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5" y="2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2" y="2603500"/>
            <a:ext cx="4548329" cy="3416299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754" y="2603500"/>
            <a:ext cx="4548329" cy="3416299"/>
          </a:xfrm>
        </p:spPr>
      </p:pic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2" y="2603500"/>
            <a:ext cx="4548329" cy="3416299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754" y="2603500"/>
            <a:ext cx="4548329" cy="3416299"/>
          </a:xfrm>
        </p:spPr>
      </p:pic>
    </p:spTree>
    <p:extLst>
      <p:ext uri="{BB962C8B-B14F-4D97-AF65-F5344CB8AC3E}">
        <p14:creationId xmlns:p14="http://schemas.microsoft.com/office/powerpoint/2010/main" val="1675147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7" cy="3416299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6755" y="2603500"/>
            <a:ext cx="4548327" cy="3416299"/>
          </a:xfrm>
        </p:spPr>
      </p:pic>
    </p:spTree>
    <p:extLst>
      <p:ext uri="{BB962C8B-B14F-4D97-AF65-F5344CB8AC3E}">
        <p14:creationId xmlns:p14="http://schemas.microsoft.com/office/powerpoint/2010/main" val="1928860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7" cy="3416298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9930" y="2601116"/>
            <a:ext cx="4548327" cy="3416298"/>
          </a:xfrm>
        </p:spPr>
      </p:pic>
    </p:spTree>
    <p:extLst>
      <p:ext uri="{BB962C8B-B14F-4D97-AF65-F5344CB8AC3E}">
        <p14:creationId xmlns:p14="http://schemas.microsoft.com/office/powerpoint/2010/main" val="2322849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6" cy="3416298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2" cy="3504408"/>
          </a:xfrm>
        </p:spPr>
      </p:pic>
    </p:spTree>
    <p:extLst>
      <p:ext uri="{BB962C8B-B14F-4D97-AF65-F5344CB8AC3E}">
        <p14:creationId xmlns:p14="http://schemas.microsoft.com/office/powerpoint/2010/main" val="3767777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6" cy="3416297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2" cy="3504407"/>
          </a:xfrm>
        </p:spPr>
      </p:pic>
    </p:spTree>
    <p:extLst>
      <p:ext uri="{BB962C8B-B14F-4D97-AF65-F5344CB8AC3E}">
        <p14:creationId xmlns:p14="http://schemas.microsoft.com/office/powerpoint/2010/main" val="247751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5" cy="3416297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1" cy="3504407"/>
          </a:xfrm>
        </p:spPr>
      </p:pic>
    </p:spTree>
    <p:extLst>
      <p:ext uri="{BB962C8B-B14F-4D97-AF65-F5344CB8AC3E}">
        <p14:creationId xmlns:p14="http://schemas.microsoft.com/office/powerpoint/2010/main" val="73140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3" y="2603500"/>
            <a:ext cx="4548325" cy="3416296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1" cy="3504406"/>
          </a:xfrm>
        </p:spPr>
      </p:pic>
    </p:spTree>
    <p:extLst>
      <p:ext uri="{BB962C8B-B14F-4D97-AF65-F5344CB8AC3E}">
        <p14:creationId xmlns:p14="http://schemas.microsoft.com/office/powerpoint/2010/main" val="301007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3" cy="3416296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0" cy="3504406"/>
          </a:xfrm>
        </p:spPr>
      </p:pic>
    </p:spTree>
    <p:extLst>
      <p:ext uri="{BB962C8B-B14F-4D97-AF65-F5344CB8AC3E}">
        <p14:creationId xmlns:p14="http://schemas.microsoft.com/office/powerpoint/2010/main" val="109246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3" cy="3416295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4" y="2601117"/>
            <a:ext cx="4665630" cy="3504405"/>
          </a:xfrm>
        </p:spPr>
      </p:pic>
    </p:spTree>
    <p:extLst>
      <p:ext uri="{BB962C8B-B14F-4D97-AF65-F5344CB8AC3E}">
        <p14:creationId xmlns:p14="http://schemas.microsoft.com/office/powerpoint/2010/main" val="2121609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2" cy="3416295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8" cy="3504405"/>
          </a:xfrm>
        </p:spPr>
      </p:pic>
    </p:spTree>
    <p:extLst>
      <p:ext uri="{BB962C8B-B14F-4D97-AF65-F5344CB8AC3E}">
        <p14:creationId xmlns:p14="http://schemas.microsoft.com/office/powerpoint/2010/main" val="2157858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2" cy="3416294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8" cy="3504404"/>
          </a:xfrm>
        </p:spPr>
      </p:pic>
    </p:spTree>
    <p:extLst>
      <p:ext uri="{BB962C8B-B14F-4D97-AF65-F5344CB8AC3E}">
        <p14:creationId xmlns:p14="http://schemas.microsoft.com/office/powerpoint/2010/main" val="3091385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1" cy="3416294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7" cy="3504404"/>
          </a:xfrm>
        </p:spPr>
      </p:pic>
    </p:spTree>
    <p:extLst>
      <p:ext uri="{BB962C8B-B14F-4D97-AF65-F5344CB8AC3E}">
        <p14:creationId xmlns:p14="http://schemas.microsoft.com/office/powerpoint/2010/main" val="274319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4" y="2603500"/>
            <a:ext cx="4548321" cy="3416293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7" cy="3504403"/>
          </a:xfrm>
        </p:spPr>
      </p:pic>
    </p:spTree>
    <p:extLst>
      <p:ext uri="{BB962C8B-B14F-4D97-AF65-F5344CB8AC3E}">
        <p14:creationId xmlns:p14="http://schemas.microsoft.com/office/powerpoint/2010/main" val="82591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 2021</a:t>
            </a:r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71557CDA-44F8-47EE-A589-8550AC9E44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3745" y="2603500"/>
            <a:ext cx="4548319" cy="3416293"/>
          </a:xfr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5638F37E-53E3-4C71-AE04-86403BEFF1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2625" y="2601117"/>
            <a:ext cx="4665626" cy="3504403"/>
          </a:xfrm>
        </p:spPr>
      </p:pic>
    </p:spTree>
    <p:extLst>
      <p:ext uri="{BB962C8B-B14F-4D97-AF65-F5344CB8AC3E}">
        <p14:creationId xmlns:p14="http://schemas.microsoft.com/office/powerpoint/2010/main" val="3241159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</TotalTime>
  <Words>38</Words>
  <Application>Microsoft Office PowerPoint</Application>
  <PresentationFormat>Widescreen</PresentationFormat>
  <Paragraphs>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Ion Boardroom</vt:lpstr>
      <vt:lpstr>WBHS  Renovation/Addition Project Pictures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  <vt:lpstr>August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5</cp:revision>
  <dcterms:created xsi:type="dcterms:W3CDTF">2021-09-23T14:22:49Z</dcterms:created>
  <dcterms:modified xsi:type="dcterms:W3CDTF">2021-09-23T15:15:59Z</dcterms:modified>
</cp:coreProperties>
</file>