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70" r:id="rId9"/>
    <p:sldId id="271" r:id="rId10"/>
    <p:sldId id="265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51DCC-6EE0-49C1-A84E-5671A070BFA3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54468-E889-49D9-ABEC-987993F0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213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240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2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4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4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3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5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1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5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43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640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33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19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75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5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7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0124747-A42D-4D5B-B86C-DE92250FDD7B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576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lever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i="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Naviance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/Clever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Freshmen –Create 3 SMART Goals for Your Future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How do Students Log-in to their account:</a:t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sz="2000" b="1" u="sng" dirty="0" smtClean="0"/>
              <a:t>Students, please follow the directions given below</a:t>
            </a:r>
            <a:r>
              <a:rPr lang="en-US" sz="2000" b="1" u="sng" dirty="0" smtClean="0"/>
              <a:t>. </a:t>
            </a:r>
            <a:br>
              <a:rPr lang="en-US" sz="2000" b="1" u="sng" dirty="0" smtClean="0"/>
            </a:br>
            <a:r>
              <a:rPr lang="en-US" sz="2000" b="1" u="sng" dirty="0" smtClean="0"/>
              <a:t>(Screenshots of directions below are in the following 3 screens.)</a:t>
            </a:r>
            <a:endParaRPr lang="en-US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3310529"/>
            <a:ext cx="8946541" cy="29762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b="1" u="sng" dirty="0"/>
              <a:t>Students go </a:t>
            </a:r>
            <a:r>
              <a:rPr lang="en-US" b="1" u="sng" dirty="0" smtClean="0"/>
              <a:t>to </a:t>
            </a:r>
            <a:r>
              <a:rPr lang="en-US" dirty="0" smtClean="0"/>
              <a:t>:</a:t>
            </a:r>
          </a:p>
          <a:p>
            <a:r>
              <a:rPr lang="en-US" b="1" dirty="0" smtClean="0">
                <a:hlinkClick r:id="rId2"/>
              </a:rPr>
              <a:t>https</a:t>
            </a:r>
            <a:r>
              <a:rPr lang="en-US" b="1" dirty="0">
                <a:hlinkClick r:id="rId2"/>
              </a:rPr>
              <a:t>://clever.com</a:t>
            </a:r>
            <a:r>
              <a:rPr lang="en-US" b="1" dirty="0" smtClean="0">
                <a:hlinkClick r:id="rId2"/>
              </a:rPr>
              <a:t>/</a:t>
            </a:r>
            <a:endParaRPr lang="en-US" b="1" dirty="0" smtClean="0"/>
          </a:p>
          <a:p>
            <a:pPr lvl="1"/>
            <a:r>
              <a:rPr lang="en-US" b="1" dirty="0" smtClean="0"/>
              <a:t>Go to “Log In As a Student”</a:t>
            </a:r>
          </a:p>
          <a:p>
            <a:pPr lvl="1"/>
            <a:r>
              <a:rPr lang="en-US" b="1" dirty="0" smtClean="0"/>
              <a:t>Type in school name as “Flora”, then choose AC Flora from Drop down menu</a:t>
            </a:r>
            <a:endParaRPr lang="en-US" dirty="0"/>
          </a:p>
          <a:p>
            <a:r>
              <a:rPr lang="en-US" dirty="0"/>
              <a:t>Username: Student ID, example 11344</a:t>
            </a:r>
          </a:p>
          <a:p>
            <a:r>
              <a:rPr lang="en-US" dirty="0"/>
              <a:t>Student password:      M/D/YYYY                </a:t>
            </a:r>
            <a:r>
              <a:rPr lang="en-US" dirty="0" smtClean="0"/>
              <a:t>      </a:t>
            </a:r>
            <a:r>
              <a:rPr lang="en-US" dirty="0"/>
              <a:t>  Ex: 5/9/2004</a:t>
            </a:r>
          </a:p>
          <a:p>
            <a:pPr marL="2743200" lvl="6" indent="0">
              <a:buNone/>
            </a:pPr>
            <a:r>
              <a:rPr lang="en-US" sz="2000" dirty="0" smtClean="0"/>
              <a:t>  </a:t>
            </a:r>
            <a:r>
              <a:rPr lang="en-US" sz="2000" dirty="0" smtClean="0"/>
              <a:t>MM/DD/YYYY</a:t>
            </a:r>
            <a:r>
              <a:rPr lang="en-US" sz="2000" dirty="0"/>
              <a:t>            </a:t>
            </a:r>
            <a:r>
              <a:rPr lang="en-US" sz="2000" dirty="0"/>
              <a:t> </a:t>
            </a:r>
            <a:r>
              <a:rPr lang="en-US" sz="2000" dirty="0" smtClean="0"/>
              <a:t>     </a:t>
            </a:r>
            <a:r>
              <a:rPr lang="en-US" sz="2000" dirty="0" smtClean="0"/>
              <a:t>Ex</a:t>
            </a:r>
            <a:r>
              <a:rPr lang="en-US" sz="2000" dirty="0"/>
              <a:t>: </a:t>
            </a:r>
            <a:r>
              <a:rPr lang="en-US" sz="2000" dirty="0" smtClean="0"/>
              <a:t>12/24/2003</a:t>
            </a:r>
          </a:p>
          <a:p>
            <a:pPr marL="2743200" lvl="6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48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6525"/>
            <a:ext cx="10287000" cy="7778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In the upper right hand corner, click on the log in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122"/>
          <a:stretch/>
        </p:blipFill>
        <p:spPr>
          <a:xfrm>
            <a:off x="469901" y="1270000"/>
            <a:ext cx="9474200" cy="5237163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9734294" y="1181100"/>
            <a:ext cx="1225805" cy="7132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629400" y="1181100"/>
            <a:ext cx="1181608" cy="71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74" y="136525"/>
            <a:ext cx="10490200" cy="6254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If this screen appears: Type </a:t>
            </a:r>
            <a:r>
              <a:rPr lang="en-US" sz="6000" b="1" u="sng" dirty="0" smtClean="0"/>
              <a:t>Flora </a:t>
            </a:r>
            <a:r>
              <a:rPr lang="en-US" b="1" u="sng" dirty="0" smtClean="0"/>
              <a:t>in the school name section; and then select AC Flora High School.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374"/>
          <a:stretch/>
        </p:blipFill>
        <p:spPr>
          <a:xfrm>
            <a:off x="223955" y="2172010"/>
            <a:ext cx="9555665" cy="458430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4577015" y="2965450"/>
            <a:ext cx="1127128" cy="596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120901" y="2965450"/>
            <a:ext cx="1089278" cy="59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8425"/>
            <a:ext cx="10515600" cy="200977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Your </a:t>
            </a:r>
            <a:r>
              <a:rPr lang="en-US" sz="2000" u="sng" dirty="0" smtClean="0"/>
              <a:t>username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school</a:t>
            </a:r>
            <a:r>
              <a:rPr lang="en-US" sz="3200" u="sng" dirty="0" smtClean="0"/>
              <a:t> </a:t>
            </a:r>
            <a:r>
              <a:rPr lang="en-US" sz="3200" b="1" u="sng" dirty="0" smtClean="0"/>
              <a:t>ID </a:t>
            </a:r>
            <a:r>
              <a:rPr lang="en-US" sz="3200" dirty="0" smtClean="0"/>
              <a:t>(</a:t>
            </a:r>
            <a:r>
              <a:rPr lang="en-US" sz="2000" dirty="0" smtClean="0"/>
              <a:t>the entire ID number</a:t>
            </a:r>
            <a:r>
              <a:rPr lang="en-US" sz="3200" dirty="0" smtClean="0"/>
              <a:t>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Your </a:t>
            </a:r>
            <a:r>
              <a:rPr lang="en-US" sz="2000" u="sng" dirty="0" smtClean="0"/>
              <a:t>password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birthday</a:t>
            </a:r>
            <a:r>
              <a:rPr lang="en-US" sz="2000" dirty="0" smtClean="0"/>
              <a:t> (if you have a </a:t>
            </a:r>
            <a:r>
              <a:rPr lang="en-US" sz="2000" u="sng" dirty="0" smtClean="0"/>
              <a:t>0</a:t>
            </a:r>
            <a:r>
              <a:rPr lang="en-US" sz="2000" dirty="0" smtClean="0"/>
              <a:t> at the beginning of the month or day of your birthday </a:t>
            </a:r>
            <a:r>
              <a:rPr lang="en-US" sz="2400" b="1" u="sng" dirty="0" smtClean="0"/>
              <a:t>DO NOT TYPE THE ZERO</a:t>
            </a:r>
            <a:r>
              <a:rPr lang="en-US" sz="2000" dirty="0" smtClean="0"/>
              <a:t>). For example students born in the month of January should write 1/2/2001.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10" t="15411" r="15121"/>
          <a:stretch/>
        </p:blipFill>
        <p:spPr>
          <a:xfrm>
            <a:off x="622301" y="1905000"/>
            <a:ext cx="9385300" cy="4775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653540" y="3126358"/>
            <a:ext cx="978408" cy="607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4965192" y="3126359"/>
            <a:ext cx="978408" cy="6074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5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Once in the site, go to the </a:t>
            </a:r>
            <a:r>
              <a:rPr lang="en-US" b="1" u="sng" dirty="0" err="1" smtClean="0"/>
              <a:t>Naviance</a:t>
            </a:r>
            <a:r>
              <a:rPr lang="en-US" b="1" u="sng" dirty="0" smtClean="0"/>
              <a:t>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94"/>
          <a:stretch/>
        </p:blipFill>
        <p:spPr>
          <a:xfrm>
            <a:off x="838201" y="1853248"/>
            <a:ext cx="7493038" cy="49784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442779" y="42902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4737100" y="5143500"/>
            <a:ext cx="584200" cy="11049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786884" y="281181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5683808" y="4290219"/>
            <a:ext cx="109799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24118"/>
            <a:ext cx="9404723" cy="1400530"/>
          </a:xfrm>
        </p:spPr>
        <p:txBody>
          <a:bodyPr/>
          <a:lstStyle/>
          <a:p>
            <a:r>
              <a:rPr lang="en-US" b="1" u="sng" dirty="0" smtClean="0"/>
              <a:t>Go to My Planner</a:t>
            </a:r>
            <a:endParaRPr lang="en-US" b="1" u="sn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03970"/>
            <a:ext cx="10972800" cy="5754029"/>
          </a:xfrm>
          <a:prstGeom prst="rect">
            <a:avLst/>
          </a:prstGeom>
        </p:spPr>
      </p:pic>
      <p:sp>
        <p:nvSpPr>
          <p:cNvPr id="9" name="Down Arrow 8"/>
          <p:cNvSpPr/>
          <p:nvPr/>
        </p:nvSpPr>
        <p:spPr>
          <a:xfrm>
            <a:off x="10897752" y="73768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9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Click on Goals</a:t>
            </a:r>
            <a:endParaRPr lang="en-US" sz="36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159728"/>
            <a:ext cx="10062117" cy="5452946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7903267" y="2160337"/>
            <a:ext cx="1028860" cy="3999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71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Complete an Academic, Personal, and Post-Secondary Goal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60810"/>
            <a:ext cx="10396654" cy="526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077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085277" y="1447800"/>
            <a:ext cx="6739635" cy="3328988"/>
          </a:xfrm>
        </p:spPr>
        <p:txBody>
          <a:bodyPr/>
          <a:lstStyle/>
          <a:p>
            <a:r>
              <a:rPr lang="en-US" sz="3600" dirty="0" smtClean="0"/>
              <a:t>If you complete your goals quickly, </a:t>
            </a:r>
            <a:r>
              <a:rPr lang="en-US" sz="3600" dirty="0" smtClean="0"/>
              <a:t>use the College and Career Resources at the top of the “Welcome” page to do some research on your own</a:t>
            </a:r>
            <a:r>
              <a:rPr lang="en-US" sz="3600" smtClean="0"/>
              <a:t>. </a:t>
            </a:r>
            <a:endParaRPr lang="en-US" sz="3600" dirty="0"/>
          </a:p>
        </p:txBody>
      </p:sp>
      <p:sp>
        <p:nvSpPr>
          <p:cNvPr id="6" name="Right Arrow 5"/>
          <p:cNvSpPr/>
          <p:nvPr/>
        </p:nvSpPr>
        <p:spPr>
          <a:xfrm>
            <a:off x="5975940" y="249787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939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398</TotalTime>
  <Words>164</Words>
  <Application>Microsoft Office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Ion</vt:lpstr>
      <vt:lpstr>Naviance/Clever</vt:lpstr>
      <vt:lpstr>How do Students Log-in to their account:  Students, please follow the directions given below.  (Screenshots of directions below are in the following 3 screens.)</vt:lpstr>
      <vt:lpstr>In the upper right hand corner, click on the log in tab</vt:lpstr>
      <vt:lpstr>If this screen appears: Type Flora in the school name section; and then select AC Flora High School.</vt:lpstr>
      <vt:lpstr>Your username is your school ID (the entire ID number) Your password is your birthday (if you have a 0 at the beginning of the month or day of your birthday DO NOT TYPE THE ZERO). For example students born in the month of January should write 1/2/2001.</vt:lpstr>
      <vt:lpstr>Once in the site, go to the Naviance tab</vt:lpstr>
      <vt:lpstr>Go to My Planner</vt:lpstr>
      <vt:lpstr>Click on Goals</vt:lpstr>
      <vt:lpstr>Complete an Academic, Personal, and Post-Secondary Goal</vt:lpstr>
      <vt:lpstr>If you complete your goals quickly, use the College and Career Resources at the top of the “Welcome” page to do some research on your own.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Naviance/Clever</dc:title>
  <dc:creator>McLean-Hasinger, Saran</dc:creator>
  <cp:lastModifiedBy>Porter, Moira</cp:lastModifiedBy>
  <cp:revision>29</cp:revision>
  <cp:lastPrinted>2018-10-25T13:34:08Z</cp:lastPrinted>
  <dcterms:created xsi:type="dcterms:W3CDTF">2018-04-12T18:05:49Z</dcterms:created>
  <dcterms:modified xsi:type="dcterms:W3CDTF">2019-11-21T22:14:30Z</dcterms:modified>
</cp:coreProperties>
</file>