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70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71" r:id="rId12"/>
    <p:sldId id="268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240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29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1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04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37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41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3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57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16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5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43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6404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33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19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75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5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7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0124747-A42D-4D5B-B86C-DE92250FDD7B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576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lever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i="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Naviance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/Clever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Career Cluster Finder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6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How do Students Log-in to their account:</a:t>
            </a:r>
            <a:br>
              <a:rPr lang="en-US" b="1" u="sng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sz="2000" b="1" u="sng" dirty="0" smtClean="0"/>
              <a:t>Students, please follow the directions given below. </a:t>
            </a:r>
            <a:br>
              <a:rPr lang="en-US" sz="2000" b="1" u="sng" dirty="0" smtClean="0"/>
            </a:br>
            <a:r>
              <a:rPr lang="en-US" sz="2000" b="1" u="sng" dirty="0" smtClean="0"/>
              <a:t>(Screenshots of directions below are in the following 3 screens.)</a:t>
            </a:r>
            <a:endParaRPr lang="en-US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3310529"/>
            <a:ext cx="8946541" cy="297628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u="sng" dirty="0"/>
              <a:t>Students go </a:t>
            </a:r>
            <a:r>
              <a:rPr lang="en-US" b="1" u="sng" dirty="0" smtClean="0"/>
              <a:t>to </a:t>
            </a:r>
            <a:r>
              <a:rPr lang="en-US" dirty="0" smtClean="0"/>
              <a:t>:</a:t>
            </a:r>
          </a:p>
          <a:p>
            <a:r>
              <a:rPr lang="en-US" b="1" dirty="0" smtClean="0">
                <a:hlinkClick r:id="rId2"/>
              </a:rPr>
              <a:t>https</a:t>
            </a:r>
            <a:r>
              <a:rPr lang="en-US" b="1" dirty="0">
                <a:hlinkClick r:id="rId2"/>
              </a:rPr>
              <a:t>://clever.com</a:t>
            </a:r>
            <a:r>
              <a:rPr lang="en-US" b="1" dirty="0" smtClean="0">
                <a:hlinkClick r:id="rId2"/>
              </a:rPr>
              <a:t>/</a:t>
            </a:r>
            <a:endParaRPr lang="en-US" b="1" dirty="0" smtClean="0"/>
          </a:p>
          <a:p>
            <a:pPr lvl="1"/>
            <a:r>
              <a:rPr lang="en-US" b="1" dirty="0" smtClean="0"/>
              <a:t>Go to “Log In As a Student”</a:t>
            </a:r>
          </a:p>
          <a:p>
            <a:pPr lvl="1"/>
            <a:r>
              <a:rPr lang="en-US" b="1" dirty="0" smtClean="0"/>
              <a:t>Type in school name as “Flora”, then choose AC Flora from Drop down menu</a:t>
            </a:r>
            <a:endParaRPr lang="en-US" dirty="0"/>
          </a:p>
          <a:p>
            <a:r>
              <a:rPr lang="en-US" dirty="0"/>
              <a:t>Username: Student ID, example 11344</a:t>
            </a:r>
          </a:p>
          <a:p>
            <a:r>
              <a:rPr lang="en-US" dirty="0"/>
              <a:t>Student password:      M/D/YYYY                </a:t>
            </a:r>
            <a:r>
              <a:rPr lang="en-US" dirty="0" smtClean="0"/>
              <a:t>      </a:t>
            </a:r>
            <a:r>
              <a:rPr lang="en-US" dirty="0"/>
              <a:t>  Ex: 5/9/2004</a:t>
            </a:r>
          </a:p>
          <a:p>
            <a:pPr marL="2743200" lvl="6" indent="0">
              <a:buNone/>
            </a:pPr>
            <a:r>
              <a:rPr lang="en-US" sz="2000" dirty="0" smtClean="0"/>
              <a:t>  MM/DD/YYYY</a:t>
            </a:r>
            <a:r>
              <a:rPr lang="en-US" sz="2000" dirty="0"/>
              <a:t>             </a:t>
            </a:r>
            <a:r>
              <a:rPr lang="en-US" sz="2000" dirty="0" smtClean="0"/>
              <a:t>     Ex</a:t>
            </a:r>
            <a:r>
              <a:rPr lang="en-US" sz="2000" dirty="0"/>
              <a:t>: </a:t>
            </a:r>
            <a:r>
              <a:rPr lang="en-US" sz="2000" dirty="0" smtClean="0"/>
              <a:t>12/24/2003</a:t>
            </a:r>
          </a:p>
          <a:p>
            <a:pPr marL="2743200" lvl="6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6294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6525"/>
            <a:ext cx="10287000" cy="77787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In the upper right hand corner, click on the log in tab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122"/>
          <a:stretch/>
        </p:blipFill>
        <p:spPr>
          <a:xfrm>
            <a:off x="469901" y="1270000"/>
            <a:ext cx="9474200" cy="5237163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9734294" y="1181100"/>
            <a:ext cx="1225805" cy="7132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629400" y="1181100"/>
            <a:ext cx="1181608" cy="713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1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74" y="136525"/>
            <a:ext cx="10490200" cy="62547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If this screen appears: Type </a:t>
            </a:r>
            <a:r>
              <a:rPr lang="en-US" sz="6000" b="1" u="sng" dirty="0" smtClean="0"/>
              <a:t>Flora </a:t>
            </a:r>
            <a:r>
              <a:rPr lang="en-US" b="1" u="sng" dirty="0" smtClean="0"/>
              <a:t>in the school name section; and then select AC Flora High School.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374"/>
          <a:stretch/>
        </p:blipFill>
        <p:spPr>
          <a:xfrm>
            <a:off x="223955" y="2172010"/>
            <a:ext cx="9555665" cy="4584300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4577015" y="2965450"/>
            <a:ext cx="1127128" cy="5969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2120901" y="2965450"/>
            <a:ext cx="1089278" cy="596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6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8425"/>
            <a:ext cx="10515600" cy="200977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Your </a:t>
            </a:r>
            <a:r>
              <a:rPr lang="en-US" sz="2000" u="sng" dirty="0" smtClean="0"/>
              <a:t>username</a:t>
            </a:r>
            <a:r>
              <a:rPr lang="en-US" sz="2000" dirty="0" smtClean="0"/>
              <a:t> is your </a:t>
            </a:r>
            <a:r>
              <a:rPr lang="en-US" sz="3200" b="1" u="sng" dirty="0" smtClean="0"/>
              <a:t>school</a:t>
            </a:r>
            <a:r>
              <a:rPr lang="en-US" sz="3200" u="sng" dirty="0" smtClean="0"/>
              <a:t> </a:t>
            </a:r>
            <a:r>
              <a:rPr lang="en-US" sz="3200" b="1" u="sng" dirty="0" smtClean="0"/>
              <a:t>ID </a:t>
            </a:r>
            <a:r>
              <a:rPr lang="en-US" sz="3200" dirty="0" smtClean="0"/>
              <a:t>(</a:t>
            </a:r>
            <a:r>
              <a:rPr lang="en-US" sz="2000" dirty="0" smtClean="0"/>
              <a:t>the entire ID number</a:t>
            </a:r>
            <a:r>
              <a:rPr lang="en-US" sz="3200" dirty="0" smtClean="0"/>
              <a:t>)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Your </a:t>
            </a:r>
            <a:r>
              <a:rPr lang="en-US" sz="2000" u="sng" dirty="0" smtClean="0"/>
              <a:t>password</a:t>
            </a:r>
            <a:r>
              <a:rPr lang="en-US" sz="2000" dirty="0" smtClean="0"/>
              <a:t> is your </a:t>
            </a:r>
            <a:r>
              <a:rPr lang="en-US" sz="3200" b="1" u="sng" dirty="0" smtClean="0"/>
              <a:t>birthday</a:t>
            </a:r>
            <a:r>
              <a:rPr lang="en-US" sz="2000" dirty="0" smtClean="0"/>
              <a:t> (if you have a </a:t>
            </a:r>
            <a:r>
              <a:rPr lang="en-US" sz="2000" u="sng" dirty="0" smtClean="0"/>
              <a:t>0</a:t>
            </a:r>
            <a:r>
              <a:rPr lang="en-US" sz="2000" dirty="0" smtClean="0"/>
              <a:t> at the beginning of the month or day of your birthday </a:t>
            </a:r>
            <a:r>
              <a:rPr lang="en-US" sz="2400" b="1" u="sng" dirty="0" smtClean="0"/>
              <a:t>DO NOT TYPE THE ZERO</a:t>
            </a:r>
            <a:r>
              <a:rPr lang="en-US" sz="2000" dirty="0" smtClean="0"/>
              <a:t>). For example students born in the month of January should write 1/2/2001.</a:t>
            </a: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10" t="15411" r="15121"/>
          <a:stretch/>
        </p:blipFill>
        <p:spPr>
          <a:xfrm>
            <a:off x="622301" y="1905000"/>
            <a:ext cx="9385300" cy="47752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653540" y="3126358"/>
            <a:ext cx="978408" cy="6074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4965192" y="3126359"/>
            <a:ext cx="978408" cy="6074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5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Once in the site, go to the </a:t>
            </a:r>
            <a:r>
              <a:rPr lang="en-US" b="1" u="sng" dirty="0" err="1" smtClean="0"/>
              <a:t>Naviance</a:t>
            </a:r>
            <a:r>
              <a:rPr lang="en-US" b="1" u="sng" dirty="0" smtClean="0"/>
              <a:t> tab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94"/>
          <a:stretch/>
        </p:blipFill>
        <p:spPr>
          <a:xfrm>
            <a:off x="838201" y="1853248"/>
            <a:ext cx="7493038" cy="49784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442779" y="429021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4737100" y="5143500"/>
            <a:ext cx="584200" cy="11049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4786884" y="281181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5683808" y="4290219"/>
            <a:ext cx="1097991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24118"/>
            <a:ext cx="9404723" cy="1400530"/>
          </a:xfrm>
        </p:spPr>
        <p:txBody>
          <a:bodyPr/>
          <a:lstStyle/>
          <a:p>
            <a:r>
              <a:rPr lang="en-US" b="1" u="sng" dirty="0" smtClean="0"/>
              <a:t>You did it!!!!!  This site will be used for various activities, etc.</a:t>
            </a:r>
            <a:endParaRPr lang="en-US" b="1" u="sng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0278" y="2052637"/>
            <a:ext cx="7425527" cy="464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9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Now, go to the top RIGHT corner and click on </a:t>
            </a:r>
            <a:r>
              <a:rPr lang="en-US" sz="3600" dirty="0" smtClean="0"/>
              <a:t>Careers.</a:t>
            </a:r>
            <a:endParaRPr lang="en-US" sz="36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0278" y="2052638"/>
            <a:ext cx="8183810" cy="4548884"/>
          </a:xfrm>
          <a:prstGeom prst="rect">
            <a:avLst/>
          </a:prstGeom>
        </p:spPr>
      </p:pic>
      <p:sp>
        <p:nvSpPr>
          <p:cNvPr id="10" name="Down Arrow 9"/>
          <p:cNvSpPr/>
          <p:nvPr/>
        </p:nvSpPr>
        <p:spPr>
          <a:xfrm>
            <a:off x="9057801" y="166657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17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11873"/>
            <a:ext cx="9404723" cy="1641375"/>
          </a:xfrm>
        </p:spPr>
        <p:txBody>
          <a:bodyPr/>
          <a:lstStyle/>
          <a:p>
            <a:r>
              <a:rPr lang="en-US" sz="8000" dirty="0" smtClean="0"/>
              <a:t>Select </a:t>
            </a:r>
            <a:r>
              <a:rPr lang="en-US" sz="8000" dirty="0" smtClean="0"/>
              <a:t>Explore</a:t>
            </a:r>
            <a:endParaRPr lang="en-US" sz="8000" dirty="0"/>
          </a:p>
        </p:txBody>
      </p:sp>
      <p:sp>
        <p:nvSpPr>
          <p:cNvPr id="6" name="Right Arrow 5"/>
          <p:cNvSpPr/>
          <p:nvPr/>
        </p:nvSpPr>
        <p:spPr>
          <a:xfrm>
            <a:off x="5975940" y="2497872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9727" y="2052638"/>
            <a:ext cx="9010185" cy="4195762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7793760" y="3278458"/>
            <a:ext cx="424689" cy="2089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93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Choose </a:t>
            </a:r>
            <a:r>
              <a:rPr lang="en-US" sz="2400" dirty="0" smtClean="0"/>
              <a:t>Career Cluster Finder.  If it has been completed; click Start Over and retake the assessment.</a:t>
            </a:r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9728" y="1389794"/>
            <a:ext cx="7773770" cy="4858606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402631" y="3794346"/>
            <a:ext cx="757097" cy="2564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113562" y="3334215"/>
            <a:ext cx="757097" cy="2564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02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Once you have completed the assessment, click on each cluster that yo0u have listed and read about/research one career that interested you in that cluster. </a:t>
            </a:r>
            <a:endParaRPr lang="en-US" sz="24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2752" y="1853248"/>
            <a:ext cx="7606502" cy="4754064"/>
          </a:xfrm>
          <a:prstGeom prst="rect">
            <a:avLst/>
          </a:prstGeom>
        </p:spPr>
      </p:pic>
      <p:sp>
        <p:nvSpPr>
          <p:cNvPr id="21" name="Text Placeholder 20"/>
          <p:cNvSpPr>
            <a:spLocks noGrp="1"/>
          </p:cNvSpPr>
          <p:nvPr>
            <p:ph type="body" sz="quarter" idx="4294967295"/>
          </p:nvPr>
        </p:nvSpPr>
        <p:spPr>
          <a:xfrm flipH="1" flipV="1">
            <a:off x="12192000" y="4827588"/>
            <a:ext cx="386576" cy="45719"/>
          </a:xfrm>
        </p:spPr>
        <p:txBody>
          <a:bodyPr>
            <a:normAutofit fontScale="25000" lnSpcReduction="20000"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975940" y="2497872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3757961" y="4052542"/>
            <a:ext cx="256479" cy="3554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>
            <a:off x="7238413" y="4027204"/>
            <a:ext cx="256479" cy="3554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>
            <a:off x="5487573" y="4027204"/>
            <a:ext cx="256479" cy="3554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39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Once you have completed this, you have completed your tasks for this session.</a:t>
            </a:r>
          </a:p>
        </p:txBody>
      </p:sp>
    </p:spTree>
    <p:extLst>
      <p:ext uri="{BB962C8B-B14F-4D97-AF65-F5344CB8AC3E}">
        <p14:creationId xmlns:p14="http://schemas.microsoft.com/office/powerpoint/2010/main" val="627298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207</TotalTime>
  <Words>203</Words>
  <Application>Microsoft Office PowerPoint</Application>
  <PresentationFormat>Widescreen</PresentationFormat>
  <Paragraphs>21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 3</vt:lpstr>
      <vt:lpstr>Ion</vt:lpstr>
      <vt:lpstr>Naviance/Clever</vt:lpstr>
      <vt:lpstr>How do Students Log-in to their account:  Students, please follow the directions given below.  (Screenshots of directions below are in the following 3 screens.)</vt:lpstr>
      <vt:lpstr>In the upper right hand corner, click on the log in tab</vt:lpstr>
      <vt:lpstr>If this screen appears: Type Flora in the school name section; and then select AC Flora High School.</vt:lpstr>
      <vt:lpstr>Your username is your school ID (the entire ID number) Your password is your birthday (if you have a 0 at the beginning of the month or day of your birthday DO NOT TYPE THE ZERO). For example students born in the month of January should write 1/2/2001.</vt:lpstr>
      <vt:lpstr>Once in the site, go to the Naviance tab</vt:lpstr>
      <vt:lpstr>You did it!!!!!  This site will be used for various activities, etc.</vt:lpstr>
      <vt:lpstr>Now, go to the top RIGHT corner and click on Careers.</vt:lpstr>
      <vt:lpstr>Select Explore</vt:lpstr>
      <vt:lpstr>Choose Career Cluster Finder.  If it has been completed; click Start Over and retake the assessment.</vt:lpstr>
      <vt:lpstr>Once you have completed the assessment, click on each cluster that yo0u have listed and read about/research one career that interested you in that cluster.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Naviance/Clever</dc:title>
  <dc:creator>McLean-Hasinger, Saran</dc:creator>
  <cp:lastModifiedBy>Porter, Moira</cp:lastModifiedBy>
  <cp:revision>23</cp:revision>
  <cp:lastPrinted>2018-10-16T16:16:38Z</cp:lastPrinted>
  <dcterms:created xsi:type="dcterms:W3CDTF">2018-04-12T18:05:49Z</dcterms:created>
  <dcterms:modified xsi:type="dcterms:W3CDTF">2020-02-24T15:25:42Z</dcterms:modified>
</cp:coreProperties>
</file>