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70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108" y="17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240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9129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7310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041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2372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41410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8370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7457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616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1582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78430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464045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7332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5195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63754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459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39753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0124747-A42D-4D5B-B86C-DE92250FDD7B}" type="datetimeFigureOut">
              <a:rPr lang="en-US" smtClean="0"/>
              <a:t>2/13/2020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323B0-E14E-4B8B-BAB1-FF39E2D89DC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7576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clever.com/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0" i="0" dirty="0" err="1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Naviance</a:t>
            </a:r>
            <a:r>
              <a:rPr lang="en-US" b="0" i="0" dirty="0" smtClean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/Clever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Senior Exit Survey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916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How do Students Log-in to their account:</a:t>
            </a:r>
            <a:br>
              <a:rPr lang="en-US" b="1" u="sng" dirty="0" smtClean="0"/>
            </a:br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sz="2000" b="1" u="sng" dirty="0" smtClean="0"/>
              <a:t>Students, please follow the directions given below. </a:t>
            </a:r>
            <a:br>
              <a:rPr lang="en-US" sz="2000" b="1" u="sng" dirty="0" smtClean="0"/>
            </a:br>
            <a:r>
              <a:rPr lang="en-US" sz="2000" b="1" u="sng" dirty="0" smtClean="0"/>
              <a:t>(Screenshots of directions below are in the following 3 screens.)</a:t>
            </a:r>
            <a:endParaRPr lang="en-US" sz="2000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6111" y="3310529"/>
            <a:ext cx="8946541" cy="2976282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b="1" u="sng" dirty="0"/>
              <a:t>Students go </a:t>
            </a:r>
            <a:r>
              <a:rPr lang="en-US" b="1" u="sng" dirty="0" smtClean="0"/>
              <a:t>to </a:t>
            </a:r>
            <a:r>
              <a:rPr lang="en-US" dirty="0" smtClean="0"/>
              <a:t>:</a:t>
            </a:r>
          </a:p>
          <a:p>
            <a:r>
              <a:rPr lang="en-US" b="1" dirty="0" smtClean="0">
                <a:hlinkClick r:id="rId2"/>
              </a:rPr>
              <a:t>https</a:t>
            </a:r>
            <a:r>
              <a:rPr lang="en-US" b="1" dirty="0">
                <a:hlinkClick r:id="rId2"/>
              </a:rPr>
              <a:t>://clever.com</a:t>
            </a:r>
            <a:r>
              <a:rPr lang="en-US" b="1" dirty="0" smtClean="0">
                <a:hlinkClick r:id="rId2"/>
              </a:rPr>
              <a:t>/</a:t>
            </a:r>
            <a:endParaRPr lang="en-US" b="1" dirty="0" smtClean="0"/>
          </a:p>
          <a:p>
            <a:pPr lvl="1"/>
            <a:r>
              <a:rPr lang="en-US" b="1" dirty="0" smtClean="0"/>
              <a:t>Go to “Log In As a Student”</a:t>
            </a:r>
          </a:p>
          <a:p>
            <a:pPr lvl="1"/>
            <a:r>
              <a:rPr lang="en-US" b="1" dirty="0" smtClean="0"/>
              <a:t>Type in school name as “Flora”, then choose AC Flora from Drop down menu</a:t>
            </a:r>
            <a:endParaRPr lang="en-US" dirty="0"/>
          </a:p>
          <a:p>
            <a:r>
              <a:rPr lang="en-US" dirty="0"/>
              <a:t>Username: Student ID, example 11344</a:t>
            </a:r>
          </a:p>
          <a:p>
            <a:r>
              <a:rPr lang="en-US" dirty="0"/>
              <a:t>Student password:      M/D/YYYY                </a:t>
            </a:r>
            <a:r>
              <a:rPr lang="en-US" dirty="0" smtClean="0"/>
              <a:t>      </a:t>
            </a:r>
            <a:r>
              <a:rPr lang="en-US" dirty="0"/>
              <a:t>  Ex: 5/9/2004</a:t>
            </a:r>
          </a:p>
          <a:p>
            <a:pPr marL="2743200" lvl="6" indent="0">
              <a:buNone/>
            </a:pPr>
            <a:r>
              <a:rPr lang="en-US" sz="2000" dirty="0" smtClean="0"/>
              <a:t>  MM/DD/YYYY</a:t>
            </a:r>
            <a:r>
              <a:rPr lang="en-US" sz="2000" dirty="0"/>
              <a:t>             </a:t>
            </a:r>
            <a:r>
              <a:rPr lang="en-US" sz="2000" dirty="0" smtClean="0"/>
              <a:t>     Ex</a:t>
            </a:r>
            <a:r>
              <a:rPr lang="en-US" sz="2000" dirty="0"/>
              <a:t>: </a:t>
            </a:r>
            <a:r>
              <a:rPr lang="en-US" sz="2000" dirty="0" smtClean="0"/>
              <a:t>12/24/2003</a:t>
            </a:r>
          </a:p>
          <a:p>
            <a:pPr marL="2743200" lvl="6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6294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36525"/>
            <a:ext cx="10287000" cy="7778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In the upper right hand corner, click on the log in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122"/>
          <a:stretch/>
        </p:blipFill>
        <p:spPr>
          <a:xfrm>
            <a:off x="469901" y="1270000"/>
            <a:ext cx="9474200" cy="5237163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9734294" y="1181100"/>
            <a:ext cx="1225805" cy="7132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6629400" y="1181100"/>
            <a:ext cx="1181608" cy="7132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415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074" y="136525"/>
            <a:ext cx="10490200" cy="625475"/>
          </a:xfrm>
        </p:spPr>
        <p:txBody>
          <a:bodyPr>
            <a:normAutofit fontScale="90000"/>
          </a:bodyPr>
          <a:lstStyle/>
          <a:p>
            <a:r>
              <a:rPr lang="en-US" b="1" u="sng" dirty="0" smtClean="0"/>
              <a:t>If this screen appears: Type </a:t>
            </a:r>
            <a:r>
              <a:rPr lang="en-US" sz="6000" b="1" u="sng" dirty="0" smtClean="0"/>
              <a:t>Flora </a:t>
            </a:r>
            <a:r>
              <a:rPr lang="en-US" b="1" u="sng" dirty="0" smtClean="0"/>
              <a:t>in the school name section; and then select AC Flora High School.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6374"/>
          <a:stretch/>
        </p:blipFill>
        <p:spPr>
          <a:xfrm>
            <a:off x="223955" y="2172010"/>
            <a:ext cx="9555665" cy="4584300"/>
          </a:xfrm>
          <a:prstGeom prst="rect">
            <a:avLst/>
          </a:prstGeom>
        </p:spPr>
      </p:pic>
      <p:sp>
        <p:nvSpPr>
          <p:cNvPr id="5" name="Left Arrow 4"/>
          <p:cNvSpPr/>
          <p:nvPr/>
        </p:nvSpPr>
        <p:spPr>
          <a:xfrm>
            <a:off x="4577015" y="2965450"/>
            <a:ext cx="1127128" cy="5969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ght Arrow 5"/>
          <p:cNvSpPr/>
          <p:nvPr/>
        </p:nvSpPr>
        <p:spPr>
          <a:xfrm>
            <a:off x="2120901" y="2965450"/>
            <a:ext cx="1089278" cy="5969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361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98425"/>
            <a:ext cx="10515600" cy="2009775"/>
          </a:xfrm>
        </p:spPr>
        <p:txBody>
          <a:bodyPr>
            <a:normAutofit/>
          </a:bodyPr>
          <a:lstStyle/>
          <a:p>
            <a:r>
              <a:rPr lang="en-US" sz="2000" dirty="0" smtClean="0"/>
              <a:t>Your </a:t>
            </a:r>
            <a:r>
              <a:rPr lang="en-US" sz="2000" u="sng" dirty="0" smtClean="0"/>
              <a:t>username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school</a:t>
            </a:r>
            <a:r>
              <a:rPr lang="en-US" sz="3200" u="sng" dirty="0" smtClean="0"/>
              <a:t> </a:t>
            </a:r>
            <a:r>
              <a:rPr lang="en-US" sz="3200" b="1" u="sng" dirty="0" smtClean="0"/>
              <a:t>ID </a:t>
            </a:r>
            <a:r>
              <a:rPr lang="en-US" sz="3200" dirty="0" smtClean="0"/>
              <a:t>(</a:t>
            </a:r>
            <a:r>
              <a:rPr lang="en-US" sz="2000" dirty="0" smtClean="0"/>
              <a:t>the entire ID number</a:t>
            </a:r>
            <a:r>
              <a:rPr lang="en-US" sz="3200" dirty="0" smtClean="0"/>
              <a:t>)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Your </a:t>
            </a:r>
            <a:r>
              <a:rPr lang="en-US" sz="2000" u="sng" dirty="0" smtClean="0"/>
              <a:t>password</a:t>
            </a:r>
            <a:r>
              <a:rPr lang="en-US" sz="2000" dirty="0" smtClean="0"/>
              <a:t> is your </a:t>
            </a:r>
            <a:r>
              <a:rPr lang="en-US" sz="3200" b="1" u="sng" dirty="0" smtClean="0"/>
              <a:t>birthday</a:t>
            </a:r>
            <a:r>
              <a:rPr lang="en-US" sz="2000" dirty="0" smtClean="0"/>
              <a:t> (if you have a </a:t>
            </a:r>
            <a:r>
              <a:rPr lang="en-US" sz="2000" u="sng" dirty="0" smtClean="0"/>
              <a:t>0</a:t>
            </a:r>
            <a:r>
              <a:rPr lang="en-US" sz="2000" dirty="0" smtClean="0"/>
              <a:t> at the beginning of the month or day of your birthday </a:t>
            </a:r>
            <a:r>
              <a:rPr lang="en-US" sz="2400" b="1" u="sng" dirty="0" smtClean="0"/>
              <a:t>DO NOT TYPE THE ZERO</a:t>
            </a:r>
            <a:r>
              <a:rPr lang="en-US" sz="2000" dirty="0" smtClean="0"/>
              <a:t>). For example students born in the month of January should write 1/2/2001.</a:t>
            </a:r>
            <a:endParaRPr lang="en-US" sz="20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310" t="15411" r="15121"/>
          <a:stretch/>
        </p:blipFill>
        <p:spPr>
          <a:xfrm>
            <a:off x="622301" y="1905000"/>
            <a:ext cx="9385300" cy="47752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2653540" y="3126358"/>
            <a:ext cx="978408" cy="60744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Left Arrow 5"/>
          <p:cNvSpPr/>
          <p:nvPr/>
        </p:nvSpPr>
        <p:spPr>
          <a:xfrm>
            <a:off x="4965192" y="3126359"/>
            <a:ext cx="978408" cy="60744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357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u="sng" dirty="0" smtClean="0"/>
              <a:t>Once in the site, go to the </a:t>
            </a:r>
            <a:r>
              <a:rPr lang="en-US" b="1" u="sng" dirty="0" err="1" smtClean="0"/>
              <a:t>Naviance</a:t>
            </a:r>
            <a:r>
              <a:rPr lang="en-US" b="1" u="sng" dirty="0" smtClean="0"/>
              <a:t> tab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394"/>
          <a:stretch/>
        </p:blipFill>
        <p:spPr>
          <a:xfrm>
            <a:off x="838201" y="1853248"/>
            <a:ext cx="7493038" cy="4978400"/>
          </a:xfrm>
          <a:prstGeom prst="rect">
            <a:avLst/>
          </a:prstGeom>
        </p:spPr>
      </p:pic>
      <p:sp>
        <p:nvSpPr>
          <p:cNvPr id="5" name="Right Arrow 4"/>
          <p:cNvSpPr/>
          <p:nvPr/>
        </p:nvSpPr>
        <p:spPr>
          <a:xfrm>
            <a:off x="3442779" y="42902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Up Arrow 5"/>
          <p:cNvSpPr/>
          <p:nvPr/>
        </p:nvSpPr>
        <p:spPr>
          <a:xfrm>
            <a:off x="4737100" y="5143500"/>
            <a:ext cx="584200" cy="11049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wn Arrow 6"/>
          <p:cNvSpPr/>
          <p:nvPr/>
        </p:nvSpPr>
        <p:spPr>
          <a:xfrm>
            <a:off x="4786884" y="2811812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5683808" y="4290219"/>
            <a:ext cx="1097991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24118"/>
            <a:ext cx="9404723" cy="1400530"/>
          </a:xfrm>
        </p:spPr>
        <p:txBody>
          <a:bodyPr/>
          <a:lstStyle/>
          <a:p>
            <a:r>
              <a:rPr lang="en-US" b="1" u="sng" dirty="0" smtClean="0"/>
              <a:t>You did it!!!!!  This site will be used for various activities, etc.</a:t>
            </a:r>
            <a:endParaRPr lang="en-US" b="1" u="sng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75"/>
          <a:stretch/>
        </p:blipFill>
        <p:spPr>
          <a:xfrm>
            <a:off x="646111" y="2324100"/>
            <a:ext cx="7570827" cy="436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699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Now, go to the top RIGHT corner and click on </a:t>
            </a:r>
            <a:r>
              <a:rPr lang="en-US" sz="3600" dirty="0" smtClean="0"/>
              <a:t>About Me.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7075"/>
          <a:stretch/>
        </p:blipFill>
        <p:spPr>
          <a:xfrm>
            <a:off x="1918010" y="2437946"/>
            <a:ext cx="7872761" cy="4195762"/>
          </a:xfrm>
          <a:prstGeom prst="rect">
            <a:avLst/>
          </a:prstGeom>
        </p:spPr>
      </p:pic>
      <p:sp>
        <p:nvSpPr>
          <p:cNvPr id="5" name="Down Arrow 4"/>
          <p:cNvSpPr/>
          <p:nvPr/>
        </p:nvSpPr>
        <p:spPr>
          <a:xfrm>
            <a:off x="8408020" y="1656393"/>
            <a:ext cx="484632" cy="9784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5617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211873"/>
            <a:ext cx="9404723" cy="1641375"/>
          </a:xfrm>
        </p:spPr>
        <p:txBody>
          <a:bodyPr/>
          <a:lstStyle/>
          <a:p>
            <a:r>
              <a:rPr lang="en-US" sz="8000" dirty="0" smtClean="0"/>
              <a:t>Select </a:t>
            </a:r>
            <a:r>
              <a:rPr lang="en-US" sz="8000" dirty="0" smtClean="0"/>
              <a:t>My Surveys</a:t>
            </a:r>
            <a:endParaRPr lang="en-US" sz="8000" dirty="0"/>
          </a:p>
        </p:txBody>
      </p:sp>
      <p:sp>
        <p:nvSpPr>
          <p:cNvPr id="6" name="Right Arrow 5"/>
          <p:cNvSpPr/>
          <p:nvPr/>
        </p:nvSpPr>
        <p:spPr>
          <a:xfrm>
            <a:off x="5975940" y="2497872"/>
            <a:ext cx="45719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356" y="1594900"/>
            <a:ext cx="8016542" cy="5010339"/>
          </a:xfrm>
          <a:prstGeom prst="rect">
            <a:avLst/>
          </a:prstGeom>
        </p:spPr>
      </p:pic>
      <p:sp>
        <p:nvSpPr>
          <p:cNvPr id="10" name="Left Arrow 9"/>
          <p:cNvSpPr/>
          <p:nvPr/>
        </p:nvSpPr>
        <p:spPr>
          <a:xfrm>
            <a:off x="9317529" y="3387509"/>
            <a:ext cx="522737" cy="297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0939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Choose </a:t>
            </a:r>
            <a:r>
              <a:rPr lang="en-US" sz="2400" dirty="0" smtClean="0"/>
              <a:t>Surveys Not Started</a:t>
            </a:r>
            <a:r>
              <a:rPr lang="en-US" sz="2400" dirty="0" smtClean="0"/>
              <a:t>.</a:t>
            </a:r>
            <a:endParaRPr lang="en-US" sz="24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62717" y="1152983"/>
            <a:ext cx="8128054" cy="5080034"/>
          </a:xfrm>
          <a:prstGeom prst="rect">
            <a:avLst/>
          </a:prstGeom>
        </p:spPr>
      </p:pic>
      <p:sp>
        <p:nvSpPr>
          <p:cNvPr id="8" name="Right Arrow 7"/>
          <p:cNvSpPr/>
          <p:nvPr/>
        </p:nvSpPr>
        <p:spPr>
          <a:xfrm>
            <a:off x="7663260" y="2631689"/>
            <a:ext cx="757097" cy="256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8024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Begin by clicking on </a:t>
            </a:r>
            <a:r>
              <a:rPr lang="en-US" sz="3200" dirty="0" smtClean="0"/>
              <a:t>Graduation Survey and complete your survey.</a:t>
            </a:r>
            <a:r>
              <a:rPr lang="en-US" sz="3200" dirty="0" smtClean="0"/>
              <a:t/>
            </a:r>
            <a:br>
              <a:rPr lang="en-US" sz="3200" dirty="0" smtClean="0"/>
            </a:br>
            <a:endParaRPr lang="en-US" sz="3200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26995" y="1528529"/>
            <a:ext cx="8196145" cy="5122591"/>
          </a:xfrm>
          <a:prstGeom prst="rect">
            <a:avLst/>
          </a:prstGeom>
        </p:spPr>
      </p:pic>
      <p:sp>
        <p:nvSpPr>
          <p:cNvPr id="9" name="Down Arrow 8"/>
          <p:cNvSpPr/>
          <p:nvPr/>
        </p:nvSpPr>
        <p:spPr>
          <a:xfrm>
            <a:off x="3846511" y="2929059"/>
            <a:ext cx="256479" cy="35547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8723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4500" dirty="0"/>
              <a:t>Once you have completed this, you have completed your tasks for this </a:t>
            </a:r>
            <a:r>
              <a:rPr lang="en-US" sz="4500" dirty="0" smtClean="0"/>
              <a:t>session. Review the scholarship list. </a:t>
            </a:r>
            <a:endParaRPr lang="en-US" sz="4500" dirty="0"/>
          </a:p>
        </p:txBody>
      </p:sp>
    </p:spTree>
    <p:extLst>
      <p:ext uri="{BB962C8B-B14F-4D97-AF65-F5344CB8AC3E}">
        <p14:creationId xmlns:p14="http://schemas.microsoft.com/office/powerpoint/2010/main" val="6272989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201</TotalTime>
  <Words>180</Words>
  <Application>Microsoft Office PowerPoint</Application>
  <PresentationFormat>Widescreen</PresentationFormat>
  <Paragraphs>21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Century Gothic</vt:lpstr>
      <vt:lpstr>Wingdings 3</vt:lpstr>
      <vt:lpstr>Ion</vt:lpstr>
      <vt:lpstr>Naviance/Clever</vt:lpstr>
      <vt:lpstr>How do Students Log-in to their account:  Students, please follow the directions given below.  (Screenshots of directions below are in the following 3 screens.)</vt:lpstr>
      <vt:lpstr>In the upper right hand corner, click on the log in tab</vt:lpstr>
      <vt:lpstr>If this screen appears: Type Flora in the school name section; and then select AC Flora High School.</vt:lpstr>
      <vt:lpstr>Your username is your school ID (the entire ID number) Your password is your birthday (if you have a 0 at the beginning of the month or day of your birthday DO NOT TYPE THE ZERO). For example students born in the month of January should write 1/2/2001.</vt:lpstr>
      <vt:lpstr>Once in the site, go to the Naviance tab</vt:lpstr>
      <vt:lpstr>You did it!!!!!  This site will be used for various activities, etc.</vt:lpstr>
      <vt:lpstr>Now, go to the top RIGHT corner and click on About Me.</vt:lpstr>
      <vt:lpstr>Select My Surveys</vt:lpstr>
      <vt:lpstr>Choose Surveys Not Started.</vt:lpstr>
      <vt:lpstr>Begin by clicking on Graduation Survey and complete your survey.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Naviance/Clever</dc:title>
  <dc:creator>McLean-Hasinger, Saran</dc:creator>
  <cp:lastModifiedBy>Porter, Moira</cp:lastModifiedBy>
  <cp:revision>23</cp:revision>
  <cp:lastPrinted>2018-10-16T16:16:38Z</cp:lastPrinted>
  <dcterms:created xsi:type="dcterms:W3CDTF">2018-04-12T18:05:49Z</dcterms:created>
  <dcterms:modified xsi:type="dcterms:W3CDTF">2020-02-13T22:03:17Z</dcterms:modified>
</cp:coreProperties>
</file>