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3"/>
  </p:handoutMasterIdLst>
  <p:sldIdLst>
    <p:sldId id="274" r:id="rId2"/>
    <p:sldId id="277" r:id="rId3"/>
    <p:sldId id="258" r:id="rId4"/>
    <p:sldId id="259" r:id="rId5"/>
    <p:sldId id="261" r:id="rId6"/>
    <p:sldId id="262" r:id="rId7"/>
    <p:sldId id="276" r:id="rId8"/>
    <p:sldId id="264" r:id="rId9"/>
    <p:sldId id="270" r:id="rId10"/>
    <p:sldId id="271" r:id="rId11"/>
    <p:sldId id="268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51DCC-6EE0-49C1-A84E-5671A070BFA3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54468-E889-49D9-ABEC-987993F0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13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Roadtrip</a:t>
            </a:r>
            <a:r>
              <a:rPr lang="en-US" dirty="0" smtClean="0"/>
              <a:t> Nation - Complete </a:t>
            </a:r>
            <a:r>
              <a:rPr lang="en-US" dirty="0" smtClean="0"/>
              <a:t>“What’s Your Road?”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28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MM/DD/YYYY</a:t>
            </a:r>
            <a:r>
              <a:rPr lang="en-US" sz="2000" dirty="0"/>
              <a:t>             </a:t>
            </a:r>
            <a:r>
              <a:rPr lang="en-US" sz="2000" dirty="0" smtClean="0"/>
              <a:t>     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113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Go to Careers</a:t>
            </a:r>
            <a:endParaRPr lang="en-US" b="1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83" y="1271239"/>
            <a:ext cx="10972800" cy="5452946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10050834" y="892099"/>
            <a:ext cx="331525" cy="947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n-US" sz="3600" dirty="0" smtClean="0"/>
              <a:t>Go to </a:t>
            </a:r>
            <a:r>
              <a:rPr lang="en-US" sz="3600" dirty="0" err="1" smtClean="0"/>
              <a:t>Roadtrip</a:t>
            </a:r>
            <a:r>
              <a:rPr lang="en-US" sz="3600" dirty="0" smtClean="0"/>
              <a:t> Nation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89" y="1187604"/>
            <a:ext cx="10972800" cy="5586761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8497230" y="3025650"/>
            <a:ext cx="496926" cy="2483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1184"/>
          </a:xfrm>
        </p:spPr>
        <p:txBody>
          <a:bodyPr/>
          <a:lstStyle/>
          <a:p>
            <a:r>
              <a:rPr lang="en-US" sz="3600" dirty="0" smtClean="0"/>
              <a:t>Begin by clicking What’s Your Road?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06136"/>
            <a:ext cx="10972800" cy="5151863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2657576" y="2297152"/>
            <a:ext cx="331525" cy="947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71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Click on Define Your Road and begin the task.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16204"/>
            <a:ext cx="10972800" cy="544179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801030" y="3866044"/>
            <a:ext cx="978408" cy="32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77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885106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Once you have completed the task, view one of the videos from the career your choose. (Please use your headphones if you have them.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729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497</TotalTime>
  <Words>142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Go to Careers</vt:lpstr>
      <vt:lpstr>Go to Roadtrip Nation</vt:lpstr>
      <vt:lpstr>Begin by clicking What’s Your Road?</vt:lpstr>
      <vt:lpstr>Click on Define Your Road and begin the task.</vt:lpstr>
      <vt:lpstr>  Once you have completed the task, view one of the videos from the career your choose. (Please use your headphones if you have them.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35</cp:revision>
  <cp:lastPrinted>2018-10-25T13:34:08Z</cp:lastPrinted>
  <dcterms:created xsi:type="dcterms:W3CDTF">2018-04-12T18:05:49Z</dcterms:created>
  <dcterms:modified xsi:type="dcterms:W3CDTF">2019-12-13T14:18:34Z</dcterms:modified>
</cp:coreProperties>
</file>