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4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4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5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43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40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57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Naviance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/Clever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Scholarship </a:t>
            </a:r>
            <a:r>
              <a:rPr lang="en-US" dirty="0" smtClean="0"/>
              <a:t>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How do Students Log-in to their account: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000" b="1" u="sng" dirty="0" smtClean="0"/>
              <a:t>Students, please follow the directions given below.</a:t>
            </a:r>
            <a:r>
              <a:rPr lang="en-US" sz="2000" b="1" u="sng" dirty="0"/>
              <a:t/>
            </a:r>
            <a:br>
              <a:rPr lang="en-US" sz="2000" b="1" u="sng" dirty="0"/>
            </a:br>
            <a:r>
              <a:rPr lang="en-US" sz="2000" b="1" u="sng" dirty="0"/>
              <a:t>(Screenshots of directions below are in the following 3 screens.)</a:t>
            </a:r>
            <a:br>
              <a:rPr lang="en-US" sz="2000" b="1" u="sng" dirty="0"/>
            </a:b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3289610"/>
            <a:ext cx="8946541" cy="25982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Students </a:t>
            </a:r>
            <a:r>
              <a:rPr lang="en-US" b="1" u="sng" dirty="0"/>
              <a:t>go </a:t>
            </a:r>
            <a:r>
              <a:rPr lang="en-US" b="1" u="sng" dirty="0" smtClean="0"/>
              <a:t>to 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://clever.com</a:t>
            </a:r>
            <a:r>
              <a:rPr lang="en-US" b="1" dirty="0" smtClean="0">
                <a:hlinkClick r:id="rId2"/>
              </a:rPr>
              <a:t>/</a:t>
            </a:r>
            <a:endParaRPr lang="en-US" b="1" dirty="0" smtClean="0"/>
          </a:p>
          <a:p>
            <a:pPr lvl="1"/>
            <a:r>
              <a:rPr lang="en-US" b="1" dirty="0"/>
              <a:t>Go to “Log In As a Student”</a:t>
            </a:r>
          </a:p>
          <a:p>
            <a:pPr lvl="1"/>
            <a:r>
              <a:rPr lang="en-US" b="1" dirty="0"/>
              <a:t>Type in school name as “Flora”, then choose AC Flora from Drop down menu</a:t>
            </a:r>
            <a:endParaRPr lang="en-US" dirty="0"/>
          </a:p>
          <a:p>
            <a:endParaRPr lang="en-US" dirty="0"/>
          </a:p>
          <a:p>
            <a:r>
              <a:rPr lang="en-US" dirty="0"/>
              <a:t>Username: Student ID, example 11344</a:t>
            </a:r>
          </a:p>
          <a:p>
            <a:r>
              <a:rPr lang="en-US" dirty="0"/>
              <a:t>Student password:      M/D/YYYY                </a:t>
            </a:r>
            <a:r>
              <a:rPr lang="en-US" dirty="0" smtClean="0"/>
              <a:t>      </a:t>
            </a:r>
            <a:r>
              <a:rPr lang="en-US" dirty="0"/>
              <a:t>  Ex: </a:t>
            </a:r>
            <a:r>
              <a:rPr lang="en-US" dirty="0" smtClean="0"/>
              <a:t>5/9/200</a:t>
            </a:r>
          </a:p>
          <a:p>
            <a:pPr marL="2286000" lvl="5" indent="0">
              <a:buNone/>
            </a:pPr>
            <a:r>
              <a:rPr lang="en-US" sz="2000" dirty="0" smtClean="0"/>
              <a:t>MM/DD/YYYY</a:t>
            </a:r>
            <a:r>
              <a:rPr lang="en-US" sz="2000" dirty="0"/>
              <a:t>            </a:t>
            </a:r>
            <a:r>
              <a:rPr lang="en-US" sz="2000" dirty="0" smtClean="0"/>
              <a:t>		 Ex</a:t>
            </a:r>
            <a:r>
              <a:rPr lang="en-US" sz="2000" dirty="0"/>
              <a:t>: 12/24/200</a:t>
            </a:r>
            <a:r>
              <a:rPr lang="en-US" dirty="0"/>
              <a:t>3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583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6525"/>
            <a:ext cx="10287000" cy="7778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 the upper right hand corner, click on the log in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122"/>
          <a:stretch/>
        </p:blipFill>
        <p:spPr>
          <a:xfrm>
            <a:off x="469901" y="1270000"/>
            <a:ext cx="9474200" cy="523716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734294" y="1181100"/>
            <a:ext cx="1225805" cy="7132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29400" y="1181100"/>
            <a:ext cx="11816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4" y="136525"/>
            <a:ext cx="10490200" cy="6254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If this screen appears: Type </a:t>
            </a:r>
            <a:r>
              <a:rPr lang="en-US" sz="6000" b="1" u="sng" dirty="0" smtClean="0"/>
              <a:t>Flora </a:t>
            </a:r>
            <a:r>
              <a:rPr lang="en-US" b="1" u="sng" dirty="0" smtClean="0"/>
              <a:t>in the school name section; and then select AC Flora High School.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74"/>
          <a:stretch/>
        </p:blipFill>
        <p:spPr>
          <a:xfrm>
            <a:off x="223955" y="2172010"/>
            <a:ext cx="9555665" cy="45843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577015" y="2965450"/>
            <a:ext cx="1127128" cy="596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20901" y="2965450"/>
            <a:ext cx="108927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425"/>
            <a:ext cx="10515600" cy="20097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Your </a:t>
            </a:r>
            <a:r>
              <a:rPr lang="en-US" sz="2000" u="sng" dirty="0" smtClean="0"/>
              <a:t>username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school</a:t>
            </a:r>
            <a:r>
              <a:rPr lang="en-US" sz="3200" u="sng" dirty="0" smtClean="0"/>
              <a:t> </a:t>
            </a:r>
            <a:r>
              <a:rPr lang="en-US" sz="3200" b="1" u="sng" dirty="0" smtClean="0"/>
              <a:t>ID </a:t>
            </a:r>
            <a:r>
              <a:rPr lang="en-US" sz="3200" dirty="0" smtClean="0"/>
              <a:t>(</a:t>
            </a:r>
            <a:r>
              <a:rPr lang="en-US" sz="2000" dirty="0" smtClean="0"/>
              <a:t>the entire ID number</a:t>
            </a:r>
            <a:r>
              <a:rPr lang="en-US" sz="3200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Your </a:t>
            </a:r>
            <a:r>
              <a:rPr lang="en-US" sz="2000" u="sng" dirty="0" smtClean="0"/>
              <a:t>password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birthday</a:t>
            </a:r>
            <a:r>
              <a:rPr lang="en-US" sz="2000" dirty="0" smtClean="0"/>
              <a:t> (if you have a </a:t>
            </a:r>
            <a:r>
              <a:rPr lang="en-US" sz="2000" u="sng" dirty="0" smtClean="0"/>
              <a:t>0</a:t>
            </a:r>
            <a:r>
              <a:rPr lang="en-US" sz="2000" dirty="0" smtClean="0"/>
              <a:t> at the beginning of the month or day of your birthday </a:t>
            </a:r>
            <a:r>
              <a:rPr lang="en-US" sz="2400" b="1" u="sng" dirty="0" smtClean="0"/>
              <a:t>DO NOT TYPE THE ZERO</a:t>
            </a:r>
            <a:r>
              <a:rPr lang="en-US" sz="2000" dirty="0" smtClean="0"/>
              <a:t>). For example students born in the month of January should write 1/2/2001.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0" t="15411" r="15121"/>
          <a:stretch/>
        </p:blipFill>
        <p:spPr>
          <a:xfrm>
            <a:off x="622301" y="1905000"/>
            <a:ext cx="9385300" cy="4775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53540" y="3126358"/>
            <a:ext cx="978408" cy="607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965192" y="3126359"/>
            <a:ext cx="978408" cy="6074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Once in the site, go to the </a:t>
            </a:r>
            <a:r>
              <a:rPr lang="en-US" b="1" u="sng" dirty="0" err="1" smtClean="0"/>
              <a:t>Naviance</a:t>
            </a:r>
            <a:r>
              <a:rPr lang="en-US" b="1" u="sng" dirty="0" smtClean="0"/>
              <a:t>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94"/>
          <a:stretch/>
        </p:blipFill>
        <p:spPr>
          <a:xfrm>
            <a:off x="838201" y="1853248"/>
            <a:ext cx="7493038" cy="4978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42779" y="42902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737100" y="5143500"/>
            <a:ext cx="584200" cy="1104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86884" y="28118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683808" y="4290219"/>
            <a:ext cx="10979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4118"/>
            <a:ext cx="9404723" cy="1400530"/>
          </a:xfrm>
        </p:spPr>
        <p:txBody>
          <a:bodyPr/>
          <a:lstStyle/>
          <a:p>
            <a:r>
              <a:rPr lang="en-US" b="1" u="sng" dirty="0" smtClean="0"/>
              <a:t>You did it!!!!!  This site will be used for various activities, etc.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75"/>
          <a:stretch/>
        </p:blipFill>
        <p:spPr>
          <a:xfrm>
            <a:off x="646111" y="2324100"/>
            <a:ext cx="7570827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12</a:t>
            </a:r>
            <a:r>
              <a:rPr lang="en-US" sz="4000" baseline="30000" dirty="0" smtClean="0"/>
              <a:t>th</a:t>
            </a:r>
            <a:r>
              <a:rPr lang="en-US" sz="4000" dirty="0" smtClean="0"/>
              <a:t> grade students: Now, go to the top RIGHT corner and click on Colleges.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75"/>
          <a:stretch/>
        </p:blipFill>
        <p:spPr>
          <a:xfrm>
            <a:off x="1906859" y="2420628"/>
            <a:ext cx="7872761" cy="4195762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7538224" y="2031666"/>
            <a:ext cx="356840" cy="602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11873"/>
            <a:ext cx="9404723" cy="1641375"/>
          </a:xfrm>
        </p:spPr>
        <p:txBody>
          <a:bodyPr/>
          <a:lstStyle/>
          <a:p>
            <a:r>
              <a:rPr lang="en-US" sz="2800" dirty="0" smtClean="0"/>
              <a:t>Select Scholarships and Money</a:t>
            </a:r>
            <a:endParaRPr lang="en-US" sz="2800" dirty="0"/>
          </a:p>
        </p:txBody>
      </p:sp>
      <p:sp>
        <p:nvSpPr>
          <p:cNvPr id="6" name="Right Arrow 5"/>
          <p:cNvSpPr/>
          <p:nvPr/>
        </p:nvSpPr>
        <p:spPr>
          <a:xfrm>
            <a:off x="5975940" y="249787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3474" y="2052638"/>
            <a:ext cx="8051180" cy="4195762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8820615" y="3755097"/>
            <a:ext cx="434897" cy="33740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93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Select Scholarship List and/or National Scholarship Search. Use these searches to begin your scholarship search and begin </a:t>
            </a:r>
            <a:r>
              <a:rPr lang="en-US" sz="2400" smtClean="0"/>
              <a:t>applying for </a:t>
            </a:r>
            <a:r>
              <a:rPr lang="en-US" sz="2400" dirty="0" smtClean="0"/>
              <a:t>scholarships. </a:t>
            </a:r>
            <a:endParaRPr lang="en-US" sz="2400" dirty="0"/>
          </a:p>
        </p:txBody>
      </p:sp>
      <p:sp>
        <p:nvSpPr>
          <p:cNvPr id="7" name="Down Arrow 6"/>
          <p:cNvSpPr/>
          <p:nvPr/>
        </p:nvSpPr>
        <p:spPr>
          <a:xfrm>
            <a:off x="7538225" y="339844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278" y="1639229"/>
            <a:ext cx="8373381" cy="4609171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9745349" y="2955072"/>
            <a:ext cx="702937" cy="26762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9745349" y="2609312"/>
            <a:ext cx="681041" cy="23424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0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look at the requirements for 3 scholarships.  </a:t>
            </a:r>
          </a:p>
          <a:p>
            <a:r>
              <a:rPr lang="en-US" dirty="0" smtClean="0"/>
              <a:t>Choose one to begin applying to TODAY!!</a:t>
            </a:r>
          </a:p>
          <a:p>
            <a:endParaRPr lang="en-US" dirty="0"/>
          </a:p>
          <a:p>
            <a:r>
              <a:rPr lang="en-US" dirty="0" smtClean="0"/>
              <a:t>If you finish early, Go to Build Your Resume and update your resume previously built by reviewing </a:t>
            </a:r>
            <a:r>
              <a:rPr lang="en-US" smtClean="0"/>
              <a:t>all </a:t>
            </a:r>
            <a:r>
              <a:rPr lang="en-US" smtClean="0"/>
              <a:t>of </a:t>
            </a:r>
            <a:r>
              <a:rPr lang="en-US" dirty="0" smtClean="0"/>
              <a:t>the resume questions previously answered.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31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169</TotalTime>
  <Words>215</Words>
  <Application>Microsoft Office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</vt:lpstr>
      <vt:lpstr>Naviance/Clever</vt:lpstr>
      <vt:lpstr>How do Students Log-in to their account:  Students, please follow the directions given below. (Screenshots of directions below are in the following 3 screens.) </vt:lpstr>
      <vt:lpstr>In the upper right hand corner, click on the log in tab</vt:lpstr>
      <vt:lpstr>If this screen appears: Type Flora in the school name section; and then select AC Flora High School.</vt:lpstr>
      <vt:lpstr>Your username is your school ID (the entire ID number) Your password is your birthday (if you have a 0 at the beginning of the month or day of your birthday DO NOT TYPE THE ZERO). For example students born in the month of January should write 1/2/2001.</vt:lpstr>
      <vt:lpstr>Once in the site, go to the Naviance tab</vt:lpstr>
      <vt:lpstr>You did it!!!!!  This site will be used for various activities, etc.</vt:lpstr>
      <vt:lpstr>12th grade students: Now, go to the top RIGHT corner and click on Colleges.</vt:lpstr>
      <vt:lpstr>Select Scholarships and Money</vt:lpstr>
      <vt:lpstr>Select Scholarship List and/or National Scholarship Search. Use these searches to begin your scholarship search and begin applying for scholarships. </vt:lpstr>
      <vt:lpstr>Scholarship Goal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Naviance/Clever</dc:title>
  <dc:creator>McLean-Hasinger, Saran</dc:creator>
  <cp:lastModifiedBy>Porter, Moira</cp:lastModifiedBy>
  <cp:revision>21</cp:revision>
  <dcterms:created xsi:type="dcterms:W3CDTF">2018-04-12T18:05:49Z</dcterms:created>
  <dcterms:modified xsi:type="dcterms:W3CDTF">2019-12-13T13:51:29Z</dcterms:modified>
</cp:coreProperties>
</file>