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7010400" cy="9296400"/>
  <p:embeddedFontLst>
    <p:embeddedFont>
      <p:font typeface="Average" panose="020B0604020202020204" charset="0"/>
      <p:regular r:id="rId12"/>
    </p:embeddedFont>
    <p:embeddedFont>
      <p:font typeface="Cambria" panose="02040503050406030204" pitchFamily="18" charset="0"/>
      <p:regular r:id="rId13"/>
      <p:bold r:id="rId14"/>
      <p:italic r:id="rId15"/>
      <p:boldItalic r:id="rId16"/>
    </p:embeddedFont>
    <p:embeddedFont>
      <p:font typeface="Constantia" panose="02030602050306030303" pitchFamily="18" charset="0"/>
      <p:regular r:id="rId17"/>
      <p:bold r:id="rId18"/>
      <p:italic r:id="rId19"/>
      <p:boldItalic r:id="rId20"/>
    </p:embeddedFont>
    <p:embeddedFont>
      <p:font typeface="Calibri" panose="020F050202020403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5" d="100"/>
          <a:sy n="125" d="100"/>
        </p:scale>
        <p:origin x="119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font" Target="fonts/font13.fntdata"/><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3037626" cy="464979"/>
          </a:xfrm>
          <a:prstGeom prst="rect">
            <a:avLst/>
          </a:prstGeom>
          <a:noFill/>
          <a:ln>
            <a:noFill/>
          </a:ln>
        </p:spPr>
        <p:txBody>
          <a:bodyPr spcFirstLastPara="1" wrap="square" lIns="93159" tIns="46567" rIns="93159" bIns="46567"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71173" y="0"/>
            <a:ext cx="3037626" cy="464979"/>
          </a:xfrm>
          <a:prstGeom prst="rect">
            <a:avLst/>
          </a:prstGeom>
          <a:noFill/>
          <a:ln>
            <a:noFill/>
          </a:ln>
        </p:spPr>
        <p:txBody>
          <a:bodyPr spcFirstLastPara="1" wrap="square" lIns="93159" tIns="46567" rIns="93159" bIns="46567"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701361" y="4416510"/>
            <a:ext cx="5607679" cy="4183220"/>
          </a:xfrm>
          <a:prstGeom prst="rect">
            <a:avLst/>
          </a:prstGeom>
          <a:noFill/>
          <a:ln>
            <a:noFill/>
          </a:ln>
        </p:spPr>
        <p:txBody>
          <a:bodyPr spcFirstLastPara="1" wrap="square" lIns="93159" tIns="46567" rIns="93159" bIns="46567"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1" y="8829822"/>
            <a:ext cx="3037626" cy="464979"/>
          </a:xfrm>
          <a:prstGeom prst="rect">
            <a:avLst/>
          </a:prstGeom>
          <a:noFill/>
          <a:ln>
            <a:noFill/>
          </a:ln>
        </p:spPr>
        <p:txBody>
          <a:bodyPr spcFirstLastPara="1" wrap="square" lIns="93159" tIns="46567" rIns="93159" bIns="46567" anchor="b"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971173" y="8829822"/>
            <a:ext cx="3037626" cy="464979"/>
          </a:xfrm>
          <a:prstGeom prst="rect">
            <a:avLst/>
          </a:prstGeom>
          <a:noFill/>
          <a:ln>
            <a:noFill/>
          </a:ln>
        </p:spPr>
        <p:txBody>
          <a:bodyPr spcFirstLastPara="1" wrap="square" lIns="93159" tIns="46567" rIns="93159" bIns="46567" anchor="b" anchorCtr="0">
            <a:noAutofit/>
          </a:bodyPr>
          <a:lstStyle/>
          <a:p>
            <a:pPr algn="r">
              <a:buSzPts val="1200"/>
            </a:pPr>
            <a:fld id="{00000000-1234-1234-1234-123412341234}" type="slidenum">
              <a:rPr lang="en-US" sz="1200" smtClean="0"/>
              <a:pPr algn="r">
                <a:buSzPts val="1200"/>
              </a:pPr>
              <a:t>‹#›</a:t>
            </a:fld>
            <a:endParaRPr lang="en-US" sz="1800">
              <a:solidFill>
                <a:schemeClr val="dk1"/>
              </a:solidFill>
            </a:endParaRPr>
          </a:p>
        </p:txBody>
      </p:sp>
    </p:spTree>
    <p:extLst>
      <p:ext uri="{BB962C8B-B14F-4D97-AF65-F5344CB8AC3E}">
        <p14:creationId xmlns:p14="http://schemas.microsoft.com/office/powerpoint/2010/main" val="220523006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notes"/>
          <p:cNvSpPr txBox="1">
            <a:spLocks noGrp="1"/>
          </p:cNvSpPr>
          <p:nvPr>
            <p:ph type="body" idx="1"/>
          </p:nvPr>
        </p:nvSpPr>
        <p:spPr>
          <a:xfrm>
            <a:off x="701361" y="4416510"/>
            <a:ext cx="5607679" cy="4183220"/>
          </a:xfrm>
          <a:prstGeom prst="rect">
            <a:avLst/>
          </a:prstGeom>
          <a:noFill/>
          <a:ln>
            <a:noFill/>
          </a:ln>
        </p:spPr>
        <p:txBody>
          <a:bodyPr spcFirstLastPara="1" wrap="square" lIns="93159" tIns="46567" rIns="93159" bIns="46567" anchor="t" anchorCtr="0">
            <a:noAutofit/>
          </a:bodyPr>
          <a:lstStyle/>
          <a:p>
            <a:pPr marL="0" indent="0"/>
            <a:endParaRPr/>
          </a:p>
        </p:txBody>
      </p:sp>
      <p:sp>
        <p:nvSpPr>
          <p:cNvPr id="101" name="Google Shape;101;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8899728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2:notes"/>
          <p:cNvSpPr txBox="1">
            <a:spLocks noGrp="1"/>
          </p:cNvSpPr>
          <p:nvPr>
            <p:ph type="body" idx="1"/>
          </p:nvPr>
        </p:nvSpPr>
        <p:spPr>
          <a:xfrm>
            <a:off x="701361" y="4416510"/>
            <a:ext cx="5607679" cy="4183220"/>
          </a:xfrm>
          <a:prstGeom prst="rect">
            <a:avLst/>
          </a:prstGeom>
          <a:noFill/>
          <a:ln>
            <a:noFill/>
          </a:ln>
        </p:spPr>
        <p:txBody>
          <a:bodyPr spcFirstLastPara="1" wrap="square" lIns="93159" tIns="46567" rIns="93159" bIns="46567" anchor="t" anchorCtr="0">
            <a:noAutofit/>
          </a:bodyPr>
          <a:lstStyle/>
          <a:p>
            <a:pPr marL="0" indent="0"/>
            <a:endParaRPr/>
          </a:p>
        </p:txBody>
      </p:sp>
      <p:sp>
        <p:nvSpPr>
          <p:cNvPr id="108" name="Google Shape;108;p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52050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3:notes"/>
          <p:cNvSpPr txBox="1">
            <a:spLocks noGrp="1"/>
          </p:cNvSpPr>
          <p:nvPr>
            <p:ph type="body" idx="1"/>
          </p:nvPr>
        </p:nvSpPr>
        <p:spPr>
          <a:xfrm>
            <a:off x="701361" y="4416510"/>
            <a:ext cx="5607679" cy="4183220"/>
          </a:xfrm>
          <a:prstGeom prst="rect">
            <a:avLst/>
          </a:prstGeom>
          <a:noFill/>
          <a:ln>
            <a:noFill/>
          </a:ln>
        </p:spPr>
        <p:txBody>
          <a:bodyPr spcFirstLastPara="1" wrap="square" lIns="93159" tIns="46567" rIns="93159" bIns="46567" anchor="t" anchorCtr="0">
            <a:noAutofit/>
          </a:bodyPr>
          <a:lstStyle/>
          <a:p>
            <a:pPr marL="0" indent="0"/>
            <a:endParaRPr/>
          </a:p>
        </p:txBody>
      </p:sp>
      <p:sp>
        <p:nvSpPr>
          <p:cNvPr id="115" name="Google Shape;115;p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921028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4:notes"/>
          <p:cNvSpPr txBox="1">
            <a:spLocks noGrp="1"/>
          </p:cNvSpPr>
          <p:nvPr>
            <p:ph type="body" idx="1"/>
          </p:nvPr>
        </p:nvSpPr>
        <p:spPr>
          <a:xfrm>
            <a:off x="701361" y="4416510"/>
            <a:ext cx="5607679" cy="4183220"/>
          </a:xfrm>
          <a:prstGeom prst="rect">
            <a:avLst/>
          </a:prstGeom>
        </p:spPr>
        <p:txBody>
          <a:bodyPr spcFirstLastPara="1" wrap="square" lIns="93159" tIns="46567" rIns="93159" bIns="46567" anchor="t" anchorCtr="0">
            <a:noAutofit/>
          </a:bodyPr>
          <a:lstStyle/>
          <a:p>
            <a:pPr marL="0" indent="0"/>
            <a:endParaRPr/>
          </a:p>
        </p:txBody>
      </p:sp>
      <p:sp>
        <p:nvSpPr>
          <p:cNvPr id="123" name="Google Shape;123;p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8407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5:notes"/>
          <p:cNvSpPr txBox="1">
            <a:spLocks noGrp="1"/>
          </p:cNvSpPr>
          <p:nvPr>
            <p:ph type="body" idx="1"/>
          </p:nvPr>
        </p:nvSpPr>
        <p:spPr>
          <a:xfrm>
            <a:off x="701361" y="4416510"/>
            <a:ext cx="5607679" cy="4183220"/>
          </a:xfrm>
          <a:prstGeom prst="rect">
            <a:avLst/>
          </a:prstGeom>
        </p:spPr>
        <p:txBody>
          <a:bodyPr spcFirstLastPara="1" wrap="square" lIns="93159" tIns="46567" rIns="93159" bIns="46567" anchor="t" anchorCtr="0">
            <a:noAutofit/>
          </a:bodyPr>
          <a:lstStyle/>
          <a:p>
            <a:pPr marL="0" indent="0"/>
            <a:endParaRPr/>
          </a:p>
        </p:txBody>
      </p:sp>
      <p:sp>
        <p:nvSpPr>
          <p:cNvPr id="146" name="Google Shape;146;p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08699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6:notes"/>
          <p:cNvSpPr txBox="1">
            <a:spLocks noGrp="1"/>
          </p:cNvSpPr>
          <p:nvPr>
            <p:ph type="body" idx="1"/>
          </p:nvPr>
        </p:nvSpPr>
        <p:spPr>
          <a:xfrm>
            <a:off x="701361" y="4416510"/>
            <a:ext cx="5607679" cy="4183220"/>
          </a:xfrm>
          <a:prstGeom prst="rect">
            <a:avLst/>
          </a:prstGeom>
        </p:spPr>
        <p:txBody>
          <a:bodyPr spcFirstLastPara="1" wrap="square" lIns="93159" tIns="46567" rIns="93159" bIns="46567" anchor="t" anchorCtr="0">
            <a:noAutofit/>
          </a:bodyPr>
          <a:lstStyle/>
          <a:p>
            <a:pPr marL="0" indent="0"/>
            <a:endParaRPr/>
          </a:p>
        </p:txBody>
      </p:sp>
      <p:sp>
        <p:nvSpPr>
          <p:cNvPr id="153" name="Google Shape;153;p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0177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7:notes"/>
          <p:cNvSpPr txBox="1">
            <a:spLocks noGrp="1"/>
          </p:cNvSpPr>
          <p:nvPr>
            <p:ph type="body" idx="1"/>
          </p:nvPr>
        </p:nvSpPr>
        <p:spPr>
          <a:xfrm>
            <a:off x="701361" y="4416510"/>
            <a:ext cx="5607679" cy="4183220"/>
          </a:xfrm>
          <a:prstGeom prst="rect">
            <a:avLst/>
          </a:prstGeom>
          <a:noFill/>
          <a:ln>
            <a:noFill/>
          </a:ln>
        </p:spPr>
        <p:txBody>
          <a:bodyPr spcFirstLastPara="1" wrap="square" lIns="93159" tIns="46567" rIns="93159" bIns="46567" anchor="t" anchorCtr="0">
            <a:noAutofit/>
          </a:bodyPr>
          <a:lstStyle/>
          <a:p>
            <a:pPr marL="0" indent="0"/>
            <a:endParaRPr/>
          </a:p>
        </p:txBody>
      </p:sp>
      <p:sp>
        <p:nvSpPr>
          <p:cNvPr id="160" name="Google Shape;160;p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881204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8:notes"/>
          <p:cNvSpPr txBox="1">
            <a:spLocks noGrp="1"/>
          </p:cNvSpPr>
          <p:nvPr>
            <p:ph type="body" idx="1"/>
          </p:nvPr>
        </p:nvSpPr>
        <p:spPr>
          <a:xfrm>
            <a:off x="701361" y="4416510"/>
            <a:ext cx="5607679" cy="4183220"/>
          </a:xfrm>
          <a:prstGeom prst="rect">
            <a:avLst/>
          </a:prstGeom>
        </p:spPr>
        <p:txBody>
          <a:bodyPr spcFirstLastPara="1" wrap="square" lIns="93159" tIns="46567" rIns="93159" bIns="46567" anchor="t" anchorCtr="0">
            <a:noAutofit/>
          </a:bodyPr>
          <a:lstStyle/>
          <a:p>
            <a:pPr marL="0" indent="0"/>
            <a:endParaRPr/>
          </a:p>
        </p:txBody>
      </p:sp>
      <p:sp>
        <p:nvSpPr>
          <p:cNvPr id="179" name="Google Shape;179;p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691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9:notes"/>
          <p:cNvSpPr txBox="1">
            <a:spLocks noGrp="1"/>
          </p:cNvSpPr>
          <p:nvPr>
            <p:ph type="body" idx="1"/>
          </p:nvPr>
        </p:nvSpPr>
        <p:spPr>
          <a:xfrm>
            <a:off x="701361" y="4416510"/>
            <a:ext cx="5607679" cy="4183220"/>
          </a:xfrm>
          <a:prstGeom prst="rect">
            <a:avLst/>
          </a:prstGeom>
          <a:noFill/>
          <a:ln>
            <a:noFill/>
          </a:ln>
        </p:spPr>
        <p:txBody>
          <a:bodyPr spcFirstLastPara="1" wrap="square" lIns="93159" tIns="46567" rIns="93159" bIns="46567" anchor="t" anchorCtr="0">
            <a:noAutofit/>
          </a:bodyPr>
          <a:lstStyle/>
          <a:p>
            <a:pPr marL="0" indent="0"/>
            <a:endParaRPr/>
          </a:p>
        </p:txBody>
      </p:sp>
      <p:sp>
        <p:nvSpPr>
          <p:cNvPr id="187" name="Google Shape;187;p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933755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7"/>
        <p:cNvGrpSpPr/>
        <p:nvPr/>
      </p:nvGrpSpPr>
      <p:grpSpPr>
        <a:xfrm>
          <a:off x="0" y="0"/>
          <a:ext cx="0" cy="0"/>
          <a:chOff x="0" y="0"/>
          <a:chExt cx="0" cy="0"/>
        </a:xfrm>
      </p:grpSpPr>
      <p:sp>
        <p:nvSpPr>
          <p:cNvPr id="18" name="Google Shape;18;p2"/>
          <p:cNvSpPr/>
          <p:nvPr/>
        </p:nvSpPr>
        <p:spPr>
          <a:xfrm>
            <a:off x="2382" y="6400800"/>
            <a:ext cx="9141619" cy="457200"/>
          </a:xfrm>
          <a:prstGeom prst="rect">
            <a:avLst/>
          </a:prstGeom>
          <a:solidFill>
            <a:srgbClr val="00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2" y="6334316"/>
            <a:ext cx="9141619" cy="64008"/>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txBox="1">
            <a:spLocks noGrp="1"/>
          </p:cNvSpPr>
          <p:nvPr>
            <p:ph type="ctrTitle"/>
          </p:nvPr>
        </p:nvSpPr>
        <p:spPr>
          <a:xfrm>
            <a:off x="822960" y="758952"/>
            <a:ext cx="75438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
          <p:cNvSpPr txBox="1">
            <a:spLocks noGrp="1"/>
          </p:cNvSpPr>
          <p:nvPr>
            <p:ph type="subTitle" idx="1"/>
          </p:nvPr>
        </p:nvSpPr>
        <p:spPr>
          <a:xfrm>
            <a:off x="825038" y="4455621"/>
            <a:ext cx="75438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2" name="Google Shape;22;p2"/>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
          <p:cNvSpPr txBox="1">
            <a:spLocks noGrp="1"/>
          </p:cNvSpPr>
          <p:nvPr>
            <p:ph type="title"/>
          </p:nvPr>
        </p:nvSpPr>
        <p:spPr>
          <a:xfrm>
            <a:off x="800110" y="2951304"/>
            <a:ext cx="7543800" cy="14508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
          <p:cNvSpPr txBox="1">
            <a:spLocks noGrp="1"/>
          </p:cNvSpPr>
          <p:nvPr>
            <p:ph type="body" idx="1"/>
          </p:nvPr>
        </p:nvSpPr>
        <p:spPr>
          <a:xfrm>
            <a:off x="626709" y="2227884"/>
            <a:ext cx="7543800" cy="40233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8" name="Google Shape;28;p3"/>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spcAft>
                <a:spcPts val="0"/>
              </a:spcAft>
              <a:buClr>
                <a:srgbClr val="FFFFFF"/>
              </a:buClr>
              <a:buSzPts val="1000"/>
              <a:buFont typeface="Calibri"/>
              <a:buNone/>
              <a:defRPr/>
            </a:lvl1pPr>
            <a:lvl2pPr marL="0" lvl="1" indent="0" algn="ctr">
              <a:spcBef>
                <a:spcPts val="0"/>
              </a:spcBef>
              <a:spcAft>
                <a:spcPts val="0"/>
              </a:spcAft>
              <a:buClr>
                <a:srgbClr val="FFFFFF"/>
              </a:buClr>
              <a:buSzPts val="1000"/>
              <a:buFont typeface="Calibri"/>
              <a:buNone/>
              <a:defRPr/>
            </a:lvl2pPr>
            <a:lvl3pPr marL="0" lvl="2" indent="0" algn="ctr">
              <a:spcBef>
                <a:spcPts val="0"/>
              </a:spcBef>
              <a:spcAft>
                <a:spcPts val="0"/>
              </a:spcAft>
              <a:buClr>
                <a:srgbClr val="FFFFFF"/>
              </a:buClr>
              <a:buSzPts val="1000"/>
              <a:buFont typeface="Calibri"/>
              <a:buNone/>
              <a:defRPr/>
            </a:lvl3pPr>
            <a:lvl4pPr marL="0" lvl="3" indent="0" algn="ctr">
              <a:spcBef>
                <a:spcPts val="0"/>
              </a:spcBef>
              <a:spcAft>
                <a:spcPts val="0"/>
              </a:spcAft>
              <a:buClr>
                <a:srgbClr val="FFFFFF"/>
              </a:buClr>
              <a:buSzPts val="1000"/>
              <a:buFont typeface="Calibri"/>
              <a:buNone/>
              <a:defRPr/>
            </a:lvl4pPr>
            <a:lvl5pPr marL="0" lvl="4" indent="0" algn="ctr">
              <a:spcBef>
                <a:spcPts val="0"/>
              </a:spcBef>
              <a:spcAft>
                <a:spcPts val="0"/>
              </a:spcAft>
              <a:buClr>
                <a:srgbClr val="FFFFFF"/>
              </a:buClr>
              <a:buSzPts val="1000"/>
              <a:buFont typeface="Calibri"/>
              <a:buNone/>
              <a:defRPr/>
            </a:lvl5pPr>
            <a:lvl6pPr marL="0" lvl="5" indent="0" algn="ctr">
              <a:spcBef>
                <a:spcPts val="0"/>
              </a:spcBef>
              <a:spcAft>
                <a:spcPts val="0"/>
              </a:spcAft>
              <a:buClr>
                <a:srgbClr val="FFFFFF"/>
              </a:buClr>
              <a:buSzPts val="1000"/>
              <a:buFont typeface="Calibri"/>
              <a:buNone/>
              <a:defRPr/>
            </a:lvl6pPr>
            <a:lvl7pPr marL="0" lvl="6" indent="0" algn="ctr">
              <a:spcBef>
                <a:spcPts val="0"/>
              </a:spcBef>
              <a:spcAft>
                <a:spcPts val="0"/>
              </a:spcAft>
              <a:buClr>
                <a:srgbClr val="FFFFFF"/>
              </a:buClr>
              <a:buSzPts val="1000"/>
              <a:buFont typeface="Calibri"/>
              <a:buNone/>
              <a:defRPr/>
            </a:lvl7pPr>
            <a:lvl8pPr marL="0" lvl="7" indent="0" algn="ctr">
              <a:spcBef>
                <a:spcPts val="0"/>
              </a:spcBef>
              <a:spcAft>
                <a:spcPts val="0"/>
              </a:spcAft>
              <a:buClr>
                <a:srgbClr val="FFFFFF"/>
              </a:buClr>
              <a:buSzPts val="1000"/>
              <a:buFont typeface="Calibri"/>
              <a:buNone/>
              <a:defRPr/>
            </a:lvl8pPr>
            <a:lvl9pPr marL="0" lvl="8" indent="0" algn="ctr">
              <a:spcBef>
                <a:spcPts val="0"/>
              </a:spcBef>
              <a:spcAft>
                <a:spcPts val="0"/>
              </a:spcAft>
              <a:buClr>
                <a:srgbClr val="FFFFFF"/>
              </a:buClr>
              <a:buSzPts val="1000"/>
              <a:buFont typeface="Calibri"/>
              <a:buNone/>
              <a:defRPr/>
            </a:lvl9pPr>
          </a:lstStyle>
          <a:p>
            <a:pPr marL="0" lvl="0" indent="0" algn="ctr" rtl="0">
              <a:spcBef>
                <a:spcPts val="0"/>
              </a:spcBef>
              <a:spcAft>
                <a:spcPts val="0"/>
              </a:spcAft>
              <a:buNone/>
            </a:pPr>
            <a:fld id="{00000000-1234-1234-1234-123412341234}" type="slidenum">
              <a:rPr lang="en-US"/>
              <a:t>‹#›</a:t>
            </a:fld>
            <a:endParaRPr sz="1000">
              <a:solidFill>
                <a:schemeClr val="accent3"/>
              </a:solidFill>
              <a:latin typeface="Average"/>
              <a:ea typeface="Average"/>
              <a:cs typeface="Average"/>
              <a:sym typeface="Average"/>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1"/>
        </a:solidFill>
        <a:effectLst/>
      </p:bgPr>
    </p:bg>
    <p:spTree>
      <p:nvGrpSpPr>
        <p:cNvPr id="1" name="Shape 31"/>
        <p:cNvGrpSpPr/>
        <p:nvPr/>
      </p:nvGrpSpPr>
      <p:grpSpPr>
        <a:xfrm>
          <a:off x="0" y="0"/>
          <a:ext cx="0" cy="0"/>
          <a:chOff x="0" y="0"/>
          <a:chExt cx="0" cy="0"/>
        </a:xfrm>
      </p:grpSpPr>
      <p:sp>
        <p:nvSpPr>
          <p:cNvPr id="32" name="Google Shape;32;p4"/>
          <p:cNvSpPr/>
          <p:nvPr/>
        </p:nvSpPr>
        <p:spPr>
          <a:xfrm>
            <a:off x="2382" y="6400800"/>
            <a:ext cx="9141619" cy="457200"/>
          </a:xfrm>
          <a:prstGeom prst="rect">
            <a:avLst/>
          </a:prstGeom>
          <a:solidFill>
            <a:srgbClr val="00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a:off x="12" y="6334316"/>
            <a:ext cx="9141619" cy="64008"/>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txBox="1">
            <a:spLocks noGrp="1"/>
          </p:cNvSpPr>
          <p:nvPr>
            <p:ph type="title"/>
          </p:nvPr>
        </p:nvSpPr>
        <p:spPr>
          <a:xfrm>
            <a:off x="822960" y="758952"/>
            <a:ext cx="75438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b="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
          <p:cNvSpPr txBox="1">
            <a:spLocks noGrp="1"/>
          </p:cNvSpPr>
          <p:nvPr>
            <p:ph type="body" idx="1"/>
          </p:nvPr>
        </p:nvSpPr>
        <p:spPr>
          <a:xfrm>
            <a:off x="822960" y="4453128"/>
            <a:ext cx="7543800" cy="1143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marL="914400" lvl="1" indent="-228600" algn="l">
              <a:lnSpc>
                <a:spcPct val="90000"/>
              </a:lnSpc>
              <a:spcBef>
                <a:spcPts val="200"/>
              </a:spcBef>
              <a:spcAft>
                <a:spcPts val="0"/>
              </a:spcAft>
              <a:buSzPts val="1800"/>
              <a:buNone/>
              <a:defRPr sz="1800">
                <a:solidFill>
                  <a:srgbClr val="888888"/>
                </a:solidFill>
              </a:defRPr>
            </a:lvl2pPr>
            <a:lvl3pPr marL="1371600" lvl="2" indent="-228600" algn="l">
              <a:lnSpc>
                <a:spcPct val="90000"/>
              </a:lnSpc>
              <a:spcBef>
                <a:spcPts val="400"/>
              </a:spcBef>
              <a:spcAft>
                <a:spcPts val="0"/>
              </a:spcAft>
              <a:buSzPts val="1600"/>
              <a:buNone/>
              <a:defRPr sz="1600">
                <a:solidFill>
                  <a:srgbClr val="888888"/>
                </a:solidFill>
              </a:defRPr>
            </a:lvl3pPr>
            <a:lvl4pPr marL="1828800" lvl="3" indent="-228600" algn="l">
              <a:lnSpc>
                <a:spcPct val="90000"/>
              </a:lnSpc>
              <a:spcBef>
                <a:spcPts val="400"/>
              </a:spcBef>
              <a:spcAft>
                <a:spcPts val="0"/>
              </a:spcAft>
              <a:buSzPts val="1400"/>
              <a:buNone/>
              <a:defRPr sz="1400">
                <a:solidFill>
                  <a:srgbClr val="888888"/>
                </a:solidFill>
              </a:defRPr>
            </a:lvl4pPr>
            <a:lvl5pPr marL="2286000" lvl="4" indent="-228600" algn="l">
              <a:lnSpc>
                <a:spcPct val="90000"/>
              </a:lnSpc>
              <a:spcBef>
                <a:spcPts val="400"/>
              </a:spcBef>
              <a:spcAft>
                <a:spcPts val="0"/>
              </a:spcAft>
              <a:buSzPts val="1400"/>
              <a:buNone/>
              <a:defRPr sz="1400">
                <a:solidFill>
                  <a:srgbClr val="888888"/>
                </a:solidFill>
              </a:defRPr>
            </a:lvl5pPr>
            <a:lvl6pPr marL="2743200" lvl="5" indent="-228600" algn="l">
              <a:lnSpc>
                <a:spcPct val="90000"/>
              </a:lnSpc>
              <a:spcBef>
                <a:spcPts val="400"/>
              </a:spcBef>
              <a:spcAft>
                <a:spcPts val="0"/>
              </a:spcAft>
              <a:buSzPts val="1400"/>
              <a:buNone/>
              <a:defRPr sz="1400">
                <a:solidFill>
                  <a:srgbClr val="888888"/>
                </a:solidFill>
              </a:defRPr>
            </a:lvl6pPr>
            <a:lvl7pPr marL="3200400" lvl="6" indent="-228600" algn="l">
              <a:lnSpc>
                <a:spcPct val="90000"/>
              </a:lnSpc>
              <a:spcBef>
                <a:spcPts val="400"/>
              </a:spcBef>
              <a:spcAft>
                <a:spcPts val="0"/>
              </a:spcAft>
              <a:buSzPts val="1400"/>
              <a:buNone/>
              <a:defRPr sz="1400">
                <a:solidFill>
                  <a:srgbClr val="888888"/>
                </a:solidFill>
              </a:defRPr>
            </a:lvl7pPr>
            <a:lvl8pPr marL="3657600" lvl="7" indent="-228600" algn="l">
              <a:lnSpc>
                <a:spcPct val="90000"/>
              </a:lnSpc>
              <a:spcBef>
                <a:spcPts val="400"/>
              </a:spcBef>
              <a:spcAft>
                <a:spcPts val="0"/>
              </a:spcAft>
              <a:buSzPts val="1400"/>
              <a:buNone/>
              <a:defRPr sz="1400">
                <a:solidFill>
                  <a:srgbClr val="888888"/>
                </a:solidFill>
              </a:defRPr>
            </a:lvl8pPr>
            <a:lvl9pPr marL="4114800" lvl="8" indent="-228600" algn="l">
              <a:lnSpc>
                <a:spcPct val="90000"/>
              </a:lnSpc>
              <a:spcBef>
                <a:spcPts val="400"/>
              </a:spcBef>
              <a:spcAft>
                <a:spcPts val="400"/>
              </a:spcAft>
              <a:buSzPts val="1400"/>
              <a:buNone/>
              <a:defRPr sz="1400">
                <a:solidFill>
                  <a:srgbClr val="888888"/>
                </a:solidFill>
              </a:defRPr>
            </a:lvl9pPr>
          </a:lstStyle>
          <a:p>
            <a:endParaRPr/>
          </a:p>
        </p:txBody>
      </p:sp>
      <p:sp>
        <p:nvSpPr>
          <p:cNvPr id="36" name="Google Shape;36;p4"/>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4"/>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cxnSp>
        <p:nvCxnSpPr>
          <p:cNvPr id="39" name="Google Shape;39;p4"/>
          <p:cNvCxnSpPr/>
          <p:nvPr/>
        </p:nvCxnSpPr>
        <p:spPr>
          <a:xfrm>
            <a:off x="905744" y="4343400"/>
            <a:ext cx="740664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5"/>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5"/>
          <p:cNvSpPr txBox="1">
            <a:spLocks noGrp="1"/>
          </p:cNvSpPr>
          <p:nvPr>
            <p:ph type="body" idx="1"/>
          </p:nvPr>
        </p:nvSpPr>
        <p:spPr>
          <a:xfrm>
            <a:off x="822960" y="1845734"/>
            <a:ext cx="370332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3" name="Google Shape;43;p5"/>
          <p:cNvSpPr txBox="1">
            <a:spLocks noGrp="1"/>
          </p:cNvSpPr>
          <p:nvPr>
            <p:ph type="body" idx="2"/>
          </p:nvPr>
        </p:nvSpPr>
        <p:spPr>
          <a:xfrm>
            <a:off x="4663440" y="1845736"/>
            <a:ext cx="3703320" cy="4023359"/>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4" name="Google Shape;44;p5"/>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5"/>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5"/>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7"/>
        <p:cNvGrpSpPr/>
        <p:nvPr/>
      </p:nvGrpSpPr>
      <p:grpSpPr>
        <a:xfrm>
          <a:off x="0" y="0"/>
          <a:ext cx="0" cy="0"/>
          <a:chOff x="0" y="0"/>
          <a:chExt cx="0" cy="0"/>
        </a:xfrm>
      </p:grpSpPr>
      <p:sp>
        <p:nvSpPr>
          <p:cNvPr id="48" name="Google Shape;48;p6"/>
          <p:cNvSpPr txBox="1">
            <a:spLocks noGrp="1"/>
          </p:cNvSpPr>
          <p:nvPr>
            <p:ph type="title"/>
          </p:nvPr>
        </p:nvSpPr>
        <p:spPr>
          <a:xfrm>
            <a:off x="822960" y="286604"/>
            <a:ext cx="7543800" cy="14508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6"/>
          <p:cNvSpPr txBox="1">
            <a:spLocks noGrp="1"/>
          </p:cNvSpPr>
          <p:nvPr>
            <p:ph type="body" idx="1"/>
          </p:nvPr>
        </p:nvSpPr>
        <p:spPr>
          <a:xfrm>
            <a:off x="822960" y="1846052"/>
            <a:ext cx="370332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50" name="Google Shape;50;p6"/>
          <p:cNvSpPr txBox="1">
            <a:spLocks noGrp="1"/>
          </p:cNvSpPr>
          <p:nvPr>
            <p:ph type="body" idx="2"/>
          </p:nvPr>
        </p:nvSpPr>
        <p:spPr>
          <a:xfrm>
            <a:off x="822960" y="2582334"/>
            <a:ext cx="3703320" cy="32867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1" name="Google Shape;51;p6"/>
          <p:cNvSpPr txBox="1">
            <a:spLocks noGrp="1"/>
          </p:cNvSpPr>
          <p:nvPr>
            <p:ph type="body" idx="3"/>
          </p:nvPr>
        </p:nvSpPr>
        <p:spPr>
          <a:xfrm>
            <a:off x="4663440" y="1846052"/>
            <a:ext cx="370332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52" name="Google Shape;52;p6"/>
          <p:cNvSpPr txBox="1">
            <a:spLocks noGrp="1"/>
          </p:cNvSpPr>
          <p:nvPr>
            <p:ph type="body" idx="4"/>
          </p:nvPr>
        </p:nvSpPr>
        <p:spPr>
          <a:xfrm>
            <a:off x="4663440" y="2582334"/>
            <a:ext cx="3703320" cy="32867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3" name="Google Shape;53;p6"/>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6"/>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6"/>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ctr">
              <a:spcBef>
                <a:spcPts val="0"/>
              </a:spcBef>
              <a:spcAft>
                <a:spcPts val="0"/>
              </a:spcAft>
              <a:buClr>
                <a:srgbClr val="FFFFFF"/>
              </a:buClr>
              <a:buSzPts val="1000"/>
              <a:buFont typeface="Calibri"/>
              <a:buNone/>
              <a:defRPr/>
            </a:lvl1pPr>
            <a:lvl2pPr marL="0" lvl="1" indent="0" algn="ctr">
              <a:spcBef>
                <a:spcPts val="0"/>
              </a:spcBef>
              <a:spcAft>
                <a:spcPts val="0"/>
              </a:spcAft>
              <a:buClr>
                <a:srgbClr val="FFFFFF"/>
              </a:buClr>
              <a:buSzPts val="1000"/>
              <a:buFont typeface="Calibri"/>
              <a:buNone/>
              <a:defRPr/>
            </a:lvl2pPr>
            <a:lvl3pPr marL="0" lvl="2" indent="0" algn="ctr">
              <a:spcBef>
                <a:spcPts val="0"/>
              </a:spcBef>
              <a:spcAft>
                <a:spcPts val="0"/>
              </a:spcAft>
              <a:buClr>
                <a:srgbClr val="FFFFFF"/>
              </a:buClr>
              <a:buSzPts val="1000"/>
              <a:buFont typeface="Calibri"/>
              <a:buNone/>
              <a:defRPr/>
            </a:lvl3pPr>
            <a:lvl4pPr marL="0" lvl="3" indent="0" algn="ctr">
              <a:spcBef>
                <a:spcPts val="0"/>
              </a:spcBef>
              <a:spcAft>
                <a:spcPts val="0"/>
              </a:spcAft>
              <a:buClr>
                <a:srgbClr val="FFFFFF"/>
              </a:buClr>
              <a:buSzPts val="1000"/>
              <a:buFont typeface="Calibri"/>
              <a:buNone/>
              <a:defRPr/>
            </a:lvl4pPr>
            <a:lvl5pPr marL="0" lvl="4" indent="0" algn="ctr">
              <a:spcBef>
                <a:spcPts val="0"/>
              </a:spcBef>
              <a:spcAft>
                <a:spcPts val="0"/>
              </a:spcAft>
              <a:buClr>
                <a:srgbClr val="FFFFFF"/>
              </a:buClr>
              <a:buSzPts val="1000"/>
              <a:buFont typeface="Calibri"/>
              <a:buNone/>
              <a:defRPr/>
            </a:lvl5pPr>
            <a:lvl6pPr marL="0" lvl="5" indent="0" algn="ctr">
              <a:spcBef>
                <a:spcPts val="0"/>
              </a:spcBef>
              <a:spcAft>
                <a:spcPts val="0"/>
              </a:spcAft>
              <a:buClr>
                <a:srgbClr val="FFFFFF"/>
              </a:buClr>
              <a:buSzPts val="1000"/>
              <a:buFont typeface="Calibri"/>
              <a:buNone/>
              <a:defRPr/>
            </a:lvl6pPr>
            <a:lvl7pPr marL="0" lvl="6" indent="0" algn="ctr">
              <a:spcBef>
                <a:spcPts val="0"/>
              </a:spcBef>
              <a:spcAft>
                <a:spcPts val="0"/>
              </a:spcAft>
              <a:buClr>
                <a:srgbClr val="FFFFFF"/>
              </a:buClr>
              <a:buSzPts val="1000"/>
              <a:buFont typeface="Calibri"/>
              <a:buNone/>
              <a:defRPr/>
            </a:lvl7pPr>
            <a:lvl8pPr marL="0" lvl="7" indent="0" algn="ctr">
              <a:spcBef>
                <a:spcPts val="0"/>
              </a:spcBef>
              <a:spcAft>
                <a:spcPts val="0"/>
              </a:spcAft>
              <a:buClr>
                <a:srgbClr val="FFFFFF"/>
              </a:buClr>
              <a:buSzPts val="1000"/>
              <a:buFont typeface="Calibri"/>
              <a:buNone/>
              <a:defRPr/>
            </a:lvl8pPr>
            <a:lvl9pPr marL="0" lvl="8" indent="0" algn="ctr">
              <a:spcBef>
                <a:spcPts val="0"/>
              </a:spcBef>
              <a:spcAft>
                <a:spcPts val="0"/>
              </a:spcAft>
              <a:buClr>
                <a:srgbClr val="FFFFFF"/>
              </a:buClr>
              <a:buSzPts val="1000"/>
              <a:buFont typeface="Calibri"/>
              <a:buNone/>
              <a:defRPr/>
            </a:lvl9pPr>
          </a:lstStyle>
          <a:p>
            <a:pPr marL="0" lvl="0" indent="0" algn="ctr" rtl="0">
              <a:spcBef>
                <a:spcPts val="0"/>
              </a:spcBef>
              <a:spcAft>
                <a:spcPts val="0"/>
              </a:spcAft>
              <a:buNone/>
            </a:pPr>
            <a:fld id="{00000000-1234-1234-1234-123412341234}" type="slidenum">
              <a:rPr lang="en-US"/>
              <a:t>‹#›</a:t>
            </a:fld>
            <a:endParaRPr sz="1000">
              <a:solidFill>
                <a:schemeClr val="accent3"/>
              </a:solidFill>
              <a:latin typeface="Average"/>
              <a:ea typeface="Average"/>
              <a:cs typeface="Average"/>
              <a:sym typeface="Average"/>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7"/>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7"/>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61"/>
        <p:cNvGrpSpPr/>
        <p:nvPr/>
      </p:nvGrpSpPr>
      <p:grpSpPr>
        <a:xfrm>
          <a:off x="0" y="0"/>
          <a:ext cx="0" cy="0"/>
          <a:chOff x="0" y="0"/>
          <a:chExt cx="0" cy="0"/>
        </a:xfrm>
      </p:grpSpPr>
      <p:sp>
        <p:nvSpPr>
          <p:cNvPr id="62" name="Google Shape;62;p8"/>
          <p:cNvSpPr/>
          <p:nvPr/>
        </p:nvSpPr>
        <p:spPr>
          <a:xfrm>
            <a:off x="2382" y="6400800"/>
            <a:ext cx="9141619" cy="457200"/>
          </a:xfrm>
          <a:prstGeom prst="rect">
            <a:avLst/>
          </a:prstGeom>
          <a:solidFill>
            <a:srgbClr val="00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8"/>
          <p:cNvSpPr/>
          <p:nvPr/>
        </p:nvSpPr>
        <p:spPr>
          <a:xfrm>
            <a:off x="12" y="6334316"/>
            <a:ext cx="9141619" cy="64008"/>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8"/>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8"/>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67"/>
        <p:cNvGrpSpPr/>
        <p:nvPr/>
      </p:nvGrpSpPr>
      <p:grpSpPr>
        <a:xfrm>
          <a:off x="0" y="0"/>
          <a:ext cx="0" cy="0"/>
          <a:chOff x="0" y="0"/>
          <a:chExt cx="0" cy="0"/>
        </a:xfrm>
      </p:grpSpPr>
      <p:sp>
        <p:nvSpPr>
          <p:cNvPr id="68" name="Google Shape;68;p9"/>
          <p:cNvSpPr/>
          <p:nvPr/>
        </p:nvSpPr>
        <p:spPr>
          <a:xfrm>
            <a:off x="13" y="0"/>
            <a:ext cx="3038093" cy="6858000"/>
          </a:xfrm>
          <a:prstGeom prst="rect">
            <a:avLst/>
          </a:prstGeom>
          <a:solidFill>
            <a:srgbClr val="00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9"/>
          <p:cNvSpPr/>
          <p:nvPr/>
        </p:nvSpPr>
        <p:spPr>
          <a:xfrm>
            <a:off x="3030053" y="0"/>
            <a:ext cx="48006" cy="6858000"/>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9"/>
          <p:cNvSpPr txBox="1">
            <a:spLocks noGrp="1"/>
          </p:cNvSpPr>
          <p:nvPr>
            <p:ph type="title"/>
          </p:nvPr>
        </p:nvSpPr>
        <p:spPr>
          <a:xfrm>
            <a:off x="342900" y="594359"/>
            <a:ext cx="24003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9"/>
          <p:cNvSpPr txBox="1">
            <a:spLocks noGrp="1"/>
          </p:cNvSpPr>
          <p:nvPr>
            <p:ph type="body" idx="1"/>
          </p:nvPr>
        </p:nvSpPr>
        <p:spPr>
          <a:xfrm>
            <a:off x="3460237" y="731520"/>
            <a:ext cx="5009393"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2" name="Google Shape;72;p9"/>
          <p:cNvSpPr txBox="1">
            <a:spLocks noGrp="1"/>
          </p:cNvSpPr>
          <p:nvPr>
            <p:ph type="body" idx="2"/>
          </p:nvPr>
        </p:nvSpPr>
        <p:spPr>
          <a:xfrm>
            <a:off x="342900" y="2926080"/>
            <a:ext cx="24003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73" name="Google Shape;73;p9"/>
          <p:cNvSpPr txBox="1">
            <a:spLocks noGrp="1"/>
          </p:cNvSpPr>
          <p:nvPr>
            <p:ph type="dt" idx="10"/>
          </p:nvPr>
        </p:nvSpPr>
        <p:spPr>
          <a:xfrm>
            <a:off x="349134" y="6459786"/>
            <a:ext cx="196388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ftr" idx="11"/>
          </p:nvPr>
        </p:nvSpPr>
        <p:spPr>
          <a:xfrm>
            <a:off x="3600450" y="6459786"/>
            <a:ext cx="34861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chemeClr val="dk2"/>
              </a:buClr>
              <a:buSzPts val="1050"/>
              <a:buFont typeface="Calibri"/>
              <a:buNone/>
              <a:defRPr sz="1050">
                <a:solidFill>
                  <a:schemeClr val="dk2"/>
                </a:solidFill>
                <a:latin typeface="Calibri"/>
                <a:ea typeface="Calibri"/>
                <a:cs typeface="Calibri"/>
                <a:sym typeface="Calibri"/>
              </a:defRPr>
            </a:lvl1pPr>
            <a:lvl2pPr marL="0" marR="0" lvl="1" indent="0" algn="r">
              <a:spcBef>
                <a:spcPts val="0"/>
              </a:spcBef>
              <a:spcAft>
                <a:spcPts val="0"/>
              </a:spcAft>
              <a:buClr>
                <a:schemeClr val="dk2"/>
              </a:buClr>
              <a:buSzPts val="1050"/>
              <a:buFont typeface="Calibri"/>
              <a:buNone/>
              <a:defRPr sz="1050">
                <a:solidFill>
                  <a:schemeClr val="dk2"/>
                </a:solidFill>
                <a:latin typeface="Calibri"/>
                <a:ea typeface="Calibri"/>
                <a:cs typeface="Calibri"/>
                <a:sym typeface="Calibri"/>
              </a:defRPr>
            </a:lvl2pPr>
            <a:lvl3pPr marL="0" marR="0" lvl="2" indent="0" algn="r">
              <a:spcBef>
                <a:spcPts val="0"/>
              </a:spcBef>
              <a:spcAft>
                <a:spcPts val="0"/>
              </a:spcAft>
              <a:buClr>
                <a:schemeClr val="dk2"/>
              </a:buClr>
              <a:buSzPts val="1050"/>
              <a:buFont typeface="Calibri"/>
              <a:buNone/>
              <a:defRPr sz="1050">
                <a:solidFill>
                  <a:schemeClr val="dk2"/>
                </a:solidFill>
                <a:latin typeface="Calibri"/>
                <a:ea typeface="Calibri"/>
                <a:cs typeface="Calibri"/>
                <a:sym typeface="Calibri"/>
              </a:defRPr>
            </a:lvl3pPr>
            <a:lvl4pPr marL="0" marR="0" lvl="3" indent="0" algn="r">
              <a:spcBef>
                <a:spcPts val="0"/>
              </a:spcBef>
              <a:spcAft>
                <a:spcPts val="0"/>
              </a:spcAft>
              <a:buClr>
                <a:schemeClr val="dk2"/>
              </a:buClr>
              <a:buSzPts val="1050"/>
              <a:buFont typeface="Calibri"/>
              <a:buNone/>
              <a:defRPr sz="1050">
                <a:solidFill>
                  <a:schemeClr val="dk2"/>
                </a:solidFill>
                <a:latin typeface="Calibri"/>
                <a:ea typeface="Calibri"/>
                <a:cs typeface="Calibri"/>
                <a:sym typeface="Calibri"/>
              </a:defRPr>
            </a:lvl4pPr>
            <a:lvl5pPr marL="0" marR="0" lvl="4" indent="0" algn="r">
              <a:spcBef>
                <a:spcPts val="0"/>
              </a:spcBef>
              <a:spcAft>
                <a:spcPts val="0"/>
              </a:spcAft>
              <a:buClr>
                <a:schemeClr val="dk2"/>
              </a:buClr>
              <a:buSzPts val="1050"/>
              <a:buFont typeface="Calibri"/>
              <a:buNone/>
              <a:defRPr sz="1050">
                <a:solidFill>
                  <a:schemeClr val="dk2"/>
                </a:solidFill>
                <a:latin typeface="Calibri"/>
                <a:ea typeface="Calibri"/>
                <a:cs typeface="Calibri"/>
                <a:sym typeface="Calibri"/>
              </a:defRPr>
            </a:lvl5pPr>
            <a:lvl6pPr marL="0" marR="0" lvl="5" indent="0" algn="r">
              <a:spcBef>
                <a:spcPts val="0"/>
              </a:spcBef>
              <a:spcAft>
                <a:spcPts val="0"/>
              </a:spcAft>
              <a:buClr>
                <a:schemeClr val="dk2"/>
              </a:buClr>
              <a:buSzPts val="1050"/>
              <a:buFont typeface="Calibri"/>
              <a:buNone/>
              <a:defRPr sz="1050">
                <a:solidFill>
                  <a:schemeClr val="dk2"/>
                </a:solidFill>
                <a:latin typeface="Calibri"/>
                <a:ea typeface="Calibri"/>
                <a:cs typeface="Calibri"/>
                <a:sym typeface="Calibri"/>
              </a:defRPr>
            </a:lvl6pPr>
            <a:lvl7pPr marL="0" marR="0" lvl="6" indent="0" algn="r">
              <a:spcBef>
                <a:spcPts val="0"/>
              </a:spcBef>
              <a:spcAft>
                <a:spcPts val="0"/>
              </a:spcAft>
              <a:buClr>
                <a:schemeClr val="dk2"/>
              </a:buClr>
              <a:buSzPts val="1050"/>
              <a:buFont typeface="Calibri"/>
              <a:buNone/>
              <a:defRPr sz="1050">
                <a:solidFill>
                  <a:schemeClr val="dk2"/>
                </a:solidFill>
                <a:latin typeface="Calibri"/>
                <a:ea typeface="Calibri"/>
                <a:cs typeface="Calibri"/>
                <a:sym typeface="Calibri"/>
              </a:defRPr>
            </a:lvl7pPr>
            <a:lvl8pPr marL="0" marR="0" lvl="7" indent="0" algn="r">
              <a:spcBef>
                <a:spcPts val="0"/>
              </a:spcBef>
              <a:spcAft>
                <a:spcPts val="0"/>
              </a:spcAft>
              <a:buClr>
                <a:schemeClr val="dk2"/>
              </a:buClr>
              <a:buSzPts val="1050"/>
              <a:buFont typeface="Calibri"/>
              <a:buNone/>
              <a:defRPr sz="1050">
                <a:solidFill>
                  <a:schemeClr val="dk2"/>
                </a:solidFill>
                <a:latin typeface="Calibri"/>
                <a:ea typeface="Calibri"/>
                <a:cs typeface="Calibri"/>
                <a:sym typeface="Calibri"/>
              </a:defRPr>
            </a:lvl8pPr>
            <a:lvl9pPr marL="0" marR="0" lvl="8" indent="0" algn="r">
              <a:spcBef>
                <a:spcPts val="0"/>
              </a:spcBef>
              <a:spcAft>
                <a:spcPts val="0"/>
              </a:spcAft>
              <a:buClr>
                <a:schemeClr val="dk2"/>
              </a:buClr>
              <a:buSzPts val="1050"/>
              <a:buFont typeface="Calibri"/>
              <a:buNone/>
              <a:defRPr sz="105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6"/>
        <p:cNvGrpSpPr/>
        <p:nvPr/>
      </p:nvGrpSpPr>
      <p:grpSpPr>
        <a:xfrm>
          <a:off x="0" y="0"/>
          <a:ext cx="0" cy="0"/>
          <a:chOff x="0" y="0"/>
          <a:chExt cx="0" cy="0"/>
        </a:xfrm>
      </p:grpSpPr>
      <p:sp>
        <p:nvSpPr>
          <p:cNvPr id="77" name="Google Shape;77;p10"/>
          <p:cNvSpPr/>
          <p:nvPr/>
        </p:nvSpPr>
        <p:spPr>
          <a:xfrm>
            <a:off x="0" y="4953000"/>
            <a:ext cx="9141619" cy="1905000"/>
          </a:xfrm>
          <a:prstGeom prst="rect">
            <a:avLst/>
          </a:prstGeom>
          <a:solidFill>
            <a:srgbClr val="00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0"/>
          <p:cNvSpPr/>
          <p:nvPr/>
        </p:nvSpPr>
        <p:spPr>
          <a:xfrm>
            <a:off x="12" y="4915076"/>
            <a:ext cx="9141619" cy="64008"/>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0"/>
          <p:cNvSpPr txBox="1">
            <a:spLocks noGrp="1"/>
          </p:cNvSpPr>
          <p:nvPr>
            <p:ph type="title"/>
          </p:nvPr>
        </p:nvSpPr>
        <p:spPr>
          <a:xfrm>
            <a:off x="822960" y="5074920"/>
            <a:ext cx="7589520"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0"/>
          <p:cNvSpPr>
            <a:spLocks noGrp="1"/>
          </p:cNvSpPr>
          <p:nvPr>
            <p:ph type="pic" idx="2"/>
          </p:nvPr>
        </p:nvSpPr>
        <p:spPr>
          <a:xfrm>
            <a:off x="12" y="0"/>
            <a:ext cx="9143989" cy="4915076"/>
          </a:xfrm>
          <a:prstGeom prst="rect">
            <a:avLst/>
          </a:prstGeom>
          <a:blipFill rotWithShape="1">
            <a:blip r:embed="rId2">
              <a:alphaModFix/>
            </a:blip>
            <a:stretch>
              <a:fillRect/>
            </a:stretch>
          </a:blipFill>
          <a:ln>
            <a:noFill/>
          </a:ln>
        </p:spPr>
        <p:txBody>
          <a:bodyPr spcFirstLastPara="1" wrap="square" lIns="457200" tIns="457200" rIns="0" bIns="45700" anchor="t" anchorCtr="0">
            <a:noAutofit/>
          </a:bodyPr>
          <a:lstStyle>
            <a:lvl1pPr marR="0" lvl="0" algn="l" rtl="0">
              <a:lnSpc>
                <a:spcPct val="90000"/>
              </a:lnSpc>
              <a:spcBef>
                <a:spcPts val="1200"/>
              </a:spcBef>
              <a:spcAft>
                <a:spcPts val="0"/>
              </a:spcAft>
              <a:buClr>
                <a:schemeClr val="accent1"/>
              </a:buClr>
              <a:buSzPts val="3200"/>
              <a:buFont typeface="Calibri"/>
              <a:buNone/>
              <a:defRPr sz="3200" b="0" i="0" u="none" strike="noStrike" cap="none">
                <a:solidFill>
                  <a:schemeClr val="lt1"/>
                </a:solidFill>
                <a:latin typeface="Calibri"/>
                <a:ea typeface="Calibri"/>
                <a:cs typeface="Calibri"/>
                <a:sym typeface="Calibri"/>
              </a:defRPr>
            </a:lvl1pPr>
            <a:lvl2pPr marR="0" lvl="1" algn="l" rtl="0">
              <a:lnSpc>
                <a:spcPct val="90000"/>
              </a:lnSpc>
              <a:spcBef>
                <a:spcPts val="200"/>
              </a:spcBef>
              <a:spcAft>
                <a:spcPts val="0"/>
              </a:spcAft>
              <a:buClr>
                <a:schemeClr val="accent1"/>
              </a:buClr>
              <a:buSzPts val="2800"/>
              <a:buFont typeface="Calibri"/>
              <a:buNone/>
              <a:defRPr sz="2800" b="0" i="0" u="none" strike="noStrike" cap="none">
                <a:solidFill>
                  <a:srgbClr val="3F3F3F"/>
                </a:solidFill>
                <a:latin typeface="Calibri"/>
                <a:ea typeface="Calibri"/>
                <a:cs typeface="Calibri"/>
                <a:sym typeface="Calibri"/>
              </a:defRPr>
            </a:lvl2pPr>
            <a:lvl3pPr marR="0" lvl="2" algn="l" rtl="0">
              <a:lnSpc>
                <a:spcPct val="90000"/>
              </a:lnSpc>
              <a:spcBef>
                <a:spcPts val="400"/>
              </a:spcBef>
              <a:spcAft>
                <a:spcPts val="0"/>
              </a:spcAft>
              <a:buClr>
                <a:schemeClr val="accent1"/>
              </a:buClr>
              <a:buSzPts val="2400"/>
              <a:buFont typeface="Calibri"/>
              <a:buNone/>
              <a:defRPr sz="2400" b="0" i="0" u="none" strike="noStrike" cap="none">
                <a:solidFill>
                  <a:srgbClr val="3F3F3F"/>
                </a:solidFill>
                <a:latin typeface="Calibri"/>
                <a:ea typeface="Calibri"/>
                <a:cs typeface="Calibri"/>
                <a:sym typeface="Calibri"/>
              </a:defRPr>
            </a:lvl3pPr>
            <a:lvl4pPr marR="0" lvl="3" algn="l" rtl="0">
              <a:lnSpc>
                <a:spcPct val="90000"/>
              </a:lnSpc>
              <a:spcBef>
                <a:spcPts val="400"/>
              </a:spcBef>
              <a:spcAft>
                <a:spcPts val="0"/>
              </a:spcAft>
              <a:buClr>
                <a:schemeClr val="accent1"/>
              </a:buClr>
              <a:buSzPts val="2000"/>
              <a:buFont typeface="Calibri"/>
              <a:buNone/>
              <a:defRPr sz="2000" b="0" i="0" u="none" strike="noStrike" cap="none">
                <a:solidFill>
                  <a:srgbClr val="3F3F3F"/>
                </a:solidFill>
                <a:latin typeface="Calibri"/>
                <a:ea typeface="Calibri"/>
                <a:cs typeface="Calibri"/>
                <a:sym typeface="Calibri"/>
              </a:defRPr>
            </a:lvl4pPr>
            <a:lvl5pPr marR="0" lvl="4" algn="l" rtl="0">
              <a:lnSpc>
                <a:spcPct val="90000"/>
              </a:lnSpc>
              <a:spcBef>
                <a:spcPts val="400"/>
              </a:spcBef>
              <a:spcAft>
                <a:spcPts val="0"/>
              </a:spcAft>
              <a:buClr>
                <a:schemeClr val="accent1"/>
              </a:buClr>
              <a:buSzPts val="2000"/>
              <a:buFont typeface="Calibri"/>
              <a:buNone/>
              <a:defRPr sz="2000" b="0" i="0" u="none" strike="noStrike" cap="none">
                <a:solidFill>
                  <a:srgbClr val="3F3F3F"/>
                </a:solidFill>
                <a:latin typeface="Calibri"/>
                <a:ea typeface="Calibri"/>
                <a:cs typeface="Calibri"/>
                <a:sym typeface="Calibri"/>
              </a:defRPr>
            </a:lvl5pPr>
            <a:lvl6pPr marR="0" lvl="5" algn="l" rtl="0">
              <a:lnSpc>
                <a:spcPct val="90000"/>
              </a:lnSpc>
              <a:spcBef>
                <a:spcPts val="400"/>
              </a:spcBef>
              <a:spcAft>
                <a:spcPts val="0"/>
              </a:spcAft>
              <a:buClr>
                <a:schemeClr val="accent1"/>
              </a:buClr>
              <a:buSzPts val="2000"/>
              <a:buFont typeface="Calibri"/>
              <a:buNone/>
              <a:defRPr sz="2000" b="0" i="0" u="none" strike="noStrike" cap="none">
                <a:solidFill>
                  <a:srgbClr val="3F3F3F"/>
                </a:solidFill>
                <a:latin typeface="Calibri"/>
                <a:ea typeface="Calibri"/>
                <a:cs typeface="Calibri"/>
                <a:sym typeface="Calibri"/>
              </a:defRPr>
            </a:lvl6pPr>
            <a:lvl7pPr marR="0" lvl="6" algn="l" rtl="0">
              <a:lnSpc>
                <a:spcPct val="90000"/>
              </a:lnSpc>
              <a:spcBef>
                <a:spcPts val="400"/>
              </a:spcBef>
              <a:spcAft>
                <a:spcPts val="0"/>
              </a:spcAft>
              <a:buClr>
                <a:schemeClr val="accent1"/>
              </a:buClr>
              <a:buSzPts val="2000"/>
              <a:buFont typeface="Calibri"/>
              <a:buNone/>
              <a:defRPr sz="2000" b="0" i="0" u="none" strike="noStrike" cap="none">
                <a:solidFill>
                  <a:srgbClr val="3F3F3F"/>
                </a:solidFill>
                <a:latin typeface="Calibri"/>
                <a:ea typeface="Calibri"/>
                <a:cs typeface="Calibri"/>
                <a:sym typeface="Calibri"/>
              </a:defRPr>
            </a:lvl7pPr>
            <a:lvl8pPr marR="0" lvl="7" algn="l" rtl="0">
              <a:lnSpc>
                <a:spcPct val="90000"/>
              </a:lnSpc>
              <a:spcBef>
                <a:spcPts val="400"/>
              </a:spcBef>
              <a:spcAft>
                <a:spcPts val="0"/>
              </a:spcAft>
              <a:buClr>
                <a:schemeClr val="accent1"/>
              </a:buClr>
              <a:buSzPts val="2000"/>
              <a:buFont typeface="Calibri"/>
              <a:buNone/>
              <a:defRPr sz="2000" b="0" i="0" u="none" strike="noStrike" cap="none">
                <a:solidFill>
                  <a:srgbClr val="3F3F3F"/>
                </a:solidFill>
                <a:latin typeface="Calibri"/>
                <a:ea typeface="Calibri"/>
                <a:cs typeface="Calibri"/>
                <a:sym typeface="Calibri"/>
              </a:defRPr>
            </a:lvl8pPr>
            <a:lvl9pPr marR="0" lvl="8" algn="l" rtl="0">
              <a:lnSpc>
                <a:spcPct val="90000"/>
              </a:lnSpc>
              <a:spcBef>
                <a:spcPts val="400"/>
              </a:spcBef>
              <a:spcAft>
                <a:spcPts val="400"/>
              </a:spcAft>
              <a:buClr>
                <a:schemeClr val="accent1"/>
              </a:buClr>
              <a:buSzPts val="2000"/>
              <a:buFont typeface="Calibri"/>
              <a:buNone/>
              <a:defRPr sz="2000" b="0" i="0" u="none" strike="noStrike" cap="none">
                <a:solidFill>
                  <a:srgbClr val="3F3F3F"/>
                </a:solidFill>
                <a:latin typeface="Calibri"/>
                <a:ea typeface="Calibri"/>
                <a:cs typeface="Calibri"/>
                <a:sym typeface="Calibri"/>
              </a:defRPr>
            </a:lvl9pPr>
          </a:lstStyle>
          <a:p>
            <a:endParaRPr/>
          </a:p>
        </p:txBody>
      </p:sp>
      <p:sp>
        <p:nvSpPr>
          <p:cNvPr id="81" name="Google Shape;81;p10"/>
          <p:cNvSpPr txBox="1">
            <a:spLocks noGrp="1"/>
          </p:cNvSpPr>
          <p:nvPr>
            <p:ph type="body" idx="1"/>
          </p:nvPr>
        </p:nvSpPr>
        <p:spPr>
          <a:xfrm>
            <a:off x="822959" y="5907024"/>
            <a:ext cx="7589520"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2" name="Google Shape;82;p10"/>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0"/>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0"/>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5"/>
        <p:cNvGrpSpPr/>
        <p:nvPr/>
      </p:nvGrpSpPr>
      <p:grpSpPr>
        <a:xfrm>
          <a:off x="0" y="0"/>
          <a:ext cx="0" cy="0"/>
          <a:chOff x="0" y="0"/>
          <a:chExt cx="0" cy="0"/>
        </a:xfrm>
      </p:grpSpPr>
      <p:sp>
        <p:nvSpPr>
          <p:cNvPr id="86" name="Google Shape;86;p11"/>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11"/>
          <p:cNvSpPr txBox="1">
            <a:spLocks noGrp="1"/>
          </p:cNvSpPr>
          <p:nvPr>
            <p:ph type="body" idx="1"/>
          </p:nvPr>
        </p:nvSpPr>
        <p:spPr>
          <a:xfrm rot="5400000">
            <a:off x="2583180" y="85514"/>
            <a:ext cx="4023360" cy="7543801"/>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8" name="Google Shape;88;p11"/>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1"/>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1"/>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1"/>
        <p:cNvGrpSpPr/>
        <p:nvPr/>
      </p:nvGrpSpPr>
      <p:grpSpPr>
        <a:xfrm>
          <a:off x="0" y="0"/>
          <a:ext cx="0" cy="0"/>
          <a:chOff x="0" y="0"/>
          <a:chExt cx="0" cy="0"/>
        </a:xfrm>
      </p:grpSpPr>
      <p:sp>
        <p:nvSpPr>
          <p:cNvPr id="92" name="Google Shape;92;p12"/>
          <p:cNvSpPr/>
          <p:nvPr/>
        </p:nvSpPr>
        <p:spPr>
          <a:xfrm>
            <a:off x="2382" y="6400800"/>
            <a:ext cx="9141619" cy="457200"/>
          </a:xfrm>
          <a:prstGeom prst="rect">
            <a:avLst/>
          </a:prstGeom>
          <a:solidFill>
            <a:srgbClr val="00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2"/>
          <p:cNvSpPr/>
          <p:nvPr/>
        </p:nvSpPr>
        <p:spPr>
          <a:xfrm>
            <a:off x="12" y="6334316"/>
            <a:ext cx="9141619" cy="64008"/>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2"/>
          <p:cNvSpPr txBox="1">
            <a:spLocks noGrp="1"/>
          </p:cNvSpPr>
          <p:nvPr>
            <p:ph type="title"/>
          </p:nvPr>
        </p:nvSpPr>
        <p:spPr>
          <a:xfrm rot="5400000">
            <a:off x="4650802" y="2307652"/>
            <a:ext cx="5757421" cy="1971675"/>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2"/>
          <p:cNvSpPr txBox="1">
            <a:spLocks noGrp="1"/>
          </p:cNvSpPr>
          <p:nvPr>
            <p:ph type="body" idx="1"/>
          </p:nvPr>
        </p:nvSpPr>
        <p:spPr>
          <a:xfrm rot="5400000">
            <a:off x="650302" y="393126"/>
            <a:ext cx="5757420" cy="5800725"/>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6" name="Google Shape;96;p12"/>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FFFFF"/>
              </a:buClr>
              <a:buSzPts val="1000"/>
              <a:buFont typeface="Calibri"/>
              <a:buNone/>
              <a:defRPr/>
            </a:lvl1pPr>
            <a:lvl2pPr marL="0" lvl="1" indent="0" algn="r">
              <a:spcBef>
                <a:spcPts val="0"/>
              </a:spcBef>
              <a:spcAft>
                <a:spcPts val="0"/>
              </a:spcAft>
              <a:buClr>
                <a:srgbClr val="FFFFFF"/>
              </a:buClr>
              <a:buSzPts val="1000"/>
              <a:buFont typeface="Calibri"/>
              <a:buNone/>
              <a:defRPr/>
            </a:lvl2pPr>
            <a:lvl3pPr marL="0" lvl="2" indent="0" algn="r">
              <a:spcBef>
                <a:spcPts val="0"/>
              </a:spcBef>
              <a:spcAft>
                <a:spcPts val="0"/>
              </a:spcAft>
              <a:buClr>
                <a:srgbClr val="FFFFFF"/>
              </a:buClr>
              <a:buSzPts val="1000"/>
              <a:buFont typeface="Calibri"/>
              <a:buNone/>
              <a:defRPr/>
            </a:lvl3pPr>
            <a:lvl4pPr marL="0" lvl="3" indent="0" algn="r">
              <a:spcBef>
                <a:spcPts val="0"/>
              </a:spcBef>
              <a:spcAft>
                <a:spcPts val="0"/>
              </a:spcAft>
              <a:buClr>
                <a:srgbClr val="FFFFFF"/>
              </a:buClr>
              <a:buSzPts val="1000"/>
              <a:buFont typeface="Calibri"/>
              <a:buNone/>
              <a:defRPr/>
            </a:lvl4pPr>
            <a:lvl5pPr marL="0" lvl="4" indent="0" algn="r">
              <a:spcBef>
                <a:spcPts val="0"/>
              </a:spcBef>
              <a:spcAft>
                <a:spcPts val="0"/>
              </a:spcAft>
              <a:buClr>
                <a:srgbClr val="FFFFFF"/>
              </a:buClr>
              <a:buSzPts val="1000"/>
              <a:buFont typeface="Calibri"/>
              <a:buNone/>
              <a:defRPr/>
            </a:lvl5pPr>
            <a:lvl6pPr marL="0" lvl="5" indent="0" algn="r">
              <a:spcBef>
                <a:spcPts val="0"/>
              </a:spcBef>
              <a:spcAft>
                <a:spcPts val="0"/>
              </a:spcAft>
              <a:buClr>
                <a:srgbClr val="FFFFFF"/>
              </a:buClr>
              <a:buSzPts val="1000"/>
              <a:buFont typeface="Calibri"/>
              <a:buNone/>
              <a:defRPr/>
            </a:lvl6pPr>
            <a:lvl7pPr marL="0" lvl="6" indent="0" algn="r">
              <a:spcBef>
                <a:spcPts val="0"/>
              </a:spcBef>
              <a:spcAft>
                <a:spcPts val="0"/>
              </a:spcAft>
              <a:buClr>
                <a:srgbClr val="FFFFFF"/>
              </a:buClr>
              <a:buSzPts val="1000"/>
              <a:buFont typeface="Calibri"/>
              <a:buNone/>
              <a:defRPr/>
            </a:lvl7pPr>
            <a:lvl8pPr marL="0" lvl="7" indent="0" algn="r">
              <a:spcBef>
                <a:spcPts val="0"/>
              </a:spcBef>
              <a:spcAft>
                <a:spcPts val="0"/>
              </a:spcAft>
              <a:buClr>
                <a:srgbClr val="FFFFFF"/>
              </a:buClr>
              <a:buSzPts val="1000"/>
              <a:buFont typeface="Calibri"/>
              <a:buNone/>
              <a:defRPr/>
            </a:lvl8pPr>
            <a:lvl9pPr marL="0" lvl="8" indent="0" algn="r">
              <a:spcBef>
                <a:spcPts val="0"/>
              </a:spcBef>
              <a:spcAft>
                <a:spcPts val="0"/>
              </a:spcAft>
              <a:buClr>
                <a:srgbClr val="FFFFFF"/>
              </a:buClr>
              <a:buSzPts val="1000"/>
              <a:buFont typeface="Calibri"/>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p:nvPr/>
        </p:nvSpPr>
        <p:spPr>
          <a:xfrm>
            <a:off x="0" y="6400800"/>
            <a:ext cx="9144001" cy="457200"/>
          </a:xfrm>
          <a:prstGeom prst="rect">
            <a:avLst/>
          </a:prstGeom>
          <a:solidFill>
            <a:srgbClr val="0000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
          <p:cNvSpPr/>
          <p:nvPr/>
        </p:nvSpPr>
        <p:spPr>
          <a:xfrm>
            <a:off x="0" y="6334315"/>
            <a:ext cx="9144001" cy="65999"/>
          </a:xfrm>
          <a:prstGeom prst="rect">
            <a:avLst/>
          </a:prstGeom>
          <a:solidFill>
            <a:srgbClr val="F1C2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1"/>
          <p:cNvSpPr txBox="1">
            <a:spLocks noGrp="1"/>
          </p:cNvSpPr>
          <p:nvPr>
            <p:ph type="body" idx="1"/>
          </p:nvPr>
        </p:nvSpPr>
        <p:spPr>
          <a:xfrm>
            <a:off x="822959" y="1845734"/>
            <a:ext cx="7543801"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4" name="Google Shape;14;p1"/>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1"/>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1"/>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1pPr>
            <a:lvl2pPr marL="0" marR="0" lvl="1"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2pPr>
            <a:lvl3pPr marL="0" marR="0" lvl="2"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3pPr>
            <a:lvl4pPr marL="0" marR="0" lvl="3"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4pPr>
            <a:lvl5pPr marL="0" marR="0" lvl="4"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5pPr>
            <a:lvl6pPr marL="0" marR="0" lvl="5"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6pPr>
            <a:lvl7pPr marL="0" marR="0" lvl="6"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7pPr>
            <a:lvl8pPr marL="0" marR="0" lvl="7"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8pPr>
            <a:lvl9pPr marL="0" marR="0" lvl="8" indent="0" algn="r" rtl="0">
              <a:spcBef>
                <a:spcPts val="0"/>
              </a:spcBef>
              <a:spcAft>
                <a:spcPts val="0"/>
              </a:spcAft>
              <a:buClr>
                <a:srgbClr val="FFFFFF"/>
              </a:buClr>
              <a:buSzPts val="1050"/>
              <a:buFont typeface="Calibri"/>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tiatexas.org/about-teacher-incentive-allotment/funding-allocations-map/"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tiatexas.org/about-teacher-incentive-allotment/funding-allocations-map/"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2"/>
        <p:cNvGrpSpPr/>
        <p:nvPr/>
      </p:nvGrpSpPr>
      <p:grpSpPr>
        <a:xfrm>
          <a:off x="0" y="0"/>
          <a:ext cx="0" cy="0"/>
          <a:chOff x="0" y="0"/>
          <a:chExt cx="0" cy="0"/>
        </a:xfrm>
      </p:grpSpPr>
      <p:sp>
        <p:nvSpPr>
          <p:cNvPr id="103" name="Google Shape;103;p13"/>
          <p:cNvSpPr txBox="1">
            <a:spLocks noGrp="1"/>
          </p:cNvSpPr>
          <p:nvPr>
            <p:ph type="ctrTitle"/>
          </p:nvPr>
        </p:nvSpPr>
        <p:spPr>
          <a:xfrm>
            <a:off x="419124" y="3538134"/>
            <a:ext cx="8305800" cy="23460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F9F9F9"/>
              </a:buClr>
              <a:buSzPts val="4800"/>
              <a:buFont typeface="Constantia"/>
              <a:buNone/>
            </a:pPr>
            <a:r>
              <a:rPr lang="en-US" sz="4800" dirty="0">
                <a:solidFill>
                  <a:schemeClr val="dk1"/>
                </a:solidFill>
                <a:latin typeface="Constantia"/>
                <a:ea typeface="Constantia"/>
                <a:cs typeface="Constantia"/>
                <a:sym typeface="Constantia"/>
              </a:rPr>
              <a:t>Santa Maria ISD</a:t>
            </a:r>
            <a:endParaRPr sz="4800" b="0" i="0" u="none" strike="noStrike" cap="none" dirty="0">
              <a:solidFill>
                <a:schemeClr val="dk1"/>
              </a:solidFill>
              <a:latin typeface="Constantia"/>
              <a:ea typeface="Constantia"/>
              <a:cs typeface="Constantia"/>
              <a:sym typeface="Constantia"/>
            </a:endParaRPr>
          </a:p>
          <a:p>
            <a:pPr marL="0" marR="0" lvl="0" indent="0" algn="ctr" rtl="0">
              <a:lnSpc>
                <a:spcPct val="100000"/>
              </a:lnSpc>
              <a:spcBef>
                <a:spcPts val="0"/>
              </a:spcBef>
              <a:spcAft>
                <a:spcPts val="0"/>
              </a:spcAft>
              <a:buClr>
                <a:srgbClr val="F9F9F9"/>
              </a:buClr>
              <a:buSzPts val="4800"/>
              <a:buFont typeface="Constantia"/>
              <a:buNone/>
            </a:pPr>
            <a:r>
              <a:rPr lang="en-US" sz="4800" dirty="0" smtClean="0">
                <a:solidFill>
                  <a:schemeClr val="dk1"/>
                </a:solidFill>
                <a:latin typeface="Constantia"/>
                <a:ea typeface="Constantia"/>
                <a:cs typeface="Constantia"/>
                <a:sym typeface="Constantia"/>
              </a:rPr>
              <a:t>Teachers’ Presentation    </a:t>
            </a:r>
            <a:r>
              <a:rPr lang="en-US" sz="4800" dirty="0">
                <a:solidFill>
                  <a:schemeClr val="dk1"/>
                </a:solidFill>
                <a:latin typeface="Constantia"/>
                <a:ea typeface="Constantia"/>
                <a:cs typeface="Constantia"/>
                <a:sym typeface="Constantia"/>
              </a:rPr>
              <a:t>Teacher Incentive Allotment</a:t>
            </a:r>
            <a:br>
              <a:rPr lang="en-US" sz="4800" dirty="0">
                <a:solidFill>
                  <a:schemeClr val="dk1"/>
                </a:solidFill>
                <a:latin typeface="Constantia"/>
                <a:ea typeface="Constantia"/>
                <a:cs typeface="Constantia"/>
                <a:sym typeface="Constantia"/>
              </a:rPr>
            </a:br>
            <a:r>
              <a:rPr lang="en-US" sz="4800" dirty="0" smtClean="0">
                <a:solidFill>
                  <a:schemeClr val="dk1"/>
                </a:solidFill>
                <a:latin typeface="Constantia"/>
                <a:ea typeface="Constantia"/>
                <a:cs typeface="Constantia"/>
                <a:sym typeface="Constantia"/>
              </a:rPr>
              <a:t>August 17, </a:t>
            </a:r>
            <a:r>
              <a:rPr lang="en-US" sz="4800" dirty="0">
                <a:solidFill>
                  <a:schemeClr val="dk1"/>
                </a:solidFill>
                <a:latin typeface="Constantia"/>
                <a:ea typeface="Constantia"/>
                <a:cs typeface="Constantia"/>
                <a:sym typeface="Constantia"/>
              </a:rPr>
              <a:t>2021</a:t>
            </a:r>
            <a:endParaRPr sz="4800" dirty="0">
              <a:solidFill>
                <a:schemeClr val="dk1"/>
              </a:solidFill>
              <a:latin typeface="Constantia"/>
              <a:ea typeface="Constantia"/>
              <a:cs typeface="Constantia"/>
              <a:sym typeface="Constantia"/>
            </a:endParaRPr>
          </a:p>
        </p:txBody>
      </p:sp>
      <p:sp>
        <p:nvSpPr>
          <p:cNvPr id="104" name="Google Shape;104;p13"/>
          <p:cNvSpPr txBox="1"/>
          <p:nvPr/>
        </p:nvSpPr>
        <p:spPr>
          <a:xfrm>
            <a:off x="8410575" y="6327400"/>
            <a:ext cx="6096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lt2"/>
              </a:buClr>
              <a:buSzPts val="1600"/>
              <a:buFont typeface="Constantia"/>
              <a:buNone/>
            </a:pPr>
            <a:fld id="{00000000-1234-1234-1234-123412341234}" type="slidenum">
              <a:rPr lang="en-US" i="0" u="none" strike="noStrike" cap="none">
                <a:solidFill>
                  <a:srgbClr val="FFFFFF"/>
                </a:solidFill>
                <a:latin typeface="Cambria"/>
                <a:ea typeface="Cambria"/>
                <a:cs typeface="Cambria"/>
                <a:sym typeface="Cambria"/>
              </a:rPr>
              <a:t>1</a:t>
            </a:fld>
            <a:endParaRPr sz="1600" i="0" u="none" strike="noStrike" cap="none">
              <a:solidFill>
                <a:srgbClr val="FFFFFF"/>
              </a:solidFill>
              <a:latin typeface="Cambria"/>
              <a:ea typeface="Cambria"/>
              <a:cs typeface="Cambria"/>
              <a:sym typeface="Cambria"/>
            </a:endParaRPr>
          </a:p>
        </p:txBody>
      </p:sp>
      <p:pic>
        <p:nvPicPr>
          <p:cNvPr id="105" name="Google Shape;105;p13"/>
          <p:cNvPicPr preferRelativeResize="0"/>
          <p:nvPr/>
        </p:nvPicPr>
        <p:blipFill>
          <a:blip r:embed="rId3">
            <a:alphaModFix/>
          </a:blip>
          <a:stretch>
            <a:fillRect/>
          </a:stretch>
        </p:blipFill>
        <p:spPr>
          <a:xfrm>
            <a:off x="2935539" y="186025"/>
            <a:ext cx="3272926" cy="26384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14"/>
          <p:cNvSpPr txBox="1">
            <a:spLocks noGrp="1"/>
          </p:cNvSpPr>
          <p:nvPr>
            <p:ph type="title"/>
          </p:nvPr>
        </p:nvSpPr>
        <p:spPr>
          <a:xfrm>
            <a:off x="534300" y="631230"/>
            <a:ext cx="8229600" cy="12192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F9F9F9"/>
              </a:buClr>
              <a:buSzPts val="4200"/>
              <a:buFont typeface="Constantia"/>
              <a:buNone/>
            </a:pPr>
            <a:r>
              <a:rPr lang="en-US" sz="3600">
                <a:solidFill>
                  <a:schemeClr val="dk1"/>
                </a:solidFill>
                <a:latin typeface="Constantia"/>
                <a:ea typeface="Constantia"/>
                <a:cs typeface="Constantia"/>
                <a:sym typeface="Constantia"/>
              </a:rPr>
              <a:t>Texas Education Agency’s Purpose for Teacher Incentive Allotment (TIA)</a:t>
            </a:r>
            <a:endParaRPr sz="3600" b="0" i="0" u="none" strike="noStrike" cap="none">
              <a:solidFill>
                <a:schemeClr val="dk1"/>
              </a:solidFill>
              <a:latin typeface="Constantia"/>
              <a:ea typeface="Constantia"/>
              <a:cs typeface="Constantia"/>
              <a:sym typeface="Constantia"/>
            </a:endParaRPr>
          </a:p>
        </p:txBody>
      </p:sp>
      <p:sp>
        <p:nvSpPr>
          <p:cNvPr id="111" name="Google Shape;111;p14"/>
          <p:cNvSpPr txBox="1">
            <a:spLocks noGrp="1"/>
          </p:cNvSpPr>
          <p:nvPr>
            <p:ph type="body" idx="1"/>
          </p:nvPr>
        </p:nvSpPr>
        <p:spPr>
          <a:xfrm>
            <a:off x="534300" y="2222087"/>
            <a:ext cx="8075400" cy="4492200"/>
          </a:xfrm>
          <a:prstGeom prst="rect">
            <a:avLst/>
          </a:prstGeom>
          <a:noFill/>
          <a:ln>
            <a:noFill/>
          </a:ln>
        </p:spPr>
        <p:txBody>
          <a:bodyPr spcFirstLastPara="1" wrap="square" lIns="91425" tIns="45700" rIns="91425" bIns="45700" anchor="t" anchorCtr="0">
            <a:noAutofit/>
          </a:bodyPr>
          <a:lstStyle/>
          <a:p>
            <a:pPr marL="690563" lvl="1" indent="-342899" algn="l" rtl="0">
              <a:lnSpc>
                <a:spcPct val="90000"/>
              </a:lnSpc>
              <a:spcBef>
                <a:spcPts val="300"/>
              </a:spcBef>
              <a:spcAft>
                <a:spcPts val="0"/>
              </a:spcAft>
              <a:buClr>
                <a:schemeClr val="dk1"/>
              </a:buClr>
              <a:buSzPts val="1830"/>
              <a:buFont typeface="Noto Sans Symbols"/>
              <a:buChar char="❑"/>
            </a:pPr>
            <a:r>
              <a:rPr lang="en-US" sz="2000">
                <a:solidFill>
                  <a:schemeClr val="dk1"/>
                </a:solidFill>
                <a:latin typeface="Calibri"/>
                <a:ea typeface="Calibri"/>
                <a:cs typeface="Calibri"/>
                <a:sym typeface="Calibri"/>
              </a:rPr>
              <a:t>The state of Texas wants to compensate the state’s top teachers and wants to have a realistic path to get these teachers to a $100,000 annual salary.</a:t>
            </a:r>
            <a:endParaRPr/>
          </a:p>
          <a:p>
            <a:pPr marL="690563" lvl="1" indent="-226694" algn="l" rtl="0">
              <a:lnSpc>
                <a:spcPct val="90000"/>
              </a:lnSpc>
              <a:spcBef>
                <a:spcPts val="300"/>
              </a:spcBef>
              <a:spcAft>
                <a:spcPts val="0"/>
              </a:spcAft>
              <a:buClr>
                <a:srgbClr val="3F3F3F"/>
              </a:buClr>
              <a:buSzPts val="1830"/>
              <a:buFont typeface="Noto Sans Symbols"/>
              <a:buNone/>
            </a:pPr>
            <a:endParaRPr sz="2000">
              <a:solidFill>
                <a:schemeClr val="dk1"/>
              </a:solidFill>
              <a:latin typeface="Calibri"/>
              <a:ea typeface="Calibri"/>
              <a:cs typeface="Calibri"/>
              <a:sym typeface="Calibri"/>
            </a:endParaRPr>
          </a:p>
          <a:p>
            <a:pPr marL="690563" lvl="1" indent="-342899" algn="l" rtl="0">
              <a:lnSpc>
                <a:spcPct val="90000"/>
              </a:lnSpc>
              <a:spcBef>
                <a:spcPts val="300"/>
              </a:spcBef>
              <a:spcAft>
                <a:spcPts val="0"/>
              </a:spcAft>
              <a:buClr>
                <a:schemeClr val="dk1"/>
              </a:buClr>
              <a:buSzPts val="1830"/>
              <a:buFont typeface="Noto Sans Symbols"/>
              <a:buChar char="❑"/>
            </a:pPr>
            <a:r>
              <a:rPr lang="en-US" sz="2000">
                <a:solidFill>
                  <a:schemeClr val="dk1"/>
                </a:solidFill>
                <a:latin typeface="Calibri"/>
                <a:ea typeface="Calibri"/>
                <a:cs typeface="Calibri"/>
                <a:sym typeface="Calibri"/>
              </a:rPr>
              <a:t>This will help attract and keep effective teachers in the classroom and working in the most challenged campuses.</a:t>
            </a:r>
            <a:endParaRPr/>
          </a:p>
          <a:p>
            <a:pPr marL="690563" lvl="1" indent="-226694" algn="l" rtl="0">
              <a:lnSpc>
                <a:spcPct val="90000"/>
              </a:lnSpc>
              <a:spcBef>
                <a:spcPts val="300"/>
              </a:spcBef>
              <a:spcAft>
                <a:spcPts val="0"/>
              </a:spcAft>
              <a:buClr>
                <a:srgbClr val="3F3F3F"/>
              </a:buClr>
              <a:buSzPts val="1830"/>
              <a:buFont typeface="Noto Sans Symbols"/>
              <a:buNone/>
            </a:pPr>
            <a:endParaRPr sz="2000">
              <a:solidFill>
                <a:schemeClr val="dk1"/>
              </a:solidFill>
              <a:latin typeface="Calibri"/>
              <a:ea typeface="Calibri"/>
              <a:cs typeface="Calibri"/>
              <a:sym typeface="Calibri"/>
            </a:endParaRPr>
          </a:p>
          <a:p>
            <a:pPr marL="690563" lvl="1" indent="-342899" algn="l" rtl="0">
              <a:lnSpc>
                <a:spcPct val="90000"/>
              </a:lnSpc>
              <a:spcBef>
                <a:spcPts val="300"/>
              </a:spcBef>
              <a:spcAft>
                <a:spcPts val="0"/>
              </a:spcAft>
              <a:buClr>
                <a:schemeClr val="dk1"/>
              </a:buClr>
              <a:buSzPts val="1830"/>
              <a:buFont typeface="Noto Sans Symbols"/>
              <a:buChar char="❑"/>
            </a:pPr>
            <a:r>
              <a:rPr lang="en-US" sz="2000">
                <a:solidFill>
                  <a:schemeClr val="dk1"/>
                </a:solidFill>
                <a:latin typeface="Calibri"/>
                <a:ea typeface="Calibri"/>
                <a:cs typeface="Calibri"/>
                <a:sym typeface="Calibri"/>
              </a:rPr>
              <a:t>The plan is to designate our state’s top teachers (About 33%) into three categories: Recognized, Exemplary, and Master.  These teachers will be compensated according to their  designation.</a:t>
            </a:r>
            <a:endParaRPr/>
          </a:p>
          <a:p>
            <a:pPr marL="690563" lvl="1" indent="-226694" algn="l" rtl="0">
              <a:lnSpc>
                <a:spcPct val="90000"/>
              </a:lnSpc>
              <a:spcBef>
                <a:spcPts val="300"/>
              </a:spcBef>
              <a:spcAft>
                <a:spcPts val="0"/>
              </a:spcAft>
              <a:buClr>
                <a:srgbClr val="3F3F3F"/>
              </a:buClr>
              <a:buSzPts val="1830"/>
              <a:buFont typeface="Noto Sans Symbols"/>
              <a:buNone/>
            </a:pPr>
            <a:endParaRPr sz="2000">
              <a:solidFill>
                <a:schemeClr val="dk1"/>
              </a:solidFill>
              <a:latin typeface="Calibri"/>
              <a:ea typeface="Calibri"/>
              <a:cs typeface="Calibri"/>
              <a:sym typeface="Calibri"/>
            </a:endParaRPr>
          </a:p>
          <a:p>
            <a:pPr marL="690563" lvl="1" indent="-342899" algn="l" rtl="0">
              <a:lnSpc>
                <a:spcPct val="90000"/>
              </a:lnSpc>
              <a:spcBef>
                <a:spcPts val="300"/>
              </a:spcBef>
              <a:spcAft>
                <a:spcPts val="0"/>
              </a:spcAft>
              <a:buClr>
                <a:schemeClr val="dk1"/>
              </a:buClr>
              <a:buSzPts val="1830"/>
              <a:buFont typeface="Noto Sans Symbols"/>
              <a:buChar char="❑"/>
            </a:pPr>
            <a:r>
              <a:rPr lang="en-US" sz="2000">
                <a:solidFill>
                  <a:schemeClr val="dk1"/>
                </a:solidFill>
                <a:latin typeface="Calibri"/>
                <a:ea typeface="Calibri"/>
                <a:cs typeface="Calibri"/>
                <a:sym typeface="Calibri"/>
              </a:rPr>
              <a:t>To get designated, teachers must show excellence in teaching practices and in helping their students show academic growth.</a:t>
            </a:r>
            <a:endParaRPr sz="2000">
              <a:solidFill>
                <a:schemeClr val="dk1"/>
              </a:solidFill>
              <a:latin typeface="Calibri"/>
              <a:ea typeface="Calibri"/>
              <a:cs typeface="Calibri"/>
              <a:sym typeface="Calibri"/>
            </a:endParaRPr>
          </a:p>
          <a:p>
            <a:pPr marL="639762" lvl="0" indent="0" algn="l" rtl="0">
              <a:lnSpc>
                <a:spcPct val="90000"/>
              </a:lnSpc>
              <a:spcBef>
                <a:spcPts val="600"/>
              </a:spcBef>
              <a:spcAft>
                <a:spcPts val="0"/>
              </a:spcAft>
              <a:buSzPts val="2000"/>
              <a:buNone/>
            </a:pPr>
            <a:endParaRPr/>
          </a:p>
        </p:txBody>
      </p:sp>
      <p:sp>
        <p:nvSpPr>
          <p:cNvPr id="112" name="Google Shape;112;p14"/>
          <p:cNvSpPr txBox="1"/>
          <p:nvPr/>
        </p:nvSpPr>
        <p:spPr>
          <a:xfrm>
            <a:off x="8410575" y="6338600"/>
            <a:ext cx="6096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lt2"/>
              </a:buClr>
              <a:buSzPts val="1600"/>
              <a:buFont typeface="Constantia"/>
              <a:buNone/>
            </a:pPr>
            <a:fld id="{00000000-1234-1234-1234-123412341234}" type="slidenum">
              <a:rPr lang="en-US" i="0" u="none" strike="noStrike" cap="none">
                <a:solidFill>
                  <a:schemeClr val="lt2"/>
                </a:solidFill>
                <a:latin typeface="Cambria"/>
                <a:ea typeface="Cambria"/>
                <a:cs typeface="Cambria"/>
                <a:sym typeface="Cambria"/>
              </a:rPr>
              <a:t>2</a:t>
            </a:fld>
            <a:endParaRPr sz="1600" i="0" u="none" strike="noStrike" cap="none">
              <a:solidFill>
                <a:schemeClr val="dk1"/>
              </a:solidFill>
              <a:latin typeface="Cambria"/>
              <a:ea typeface="Cambria"/>
              <a:cs typeface="Cambria"/>
              <a:sym typeface="Cambri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5"/>
          <p:cNvSpPr txBox="1">
            <a:spLocks noGrp="1"/>
          </p:cNvSpPr>
          <p:nvPr>
            <p:ph type="title"/>
          </p:nvPr>
        </p:nvSpPr>
        <p:spPr>
          <a:xfrm>
            <a:off x="0" y="448180"/>
            <a:ext cx="8229600" cy="12192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F9F9F9"/>
              </a:buClr>
              <a:buSzPts val="4200"/>
              <a:buFont typeface="Constantia"/>
              <a:buNone/>
            </a:pPr>
            <a:r>
              <a:rPr lang="en-US" sz="4200" b="0" i="0" u="none" strike="noStrike" cap="none">
                <a:solidFill>
                  <a:schemeClr val="dk1"/>
                </a:solidFill>
                <a:latin typeface="Calibri"/>
                <a:ea typeface="Calibri"/>
                <a:cs typeface="Calibri"/>
                <a:sym typeface="Calibri"/>
              </a:rPr>
              <a:t>Key Points of the TIA</a:t>
            </a:r>
            <a:endParaRPr sz="4200" b="0" i="0" u="none" strike="noStrike" cap="none">
              <a:solidFill>
                <a:schemeClr val="dk1"/>
              </a:solidFill>
              <a:latin typeface="Calibri"/>
              <a:ea typeface="Calibri"/>
              <a:cs typeface="Calibri"/>
              <a:sym typeface="Calibri"/>
            </a:endParaRPr>
          </a:p>
        </p:txBody>
      </p:sp>
      <p:sp>
        <p:nvSpPr>
          <p:cNvPr id="118" name="Google Shape;118;p15"/>
          <p:cNvSpPr txBox="1">
            <a:spLocks noGrp="1"/>
          </p:cNvSpPr>
          <p:nvPr>
            <p:ph type="body" idx="1"/>
          </p:nvPr>
        </p:nvSpPr>
        <p:spPr>
          <a:xfrm>
            <a:off x="457200" y="1965147"/>
            <a:ext cx="8229600" cy="4572000"/>
          </a:xfrm>
          <a:prstGeom prst="rect">
            <a:avLst/>
          </a:prstGeom>
          <a:noFill/>
          <a:ln>
            <a:noFill/>
          </a:ln>
        </p:spPr>
        <p:txBody>
          <a:bodyPr spcFirstLastPara="1" wrap="square" lIns="91425" tIns="45700" rIns="91425" bIns="45700" anchor="t" anchorCtr="0">
            <a:noAutofit/>
          </a:bodyPr>
          <a:lstStyle/>
          <a:p>
            <a:pPr marL="91440" marR="0" lvl="0" indent="-140335" algn="l" rtl="0">
              <a:lnSpc>
                <a:spcPct val="100000"/>
              </a:lnSpc>
              <a:spcBef>
                <a:spcPts val="0"/>
              </a:spcBef>
              <a:spcAft>
                <a:spcPts val="0"/>
              </a:spcAft>
              <a:buClr>
                <a:schemeClr val="dk1"/>
              </a:buClr>
              <a:buSzPts val="2210"/>
              <a:buFont typeface="Noto Sans Symbols"/>
              <a:buChar char="▪"/>
            </a:pPr>
            <a:r>
              <a:rPr lang="en-US" b="0" i="0" u="none" dirty="0">
                <a:solidFill>
                  <a:schemeClr val="dk1"/>
                </a:solidFill>
              </a:rPr>
              <a:t>  There </a:t>
            </a:r>
            <a:r>
              <a:rPr lang="en-US" dirty="0">
                <a:solidFill>
                  <a:schemeClr val="dk1"/>
                </a:solidFill>
              </a:rPr>
              <a:t>will be </a:t>
            </a:r>
            <a:r>
              <a:rPr lang="en-US" b="0" i="0" u="none" dirty="0">
                <a:solidFill>
                  <a:schemeClr val="dk1"/>
                </a:solidFill>
              </a:rPr>
              <a:t> three TIA designations on the SBEC Teacher’s Certificate:  Master, Exemplary, and Recognized.</a:t>
            </a:r>
            <a:endParaRPr dirty="0"/>
          </a:p>
          <a:p>
            <a:pPr marL="0" marR="0" lvl="0" indent="0" algn="l" rtl="0">
              <a:lnSpc>
                <a:spcPct val="100000"/>
              </a:lnSpc>
              <a:spcBef>
                <a:spcPts val="0"/>
              </a:spcBef>
              <a:spcAft>
                <a:spcPts val="0"/>
              </a:spcAft>
              <a:buClr>
                <a:srgbClr val="3F3F3F"/>
              </a:buClr>
              <a:buSzPts val="2210"/>
              <a:buNone/>
            </a:pPr>
            <a:endParaRPr sz="1800" dirty="0">
              <a:solidFill>
                <a:schemeClr val="dk1"/>
              </a:solidFill>
            </a:endParaRPr>
          </a:p>
          <a:p>
            <a:pPr marL="91440" marR="0" lvl="0" indent="-140335" algn="l" rtl="0">
              <a:lnSpc>
                <a:spcPct val="100000"/>
              </a:lnSpc>
              <a:spcBef>
                <a:spcPts val="0"/>
              </a:spcBef>
              <a:spcAft>
                <a:spcPts val="0"/>
              </a:spcAft>
              <a:buClr>
                <a:schemeClr val="dk1"/>
              </a:buClr>
              <a:buSzPts val="2210"/>
              <a:buFont typeface="Noto Sans Symbols"/>
              <a:buChar char="▪"/>
            </a:pPr>
            <a:r>
              <a:rPr lang="en-US" b="0" i="0" u="none" dirty="0">
                <a:solidFill>
                  <a:schemeClr val="dk1"/>
                </a:solidFill>
              </a:rPr>
              <a:t>  This is a 5 (five) year designation, although it can change from year to year.</a:t>
            </a:r>
            <a:endParaRPr dirty="0"/>
          </a:p>
          <a:p>
            <a:pPr marL="0" marR="0" lvl="0" indent="0" algn="l" rtl="0">
              <a:lnSpc>
                <a:spcPct val="100000"/>
              </a:lnSpc>
              <a:spcBef>
                <a:spcPts val="0"/>
              </a:spcBef>
              <a:spcAft>
                <a:spcPts val="0"/>
              </a:spcAft>
              <a:buClr>
                <a:srgbClr val="3F3F3F"/>
              </a:buClr>
              <a:buSzPts val="2210"/>
              <a:buNone/>
            </a:pPr>
            <a:endParaRPr sz="1800" dirty="0">
              <a:solidFill>
                <a:schemeClr val="dk1"/>
              </a:solidFill>
            </a:endParaRPr>
          </a:p>
          <a:p>
            <a:pPr marL="91440" marR="0" lvl="0" indent="-140335" algn="l" rtl="0">
              <a:lnSpc>
                <a:spcPct val="100000"/>
              </a:lnSpc>
              <a:spcBef>
                <a:spcPts val="0"/>
              </a:spcBef>
              <a:spcAft>
                <a:spcPts val="0"/>
              </a:spcAft>
              <a:buClr>
                <a:schemeClr val="dk1"/>
              </a:buClr>
              <a:buSzPts val="2210"/>
              <a:buFont typeface="Noto Sans Symbols"/>
              <a:buChar char="▪"/>
            </a:pPr>
            <a:r>
              <a:rPr lang="en-US" b="0" i="0" u="none" dirty="0">
                <a:solidFill>
                  <a:schemeClr val="dk1"/>
                </a:solidFill>
              </a:rPr>
              <a:t>  Teacher designations can change from year to year based on the T-TESS evaluation and Student Growth Measure. Teacher</a:t>
            </a:r>
            <a:r>
              <a:rPr lang="en-US" dirty="0">
                <a:solidFill>
                  <a:schemeClr val="dk1"/>
                </a:solidFill>
              </a:rPr>
              <a:t> </a:t>
            </a:r>
            <a:r>
              <a:rPr lang="en-US" b="0" i="0" u="none" dirty="0">
                <a:solidFill>
                  <a:schemeClr val="dk1"/>
                </a:solidFill>
              </a:rPr>
              <a:t>Certificates will be updated as needed.</a:t>
            </a:r>
            <a:endParaRPr dirty="0"/>
          </a:p>
          <a:p>
            <a:pPr marL="0" marR="0" lvl="0" indent="0" algn="l" rtl="0">
              <a:lnSpc>
                <a:spcPct val="100000"/>
              </a:lnSpc>
              <a:spcBef>
                <a:spcPts val="0"/>
              </a:spcBef>
              <a:spcAft>
                <a:spcPts val="0"/>
              </a:spcAft>
              <a:buClr>
                <a:schemeClr val="dk1"/>
              </a:buClr>
              <a:buSzPts val="2210"/>
              <a:buNone/>
            </a:pPr>
            <a:r>
              <a:rPr lang="en-US" b="0" i="0" u="none" dirty="0">
                <a:solidFill>
                  <a:schemeClr val="dk1"/>
                </a:solidFill>
              </a:rPr>
              <a:t> </a:t>
            </a:r>
            <a:endParaRPr sz="1800" dirty="0">
              <a:solidFill>
                <a:schemeClr val="dk1"/>
              </a:solidFill>
            </a:endParaRPr>
          </a:p>
          <a:p>
            <a:pPr marL="91440" marR="0" lvl="0" indent="-140335" algn="l" rtl="0">
              <a:lnSpc>
                <a:spcPct val="100000"/>
              </a:lnSpc>
              <a:spcBef>
                <a:spcPts val="0"/>
              </a:spcBef>
              <a:spcAft>
                <a:spcPts val="0"/>
              </a:spcAft>
              <a:buClr>
                <a:schemeClr val="dk1"/>
              </a:buClr>
              <a:buSzPts val="2210"/>
              <a:buFont typeface="Noto Sans Symbols"/>
              <a:buChar char="▪"/>
            </a:pPr>
            <a:r>
              <a:rPr lang="en-US" b="0" i="0" u="none" dirty="0">
                <a:solidFill>
                  <a:schemeClr val="dk1"/>
                </a:solidFill>
              </a:rPr>
              <a:t>  School districts are eligible to receive $</a:t>
            </a:r>
            <a:r>
              <a:rPr lang="en-US" b="0" i="0" u="none" dirty="0" smtClean="0">
                <a:solidFill>
                  <a:schemeClr val="dk1"/>
                </a:solidFill>
              </a:rPr>
              <a:t>3,</a:t>
            </a:r>
            <a:r>
              <a:rPr lang="en-US" dirty="0" smtClean="0">
                <a:solidFill>
                  <a:schemeClr val="dk1"/>
                </a:solidFill>
              </a:rPr>
              <a:t>000 </a:t>
            </a:r>
            <a:r>
              <a:rPr lang="en-US" b="0" i="0" u="none" dirty="0" smtClean="0">
                <a:solidFill>
                  <a:schemeClr val="dk1"/>
                </a:solidFill>
              </a:rPr>
              <a:t>- $</a:t>
            </a:r>
            <a:r>
              <a:rPr lang="en-US" b="0" i="0" u="none" dirty="0">
                <a:solidFill>
                  <a:schemeClr val="dk1"/>
                </a:solidFill>
              </a:rPr>
              <a:t>32,000 annually per designated teacher.</a:t>
            </a:r>
            <a:endParaRPr dirty="0">
              <a:solidFill>
                <a:schemeClr val="dk1"/>
              </a:solidFill>
            </a:endParaRPr>
          </a:p>
          <a:p>
            <a:pPr marL="91440" marR="0" lvl="0" indent="0" algn="l" rtl="0">
              <a:lnSpc>
                <a:spcPct val="100000"/>
              </a:lnSpc>
              <a:spcBef>
                <a:spcPts val="0"/>
              </a:spcBef>
              <a:spcAft>
                <a:spcPts val="0"/>
              </a:spcAft>
              <a:buClr>
                <a:srgbClr val="3F3F3F"/>
              </a:buClr>
              <a:buSzPts val="2210"/>
              <a:buFont typeface="Noto Sans Symbols"/>
              <a:buNone/>
            </a:pPr>
            <a:endParaRPr sz="1800" b="0" i="0" u="none" dirty="0">
              <a:solidFill>
                <a:schemeClr val="dk1"/>
              </a:solidFill>
            </a:endParaRPr>
          </a:p>
          <a:p>
            <a:pPr marL="91440" marR="0" lvl="0" indent="-140335" algn="l" rtl="0">
              <a:lnSpc>
                <a:spcPct val="100000"/>
              </a:lnSpc>
              <a:spcBef>
                <a:spcPts val="0"/>
              </a:spcBef>
              <a:spcAft>
                <a:spcPts val="0"/>
              </a:spcAft>
              <a:buClr>
                <a:schemeClr val="dk1"/>
              </a:buClr>
              <a:buSzPts val="2210"/>
              <a:buFont typeface="Noto Sans Symbols"/>
              <a:buChar char="▪"/>
            </a:pPr>
            <a:r>
              <a:rPr lang="en-US" dirty="0">
                <a:solidFill>
                  <a:schemeClr val="dk1"/>
                </a:solidFill>
              </a:rPr>
              <a:t>  Increased</a:t>
            </a:r>
            <a:r>
              <a:rPr lang="en-US" b="0" i="0" u="none" dirty="0">
                <a:solidFill>
                  <a:schemeClr val="dk1"/>
                </a:solidFill>
              </a:rPr>
              <a:t> funding is available for designated teachers in high-needs and/or rural campuses.</a:t>
            </a:r>
            <a:endParaRPr dirty="0">
              <a:solidFill>
                <a:schemeClr val="dk1"/>
              </a:solidFill>
            </a:endParaRPr>
          </a:p>
        </p:txBody>
      </p:sp>
      <p:sp>
        <p:nvSpPr>
          <p:cNvPr id="119" name="Google Shape;119;p15"/>
          <p:cNvSpPr txBox="1"/>
          <p:nvPr/>
        </p:nvSpPr>
        <p:spPr>
          <a:xfrm>
            <a:off x="8460850" y="6400800"/>
            <a:ext cx="6096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lt2"/>
              </a:buClr>
              <a:buSzPts val="1600"/>
              <a:buFont typeface="Constantia"/>
              <a:buNone/>
            </a:pPr>
            <a:fld id="{00000000-1234-1234-1234-123412341234}" type="slidenum">
              <a:rPr lang="en-US" i="0" u="none" strike="noStrike" cap="none">
                <a:solidFill>
                  <a:schemeClr val="lt2"/>
                </a:solidFill>
                <a:latin typeface="Cambria"/>
                <a:ea typeface="Cambria"/>
                <a:cs typeface="Cambria"/>
                <a:sym typeface="Cambria"/>
              </a:rPr>
              <a:t>3</a:t>
            </a:fld>
            <a:endParaRPr sz="1600" i="0" u="none" strike="noStrike" cap="none">
              <a:solidFill>
                <a:schemeClr val="dk1"/>
              </a:solidFill>
              <a:latin typeface="Cambria"/>
              <a:ea typeface="Cambria"/>
              <a:cs typeface="Cambria"/>
              <a:sym typeface="Cambria"/>
            </a:endParaRPr>
          </a:p>
        </p:txBody>
      </p:sp>
      <p:pic>
        <p:nvPicPr>
          <p:cNvPr id="120" name="Google Shape;120;p15"/>
          <p:cNvPicPr preferRelativeResize="0"/>
          <p:nvPr/>
        </p:nvPicPr>
        <p:blipFill>
          <a:blip r:embed="rId3">
            <a:alphaModFix/>
          </a:blip>
          <a:stretch>
            <a:fillRect/>
          </a:stretch>
        </p:blipFill>
        <p:spPr>
          <a:xfrm>
            <a:off x="6703070" y="250350"/>
            <a:ext cx="1757775" cy="14170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6"/>
          <p:cNvSpPr txBox="1">
            <a:spLocks noGrp="1"/>
          </p:cNvSpPr>
          <p:nvPr>
            <p:ph type="title"/>
          </p:nvPr>
        </p:nvSpPr>
        <p:spPr>
          <a:xfrm>
            <a:off x="800100" y="329061"/>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sz="4800" b="0" i="0" u="none" strike="noStrike" cap="none">
                <a:latin typeface="Calibri"/>
                <a:ea typeface="Calibri"/>
                <a:cs typeface="Calibri"/>
                <a:sym typeface="Calibri"/>
              </a:rPr>
              <a:t>Funding Designations</a:t>
            </a:r>
            <a:endParaRPr/>
          </a:p>
        </p:txBody>
      </p:sp>
      <p:grpSp>
        <p:nvGrpSpPr>
          <p:cNvPr id="126" name="Google Shape;126;p16"/>
          <p:cNvGrpSpPr/>
          <p:nvPr/>
        </p:nvGrpSpPr>
        <p:grpSpPr>
          <a:xfrm>
            <a:off x="483419" y="2691588"/>
            <a:ext cx="7582297" cy="3372698"/>
            <a:chOff x="4107" y="325013"/>
            <a:chExt cx="7582297" cy="3372698"/>
          </a:xfrm>
        </p:grpSpPr>
        <p:sp>
          <p:nvSpPr>
            <p:cNvPr id="127" name="Google Shape;127;p16"/>
            <p:cNvSpPr/>
            <p:nvPr/>
          </p:nvSpPr>
          <p:spPr>
            <a:xfrm rot="5400000">
              <a:off x="472181" y="1140164"/>
              <a:ext cx="1409910" cy="2346058"/>
            </a:xfrm>
            <a:prstGeom prst="corner">
              <a:avLst>
                <a:gd name="adj1" fmla="val 16120"/>
                <a:gd name="adj2" fmla="val 16110"/>
              </a:avLst>
            </a:prstGeom>
            <a:solidFill>
              <a:srgbClr val="CFE2F3"/>
            </a:solidFill>
            <a:ln w="1587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6"/>
            <p:cNvSpPr/>
            <p:nvPr/>
          </p:nvSpPr>
          <p:spPr>
            <a:xfrm>
              <a:off x="236832" y="1841130"/>
              <a:ext cx="2118035" cy="185658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6"/>
            <p:cNvSpPr txBox="1"/>
            <p:nvPr/>
          </p:nvSpPr>
          <p:spPr>
            <a:xfrm>
              <a:off x="236832" y="1841130"/>
              <a:ext cx="2118035" cy="1856581"/>
            </a:xfrm>
            <a:prstGeom prst="rect">
              <a:avLst/>
            </a:prstGeom>
            <a:noFill/>
            <a:ln>
              <a:noFill/>
            </a:ln>
          </p:spPr>
          <p:txBody>
            <a:bodyPr spcFirstLastPara="1" wrap="square" lIns="106675" tIns="106675" rIns="106675" bIns="106675" anchor="t" anchorCtr="0">
              <a:noAutofit/>
            </a:bodyPr>
            <a:lstStyle/>
            <a:p>
              <a:pPr marL="0" marR="0" lvl="0" indent="0" algn="l" rtl="0">
                <a:lnSpc>
                  <a:spcPct val="90000"/>
                </a:lnSpc>
                <a:spcBef>
                  <a:spcPts val="0"/>
                </a:spcBef>
                <a:spcAft>
                  <a:spcPts val="0"/>
                </a:spcAft>
                <a:buNone/>
              </a:pPr>
              <a:r>
                <a:rPr lang="en-US" sz="2800" b="0" i="0" u="none" strike="noStrike" cap="none">
                  <a:solidFill>
                    <a:schemeClr val="dk1"/>
                  </a:solidFill>
                  <a:latin typeface="Calibri"/>
                  <a:ea typeface="Calibri"/>
                  <a:cs typeface="Calibri"/>
                  <a:sym typeface="Calibri"/>
                </a:rPr>
                <a:t>$3000 to $9000</a:t>
              </a:r>
              <a:endParaRPr/>
            </a:p>
          </p:txBody>
        </p:sp>
        <p:sp>
          <p:nvSpPr>
            <p:cNvPr id="130" name="Google Shape;130;p16"/>
            <p:cNvSpPr/>
            <p:nvPr/>
          </p:nvSpPr>
          <p:spPr>
            <a:xfrm>
              <a:off x="1955238" y="967444"/>
              <a:ext cx="399629" cy="399629"/>
            </a:xfrm>
            <a:prstGeom prst="triangle">
              <a:avLst>
                <a:gd name="adj" fmla="val 100000"/>
              </a:avLst>
            </a:prstGeom>
            <a:solidFill>
              <a:srgbClr val="CFE2F3"/>
            </a:solidFill>
            <a:ln w="1587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6"/>
            <p:cNvSpPr/>
            <p:nvPr/>
          </p:nvSpPr>
          <p:spPr>
            <a:xfrm rot="5400000">
              <a:off x="3065069" y="498551"/>
              <a:ext cx="1409910" cy="2346058"/>
            </a:xfrm>
            <a:prstGeom prst="corner">
              <a:avLst>
                <a:gd name="adj1" fmla="val 16120"/>
                <a:gd name="adj2" fmla="val 16110"/>
              </a:avLst>
            </a:prstGeom>
            <a:solidFill>
              <a:srgbClr val="CFE2F3"/>
            </a:solidFill>
            <a:ln w="1587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6"/>
            <p:cNvSpPr/>
            <p:nvPr/>
          </p:nvSpPr>
          <p:spPr>
            <a:xfrm>
              <a:off x="2829720" y="1199517"/>
              <a:ext cx="2118035" cy="185658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6"/>
            <p:cNvSpPr txBox="1"/>
            <p:nvPr/>
          </p:nvSpPr>
          <p:spPr>
            <a:xfrm>
              <a:off x="2829720" y="1199517"/>
              <a:ext cx="2118035" cy="1856581"/>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None/>
              </a:pPr>
              <a:r>
                <a:rPr lang="en-US" sz="2400" b="0" i="0" u="none" strike="noStrike" cap="none">
                  <a:solidFill>
                    <a:schemeClr val="dk1"/>
                  </a:solidFill>
                  <a:latin typeface="Calibri"/>
                  <a:ea typeface="Calibri"/>
                  <a:cs typeface="Calibri"/>
                  <a:sym typeface="Calibri"/>
                </a:rPr>
                <a:t>$6000 to $18,000</a:t>
              </a:r>
              <a:endParaRPr/>
            </a:p>
          </p:txBody>
        </p:sp>
        <p:sp>
          <p:nvSpPr>
            <p:cNvPr id="134" name="Google Shape;134;p16"/>
            <p:cNvSpPr/>
            <p:nvPr/>
          </p:nvSpPr>
          <p:spPr>
            <a:xfrm>
              <a:off x="4548126" y="325831"/>
              <a:ext cx="399629" cy="399629"/>
            </a:xfrm>
            <a:prstGeom prst="triangle">
              <a:avLst>
                <a:gd name="adj" fmla="val 100000"/>
              </a:avLst>
            </a:prstGeom>
            <a:solidFill>
              <a:srgbClr val="CFE2F3"/>
            </a:solidFill>
            <a:ln w="1587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6"/>
            <p:cNvSpPr/>
            <p:nvPr/>
          </p:nvSpPr>
          <p:spPr>
            <a:xfrm rot="5400000">
              <a:off x="5657958" y="-143061"/>
              <a:ext cx="1409910" cy="2346058"/>
            </a:xfrm>
            <a:prstGeom prst="corner">
              <a:avLst>
                <a:gd name="adj1" fmla="val 16120"/>
                <a:gd name="adj2" fmla="val 16110"/>
              </a:avLst>
            </a:prstGeom>
            <a:solidFill>
              <a:srgbClr val="CFE2F3"/>
            </a:solidFill>
            <a:ln w="15875" cap="flat" cmpd="sng">
              <a:solidFill>
                <a:srgbClr val="00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6"/>
            <p:cNvSpPr/>
            <p:nvPr/>
          </p:nvSpPr>
          <p:spPr>
            <a:xfrm>
              <a:off x="5383796" y="524281"/>
              <a:ext cx="2202608" cy="185658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6"/>
            <p:cNvSpPr txBox="1"/>
            <p:nvPr/>
          </p:nvSpPr>
          <p:spPr>
            <a:xfrm>
              <a:off x="5383796" y="524281"/>
              <a:ext cx="2202608" cy="1856581"/>
            </a:xfrm>
            <a:prstGeom prst="rect">
              <a:avLst/>
            </a:prstGeom>
            <a:noFill/>
            <a:ln>
              <a:noFill/>
            </a:ln>
          </p:spPr>
          <p:txBody>
            <a:bodyPr spcFirstLastPara="1" wrap="square" lIns="91425" tIns="91425" rIns="91425" bIns="91425" anchor="t" anchorCtr="0">
              <a:noAutofit/>
            </a:bodyPr>
            <a:lstStyle/>
            <a:p>
              <a:pPr marL="0" marR="0" lvl="0" indent="0" algn="l" rtl="0">
                <a:lnSpc>
                  <a:spcPct val="90000"/>
                </a:lnSpc>
                <a:spcBef>
                  <a:spcPts val="0"/>
                </a:spcBef>
                <a:spcAft>
                  <a:spcPts val="0"/>
                </a:spcAft>
                <a:buNone/>
              </a:pPr>
              <a:r>
                <a:rPr lang="en-US" sz="2400" b="0" i="0" u="none" strike="noStrike" cap="none">
                  <a:solidFill>
                    <a:schemeClr val="dk1"/>
                  </a:solidFill>
                  <a:latin typeface="Calibri"/>
                  <a:ea typeface="Calibri"/>
                  <a:cs typeface="Calibri"/>
                  <a:sym typeface="Calibri"/>
                </a:rPr>
                <a:t>$12,000 to $32,000</a:t>
              </a:r>
              <a:endParaRPr/>
            </a:p>
          </p:txBody>
        </p:sp>
      </p:grpSp>
      <p:sp>
        <p:nvSpPr>
          <p:cNvPr id="138" name="Google Shape;138;p16"/>
          <p:cNvSpPr txBox="1">
            <a:spLocks noGrp="1"/>
          </p:cNvSpPr>
          <p:nvPr>
            <p:ph type="sldNum" idx="12"/>
          </p:nvPr>
        </p:nvSpPr>
        <p:spPr>
          <a:xfrm>
            <a:off x="8343897" y="6471001"/>
            <a:ext cx="722100" cy="3204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1000"/>
              <a:buFont typeface="Calibri"/>
              <a:buNone/>
            </a:pPr>
            <a:fld id="{00000000-1234-1234-1234-123412341234}" type="slidenum">
              <a:rPr lang="en-US" sz="1400">
                <a:latin typeface="Cambria"/>
                <a:ea typeface="Cambria"/>
                <a:cs typeface="Cambria"/>
                <a:sym typeface="Cambria"/>
              </a:rPr>
              <a:t>4</a:t>
            </a:fld>
            <a:endParaRPr sz="1400">
              <a:solidFill>
                <a:schemeClr val="accent3"/>
              </a:solidFill>
              <a:latin typeface="Cambria"/>
              <a:ea typeface="Cambria"/>
              <a:cs typeface="Cambria"/>
              <a:sym typeface="Cambria"/>
            </a:endParaRPr>
          </a:p>
        </p:txBody>
      </p:sp>
      <p:sp>
        <p:nvSpPr>
          <p:cNvPr id="139" name="Google Shape;139;p16"/>
          <p:cNvSpPr txBox="1"/>
          <p:nvPr/>
        </p:nvSpPr>
        <p:spPr>
          <a:xfrm>
            <a:off x="416187" y="3514444"/>
            <a:ext cx="2190600" cy="523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i="0" u="none" strike="noStrike" cap="none">
                <a:solidFill>
                  <a:schemeClr val="dk1"/>
                </a:solidFill>
                <a:latin typeface="Calibri"/>
                <a:ea typeface="Calibri"/>
                <a:cs typeface="Calibri"/>
                <a:sym typeface="Calibri"/>
              </a:rPr>
              <a:t>RECOGNIZED</a:t>
            </a:r>
            <a:endParaRPr/>
          </a:p>
        </p:txBody>
      </p:sp>
      <p:sp>
        <p:nvSpPr>
          <p:cNvPr id="140" name="Google Shape;140;p16"/>
          <p:cNvSpPr txBox="1"/>
          <p:nvPr/>
        </p:nvSpPr>
        <p:spPr>
          <a:xfrm>
            <a:off x="3055032" y="2905780"/>
            <a:ext cx="2082772"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Calibri"/>
                <a:ea typeface="Calibri"/>
                <a:cs typeface="Calibri"/>
                <a:sym typeface="Calibri"/>
              </a:rPr>
              <a:t>EXEMPLARY</a:t>
            </a:r>
            <a:endParaRPr/>
          </a:p>
        </p:txBody>
      </p:sp>
      <p:sp>
        <p:nvSpPr>
          <p:cNvPr id="141" name="Google Shape;141;p16"/>
          <p:cNvSpPr txBox="1"/>
          <p:nvPr/>
        </p:nvSpPr>
        <p:spPr>
          <a:xfrm>
            <a:off x="6168580" y="2225604"/>
            <a:ext cx="182880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chemeClr val="dk1"/>
                </a:solidFill>
                <a:latin typeface="Calibri"/>
                <a:ea typeface="Calibri"/>
                <a:cs typeface="Calibri"/>
                <a:sym typeface="Calibri"/>
              </a:rPr>
              <a:t>MASTER</a:t>
            </a:r>
            <a:endParaRPr/>
          </a:p>
        </p:txBody>
      </p:sp>
      <p:sp>
        <p:nvSpPr>
          <p:cNvPr id="142" name="Google Shape;142;p16"/>
          <p:cNvSpPr txBox="1"/>
          <p:nvPr/>
        </p:nvSpPr>
        <p:spPr>
          <a:xfrm>
            <a:off x="1487889" y="5270664"/>
            <a:ext cx="7206300" cy="1326900"/>
          </a:xfrm>
          <a:prstGeom prst="rect">
            <a:avLst/>
          </a:prstGeom>
          <a:noFill/>
          <a:ln>
            <a:noFill/>
          </a:ln>
        </p:spPr>
        <p:txBody>
          <a:bodyPr spcFirstLastPara="1" wrap="square" lIns="91425" tIns="45700" rIns="91425" bIns="45700" anchor="t" anchorCtr="0">
            <a:spAutoFit/>
          </a:bodyPr>
          <a:lstStyle/>
          <a:p>
            <a:pPr marL="0" marR="0" lvl="0" indent="-140335" algn="l" rtl="0">
              <a:lnSpc>
                <a:spcPct val="100000"/>
              </a:lnSpc>
              <a:spcBef>
                <a:spcPts val="0"/>
              </a:spcBef>
              <a:spcAft>
                <a:spcPts val="0"/>
              </a:spcAft>
              <a:buClr>
                <a:schemeClr val="dk1"/>
              </a:buClr>
              <a:buSzPts val="2210"/>
              <a:buFont typeface="Noto Sans Symbols"/>
              <a:buChar char="▪"/>
            </a:pPr>
            <a:r>
              <a:rPr lang="en-US" sz="1800" b="0" i="0" u="none">
                <a:solidFill>
                  <a:schemeClr val="dk1"/>
                </a:solidFill>
                <a:latin typeface="Calibri"/>
                <a:ea typeface="Calibri"/>
                <a:cs typeface="Calibri"/>
                <a:sym typeface="Calibri"/>
              </a:rPr>
              <a:t>This is a 5 (five) year designation, although it can change from year to year based on the T-TESS evaluation and Student Growth Measure.</a:t>
            </a:r>
            <a:endParaRPr/>
          </a:p>
          <a:p>
            <a:pPr marL="0" marR="0" lvl="0" indent="-140335" algn="l" rtl="0">
              <a:lnSpc>
                <a:spcPct val="100000"/>
              </a:lnSpc>
              <a:spcBef>
                <a:spcPts val="0"/>
              </a:spcBef>
              <a:spcAft>
                <a:spcPts val="0"/>
              </a:spcAft>
              <a:buClr>
                <a:schemeClr val="dk1"/>
              </a:buClr>
              <a:buSzPts val="2210"/>
              <a:buFont typeface="Noto Sans Symbols"/>
              <a:buChar char="▪"/>
            </a:pPr>
            <a:r>
              <a:rPr lang="en-US" sz="1800" b="0" i="0" u="none">
                <a:solidFill>
                  <a:schemeClr val="dk1"/>
                </a:solidFill>
                <a:latin typeface="Calibri"/>
                <a:ea typeface="Calibri"/>
                <a:cs typeface="Calibri"/>
                <a:sym typeface="Calibri"/>
              </a:rPr>
              <a:t>Funding </a:t>
            </a:r>
            <a:r>
              <a:rPr lang="en-US" sz="1800">
                <a:solidFill>
                  <a:schemeClr val="dk1"/>
                </a:solidFill>
                <a:latin typeface="Calibri"/>
                <a:ea typeface="Calibri"/>
                <a:cs typeface="Calibri"/>
                <a:sym typeface="Calibri"/>
              </a:rPr>
              <a:t>varies based on a school’s socio-economic need and rural status.</a:t>
            </a:r>
            <a:endParaRPr sz="1800" b="0" i="0" u="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210"/>
              <a:buFont typeface="Noto Sans Symbols"/>
              <a:buNone/>
            </a:pPr>
            <a:endParaRPr sz="1800" b="0" i="0" u="none">
              <a:solidFill>
                <a:schemeClr val="dk1"/>
              </a:solidFill>
              <a:latin typeface="Calibri"/>
              <a:ea typeface="Calibri"/>
              <a:cs typeface="Calibri"/>
              <a:sym typeface="Calibri"/>
            </a:endParaRPr>
          </a:p>
        </p:txBody>
      </p:sp>
      <p:pic>
        <p:nvPicPr>
          <p:cNvPr id="143" name="Google Shape;143;p16"/>
          <p:cNvPicPr preferRelativeResize="0"/>
          <p:nvPr/>
        </p:nvPicPr>
        <p:blipFill>
          <a:blip r:embed="rId3">
            <a:alphaModFix/>
          </a:blip>
          <a:stretch>
            <a:fillRect/>
          </a:stretch>
        </p:blipFill>
        <p:spPr>
          <a:xfrm>
            <a:off x="6703070" y="250350"/>
            <a:ext cx="1757775" cy="141702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7"/>
          <p:cNvSpPr txBox="1">
            <a:spLocks noGrp="1"/>
          </p:cNvSpPr>
          <p:nvPr>
            <p:ph type="title"/>
          </p:nvPr>
        </p:nvSpPr>
        <p:spPr>
          <a:xfrm>
            <a:off x="800110" y="656405"/>
            <a:ext cx="7543800" cy="10341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5000"/>
              </a:lnSpc>
              <a:spcBef>
                <a:spcPts val="0"/>
              </a:spcBef>
              <a:spcAft>
                <a:spcPts val="0"/>
              </a:spcAft>
              <a:buClr>
                <a:srgbClr val="3F3F3F"/>
              </a:buClr>
              <a:buSzPct val="100000"/>
              <a:buFont typeface="Calibri"/>
              <a:buNone/>
            </a:pPr>
            <a:r>
              <a:rPr lang="en-US"/>
              <a:t>Actual Funding of TIA </a:t>
            </a:r>
            <a:r>
              <a:rPr lang="en-US" sz="3600"/>
              <a:t>Designation</a:t>
            </a:r>
            <a:r>
              <a:rPr lang="en-US"/>
              <a:t> </a:t>
            </a:r>
            <a:endParaRPr/>
          </a:p>
        </p:txBody>
      </p:sp>
      <p:sp>
        <p:nvSpPr>
          <p:cNvPr id="149" name="Google Shape;149;p17"/>
          <p:cNvSpPr txBox="1">
            <a:spLocks noGrp="1"/>
          </p:cNvSpPr>
          <p:nvPr>
            <p:ph type="body" idx="1"/>
          </p:nvPr>
        </p:nvSpPr>
        <p:spPr>
          <a:xfrm>
            <a:off x="865562" y="1753370"/>
            <a:ext cx="7543801" cy="4023360"/>
          </a:xfrm>
          <a:prstGeom prst="rect">
            <a:avLst/>
          </a:prstGeom>
          <a:noFill/>
          <a:ln>
            <a:noFill/>
          </a:ln>
        </p:spPr>
        <p:txBody>
          <a:bodyPr spcFirstLastPara="1" wrap="square" lIns="0" tIns="45700" rIns="0" bIns="45700" anchor="t" anchorCtr="0">
            <a:normAutofit fontScale="92500" lnSpcReduction="10000"/>
          </a:bodyPr>
          <a:lstStyle/>
          <a:p>
            <a:pPr marL="91440" lvl="0" indent="-140335" algn="l" rtl="0">
              <a:lnSpc>
                <a:spcPct val="90000"/>
              </a:lnSpc>
              <a:spcBef>
                <a:spcPts val="0"/>
              </a:spcBef>
              <a:spcAft>
                <a:spcPts val="0"/>
              </a:spcAft>
              <a:buSzPct val="100000"/>
              <a:buChar char=" "/>
            </a:pPr>
            <a:r>
              <a:rPr lang="en-US" sz="2600" dirty="0"/>
              <a:t>TGE Elementary (101</a:t>
            </a:r>
            <a:r>
              <a:rPr lang="en-US" sz="2600" dirty="0" smtClean="0"/>
              <a:t>)         </a:t>
            </a:r>
            <a:r>
              <a:rPr lang="en-US" dirty="0"/>
              <a:t>	</a:t>
            </a:r>
            <a:r>
              <a:rPr lang="en-US" sz="2400" dirty="0"/>
              <a:t>High School (001)</a:t>
            </a:r>
            <a:r>
              <a:rPr lang="en-US" dirty="0"/>
              <a:t>  </a:t>
            </a:r>
            <a:endParaRPr dirty="0"/>
          </a:p>
          <a:p>
            <a:pPr marL="91440" lvl="0" indent="-129540" algn="l" rtl="0">
              <a:lnSpc>
                <a:spcPct val="90000"/>
              </a:lnSpc>
              <a:spcBef>
                <a:spcPts val="1400"/>
              </a:spcBef>
              <a:spcAft>
                <a:spcPts val="0"/>
              </a:spcAft>
              <a:buSzPct val="100000"/>
              <a:buFont typeface="Arial"/>
              <a:buChar char="•"/>
            </a:pPr>
            <a:r>
              <a:rPr lang="en-US" sz="2400" dirty="0"/>
              <a:t> </a:t>
            </a:r>
            <a:r>
              <a:rPr lang="en-US" sz="1800" dirty="0"/>
              <a:t>Recognized - $ </a:t>
            </a:r>
            <a:r>
              <a:rPr lang="en-US" sz="1800" dirty="0" smtClean="0"/>
              <a:t>8,525.00</a:t>
            </a:r>
            <a:r>
              <a:rPr lang="en-US" sz="1800" dirty="0"/>
              <a:t>		Recognized - $ </a:t>
            </a:r>
            <a:r>
              <a:rPr lang="en-US" sz="1800" dirty="0" smtClean="0"/>
              <a:t>8,637.00</a:t>
            </a:r>
            <a:endParaRPr dirty="0"/>
          </a:p>
          <a:p>
            <a:pPr marL="91440" lvl="0" indent="-97155" algn="l" rtl="0">
              <a:lnSpc>
                <a:spcPct val="90000"/>
              </a:lnSpc>
              <a:spcBef>
                <a:spcPts val="1400"/>
              </a:spcBef>
              <a:spcAft>
                <a:spcPts val="0"/>
              </a:spcAft>
              <a:buSzPct val="100000"/>
              <a:buFont typeface="Arial"/>
              <a:buChar char="•"/>
            </a:pPr>
            <a:r>
              <a:rPr lang="en-US" sz="1800" dirty="0"/>
              <a:t> Exemplary -  $</a:t>
            </a:r>
            <a:r>
              <a:rPr lang="en-US" sz="1800" dirty="0" smtClean="0"/>
              <a:t>17,050.00</a:t>
            </a:r>
            <a:r>
              <a:rPr lang="en-US" sz="1800" dirty="0"/>
              <a:t>		Exemplary -  $</a:t>
            </a:r>
            <a:r>
              <a:rPr lang="en-US" sz="1800" dirty="0" smtClean="0"/>
              <a:t>17,273.00</a:t>
            </a:r>
            <a:endParaRPr dirty="0"/>
          </a:p>
          <a:p>
            <a:pPr marL="91440" lvl="0" indent="-97155" algn="l" rtl="0">
              <a:lnSpc>
                <a:spcPct val="90000"/>
              </a:lnSpc>
              <a:spcBef>
                <a:spcPts val="1400"/>
              </a:spcBef>
              <a:spcAft>
                <a:spcPts val="0"/>
              </a:spcAft>
              <a:buSzPct val="100000"/>
              <a:buFont typeface="Arial"/>
              <a:buChar char="•"/>
            </a:pPr>
            <a:r>
              <a:rPr lang="en-US" sz="1800" dirty="0"/>
              <a:t> Master      -  </a:t>
            </a:r>
            <a:r>
              <a:rPr lang="en-US" sz="1800" dirty="0" smtClean="0"/>
              <a:t>$</a:t>
            </a:r>
            <a:r>
              <a:rPr lang="en-US" sz="1800" dirty="0" smtClean="0"/>
              <a:t>30,416.00</a:t>
            </a:r>
            <a:r>
              <a:rPr lang="en-US" sz="1800" dirty="0"/>
              <a:t>		Master       -  $</a:t>
            </a:r>
            <a:r>
              <a:rPr lang="en-US" sz="1800" dirty="0" smtClean="0"/>
              <a:t>30,789.00</a:t>
            </a:r>
            <a:endParaRPr dirty="0"/>
          </a:p>
          <a:p>
            <a:pPr marL="0" lvl="0" indent="0" algn="l" rtl="0">
              <a:lnSpc>
                <a:spcPct val="90000"/>
              </a:lnSpc>
              <a:spcBef>
                <a:spcPts val="1400"/>
              </a:spcBef>
              <a:spcAft>
                <a:spcPts val="0"/>
              </a:spcAft>
              <a:buSzPct val="100000"/>
              <a:buNone/>
            </a:pPr>
            <a:r>
              <a:rPr lang="en-US" sz="2600" dirty="0"/>
              <a:t>Middle School (042)		Options (007)</a:t>
            </a:r>
            <a:endParaRPr dirty="0"/>
          </a:p>
          <a:p>
            <a:pPr marL="91440" lvl="0" indent="-129540" algn="l" rtl="0">
              <a:lnSpc>
                <a:spcPct val="90000"/>
              </a:lnSpc>
              <a:spcBef>
                <a:spcPts val="1400"/>
              </a:spcBef>
              <a:spcAft>
                <a:spcPts val="0"/>
              </a:spcAft>
              <a:buSzPct val="100000"/>
              <a:buFont typeface="Arial"/>
              <a:buChar char="•"/>
            </a:pPr>
            <a:r>
              <a:rPr lang="en-US" sz="2400" dirty="0"/>
              <a:t> </a:t>
            </a:r>
            <a:r>
              <a:rPr lang="en-US" sz="1800" dirty="0"/>
              <a:t>Recognized - $ </a:t>
            </a:r>
            <a:r>
              <a:rPr lang="en-US" sz="1800" dirty="0" smtClean="0"/>
              <a:t>8,354.00</a:t>
            </a:r>
            <a:r>
              <a:rPr lang="en-US" sz="1800" dirty="0"/>
              <a:t>		Recognized - $ </a:t>
            </a:r>
            <a:r>
              <a:rPr lang="en-US" sz="1800" dirty="0" smtClean="0"/>
              <a:t>8,455.00</a:t>
            </a:r>
            <a:endParaRPr sz="1800" dirty="0"/>
          </a:p>
          <a:p>
            <a:pPr marL="91440" lvl="0" indent="-97155" algn="l" rtl="0">
              <a:lnSpc>
                <a:spcPct val="90000"/>
              </a:lnSpc>
              <a:spcBef>
                <a:spcPts val="1400"/>
              </a:spcBef>
              <a:spcAft>
                <a:spcPts val="0"/>
              </a:spcAft>
              <a:buSzPct val="100000"/>
              <a:buFont typeface="Arial"/>
              <a:buChar char="•"/>
            </a:pPr>
            <a:r>
              <a:rPr lang="en-US" sz="1800" dirty="0"/>
              <a:t> Exemplary -  $</a:t>
            </a:r>
            <a:r>
              <a:rPr lang="en-US" sz="1800" dirty="0" smtClean="0"/>
              <a:t>16,708.00</a:t>
            </a:r>
            <a:r>
              <a:rPr lang="en-US" sz="1800" dirty="0"/>
              <a:t>		Exemplary -  $</a:t>
            </a:r>
            <a:r>
              <a:rPr lang="en-US" sz="1800" dirty="0" smtClean="0"/>
              <a:t>16,909.00</a:t>
            </a:r>
            <a:endParaRPr sz="1800" dirty="0"/>
          </a:p>
          <a:p>
            <a:pPr marL="91440" lvl="0" indent="-97155" algn="l" rtl="0">
              <a:lnSpc>
                <a:spcPct val="90000"/>
              </a:lnSpc>
              <a:spcBef>
                <a:spcPts val="1400"/>
              </a:spcBef>
              <a:spcAft>
                <a:spcPts val="0"/>
              </a:spcAft>
              <a:buSzPct val="100000"/>
              <a:buFont typeface="Arial"/>
              <a:buChar char="•"/>
            </a:pPr>
            <a:r>
              <a:rPr lang="en-US" sz="1800" dirty="0"/>
              <a:t> Master      -  </a:t>
            </a:r>
            <a:r>
              <a:rPr lang="en-US" sz="1800" dirty="0" smtClean="0"/>
              <a:t>$</a:t>
            </a:r>
            <a:r>
              <a:rPr lang="en-US" sz="1800" dirty="0" smtClean="0"/>
              <a:t>29,847.00</a:t>
            </a:r>
            <a:r>
              <a:rPr lang="en-US" sz="1800" dirty="0"/>
              <a:t>		Master       -  $</a:t>
            </a:r>
            <a:r>
              <a:rPr lang="en-US" sz="1800" dirty="0" smtClean="0"/>
              <a:t>30,182.00</a:t>
            </a:r>
            <a:endParaRPr sz="1800" dirty="0"/>
          </a:p>
          <a:p>
            <a:pPr marL="91440" lvl="0" indent="-97155" algn="l" rtl="0">
              <a:lnSpc>
                <a:spcPct val="90000"/>
              </a:lnSpc>
              <a:spcBef>
                <a:spcPts val="1400"/>
              </a:spcBef>
              <a:spcAft>
                <a:spcPts val="0"/>
              </a:spcAft>
              <a:buSzPct val="100000"/>
              <a:buFont typeface="Arial"/>
              <a:buChar char="•"/>
            </a:pPr>
            <a:r>
              <a:rPr lang="en-US" sz="1800" u="sng" dirty="0">
                <a:solidFill>
                  <a:schemeClr val="hlink"/>
                </a:solidFill>
                <a:latin typeface="Constantia"/>
                <a:ea typeface="Constantia"/>
                <a:cs typeface="Constantia"/>
                <a:sym typeface="Constantia"/>
                <a:hlinkClick r:id="rId3"/>
              </a:rPr>
              <a:t>https://tiatexas.org/about-teacher-incentive-allotment/funding-allocations-map/</a:t>
            </a:r>
            <a:endParaRPr sz="1800" dirty="0">
              <a:latin typeface="Constantia"/>
              <a:ea typeface="Constantia"/>
              <a:cs typeface="Constantia"/>
              <a:sym typeface="Constantia"/>
            </a:endParaRPr>
          </a:p>
          <a:p>
            <a:pPr marL="91440" lvl="0" indent="0" algn="l" rtl="0">
              <a:lnSpc>
                <a:spcPct val="90000"/>
              </a:lnSpc>
              <a:spcBef>
                <a:spcPts val="1400"/>
              </a:spcBef>
              <a:spcAft>
                <a:spcPts val="0"/>
              </a:spcAft>
              <a:buSzPct val="100000"/>
              <a:buFont typeface="Arial"/>
              <a:buNone/>
            </a:pPr>
            <a:endParaRPr sz="1800" dirty="0"/>
          </a:p>
          <a:p>
            <a:pPr marL="91440" lvl="0" indent="0" algn="l" rtl="0">
              <a:lnSpc>
                <a:spcPct val="90000"/>
              </a:lnSpc>
              <a:spcBef>
                <a:spcPts val="1400"/>
              </a:spcBef>
              <a:spcAft>
                <a:spcPts val="0"/>
              </a:spcAft>
              <a:buSzPct val="100000"/>
              <a:buFont typeface="Arial"/>
              <a:buNone/>
            </a:pPr>
            <a:endParaRPr sz="2400" dirty="0"/>
          </a:p>
        </p:txBody>
      </p:sp>
      <p:sp>
        <p:nvSpPr>
          <p:cNvPr id="150" name="Google Shape;150;p17"/>
          <p:cNvSpPr txBox="1">
            <a:spLocks noGrp="1"/>
          </p:cNvSpPr>
          <p:nvPr>
            <p:ph type="sldNum" idx="12"/>
          </p:nvPr>
        </p:nvSpPr>
        <p:spPr>
          <a:xfrm>
            <a:off x="8366747" y="6459776"/>
            <a:ext cx="710700" cy="3315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1000"/>
              <a:buFont typeface="Calibri"/>
              <a:buNone/>
            </a:pPr>
            <a:fld id="{00000000-1234-1234-1234-123412341234}" type="slidenum">
              <a:rPr lang="en-US" sz="1400">
                <a:latin typeface="Cambria"/>
                <a:ea typeface="Cambria"/>
                <a:cs typeface="Cambria"/>
                <a:sym typeface="Cambria"/>
              </a:rPr>
              <a:t>5</a:t>
            </a:fld>
            <a:endParaRPr sz="1400">
              <a:solidFill>
                <a:schemeClr val="accent3"/>
              </a:solidFill>
              <a:latin typeface="Cambria"/>
              <a:ea typeface="Cambria"/>
              <a:cs typeface="Cambria"/>
              <a:sym typeface="Cambri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8"/>
          <p:cNvSpPr txBox="1">
            <a:spLocks noGrp="1"/>
          </p:cNvSpPr>
          <p:nvPr>
            <p:ph type="title"/>
          </p:nvPr>
        </p:nvSpPr>
        <p:spPr>
          <a:xfrm>
            <a:off x="616425" y="667600"/>
            <a:ext cx="7806300" cy="10341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5000"/>
              </a:lnSpc>
              <a:spcBef>
                <a:spcPts val="0"/>
              </a:spcBef>
              <a:spcAft>
                <a:spcPts val="0"/>
              </a:spcAft>
              <a:buClr>
                <a:srgbClr val="3F3F3F"/>
              </a:buClr>
              <a:buSzPct val="100000"/>
              <a:buFont typeface="Calibri"/>
              <a:buNone/>
            </a:pPr>
            <a:r>
              <a:rPr lang="en-US"/>
              <a:t>Teacher Incentive Allotment to Teachers (90%)</a:t>
            </a:r>
            <a:endParaRPr/>
          </a:p>
        </p:txBody>
      </p:sp>
      <p:sp>
        <p:nvSpPr>
          <p:cNvPr id="156" name="Google Shape;156;p18"/>
          <p:cNvSpPr txBox="1">
            <a:spLocks noGrp="1"/>
          </p:cNvSpPr>
          <p:nvPr>
            <p:ph type="body" idx="1"/>
          </p:nvPr>
        </p:nvSpPr>
        <p:spPr>
          <a:xfrm>
            <a:off x="913995" y="1582615"/>
            <a:ext cx="8377500" cy="5184562"/>
          </a:xfrm>
          <a:prstGeom prst="rect">
            <a:avLst/>
          </a:prstGeom>
          <a:noFill/>
          <a:ln>
            <a:noFill/>
          </a:ln>
        </p:spPr>
        <p:txBody>
          <a:bodyPr spcFirstLastPara="1" wrap="square" lIns="0" tIns="45700" rIns="0" bIns="45700" anchor="t" anchorCtr="0">
            <a:normAutofit/>
          </a:bodyPr>
          <a:lstStyle/>
          <a:p>
            <a:pPr marL="91440" lvl="0" indent="-140335" algn="l" rtl="0">
              <a:lnSpc>
                <a:spcPct val="90000"/>
              </a:lnSpc>
              <a:spcBef>
                <a:spcPts val="0"/>
              </a:spcBef>
              <a:spcAft>
                <a:spcPts val="0"/>
              </a:spcAft>
              <a:buSzPct val="100000"/>
              <a:buChar char=" "/>
            </a:pPr>
            <a:r>
              <a:rPr lang="en-US" sz="2600" dirty="0"/>
              <a:t>TGE Elementary (101)</a:t>
            </a:r>
            <a:r>
              <a:rPr lang="en-US" dirty="0"/>
              <a:t>		</a:t>
            </a:r>
            <a:r>
              <a:rPr lang="en-US" sz="2400" dirty="0"/>
              <a:t>High School (001)</a:t>
            </a:r>
            <a:r>
              <a:rPr lang="en-US" dirty="0"/>
              <a:t>  </a:t>
            </a:r>
            <a:endParaRPr dirty="0"/>
          </a:p>
          <a:p>
            <a:pPr marL="91440" lvl="0" indent="-129540" algn="l" rtl="0">
              <a:lnSpc>
                <a:spcPct val="90000"/>
              </a:lnSpc>
              <a:spcBef>
                <a:spcPts val="1400"/>
              </a:spcBef>
              <a:spcAft>
                <a:spcPts val="0"/>
              </a:spcAft>
              <a:buSzPct val="100000"/>
              <a:buFont typeface="Arial"/>
              <a:buChar char="•"/>
            </a:pPr>
            <a:r>
              <a:rPr lang="en-US" sz="2400" dirty="0"/>
              <a:t> </a:t>
            </a:r>
            <a:r>
              <a:rPr lang="en-US" sz="1800" dirty="0"/>
              <a:t>Recognized - $ </a:t>
            </a:r>
            <a:r>
              <a:rPr lang="en-US" sz="1800" dirty="0" smtClean="0"/>
              <a:t>7,672.00</a:t>
            </a:r>
            <a:r>
              <a:rPr lang="en-US" sz="1800" dirty="0"/>
              <a:t>			Recognized - $ </a:t>
            </a:r>
            <a:r>
              <a:rPr lang="en-US" sz="1800" dirty="0" smtClean="0"/>
              <a:t>7,773.00</a:t>
            </a:r>
            <a:endParaRPr dirty="0"/>
          </a:p>
          <a:p>
            <a:pPr marL="91440" lvl="0" indent="-97155" algn="l" rtl="0">
              <a:lnSpc>
                <a:spcPct val="90000"/>
              </a:lnSpc>
              <a:spcBef>
                <a:spcPts val="1400"/>
              </a:spcBef>
              <a:spcAft>
                <a:spcPts val="0"/>
              </a:spcAft>
              <a:buSzPct val="100000"/>
              <a:buFont typeface="Arial"/>
              <a:buChar char="•"/>
            </a:pPr>
            <a:r>
              <a:rPr lang="en-US" sz="1800" dirty="0"/>
              <a:t> Exemplary -  $</a:t>
            </a:r>
            <a:r>
              <a:rPr lang="en-US" sz="1800" dirty="0" smtClean="0"/>
              <a:t>15,345.00</a:t>
            </a:r>
            <a:r>
              <a:rPr lang="en-US" sz="1800" dirty="0"/>
              <a:t>			Exemplary -  $</a:t>
            </a:r>
            <a:r>
              <a:rPr lang="en-US" sz="1800" dirty="0" smtClean="0"/>
              <a:t>15,545.00</a:t>
            </a:r>
            <a:endParaRPr dirty="0"/>
          </a:p>
          <a:p>
            <a:pPr marL="91440" lvl="0" indent="-97155" algn="l" rtl="0">
              <a:lnSpc>
                <a:spcPct val="90000"/>
              </a:lnSpc>
              <a:spcBef>
                <a:spcPts val="1400"/>
              </a:spcBef>
              <a:spcAft>
                <a:spcPts val="0"/>
              </a:spcAft>
              <a:buSzPct val="100000"/>
              <a:buFont typeface="Arial"/>
              <a:buChar char="•"/>
            </a:pPr>
            <a:r>
              <a:rPr lang="en-US" sz="1800" dirty="0"/>
              <a:t> Master      -  $</a:t>
            </a:r>
            <a:r>
              <a:rPr lang="en-US" sz="1800" dirty="0" smtClean="0"/>
              <a:t>27,374.00</a:t>
            </a:r>
            <a:r>
              <a:rPr lang="en-US" sz="1800" dirty="0"/>
              <a:t>			Master       -  $</a:t>
            </a:r>
            <a:r>
              <a:rPr lang="en-US" sz="1800" dirty="0" smtClean="0"/>
              <a:t>27,710.00</a:t>
            </a:r>
            <a:endParaRPr dirty="0"/>
          </a:p>
          <a:p>
            <a:pPr marL="91440" lvl="0" indent="-140335" algn="l" rtl="0">
              <a:lnSpc>
                <a:spcPct val="90000"/>
              </a:lnSpc>
              <a:spcBef>
                <a:spcPts val="1400"/>
              </a:spcBef>
              <a:spcAft>
                <a:spcPts val="0"/>
              </a:spcAft>
              <a:buSzPct val="100000"/>
              <a:buFont typeface="Arial"/>
              <a:buChar char="•"/>
            </a:pPr>
            <a:r>
              <a:rPr lang="en-US" sz="2600" dirty="0"/>
              <a:t>Middle School (042)		</a:t>
            </a:r>
            <a:r>
              <a:rPr lang="en-US" sz="2600" dirty="0" smtClean="0"/>
              <a:t>Options </a:t>
            </a:r>
            <a:r>
              <a:rPr lang="en-US" sz="2600" dirty="0"/>
              <a:t>(007)</a:t>
            </a:r>
            <a:endParaRPr dirty="0"/>
          </a:p>
          <a:p>
            <a:pPr marL="91440" lvl="0" indent="-129540" algn="l" rtl="0">
              <a:lnSpc>
                <a:spcPct val="90000"/>
              </a:lnSpc>
              <a:spcBef>
                <a:spcPts val="1400"/>
              </a:spcBef>
              <a:spcAft>
                <a:spcPts val="0"/>
              </a:spcAft>
              <a:buSzPct val="100000"/>
              <a:buFont typeface="Arial"/>
              <a:buChar char="•"/>
            </a:pPr>
            <a:r>
              <a:rPr lang="en-US" sz="2400" dirty="0"/>
              <a:t> </a:t>
            </a:r>
            <a:r>
              <a:rPr lang="en-US" sz="1800" dirty="0"/>
              <a:t>Recognized - $ </a:t>
            </a:r>
            <a:r>
              <a:rPr lang="en-US" sz="1800" dirty="0" smtClean="0"/>
              <a:t>7,518.00</a:t>
            </a:r>
            <a:r>
              <a:rPr lang="en-US" sz="1800" dirty="0"/>
              <a:t>			Recognized - $ </a:t>
            </a:r>
            <a:r>
              <a:rPr lang="en-US" sz="1800" dirty="0" smtClean="0"/>
              <a:t>7,609.00</a:t>
            </a:r>
            <a:endParaRPr sz="1800" dirty="0"/>
          </a:p>
          <a:p>
            <a:pPr marL="91440" lvl="0" indent="-97155" algn="l" rtl="0">
              <a:lnSpc>
                <a:spcPct val="90000"/>
              </a:lnSpc>
              <a:spcBef>
                <a:spcPts val="1400"/>
              </a:spcBef>
              <a:spcAft>
                <a:spcPts val="0"/>
              </a:spcAft>
              <a:buSzPct val="100000"/>
              <a:buFont typeface="Arial"/>
              <a:buChar char="•"/>
            </a:pPr>
            <a:r>
              <a:rPr lang="en-US" sz="1800" dirty="0"/>
              <a:t> Exemplary -  $</a:t>
            </a:r>
            <a:r>
              <a:rPr lang="en-US" sz="1800" dirty="0" smtClean="0"/>
              <a:t>15,034.00</a:t>
            </a:r>
            <a:r>
              <a:rPr lang="en-US" sz="1800" dirty="0"/>
              <a:t>			Exemplary -  $</a:t>
            </a:r>
            <a:r>
              <a:rPr lang="en-US" sz="1800" dirty="0" smtClean="0"/>
              <a:t>15,218.00</a:t>
            </a:r>
            <a:endParaRPr sz="1800" dirty="0"/>
          </a:p>
          <a:p>
            <a:pPr marL="91440" lvl="0" indent="-97155" algn="l" rtl="0">
              <a:lnSpc>
                <a:spcPct val="90000"/>
              </a:lnSpc>
              <a:spcBef>
                <a:spcPts val="1400"/>
              </a:spcBef>
              <a:spcAft>
                <a:spcPts val="0"/>
              </a:spcAft>
              <a:buSzPct val="100000"/>
              <a:buFont typeface="Arial"/>
              <a:buChar char="•"/>
            </a:pPr>
            <a:r>
              <a:rPr lang="en-US" sz="1800" dirty="0"/>
              <a:t> Master      -  $</a:t>
            </a:r>
            <a:r>
              <a:rPr lang="en-US" sz="1800" dirty="0" smtClean="0"/>
              <a:t>26,862.00</a:t>
            </a:r>
            <a:r>
              <a:rPr lang="en-US" sz="1800" dirty="0"/>
              <a:t>			Master       -  </a:t>
            </a:r>
            <a:r>
              <a:rPr lang="en-US" sz="1800" dirty="0" smtClean="0"/>
              <a:t>$</a:t>
            </a:r>
            <a:r>
              <a:rPr lang="en-US" sz="1800" dirty="0" smtClean="0"/>
              <a:t>27,163.00</a:t>
            </a:r>
            <a:endParaRPr sz="200" dirty="0"/>
          </a:p>
          <a:p>
            <a:pPr marL="91440" lvl="0" indent="-97155" algn="l" rtl="0">
              <a:lnSpc>
                <a:spcPct val="90000"/>
              </a:lnSpc>
              <a:spcBef>
                <a:spcPts val="1400"/>
              </a:spcBef>
              <a:spcAft>
                <a:spcPts val="0"/>
              </a:spcAft>
              <a:buSzPct val="100000"/>
              <a:buFont typeface="Arial"/>
              <a:buChar char="•"/>
            </a:pPr>
            <a:r>
              <a:rPr lang="en-US" sz="1800" dirty="0"/>
              <a:t> </a:t>
            </a:r>
            <a:r>
              <a:rPr lang="en-US" sz="1800" b="1" dirty="0"/>
              <a:t>NOTE: </a:t>
            </a:r>
            <a:r>
              <a:rPr lang="en-US" sz="1800" dirty="0"/>
              <a:t>Teacher Incentive Allotment will be part of </a:t>
            </a:r>
            <a:r>
              <a:rPr lang="en-US" sz="1800" dirty="0" smtClean="0"/>
              <a:t>TRS</a:t>
            </a:r>
            <a:endParaRPr sz="200" dirty="0"/>
          </a:p>
          <a:p>
            <a:pPr marL="91440" lvl="0" indent="-97155" algn="l" rtl="0">
              <a:lnSpc>
                <a:spcPct val="90000"/>
              </a:lnSpc>
              <a:spcBef>
                <a:spcPts val="1400"/>
              </a:spcBef>
              <a:spcAft>
                <a:spcPts val="0"/>
              </a:spcAft>
              <a:buSzPct val="100000"/>
              <a:buFont typeface="Arial"/>
              <a:buChar char="•"/>
            </a:pPr>
            <a:r>
              <a:rPr lang="en-US" sz="1800" u="sng" dirty="0">
                <a:solidFill>
                  <a:schemeClr val="hlink"/>
                </a:solidFill>
                <a:latin typeface="Constantia"/>
                <a:ea typeface="Constantia"/>
                <a:cs typeface="Constantia"/>
                <a:sym typeface="Constantia"/>
                <a:hlinkClick r:id="rId3"/>
              </a:rPr>
              <a:t>https://tiatexas.org/about-teacher-incentive-allotment/funding-allocations-map/</a:t>
            </a:r>
            <a:endParaRPr sz="1800" dirty="0">
              <a:latin typeface="Constantia"/>
              <a:ea typeface="Constantia"/>
              <a:cs typeface="Constantia"/>
              <a:sym typeface="Constantia"/>
            </a:endParaRPr>
          </a:p>
          <a:p>
            <a:pPr marL="91440" lvl="0" indent="0" algn="l" rtl="0">
              <a:lnSpc>
                <a:spcPct val="90000"/>
              </a:lnSpc>
              <a:spcBef>
                <a:spcPts val="1400"/>
              </a:spcBef>
              <a:spcAft>
                <a:spcPts val="0"/>
              </a:spcAft>
              <a:buSzPct val="100000"/>
              <a:buFont typeface="Arial"/>
              <a:buNone/>
            </a:pPr>
            <a:endParaRPr sz="1800" dirty="0"/>
          </a:p>
          <a:p>
            <a:pPr marL="91440" lvl="0" indent="0" algn="l" rtl="0">
              <a:lnSpc>
                <a:spcPct val="90000"/>
              </a:lnSpc>
              <a:spcBef>
                <a:spcPts val="1400"/>
              </a:spcBef>
              <a:spcAft>
                <a:spcPts val="0"/>
              </a:spcAft>
              <a:buSzPct val="100000"/>
              <a:buFont typeface="Arial"/>
              <a:buNone/>
            </a:pPr>
            <a:endParaRPr sz="2400" dirty="0"/>
          </a:p>
        </p:txBody>
      </p:sp>
      <p:sp>
        <p:nvSpPr>
          <p:cNvPr id="157" name="Google Shape;157;p18"/>
          <p:cNvSpPr txBox="1">
            <a:spLocks noGrp="1"/>
          </p:cNvSpPr>
          <p:nvPr>
            <p:ph type="sldNum" idx="12"/>
          </p:nvPr>
        </p:nvSpPr>
        <p:spPr>
          <a:xfrm>
            <a:off x="8366746" y="6459899"/>
            <a:ext cx="643500" cy="398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1000"/>
              <a:buFont typeface="Calibri"/>
              <a:buNone/>
            </a:pPr>
            <a:fld id="{00000000-1234-1234-1234-123412341234}" type="slidenum">
              <a:rPr lang="en-US" sz="1400">
                <a:latin typeface="Cambria"/>
                <a:ea typeface="Cambria"/>
                <a:cs typeface="Cambria"/>
                <a:sym typeface="Cambria"/>
              </a:rPr>
              <a:t>6</a:t>
            </a:fld>
            <a:endParaRPr sz="1400">
              <a:solidFill>
                <a:schemeClr val="accent3"/>
              </a:solidFill>
              <a:latin typeface="Cambria"/>
              <a:ea typeface="Cambria"/>
              <a:cs typeface="Cambria"/>
              <a:sym typeface="Cambri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9"/>
          <p:cNvSpPr txBox="1">
            <a:spLocks noGrp="1"/>
          </p:cNvSpPr>
          <p:nvPr>
            <p:ph type="title"/>
          </p:nvPr>
        </p:nvSpPr>
        <p:spPr>
          <a:xfrm>
            <a:off x="386862" y="130629"/>
            <a:ext cx="8229600" cy="12192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F9F9F9"/>
              </a:buClr>
              <a:buSzPts val="4200"/>
              <a:buFont typeface="Constantia"/>
              <a:buNone/>
            </a:pPr>
            <a:r>
              <a:rPr lang="en-US" sz="4200" b="0" i="0" u="none" strike="noStrike" cap="none">
                <a:solidFill>
                  <a:schemeClr val="dk1"/>
                </a:solidFill>
                <a:latin typeface="Constantia"/>
                <a:ea typeface="Constantia"/>
                <a:cs typeface="Constantia"/>
                <a:sym typeface="Constantia"/>
              </a:rPr>
              <a:t>How do the designations work?</a:t>
            </a:r>
            <a:endParaRPr sz="4200" b="0" i="0" u="none" strike="noStrike" cap="none">
              <a:solidFill>
                <a:schemeClr val="dk1"/>
              </a:solidFill>
              <a:latin typeface="Constantia"/>
              <a:ea typeface="Constantia"/>
              <a:cs typeface="Constantia"/>
              <a:sym typeface="Constantia"/>
            </a:endParaRPr>
          </a:p>
        </p:txBody>
      </p:sp>
      <p:grpSp>
        <p:nvGrpSpPr>
          <p:cNvPr id="163" name="Google Shape;163;p19"/>
          <p:cNvGrpSpPr/>
          <p:nvPr/>
        </p:nvGrpSpPr>
        <p:grpSpPr>
          <a:xfrm>
            <a:off x="286378" y="1628368"/>
            <a:ext cx="8571244" cy="4387079"/>
            <a:chOff x="0" y="535"/>
            <a:chExt cx="8571244" cy="4387079"/>
          </a:xfrm>
        </p:grpSpPr>
        <p:sp>
          <p:nvSpPr>
            <p:cNvPr id="164" name="Google Shape;164;p19"/>
            <p:cNvSpPr/>
            <p:nvPr/>
          </p:nvSpPr>
          <p:spPr>
            <a:xfrm>
              <a:off x="0" y="96499"/>
              <a:ext cx="8571244" cy="1253451"/>
            </a:xfrm>
            <a:prstGeom prst="roundRect">
              <a:avLst>
                <a:gd name="adj" fmla="val 10000"/>
              </a:avLst>
            </a:prstGeom>
            <a:solidFill>
              <a:srgbClr val="CFE2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9"/>
            <p:cNvSpPr/>
            <p:nvPr/>
          </p:nvSpPr>
          <p:spPr>
            <a:xfrm>
              <a:off x="1447735" y="535"/>
              <a:ext cx="7123508" cy="125345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9"/>
            <p:cNvSpPr txBox="1"/>
            <p:nvPr/>
          </p:nvSpPr>
          <p:spPr>
            <a:xfrm>
              <a:off x="1447735" y="535"/>
              <a:ext cx="7123508" cy="1253451"/>
            </a:xfrm>
            <a:prstGeom prst="rect">
              <a:avLst/>
            </a:prstGeom>
            <a:noFill/>
            <a:ln>
              <a:noFill/>
            </a:ln>
          </p:spPr>
          <p:txBody>
            <a:bodyPr spcFirstLastPara="1" wrap="square" lIns="132650" tIns="132650" rIns="132650" bIns="132650" anchor="ctr" anchorCtr="0">
              <a:noAutofit/>
            </a:bodyPr>
            <a:lstStyle/>
            <a:p>
              <a:pPr marL="0" marR="0" lvl="0" indent="0" algn="l" rtl="0">
                <a:lnSpc>
                  <a:spcPct val="100000"/>
                </a:lnSpc>
                <a:spcBef>
                  <a:spcPts val="0"/>
                </a:spcBef>
                <a:spcAft>
                  <a:spcPts val="0"/>
                </a:spcAft>
                <a:buNone/>
              </a:pPr>
              <a:r>
                <a:rPr lang="en-US" sz="1500">
                  <a:solidFill>
                    <a:schemeClr val="dk1"/>
                  </a:solidFill>
                  <a:latin typeface="Calibri"/>
                  <a:ea typeface="Calibri"/>
                  <a:cs typeface="Calibri"/>
                  <a:sym typeface="Calibri"/>
                </a:rPr>
                <a:t>The designation of each teacher</a:t>
              </a:r>
              <a:r>
                <a:rPr lang="en-US" sz="1500" b="0" i="0">
                  <a:solidFill>
                    <a:schemeClr val="dk1"/>
                  </a:solidFill>
                  <a:latin typeface="Calibri"/>
                  <a:ea typeface="Calibri"/>
                  <a:cs typeface="Calibri"/>
                  <a:sym typeface="Calibri"/>
                </a:rPr>
                <a:t> will start during the 2021-2022</a:t>
              </a:r>
              <a:r>
                <a:rPr lang="en-US" sz="1500">
                  <a:solidFill>
                    <a:schemeClr val="dk1"/>
                  </a:solidFill>
                  <a:latin typeface="Calibri"/>
                  <a:ea typeface="Calibri"/>
                  <a:cs typeface="Calibri"/>
                  <a:sym typeface="Calibri"/>
                </a:rPr>
                <a:t> school year and will be based on the</a:t>
              </a:r>
              <a:r>
                <a:rPr lang="en-US" sz="1500" b="0" i="0">
                  <a:solidFill>
                    <a:schemeClr val="dk1"/>
                  </a:solidFill>
                  <a:latin typeface="Calibri"/>
                  <a:ea typeface="Calibri"/>
                  <a:cs typeface="Calibri"/>
                  <a:sym typeface="Calibri"/>
                </a:rPr>
                <a:t> T-TESS (75%) and SLO evaluation (25%).</a:t>
              </a:r>
              <a:endParaRPr sz="1500">
                <a:solidFill>
                  <a:schemeClr val="dk1"/>
                </a:solidFill>
                <a:latin typeface="Calibri"/>
                <a:ea typeface="Calibri"/>
                <a:cs typeface="Calibri"/>
                <a:sym typeface="Calibri"/>
              </a:endParaRPr>
            </a:p>
          </p:txBody>
        </p:sp>
        <p:sp>
          <p:nvSpPr>
            <p:cNvPr id="167" name="Google Shape;167;p19"/>
            <p:cNvSpPr/>
            <p:nvPr/>
          </p:nvSpPr>
          <p:spPr>
            <a:xfrm>
              <a:off x="0" y="1567349"/>
              <a:ext cx="8571244" cy="1253451"/>
            </a:xfrm>
            <a:prstGeom prst="roundRect">
              <a:avLst>
                <a:gd name="adj" fmla="val 10000"/>
              </a:avLst>
            </a:prstGeom>
            <a:solidFill>
              <a:srgbClr val="CFE2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9"/>
            <p:cNvSpPr/>
            <p:nvPr/>
          </p:nvSpPr>
          <p:spPr>
            <a:xfrm>
              <a:off x="1447735" y="1597770"/>
              <a:ext cx="7123508" cy="125345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9"/>
            <p:cNvSpPr txBox="1"/>
            <p:nvPr/>
          </p:nvSpPr>
          <p:spPr>
            <a:xfrm>
              <a:off x="1447735" y="1597770"/>
              <a:ext cx="7123508" cy="1253451"/>
            </a:xfrm>
            <a:prstGeom prst="rect">
              <a:avLst/>
            </a:prstGeom>
            <a:noFill/>
            <a:ln>
              <a:noFill/>
            </a:ln>
          </p:spPr>
          <p:txBody>
            <a:bodyPr spcFirstLastPara="1" wrap="square" lIns="132650" tIns="132650" rIns="132650" bIns="132650" anchor="ctr" anchorCtr="0">
              <a:noAutofit/>
            </a:bodyPr>
            <a:lstStyle/>
            <a:p>
              <a:pPr marL="0" marR="0" lvl="0" indent="0" algn="l" rtl="0">
                <a:lnSpc>
                  <a:spcPct val="100000"/>
                </a:lnSpc>
                <a:spcBef>
                  <a:spcPts val="0"/>
                </a:spcBef>
                <a:spcAft>
                  <a:spcPts val="0"/>
                </a:spcAft>
                <a:buNone/>
              </a:pPr>
              <a:r>
                <a:rPr lang="en-US" sz="1500">
                  <a:solidFill>
                    <a:schemeClr val="dk1"/>
                  </a:solidFill>
                  <a:latin typeface="Calibri"/>
                  <a:ea typeface="Calibri"/>
                  <a:cs typeface="Calibri"/>
                  <a:sym typeface="Calibri"/>
                </a:rPr>
                <a:t>Central Administration </a:t>
              </a:r>
              <a:r>
                <a:rPr lang="en-US" sz="1500" b="0" i="0">
                  <a:solidFill>
                    <a:schemeClr val="dk1"/>
                  </a:solidFill>
                  <a:latin typeface="Calibri"/>
                  <a:ea typeface="Calibri"/>
                  <a:cs typeface="Calibri"/>
                  <a:sym typeface="Calibri"/>
                </a:rPr>
                <a:t>will be reviewing each designation for validity and reliability among the different campuses at the end of the 2021-2022 </a:t>
              </a:r>
              <a:r>
                <a:rPr lang="en-US" sz="1500">
                  <a:solidFill>
                    <a:schemeClr val="dk1"/>
                  </a:solidFill>
                  <a:latin typeface="Calibri"/>
                  <a:ea typeface="Calibri"/>
                  <a:cs typeface="Calibri"/>
                  <a:sym typeface="Calibri"/>
                </a:rPr>
                <a:t>s</a:t>
              </a:r>
              <a:r>
                <a:rPr lang="en-US" sz="1500" b="0" i="0">
                  <a:solidFill>
                    <a:schemeClr val="dk1"/>
                  </a:solidFill>
                  <a:latin typeface="Calibri"/>
                  <a:ea typeface="Calibri"/>
                  <a:cs typeface="Calibri"/>
                  <a:sym typeface="Calibri"/>
                </a:rPr>
                <a:t>chool </a:t>
              </a:r>
              <a:r>
                <a:rPr lang="en-US" sz="1500">
                  <a:solidFill>
                    <a:schemeClr val="dk1"/>
                  </a:solidFill>
                  <a:latin typeface="Calibri"/>
                  <a:ea typeface="Calibri"/>
                  <a:cs typeface="Calibri"/>
                  <a:sym typeface="Calibri"/>
                </a:rPr>
                <a:t>y</a:t>
              </a:r>
              <a:r>
                <a:rPr lang="en-US" sz="1500" b="0" i="0">
                  <a:solidFill>
                    <a:schemeClr val="dk1"/>
                  </a:solidFill>
                  <a:latin typeface="Calibri"/>
                  <a:ea typeface="Calibri"/>
                  <a:cs typeface="Calibri"/>
                  <a:sym typeface="Calibri"/>
                </a:rPr>
                <a:t>ear.  </a:t>
              </a:r>
              <a:r>
                <a:rPr lang="en-US" sz="1500">
                  <a:solidFill>
                    <a:schemeClr val="dk1"/>
                  </a:solidFill>
                  <a:latin typeface="Calibri"/>
                  <a:ea typeface="Calibri"/>
                  <a:cs typeface="Calibri"/>
                  <a:sym typeface="Calibri"/>
                </a:rPr>
                <a:t>TEA estimates that about 33% of state teachers will earn a designation which includes about 5% receiving a Masters Designation and about 15% receiving an Exemplary Designation.</a:t>
              </a:r>
              <a:endParaRPr sz="1500">
                <a:solidFill>
                  <a:schemeClr val="dk1"/>
                </a:solidFill>
                <a:latin typeface="Calibri"/>
                <a:ea typeface="Calibri"/>
                <a:cs typeface="Calibri"/>
                <a:sym typeface="Calibri"/>
              </a:endParaRPr>
            </a:p>
          </p:txBody>
        </p:sp>
        <p:sp>
          <p:nvSpPr>
            <p:cNvPr id="170" name="Google Shape;170;p19"/>
            <p:cNvSpPr/>
            <p:nvPr/>
          </p:nvSpPr>
          <p:spPr>
            <a:xfrm>
              <a:off x="0" y="3134163"/>
              <a:ext cx="8571244" cy="1253451"/>
            </a:xfrm>
            <a:prstGeom prst="roundRect">
              <a:avLst>
                <a:gd name="adj" fmla="val 10000"/>
              </a:avLst>
            </a:prstGeom>
            <a:solidFill>
              <a:srgbClr val="CFE2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9"/>
            <p:cNvSpPr/>
            <p:nvPr/>
          </p:nvSpPr>
          <p:spPr>
            <a:xfrm>
              <a:off x="1447735" y="3134163"/>
              <a:ext cx="7123508" cy="1253451"/>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9"/>
            <p:cNvSpPr txBox="1"/>
            <p:nvPr/>
          </p:nvSpPr>
          <p:spPr>
            <a:xfrm>
              <a:off x="1447735" y="3134163"/>
              <a:ext cx="7123508" cy="1253451"/>
            </a:xfrm>
            <a:prstGeom prst="rect">
              <a:avLst/>
            </a:prstGeom>
            <a:noFill/>
            <a:ln>
              <a:noFill/>
            </a:ln>
          </p:spPr>
          <p:txBody>
            <a:bodyPr spcFirstLastPara="1" wrap="square" lIns="132650" tIns="132650" rIns="132650" bIns="132650" anchor="ctr" anchorCtr="0">
              <a:noAutofit/>
            </a:bodyPr>
            <a:lstStyle/>
            <a:p>
              <a:pPr marL="0" marR="0" lvl="0" indent="0" algn="l" rtl="0">
                <a:lnSpc>
                  <a:spcPct val="100000"/>
                </a:lnSpc>
                <a:spcBef>
                  <a:spcPts val="0"/>
                </a:spcBef>
                <a:spcAft>
                  <a:spcPts val="0"/>
                </a:spcAft>
                <a:buNone/>
              </a:pPr>
              <a:r>
                <a:rPr lang="en-US" sz="1500">
                  <a:solidFill>
                    <a:schemeClr val="dk1"/>
                  </a:solidFill>
                  <a:latin typeface="Calibri"/>
                  <a:ea typeface="Calibri"/>
                  <a:cs typeface="Calibri"/>
                  <a:sym typeface="Calibri"/>
                </a:rPr>
                <a:t>Once the designations are approved by the school district at the end of the 2021-2022 school year, they will then be submitted to the Texas Education Agency (TEA) and Texas Tech University for review and final approval.  </a:t>
              </a:r>
              <a:endParaRPr/>
            </a:p>
          </p:txBody>
        </p:sp>
      </p:grpSp>
      <p:sp>
        <p:nvSpPr>
          <p:cNvPr id="173" name="Google Shape;173;p19"/>
          <p:cNvSpPr txBox="1"/>
          <p:nvPr/>
        </p:nvSpPr>
        <p:spPr>
          <a:xfrm>
            <a:off x="8410550" y="6400800"/>
            <a:ext cx="6096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lt2"/>
              </a:buClr>
              <a:buSzPts val="1600"/>
              <a:buFont typeface="Constantia"/>
              <a:buNone/>
            </a:pPr>
            <a:fld id="{00000000-1234-1234-1234-123412341234}" type="slidenum">
              <a:rPr lang="en-US" i="0" u="none">
                <a:solidFill>
                  <a:schemeClr val="lt2"/>
                </a:solidFill>
                <a:latin typeface="Cambria"/>
                <a:ea typeface="Cambria"/>
                <a:cs typeface="Cambria"/>
                <a:sym typeface="Cambria"/>
              </a:rPr>
              <a:t>7</a:t>
            </a:fld>
            <a:endParaRPr>
              <a:solidFill>
                <a:schemeClr val="dk1"/>
              </a:solidFill>
              <a:latin typeface="Cambria"/>
              <a:ea typeface="Cambria"/>
              <a:cs typeface="Cambria"/>
              <a:sym typeface="Cambria"/>
            </a:endParaRPr>
          </a:p>
        </p:txBody>
      </p:sp>
      <p:pic>
        <p:nvPicPr>
          <p:cNvPr id="174" name="Google Shape;174;p19"/>
          <p:cNvPicPr preferRelativeResize="0"/>
          <p:nvPr/>
        </p:nvPicPr>
        <p:blipFill>
          <a:blip r:embed="rId3">
            <a:alphaModFix/>
          </a:blip>
          <a:stretch>
            <a:fillRect/>
          </a:stretch>
        </p:blipFill>
        <p:spPr>
          <a:xfrm>
            <a:off x="538323" y="1976075"/>
            <a:ext cx="941249" cy="758776"/>
          </a:xfrm>
          <a:prstGeom prst="rect">
            <a:avLst/>
          </a:prstGeom>
          <a:noFill/>
          <a:ln>
            <a:noFill/>
          </a:ln>
        </p:spPr>
      </p:pic>
      <p:pic>
        <p:nvPicPr>
          <p:cNvPr id="175" name="Google Shape;175;p19"/>
          <p:cNvPicPr preferRelativeResize="0"/>
          <p:nvPr/>
        </p:nvPicPr>
        <p:blipFill>
          <a:blip r:embed="rId3">
            <a:alphaModFix/>
          </a:blip>
          <a:stretch>
            <a:fillRect/>
          </a:stretch>
        </p:blipFill>
        <p:spPr>
          <a:xfrm>
            <a:off x="538323" y="3442525"/>
            <a:ext cx="941249" cy="758776"/>
          </a:xfrm>
          <a:prstGeom prst="rect">
            <a:avLst/>
          </a:prstGeom>
          <a:noFill/>
          <a:ln>
            <a:noFill/>
          </a:ln>
        </p:spPr>
      </p:pic>
      <p:pic>
        <p:nvPicPr>
          <p:cNvPr id="176" name="Google Shape;176;p19"/>
          <p:cNvPicPr preferRelativeResize="0"/>
          <p:nvPr/>
        </p:nvPicPr>
        <p:blipFill>
          <a:blip r:embed="rId3">
            <a:alphaModFix/>
          </a:blip>
          <a:stretch>
            <a:fillRect/>
          </a:stretch>
        </p:blipFill>
        <p:spPr>
          <a:xfrm>
            <a:off x="538323" y="5015100"/>
            <a:ext cx="941249" cy="7587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0"/>
          <p:cNvSpPr txBox="1">
            <a:spLocks noGrp="1"/>
          </p:cNvSpPr>
          <p:nvPr>
            <p:ph type="title"/>
          </p:nvPr>
        </p:nvSpPr>
        <p:spPr>
          <a:xfrm>
            <a:off x="865563" y="442446"/>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000"/>
              <a:buFont typeface="Calibri"/>
              <a:buNone/>
            </a:pPr>
            <a:r>
              <a:rPr lang="en-US" sz="4000" b="1"/>
              <a:t>Financial Implications</a:t>
            </a:r>
            <a:br>
              <a:rPr lang="en-US" sz="4000" b="1"/>
            </a:br>
            <a:r>
              <a:rPr lang="en-US" sz="4000" b="1"/>
              <a:t>for 2022—2023 School Year</a:t>
            </a:r>
            <a:endParaRPr/>
          </a:p>
        </p:txBody>
      </p:sp>
      <p:sp>
        <p:nvSpPr>
          <p:cNvPr id="182" name="Google Shape;182;p20"/>
          <p:cNvSpPr txBox="1">
            <a:spLocks noGrp="1"/>
          </p:cNvSpPr>
          <p:nvPr>
            <p:ph type="body" idx="1"/>
          </p:nvPr>
        </p:nvSpPr>
        <p:spPr>
          <a:xfrm>
            <a:off x="422031" y="1745672"/>
            <a:ext cx="8103995" cy="4479868"/>
          </a:xfrm>
          <a:prstGeom prst="rect">
            <a:avLst/>
          </a:prstGeom>
          <a:noFill/>
          <a:ln>
            <a:noFill/>
          </a:ln>
        </p:spPr>
        <p:txBody>
          <a:bodyPr spcFirstLastPara="1" wrap="square" lIns="0" tIns="45700" rIns="0" bIns="45700" anchor="t" anchorCtr="0">
            <a:normAutofit fontScale="55000" lnSpcReduction="20000"/>
          </a:bodyPr>
          <a:lstStyle/>
          <a:p>
            <a:pPr marL="0" lvl="0" indent="0" algn="l" rtl="0">
              <a:lnSpc>
                <a:spcPct val="90000"/>
              </a:lnSpc>
              <a:spcBef>
                <a:spcPts val="0"/>
              </a:spcBef>
              <a:spcAft>
                <a:spcPts val="0"/>
              </a:spcAft>
              <a:buSzPct val="100000"/>
              <a:buNone/>
            </a:pPr>
            <a:endParaRPr dirty="0">
              <a:solidFill>
                <a:schemeClr val="dk1"/>
              </a:solidFill>
            </a:endParaRPr>
          </a:p>
          <a:p>
            <a:pPr marL="91440" lvl="0" indent="-75088" algn="l" rtl="0">
              <a:lnSpc>
                <a:spcPct val="90000"/>
              </a:lnSpc>
              <a:spcBef>
                <a:spcPts val="1400"/>
              </a:spcBef>
              <a:spcAft>
                <a:spcPts val="0"/>
              </a:spcAft>
              <a:buClr>
                <a:schemeClr val="dk1"/>
              </a:buClr>
              <a:buSzPct val="119444"/>
              <a:buFont typeface="Noto Sans Symbols"/>
              <a:buChar char="❏"/>
            </a:pPr>
            <a:r>
              <a:rPr lang="en-US" sz="1800" dirty="0">
                <a:solidFill>
                  <a:schemeClr val="dk1"/>
                </a:solidFill>
              </a:rPr>
              <a:t> </a:t>
            </a:r>
            <a:r>
              <a:rPr lang="en-US" sz="3250" dirty="0">
                <a:solidFill>
                  <a:schemeClr val="dk1"/>
                </a:solidFill>
              </a:rPr>
              <a:t> </a:t>
            </a:r>
            <a:r>
              <a:rPr lang="en-US" sz="3400" dirty="0">
                <a:solidFill>
                  <a:schemeClr val="dk1"/>
                </a:solidFill>
              </a:rPr>
              <a:t>Santa Maria ISD </a:t>
            </a:r>
            <a:r>
              <a:rPr lang="en-US" sz="3400" b="0" u="none" dirty="0">
                <a:solidFill>
                  <a:schemeClr val="dk1"/>
                </a:solidFill>
              </a:rPr>
              <a:t>will need to pay a $500 fee to TEA in the Fall of 2022 for each teacher d</a:t>
            </a:r>
            <a:r>
              <a:rPr lang="en-US" sz="3400" dirty="0">
                <a:solidFill>
                  <a:schemeClr val="dk1"/>
                </a:solidFill>
              </a:rPr>
              <a:t>esignation—</a:t>
            </a:r>
            <a:r>
              <a:rPr lang="en-US" sz="3400" b="1" dirty="0">
                <a:solidFill>
                  <a:schemeClr val="dk1"/>
                </a:solidFill>
              </a:rPr>
              <a:t>the fee will be reimbursed in the Fall of 2023.</a:t>
            </a:r>
            <a:endParaRPr sz="3400" dirty="0"/>
          </a:p>
          <a:p>
            <a:pPr marL="384048" lvl="1" indent="-163988" algn="l" rtl="0">
              <a:lnSpc>
                <a:spcPct val="90000"/>
              </a:lnSpc>
              <a:spcBef>
                <a:spcPts val="400"/>
              </a:spcBef>
              <a:spcAft>
                <a:spcPts val="0"/>
              </a:spcAft>
              <a:buClr>
                <a:schemeClr val="dk1"/>
              </a:buClr>
              <a:buSzPct val="66153"/>
              <a:buFont typeface="Noto Sans Symbols"/>
              <a:buChar char="❏"/>
            </a:pPr>
            <a:r>
              <a:rPr lang="en-US" sz="3400" b="1" dirty="0">
                <a:solidFill>
                  <a:schemeClr val="dk1"/>
                </a:solidFill>
              </a:rPr>
              <a:t>About 20 teachers X $500 = $</a:t>
            </a:r>
            <a:r>
              <a:rPr lang="en-US" sz="3400" b="1" dirty="0" smtClean="0">
                <a:solidFill>
                  <a:schemeClr val="dk1"/>
                </a:solidFill>
              </a:rPr>
              <a:t>10,000</a:t>
            </a:r>
            <a:endParaRPr sz="3400" b="1" dirty="0">
              <a:solidFill>
                <a:schemeClr val="dk1"/>
              </a:solidFill>
            </a:endParaRPr>
          </a:p>
          <a:p>
            <a:pPr marL="91440" lvl="0" indent="-75088" algn="l" rtl="0">
              <a:lnSpc>
                <a:spcPct val="90000"/>
              </a:lnSpc>
              <a:spcBef>
                <a:spcPts val="1600"/>
              </a:spcBef>
              <a:spcAft>
                <a:spcPts val="0"/>
              </a:spcAft>
              <a:buClr>
                <a:schemeClr val="dk1"/>
              </a:buClr>
              <a:buSzPct val="66153"/>
              <a:buFont typeface="Noto Sans Symbols"/>
              <a:buChar char="❏"/>
            </a:pPr>
            <a:r>
              <a:rPr lang="en-US" sz="3400" b="1" u="none" dirty="0">
                <a:solidFill>
                  <a:schemeClr val="dk1"/>
                </a:solidFill>
              </a:rPr>
              <a:t>  </a:t>
            </a:r>
            <a:r>
              <a:rPr lang="en-US" sz="3400" dirty="0">
                <a:solidFill>
                  <a:schemeClr val="dk1"/>
                </a:solidFill>
              </a:rPr>
              <a:t>Santa Maria ISD will need to pay the Teacher Incentive Allotment compensation to designated teachers at the e</a:t>
            </a:r>
            <a:r>
              <a:rPr lang="en-US" sz="3400" b="0" u="none" dirty="0">
                <a:solidFill>
                  <a:schemeClr val="dk1"/>
                </a:solidFill>
              </a:rPr>
              <a:t>nd of school </a:t>
            </a:r>
            <a:r>
              <a:rPr lang="en-US" sz="3400" dirty="0">
                <a:solidFill>
                  <a:schemeClr val="dk1"/>
                </a:solidFill>
              </a:rPr>
              <a:t>y</a:t>
            </a:r>
            <a:r>
              <a:rPr lang="en-US" sz="3400" b="0" u="none" dirty="0">
                <a:solidFill>
                  <a:schemeClr val="dk1"/>
                </a:solidFill>
              </a:rPr>
              <a:t>ear 2022-2023—</a:t>
            </a:r>
            <a:r>
              <a:rPr lang="en-US" sz="3400" b="1" u="none" dirty="0">
                <a:solidFill>
                  <a:schemeClr val="dk1"/>
                </a:solidFill>
              </a:rPr>
              <a:t>the TIA teacher compensation will be reimbursed in the Fall of 2023</a:t>
            </a:r>
            <a:r>
              <a:rPr lang="en-US" sz="3400" b="0" u="none" dirty="0">
                <a:solidFill>
                  <a:schemeClr val="dk1"/>
                </a:solidFill>
              </a:rPr>
              <a:t>.</a:t>
            </a:r>
            <a:endParaRPr sz="3400" dirty="0"/>
          </a:p>
          <a:p>
            <a:pPr marL="384048" lvl="1" indent="-163988" algn="l" rtl="0">
              <a:lnSpc>
                <a:spcPct val="90000"/>
              </a:lnSpc>
              <a:spcBef>
                <a:spcPts val="400"/>
              </a:spcBef>
              <a:spcAft>
                <a:spcPts val="0"/>
              </a:spcAft>
              <a:buClr>
                <a:schemeClr val="dk1"/>
              </a:buClr>
              <a:buSzPct val="66153"/>
              <a:buFont typeface="Noto Sans Symbols"/>
              <a:buChar char="❏"/>
            </a:pPr>
            <a:r>
              <a:rPr lang="en-US" sz="3400" b="1" dirty="0">
                <a:solidFill>
                  <a:schemeClr val="dk1"/>
                </a:solidFill>
              </a:rPr>
              <a:t>About 20 teachers X $16,000 = </a:t>
            </a:r>
            <a:r>
              <a:rPr lang="en-US" sz="3400" b="1">
                <a:solidFill>
                  <a:schemeClr val="dk1"/>
                </a:solidFill>
              </a:rPr>
              <a:t>$ </a:t>
            </a:r>
            <a:r>
              <a:rPr lang="en-US" sz="3400" b="1" smtClean="0">
                <a:solidFill>
                  <a:schemeClr val="dk1"/>
                </a:solidFill>
              </a:rPr>
              <a:t>320,000</a:t>
            </a:r>
            <a:endParaRPr lang="en-US" sz="3400" dirty="0"/>
          </a:p>
          <a:p>
            <a:pPr marL="91440" marR="0" lvl="0" indent="-75088" algn="l" rtl="0">
              <a:lnSpc>
                <a:spcPct val="100000"/>
              </a:lnSpc>
              <a:spcBef>
                <a:spcPts val="1000"/>
              </a:spcBef>
              <a:spcAft>
                <a:spcPts val="0"/>
              </a:spcAft>
              <a:buClr>
                <a:schemeClr val="dk1"/>
              </a:buClr>
              <a:buSzPct val="66153"/>
              <a:buFont typeface="Noto Sans Symbols"/>
              <a:buChar char="❏"/>
            </a:pPr>
            <a:r>
              <a:rPr lang="en-US" sz="3400" b="0" u="none" dirty="0" smtClean="0">
                <a:solidFill>
                  <a:schemeClr val="dk1"/>
                </a:solidFill>
              </a:rPr>
              <a:t>School </a:t>
            </a:r>
            <a:r>
              <a:rPr lang="en-US" sz="3400" b="0" u="none" dirty="0">
                <a:solidFill>
                  <a:schemeClr val="dk1"/>
                </a:solidFill>
              </a:rPr>
              <a:t>Year 2023-2024 – </a:t>
            </a:r>
            <a:r>
              <a:rPr lang="en-US" sz="3400" b="1" u="none" dirty="0">
                <a:solidFill>
                  <a:schemeClr val="dk1"/>
                </a:solidFill>
              </a:rPr>
              <a:t>The district will receive the district-level funds from TEA to continue compensating educators</a:t>
            </a:r>
            <a:r>
              <a:rPr lang="en-US" sz="3400" b="1" dirty="0">
                <a:solidFill>
                  <a:schemeClr val="dk1"/>
                </a:solidFill>
              </a:rPr>
              <a:t> who were designated in the initial phase of TIA.  </a:t>
            </a:r>
            <a:r>
              <a:rPr lang="en-US" sz="3400" dirty="0">
                <a:solidFill>
                  <a:schemeClr val="dk1"/>
                </a:solidFill>
              </a:rPr>
              <a:t>Santa Maria ISD will continue to budget for new or additional teachers who qualify for a teacher designation</a:t>
            </a:r>
            <a:r>
              <a:rPr lang="en-US" sz="3400" dirty="0" smtClean="0">
                <a:solidFill>
                  <a:schemeClr val="dk1"/>
                </a:solidFill>
              </a:rPr>
              <a:t>.</a:t>
            </a:r>
            <a:r>
              <a:rPr lang="en-US" sz="3400" u="none" dirty="0" smtClean="0">
                <a:solidFill>
                  <a:srgbClr val="FFFFFF"/>
                </a:solidFill>
              </a:rPr>
              <a:t>.</a:t>
            </a:r>
            <a:endParaRPr sz="3400" dirty="0"/>
          </a:p>
          <a:p>
            <a:pPr marL="91440" marR="0" lvl="0" indent="-75088" algn="l" rtl="0">
              <a:lnSpc>
                <a:spcPct val="100000"/>
              </a:lnSpc>
              <a:spcBef>
                <a:spcPts val="0"/>
              </a:spcBef>
              <a:spcAft>
                <a:spcPts val="0"/>
              </a:spcAft>
              <a:buClr>
                <a:srgbClr val="FFFFFF"/>
              </a:buClr>
              <a:buSzPct val="66153"/>
              <a:buChar char="❏"/>
            </a:pPr>
            <a:endParaRPr sz="3400" u="none" dirty="0">
              <a:solidFill>
                <a:srgbClr val="FFFFFF"/>
              </a:solidFill>
            </a:endParaRPr>
          </a:p>
          <a:p>
            <a:pPr marL="91440" lvl="0" indent="-75088" algn="l" rtl="0">
              <a:lnSpc>
                <a:spcPct val="100000"/>
              </a:lnSpc>
              <a:spcBef>
                <a:spcPts val="600"/>
              </a:spcBef>
              <a:spcAft>
                <a:spcPts val="0"/>
              </a:spcAft>
              <a:buClr>
                <a:schemeClr val="dk1"/>
              </a:buClr>
              <a:buSzPct val="66153"/>
              <a:buFont typeface="Noto Sans Symbols"/>
              <a:buChar char="❏"/>
            </a:pPr>
            <a:r>
              <a:rPr lang="en-US" sz="3400" b="1" dirty="0">
                <a:solidFill>
                  <a:schemeClr val="dk1"/>
                </a:solidFill>
              </a:rPr>
              <a:t>2022-2023 Budget will need to include about </a:t>
            </a:r>
            <a:r>
              <a:rPr lang="en-US" sz="3400" b="1" dirty="0" smtClean="0">
                <a:solidFill>
                  <a:schemeClr val="dk1"/>
                </a:solidFill>
              </a:rPr>
              <a:t>$400,000 </a:t>
            </a:r>
            <a:r>
              <a:rPr lang="en-US" sz="3400" b="1" dirty="0">
                <a:solidFill>
                  <a:schemeClr val="dk1"/>
                </a:solidFill>
              </a:rPr>
              <a:t>for Teacher Incentive Allotment.  An exact amount will be determined at the end of the 2021-2022 school year</a:t>
            </a:r>
            <a:r>
              <a:rPr lang="en-US" sz="3400" b="1" dirty="0" smtClean="0">
                <a:solidFill>
                  <a:schemeClr val="dk1"/>
                </a:solidFill>
              </a:rPr>
              <a:t>.</a:t>
            </a:r>
          </a:p>
          <a:p>
            <a:pPr marL="91440" lvl="0" indent="-75088" algn="l" rtl="0">
              <a:lnSpc>
                <a:spcPct val="100000"/>
              </a:lnSpc>
              <a:spcBef>
                <a:spcPts val="600"/>
              </a:spcBef>
              <a:spcAft>
                <a:spcPts val="0"/>
              </a:spcAft>
              <a:buClr>
                <a:schemeClr val="dk1"/>
              </a:buClr>
              <a:buSzPct val="66153"/>
              <a:buFont typeface="Noto Sans Symbols"/>
              <a:buChar char="❏"/>
            </a:pPr>
            <a:endParaRPr sz="3400" dirty="0"/>
          </a:p>
        </p:txBody>
      </p:sp>
      <p:sp>
        <p:nvSpPr>
          <p:cNvPr id="183" name="Google Shape;183;p20"/>
          <p:cNvSpPr txBox="1">
            <a:spLocks noGrp="1"/>
          </p:cNvSpPr>
          <p:nvPr>
            <p:ph type="sldNum" idx="12"/>
          </p:nvPr>
        </p:nvSpPr>
        <p:spPr>
          <a:xfrm>
            <a:off x="8409371" y="6459900"/>
            <a:ext cx="643500" cy="3981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1000"/>
              <a:buFont typeface="Calibri"/>
              <a:buNone/>
            </a:pPr>
            <a:fld id="{00000000-1234-1234-1234-123412341234}" type="slidenum">
              <a:rPr lang="en-US" sz="1400">
                <a:latin typeface="Cambria"/>
                <a:ea typeface="Cambria"/>
                <a:cs typeface="Cambria"/>
                <a:sym typeface="Cambria"/>
              </a:rPr>
              <a:t>8</a:t>
            </a:fld>
            <a:endParaRPr sz="1400">
              <a:solidFill>
                <a:schemeClr val="accent3"/>
              </a:solidFill>
              <a:latin typeface="Cambria"/>
              <a:ea typeface="Cambria"/>
              <a:cs typeface="Cambria"/>
              <a:sym typeface="Cambria"/>
            </a:endParaRPr>
          </a:p>
        </p:txBody>
      </p:sp>
      <p:pic>
        <p:nvPicPr>
          <p:cNvPr id="184" name="Google Shape;184;p20"/>
          <p:cNvPicPr preferRelativeResize="0"/>
          <p:nvPr/>
        </p:nvPicPr>
        <p:blipFill>
          <a:blip r:embed="rId3">
            <a:alphaModFix/>
          </a:blip>
          <a:stretch>
            <a:fillRect/>
          </a:stretch>
        </p:blipFill>
        <p:spPr>
          <a:xfrm>
            <a:off x="6848745" y="328650"/>
            <a:ext cx="1757775" cy="14170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1"/>
          <p:cNvSpPr txBox="1">
            <a:spLocks noGrp="1"/>
          </p:cNvSpPr>
          <p:nvPr>
            <p:ph type="title"/>
          </p:nvPr>
        </p:nvSpPr>
        <p:spPr>
          <a:xfrm>
            <a:off x="457200" y="-122077"/>
            <a:ext cx="8229600" cy="759386"/>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F9F9F9"/>
              </a:buClr>
              <a:buSzPts val="4200"/>
              <a:buFont typeface="Constantia"/>
              <a:buNone/>
            </a:pPr>
            <a:r>
              <a:rPr lang="en-US" sz="3600">
                <a:solidFill>
                  <a:schemeClr val="dk1"/>
                </a:solidFill>
                <a:latin typeface="Calibri"/>
                <a:ea typeface="Calibri"/>
                <a:cs typeface="Calibri"/>
                <a:sym typeface="Calibri"/>
              </a:rPr>
              <a:t>Santa Maria ISD—</a:t>
            </a:r>
            <a:r>
              <a:rPr lang="en-US" sz="3600" b="0" i="0" u="none" strike="noStrike" cap="none">
                <a:solidFill>
                  <a:schemeClr val="dk1"/>
                </a:solidFill>
                <a:latin typeface="Calibri"/>
                <a:ea typeface="Calibri"/>
                <a:cs typeface="Calibri"/>
                <a:sym typeface="Calibri"/>
              </a:rPr>
              <a:t>Timeline</a:t>
            </a:r>
            <a:endParaRPr sz="3600" b="0" i="0" u="none" strike="noStrike" cap="none">
              <a:solidFill>
                <a:schemeClr val="dk1"/>
              </a:solidFill>
              <a:latin typeface="Calibri"/>
              <a:ea typeface="Calibri"/>
              <a:cs typeface="Calibri"/>
              <a:sym typeface="Calibri"/>
            </a:endParaRPr>
          </a:p>
        </p:txBody>
      </p:sp>
      <p:sp>
        <p:nvSpPr>
          <p:cNvPr id="190" name="Google Shape;190;p21"/>
          <p:cNvSpPr txBox="1">
            <a:spLocks noGrp="1"/>
          </p:cNvSpPr>
          <p:nvPr>
            <p:ph type="body" idx="1"/>
          </p:nvPr>
        </p:nvSpPr>
        <p:spPr>
          <a:xfrm>
            <a:off x="457200" y="711213"/>
            <a:ext cx="8345100" cy="5569500"/>
          </a:xfrm>
          <a:prstGeom prst="rect">
            <a:avLst/>
          </a:prstGeom>
          <a:noFill/>
          <a:ln>
            <a:noFill/>
          </a:ln>
        </p:spPr>
        <p:txBody>
          <a:bodyPr spcFirstLastPara="1" wrap="square" lIns="91425" tIns="45700" rIns="91425" bIns="45700" anchor="t" anchorCtr="0">
            <a:noAutofit/>
          </a:bodyPr>
          <a:lstStyle/>
          <a:p>
            <a:pPr marL="91440" marR="0" lvl="0" indent="-107950" algn="l" rtl="0">
              <a:lnSpc>
                <a:spcPct val="100000"/>
              </a:lnSpc>
              <a:spcBef>
                <a:spcPts val="0"/>
              </a:spcBef>
              <a:spcAft>
                <a:spcPts val="0"/>
              </a:spcAft>
              <a:buClr>
                <a:schemeClr val="dk1"/>
              </a:buClr>
              <a:buSzPts val="1700"/>
              <a:buFont typeface="Noto Sans Symbols"/>
              <a:buChar char="▪"/>
            </a:pPr>
            <a:r>
              <a:rPr lang="en-US" sz="2000" b="0" i="0" u="none" dirty="0">
                <a:solidFill>
                  <a:schemeClr val="dk1"/>
                </a:solidFill>
              </a:rPr>
              <a:t>  </a:t>
            </a:r>
            <a:r>
              <a:rPr lang="en-US" sz="1600" b="1" i="0" u="none" dirty="0">
                <a:solidFill>
                  <a:schemeClr val="dk1"/>
                </a:solidFill>
              </a:rPr>
              <a:t>School Year 2020-2021 </a:t>
            </a:r>
            <a:r>
              <a:rPr lang="en-US" sz="1600" b="0" i="0" u="none" dirty="0">
                <a:solidFill>
                  <a:schemeClr val="dk1"/>
                </a:solidFill>
              </a:rPr>
              <a:t>– Develop and submit the </a:t>
            </a:r>
            <a:r>
              <a:rPr lang="en-US" sz="1600" dirty="0">
                <a:solidFill>
                  <a:schemeClr val="dk1"/>
                </a:solidFill>
              </a:rPr>
              <a:t>T</a:t>
            </a:r>
            <a:r>
              <a:rPr lang="en-US" sz="1600" b="0" i="0" u="none" dirty="0">
                <a:solidFill>
                  <a:schemeClr val="dk1"/>
                </a:solidFill>
              </a:rPr>
              <a:t>eacher </a:t>
            </a:r>
            <a:r>
              <a:rPr lang="en-US" sz="1600" dirty="0">
                <a:solidFill>
                  <a:schemeClr val="dk1"/>
                </a:solidFill>
              </a:rPr>
              <a:t>I</a:t>
            </a:r>
            <a:r>
              <a:rPr lang="en-US" sz="1600" b="0" i="0" u="none" dirty="0">
                <a:solidFill>
                  <a:schemeClr val="dk1"/>
                </a:solidFill>
              </a:rPr>
              <a:t>ncentive </a:t>
            </a:r>
            <a:r>
              <a:rPr lang="en-US" sz="1600" dirty="0">
                <a:solidFill>
                  <a:schemeClr val="dk1"/>
                </a:solidFill>
              </a:rPr>
              <a:t>P</a:t>
            </a:r>
            <a:r>
              <a:rPr lang="en-US" sz="1600" b="0" i="0" u="none" dirty="0">
                <a:solidFill>
                  <a:schemeClr val="dk1"/>
                </a:solidFill>
              </a:rPr>
              <a:t>lan to TEA by April 15, 2021.</a:t>
            </a:r>
            <a:endParaRPr sz="1600" dirty="0"/>
          </a:p>
          <a:p>
            <a:pPr marL="0" marR="0" lvl="0" indent="0" algn="l" rtl="0">
              <a:lnSpc>
                <a:spcPct val="100000"/>
              </a:lnSpc>
              <a:spcBef>
                <a:spcPts val="0"/>
              </a:spcBef>
              <a:spcAft>
                <a:spcPts val="0"/>
              </a:spcAft>
              <a:buClr>
                <a:srgbClr val="3F3F3F"/>
              </a:buClr>
              <a:buSzPts val="1700"/>
              <a:buNone/>
            </a:pPr>
            <a:endParaRPr sz="200" b="0" i="0" u="none" dirty="0">
              <a:solidFill>
                <a:schemeClr val="dk1"/>
              </a:solidFill>
            </a:endParaRPr>
          </a:p>
          <a:p>
            <a:pPr marL="91440" marR="0" lvl="0" indent="-107950" algn="l" rtl="0">
              <a:lnSpc>
                <a:spcPct val="100000"/>
              </a:lnSpc>
              <a:spcBef>
                <a:spcPts val="0"/>
              </a:spcBef>
              <a:spcAft>
                <a:spcPts val="0"/>
              </a:spcAft>
              <a:buClr>
                <a:schemeClr val="dk1"/>
              </a:buClr>
              <a:buSzPts val="1700"/>
              <a:buFont typeface="Noto Sans Symbols"/>
              <a:buChar char="▪"/>
            </a:pPr>
            <a:r>
              <a:rPr lang="en-US" sz="1600" dirty="0">
                <a:solidFill>
                  <a:schemeClr val="dk1"/>
                </a:solidFill>
              </a:rPr>
              <a:t> </a:t>
            </a:r>
            <a:r>
              <a:rPr lang="en-US" sz="1600" b="1" dirty="0" smtClean="0">
                <a:solidFill>
                  <a:schemeClr val="dk1"/>
                </a:solidFill>
              </a:rPr>
              <a:t>August </a:t>
            </a:r>
            <a:r>
              <a:rPr lang="en-US" sz="1600" b="1" dirty="0">
                <a:solidFill>
                  <a:schemeClr val="dk1"/>
                </a:solidFill>
              </a:rPr>
              <a:t>2021 </a:t>
            </a:r>
            <a:r>
              <a:rPr lang="en-US" sz="1600" dirty="0">
                <a:solidFill>
                  <a:schemeClr val="dk1"/>
                </a:solidFill>
              </a:rPr>
              <a:t>– System Application Result Notification.</a:t>
            </a:r>
            <a:endParaRPr sz="1600" b="0" i="0" u="none" dirty="0">
              <a:solidFill>
                <a:schemeClr val="dk1"/>
              </a:solidFill>
            </a:endParaRPr>
          </a:p>
          <a:p>
            <a:pPr marL="0" marR="0" lvl="0" indent="0" algn="l" rtl="0">
              <a:lnSpc>
                <a:spcPct val="100000"/>
              </a:lnSpc>
              <a:spcBef>
                <a:spcPts val="0"/>
              </a:spcBef>
              <a:spcAft>
                <a:spcPts val="0"/>
              </a:spcAft>
              <a:buClr>
                <a:srgbClr val="3F3F3F"/>
              </a:buClr>
              <a:buSzPts val="1700"/>
              <a:buNone/>
            </a:pPr>
            <a:endParaRPr sz="300" dirty="0">
              <a:solidFill>
                <a:schemeClr val="dk1"/>
              </a:solidFill>
            </a:endParaRPr>
          </a:p>
          <a:p>
            <a:pPr marL="91440" marR="0" lvl="0" indent="-107950" algn="l" rtl="0">
              <a:lnSpc>
                <a:spcPct val="100000"/>
              </a:lnSpc>
              <a:spcBef>
                <a:spcPts val="0"/>
              </a:spcBef>
              <a:spcAft>
                <a:spcPts val="0"/>
              </a:spcAft>
              <a:buClr>
                <a:schemeClr val="dk1"/>
              </a:buClr>
              <a:buSzPts val="1700"/>
              <a:buFont typeface="Noto Sans Symbols"/>
              <a:buChar char="▪"/>
            </a:pPr>
            <a:r>
              <a:rPr lang="en-US" sz="1600" b="0" i="0" u="none" dirty="0">
                <a:solidFill>
                  <a:schemeClr val="dk1"/>
                </a:solidFill>
              </a:rPr>
              <a:t> </a:t>
            </a:r>
            <a:r>
              <a:rPr lang="en-US" sz="1600" b="1" i="0" u="none" dirty="0">
                <a:solidFill>
                  <a:schemeClr val="dk1"/>
                </a:solidFill>
              </a:rPr>
              <a:t>School Year 2021-2022 </a:t>
            </a:r>
            <a:r>
              <a:rPr lang="en-US" sz="1600" b="0" i="0" u="none" dirty="0">
                <a:solidFill>
                  <a:schemeClr val="dk1"/>
                </a:solidFill>
              </a:rPr>
              <a:t>–  </a:t>
            </a:r>
            <a:r>
              <a:rPr lang="en-US" sz="1600" dirty="0">
                <a:solidFill>
                  <a:schemeClr val="dk1"/>
                </a:solidFill>
              </a:rPr>
              <a:t>SMISD</a:t>
            </a:r>
            <a:r>
              <a:rPr lang="en-US" sz="1600" b="0" i="0" u="none" dirty="0">
                <a:solidFill>
                  <a:schemeClr val="dk1"/>
                </a:solidFill>
              </a:rPr>
              <a:t> teachers are considered for a designation based on state and local </a:t>
            </a:r>
            <a:r>
              <a:rPr lang="en-US" sz="1600" dirty="0">
                <a:solidFill>
                  <a:schemeClr val="dk1"/>
                </a:solidFill>
              </a:rPr>
              <a:t>criteria – T-TESS and SLO</a:t>
            </a:r>
            <a:r>
              <a:rPr lang="en-US" sz="1600" dirty="0" smtClean="0">
                <a:solidFill>
                  <a:schemeClr val="dk1"/>
                </a:solidFill>
              </a:rPr>
              <a:t>.  Campus principals will do the formal T-TESS evaluation and the Campus Facilitator along with District Instructional Coach will do evaluations (Domain 2 &amp; 3) for calibration purposes.</a:t>
            </a:r>
            <a:endParaRPr sz="1600" b="0" i="0" u="none" dirty="0">
              <a:solidFill>
                <a:schemeClr val="dk1"/>
              </a:solidFill>
            </a:endParaRPr>
          </a:p>
          <a:p>
            <a:pPr marL="0" marR="0" lvl="0" indent="0" algn="l" rtl="0">
              <a:lnSpc>
                <a:spcPct val="100000"/>
              </a:lnSpc>
              <a:spcBef>
                <a:spcPts val="0"/>
              </a:spcBef>
              <a:spcAft>
                <a:spcPts val="0"/>
              </a:spcAft>
              <a:buClr>
                <a:srgbClr val="3F3F3F"/>
              </a:buClr>
              <a:buSzPts val="1700"/>
              <a:buNone/>
            </a:pPr>
            <a:endParaRPr sz="300" dirty="0">
              <a:solidFill>
                <a:schemeClr val="dk1"/>
              </a:solidFill>
            </a:endParaRPr>
          </a:p>
          <a:p>
            <a:pPr marL="91440" marR="0" lvl="0" indent="-107950" algn="l" rtl="0">
              <a:lnSpc>
                <a:spcPct val="100000"/>
              </a:lnSpc>
              <a:spcBef>
                <a:spcPts val="0"/>
              </a:spcBef>
              <a:spcAft>
                <a:spcPts val="0"/>
              </a:spcAft>
              <a:buClr>
                <a:schemeClr val="dk1"/>
              </a:buClr>
              <a:buSzPts val="1700"/>
              <a:buFont typeface="Noto Sans Symbols"/>
              <a:buChar char="▪"/>
            </a:pPr>
            <a:r>
              <a:rPr lang="en-US" sz="1600" b="0" i="0" u="none" dirty="0">
                <a:solidFill>
                  <a:schemeClr val="dk1"/>
                </a:solidFill>
              </a:rPr>
              <a:t>  </a:t>
            </a:r>
            <a:r>
              <a:rPr lang="en-US" sz="1600" b="1" i="0" u="none" dirty="0">
                <a:solidFill>
                  <a:schemeClr val="dk1"/>
                </a:solidFill>
              </a:rPr>
              <a:t>School Year 2022-2023 </a:t>
            </a:r>
            <a:endParaRPr sz="1600" b="1" i="0" u="none" dirty="0">
              <a:solidFill>
                <a:schemeClr val="dk1"/>
              </a:solidFill>
            </a:endParaRPr>
          </a:p>
          <a:p>
            <a:pPr marL="384048" lvl="1" indent="-182880" algn="l" rtl="0">
              <a:lnSpc>
                <a:spcPct val="100000"/>
              </a:lnSpc>
              <a:spcBef>
                <a:spcPts val="0"/>
              </a:spcBef>
              <a:spcAft>
                <a:spcPts val="0"/>
              </a:spcAft>
              <a:buClr>
                <a:schemeClr val="dk1"/>
              </a:buClr>
              <a:buSzPts val="1700"/>
              <a:buFont typeface="Noto Sans Symbols"/>
              <a:buChar char="▪"/>
            </a:pPr>
            <a:r>
              <a:rPr lang="en-US" sz="1600" dirty="0">
                <a:solidFill>
                  <a:schemeClr val="dk1"/>
                </a:solidFill>
              </a:rPr>
              <a:t>Fall 2022:  T</a:t>
            </a:r>
            <a:r>
              <a:rPr lang="en-US" sz="1600" b="0" i="0" u="none" dirty="0">
                <a:solidFill>
                  <a:schemeClr val="dk1"/>
                </a:solidFill>
              </a:rPr>
              <a:t>eacher designation data </a:t>
            </a:r>
            <a:r>
              <a:rPr lang="en-US" sz="1600" dirty="0">
                <a:solidFill>
                  <a:schemeClr val="dk1"/>
                </a:solidFill>
              </a:rPr>
              <a:t>will be </a:t>
            </a:r>
            <a:r>
              <a:rPr lang="en-US" sz="1600" b="0" i="0" u="none" dirty="0">
                <a:solidFill>
                  <a:schemeClr val="dk1"/>
                </a:solidFill>
              </a:rPr>
              <a:t>sent to TEA and Texas Tech University for review and approval</a:t>
            </a:r>
            <a:r>
              <a:rPr lang="en-US" sz="1600" b="0" i="0" u="none" dirty="0" smtClean="0">
                <a:solidFill>
                  <a:schemeClr val="dk1"/>
                </a:solidFill>
              </a:rPr>
              <a:t>.  SMISD will pay $500 for each teacher designation application. </a:t>
            </a:r>
            <a:endParaRPr sz="1600" dirty="0">
              <a:solidFill>
                <a:schemeClr val="dk1"/>
              </a:solidFill>
            </a:endParaRPr>
          </a:p>
          <a:p>
            <a:pPr marL="384048" lvl="1" indent="-182880" algn="l" rtl="0">
              <a:lnSpc>
                <a:spcPct val="100000"/>
              </a:lnSpc>
              <a:spcBef>
                <a:spcPts val="0"/>
              </a:spcBef>
              <a:spcAft>
                <a:spcPts val="0"/>
              </a:spcAft>
              <a:buClr>
                <a:schemeClr val="dk1"/>
              </a:buClr>
              <a:buSzPts val="1700"/>
              <a:buFont typeface="Noto Sans Symbols"/>
              <a:buChar char="▪"/>
            </a:pPr>
            <a:r>
              <a:rPr lang="en-US" sz="1600" b="0" i="0" u="none" dirty="0">
                <a:solidFill>
                  <a:schemeClr val="dk1"/>
                </a:solidFill>
              </a:rPr>
              <a:t>February 20</a:t>
            </a:r>
            <a:r>
              <a:rPr lang="en-US" sz="1600" dirty="0">
                <a:solidFill>
                  <a:schemeClr val="dk1"/>
                </a:solidFill>
              </a:rPr>
              <a:t>23:  SMISD will receive Final Approval Notification and teacher designations are added to the teacher’s certificate.</a:t>
            </a:r>
            <a:endParaRPr sz="1600" dirty="0"/>
          </a:p>
          <a:p>
            <a:pPr marL="384048" lvl="1" indent="-182880" algn="l" rtl="0">
              <a:lnSpc>
                <a:spcPct val="100000"/>
              </a:lnSpc>
              <a:spcBef>
                <a:spcPts val="0"/>
              </a:spcBef>
              <a:spcAft>
                <a:spcPts val="0"/>
              </a:spcAft>
              <a:buClr>
                <a:schemeClr val="dk1"/>
              </a:buClr>
              <a:buSzPts val="1700"/>
              <a:buFont typeface="Noto Sans Symbols"/>
              <a:buChar char="▪"/>
            </a:pPr>
            <a:r>
              <a:rPr lang="en-US" sz="1600" dirty="0">
                <a:solidFill>
                  <a:schemeClr val="dk1"/>
                </a:solidFill>
              </a:rPr>
              <a:t>April</a:t>
            </a:r>
            <a:r>
              <a:rPr lang="en-US" sz="1600" b="0" i="0" u="none" dirty="0">
                <a:solidFill>
                  <a:schemeClr val="dk1"/>
                </a:solidFill>
              </a:rPr>
              <a:t> 2023</a:t>
            </a:r>
            <a:r>
              <a:rPr lang="en-US" sz="1600" dirty="0">
                <a:solidFill>
                  <a:schemeClr val="dk1"/>
                </a:solidFill>
              </a:rPr>
              <a:t>:  </a:t>
            </a:r>
            <a:r>
              <a:rPr lang="en-US" sz="1600" b="0" i="0" u="none" dirty="0">
                <a:solidFill>
                  <a:schemeClr val="dk1"/>
                </a:solidFill>
              </a:rPr>
              <a:t>TEA will issue the determination of system approval to </a:t>
            </a:r>
            <a:r>
              <a:rPr lang="en-US" sz="1600" dirty="0">
                <a:solidFill>
                  <a:schemeClr val="dk1"/>
                </a:solidFill>
              </a:rPr>
              <a:t>SMISD</a:t>
            </a:r>
            <a:r>
              <a:rPr lang="en-US" sz="1600" b="0" i="0" u="none" dirty="0">
                <a:solidFill>
                  <a:schemeClr val="dk1"/>
                </a:solidFill>
              </a:rPr>
              <a:t>.</a:t>
            </a:r>
            <a:endParaRPr sz="1600" b="0" i="0" u="none" dirty="0">
              <a:solidFill>
                <a:schemeClr val="dk1"/>
              </a:solidFill>
            </a:endParaRPr>
          </a:p>
          <a:p>
            <a:pPr marL="201168" lvl="1" indent="0" algn="l" rtl="0">
              <a:lnSpc>
                <a:spcPct val="100000"/>
              </a:lnSpc>
              <a:spcBef>
                <a:spcPts val="0"/>
              </a:spcBef>
              <a:spcAft>
                <a:spcPts val="0"/>
              </a:spcAft>
              <a:buClr>
                <a:srgbClr val="3F3F3F"/>
              </a:buClr>
              <a:buSzPts val="1700"/>
              <a:buNone/>
            </a:pPr>
            <a:endParaRPr sz="300" dirty="0">
              <a:solidFill>
                <a:schemeClr val="dk1"/>
              </a:solidFill>
            </a:endParaRPr>
          </a:p>
          <a:p>
            <a:pPr marL="91440" lvl="0" indent="-107950" algn="l" rtl="0">
              <a:lnSpc>
                <a:spcPct val="100000"/>
              </a:lnSpc>
              <a:spcBef>
                <a:spcPts val="0"/>
              </a:spcBef>
              <a:spcAft>
                <a:spcPts val="0"/>
              </a:spcAft>
              <a:buClr>
                <a:schemeClr val="dk1"/>
              </a:buClr>
              <a:buSzPts val="1700"/>
              <a:buFont typeface="Noto Sans Symbols"/>
              <a:buChar char="▪"/>
            </a:pPr>
            <a:r>
              <a:rPr lang="en-US" sz="1600" b="0" i="0" u="none" dirty="0">
                <a:solidFill>
                  <a:schemeClr val="dk1"/>
                </a:solidFill>
              </a:rPr>
              <a:t>  </a:t>
            </a:r>
            <a:r>
              <a:rPr lang="en-US" sz="1600" b="1" i="0" u="none" dirty="0">
                <a:solidFill>
                  <a:schemeClr val="dk1"/>
                </a:solidFill>
              </a:rPr>
              <a:t>End of School Year 2022-2023 </a:t>
            </a:r>
            <a:r>
              <a:rPr lang="en-US" sz="1600" b="0" i="0" u="none" dirty="0">
                <a:solidFill>
                  <a:schemeClr val="dk1"/>
                </a:solidFill>
              </a:rPr>
              <a:t>– the district will compensate teachers based on their designation and district approved plan </a:t>
            </a:r>
            <a:r>
              <a:rPr lang="en-US" sz="1600" dirty="0">
                <a:solidFill>
                  <a:schemeClr val="dk1"/>
                </a:solidFill>
              </a:rPr>
              <a:t>for</a:t>
            </a:r>
            <a:r>
              <a:rPr lang="en-US" sz="1600" b="0" i="0" u="none" dirty="0">
                <a:solidFill>
                  <a:schemeClr val="dk1"/>
                </a:solidFill>
              </a:rPr>
              <a:t> TIA using district funds.  Compensation will also be based on the Winter Class Roster (February) and the teacher must work in the district at least 90 days during the school year.</a:t>
            </a:r>
            <a:endParaRPr sz="1600" b="0" i="0" u="none" dirty="0">
              <a:solidFill>
                <a:schemeClr val="dk1"/>
              </a:solidFill>
            </a:endParaRPr>
          </a:p>
          <a:p>
            <a:pPr marL="0" lvl="0" indent="0" algn="l" rtl="0">
              <a:lnSpc>
                <a:spcPct val="100000"/>
              </a:lnSpc>
              <a:spcBef>
                <a:spcPts val="0"/>
              </a:spcBef>
              <a:spcAft>
                <a:spcPts val="0"/>
              </a:spcAft>
              <a:buClr>
                <a:srgbClr val="3F3F3F"/>
              </a:buClr>
              <a:buSzPts val="1700"/>
              <a:buNone/>
            </a:pPr>
            <a:endParaRPr sz="300" b="0" i="0" u="none" dirty="0">
              <a:solidFill>
                <a:schemeClr val="dk1"/>
              </a:solidFill>
            </a:endParaRPr>
          </a:p>
          <a:p>
            <a:pPr marL="91440" lvl="0" indent="-107950" algn="l" rtl="0">
              <a:lnSpc>
                <a:spcPct val="100000"/>
              </a:lnSpc>
              <a:spcBef>
                <a:spcPts val="0"/>
              </a:spcBef>
              <a:spcAft>
                <a:spcPts val="0"/>
              </a:spcAft>
              <a:buClr>
                <a:schemeClr val="dk1"/>
              </a:buClr>
              <a:buSzPts val="1700"/>
              <a:buFont typeface="Noto Sans Symbols"/>
              <a:buChar char="▪"/>
            </a:pPr>
            <a:r>
              <a:rPr lang="en-US" sz="1600" dirty="0">
                <a:solidFill>
                  <a:schemeClr val="dk1"/>
                </a:solidFill>
              </a:rPr>
              <a:t>  </a:t>
            </a:r>
            <a:r>
              <a:rPr lang="en-US" sz="1600" b="1" dirty="0">
                <a:solidFill>
                  <a:schemeClr val="dk1"/>
                </a:solidFill>
              </a:rPr>
              <a:t>Fall of 2023—</a:t>
            </a:r>
            <a:r>
              <a:rPr lang="en-US" sz="1600" dirty="0">
                <a:solidFill>
                  <a:schemeClr val="dk1"/>
                </a:solidFill>
              </a:rPr>
              <a:t>SMISD </a:t>
            </a:r>
            <a:r>
              <a:rPr lang="en-US" sz="1600" b="0" i="0" u="none" dirty="0">
                <a:solidFill>
                  <a:schemeClr val="dk1"/>
                </a:solidFill>
              </a:rPr>
              <a:t>will receive reimbursement for </a:t>
            </a:r>
            <a:r>
              <a:rPr lang="en-US" sz="1600" dirty="0">
                <a:solidFill>
                  <a:schemeClr val="dk1"/>
                </a:solidFill>
              </a:rPr>
              <a:t>district</a:t>
            </a:r>
            <a:r>
              <a:rPr lang="en-US" sz="1600" b="0" i="0" u="none" dirty="0">
                <a:solidFill>
                  <a:schemeClr val="dk1"/>
                </a:solidFill>
              </a:rPr>
              <a:t> funds used to pay teachers who qu</a:t>
            </a:r>
            <a:r>
              <a:rPr lang="en-US" sz="1600" dirty="0">
                <a:solidFill>
                  <a:schemeClr val="dk1"/>
                </a:solidFill>
              </a:rPr>
              <a:t>alified for the TIA</a:t>
            </a:r>
            <a:r>
              <a:rPr lang="en-US" sz="1600" b="0" i="0" u="none" dirty="0">
                <a:solidFill>
                  <a:schemeClr val="dk1"/>
                </a:solidFill>
              </a:rPr>
              <a:t> at the end of 2022-2023 school year.</a:t>
            </a:r>
            <a:endParaRPr sz="1600" dirty="0"/>
          </a:p>
          <a:p>
            <a:pPr marL="0" lvl="0" indent="0" algn="l" rtl="0">
              <a:lnSpc>
                <a:spcPct val="100000"/>
              </a:lnSpc>
              <a:spcBef>
                <a:spcPts val="0"/>
              </a:spcBef>
              <a:spcAft>
                <a:spcPts val="0"/>
              </a:spcAft>
              <a:buClr>
                <a:srgbClr val="3F3F3F"/>
              </a:buClr>
              <a:buSzPts val="1700"/>
              <a:buNone/>
            </a:pPr>
            <a:endParaRPr sz="300" dirty="0">
              <a:solidFill>
                <a:schemeClr val="dk1"/>
              </a:solidFill>
            </a:endParaRPr>
          </a:p>
          <a:p>
            <a:pPr marL="91440" lvl="0" indent="-107950" algn="l" rtl="0">
              <a:lnSpc>
                <a:spcPct val="100000"/>
              </a:lnSpc>
              <a:spcBef>
                <a:spcPts val="0"/>
              </a:spcBef>
              <a:spcAft>
                <a:spcPts val="0"/>
              </a:spcAft>
              <a:buClr>
                <a:schemeClr val="dk1"/>
              </a:buClr>
              <a:buSzPts val="1700"/>
              <a:buFont typeface="Noto Sans Symbols"/>
              <a:buChar char="▪"/>
            </a:pPr>
            <a:r>
              <a:rPr lang="en-US" sz="1600" b="0" i="0" u="none" dirty="0">
                <a:solidFill>
                  <a:schemeClr val="dk1"/>
                </a:solidFill>
              </a:rPr>
              <a:t>  </a:t>
            </a:r>
            <a:r>
              <a:rPr lang="en-US" sz="1600" b="1" i="0" u="none" dirty="0">
                <a:solidFill>
                  <a:schemeClr val="dk1"/>
                </a:solidFill>
              </a:rPr>
              <a:t>School Year 2023-2024 </a:t>
            </a:r>
            <a:r>
              <a:rPr lang="en-US" sz="1600" b="0" i="0" u="none" dirty="0">
                <a:solidFill>
                  <a:schemeClr val="dk1"/>
                </a:solidFill>
              </a:rPr>
              <a:t>– the district will receive district-level funds from TEA to continue compensating educators</a:t>
            </a:r>
            <a:r>
              <a:rPr lang="en-US" sz="1600" dirty="0">
                <a:solidFill>
                  <a:srgbClr val="FFFFFF"/>
                </a:solidFill>
              </a:rPr>
              <a:t>.</a:t>
            </a:r>
            <a:endParaRPr sz="1600" dirty="0">
              <a:solidFill>
                <a:srgbClr val="FFFFFF"/>
              </a:solidFill>
            </a:endParaRPr>
          </a:p>
        </p:txBody>
      </p:sp>
      <p:sp>
        <p:nvSpPr>
          <p:cNvPr id="191" name="Google Shape;191;p21"/>
          <p:cNvSpPr txBox="1"/>
          <p:nvPr/>
        </p:nvSpPr>
        <p:spPr>
          <a:xfrm>
            <a:off x="8421775" y="6354625"/>
            <a:ext cx="609600" cy="4572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chemeClr val="lt2"/>
              </a:buClr>
              <a:buSzPts val="1600"/>
              <a:buFont typeface="Constantia"/>
              <a:buNone/>
            </a:pPr>
            <a:fld id="{00000000-1234-1234-1234-123412341234}" type="slidenum">
              <a:rPr lang="en-US" i="0" u="none">
                <a:solidFill>
                  <a:schemeClr val="lt2"/>
                </a:solidFill>
                <a:latin typeface="Cambria"/>
                <a:ea typeface="Cambria"/>
                <a:cs typeface="Cambria"/>
                <a:sym typeface="Cambria"/>
              </a:rPr>
              <a:t>9</a:t>
            </a:fld>
            <a:endParaRPr sz="1200">
              <a:solidFill>
                <a:schemeClr val="dk1"/>
              </a:solidFill>
              <a:latin typeface="Cambria"/>
              <a:ea typeface="Cambria"/>
              <a:cs typeface="Cambria"/>
              <a:sym typeface="Cambria"/>
            </a:endParaRPr>
          </a:p>
        </p:txBody>
      </p:sp>
    </p:spTree>
  </p:cSld>
  <p:clrMapOvr>
    <a:masterClrMapping/>
  </p:clrMapOvr>
</p:sld>
</file>

<file path=ppt/theme/theme1.xml><?xml version="1.0" encoding="utf-8"?>
<a:theme xmlns:a="http://schemas.openxmlformats.org/drawingml/2006/main" name="Retrospect">
  <a:themeElements>
    <a:clrScheme name="Retrospect">
      <a:dk1>
        <a:srgbClr val="000000"/>
      </a:dk1>
      <a:lt1>
        <a:srgbClr val="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865</Words>
  <Application>Microsoft Office PowerPoint</Application>
  <PresentationFormat>On-screen Show (4:3)</PresentationFormat>
  <Paragraphs>89</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Average</vt:lpstr>
      <vt:lpstr>Cambria</vt:lpstr>
      <vt:lpstr>Arial</vt:lpstr>
      <vt:lpstr>Noto Sans Symbols</vt:lpstr>
      <vt:lpstr>Constantia</vt:lpstr>
      <vt:lpstr>Calibri</vt:lpstr>
      <vt:lpstr>Retrospect</vt:lpstr>
      <vt:lpstr>Santa Maria ISD Teachers’ Presentation    Teacher Incentive Allotment August 17, 2021</vt:lpstr>
      <vt:lpstr>Texas Education Agency’s Purpose for Teacher Incentive Allotment (TIA)</vt:lpstr>
      <vt:lpstr>Key Points of the TIA</vt:lpstr>
      <vt:lpstr>Funding Designations</vt:lpstr>
      <vt:lpstr>Actual Funding of TIA Designation </vt:lpstr>
      <vt:lpstr>Teacher Incentive Allotment to Teachers (90%)</vt:lpstr>
      <vt:lpstr>How do the designations work?</vt:lpstr>
      <vt:lpstr>Financial Implications for 2022—2023 School Year</vt:lpstr>
      <vt:lpstr>Santa Maria ISD—Timeline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Santa Maria ISD School Board Meeting    Teacher Incentive Allotment April 12, 2021</dc:title>
  <dc:creator>Rene Salinas</dc:creator>
  <cp:lastModifiedBy>Rene Salinas</cp:lastModifiedBy>
  <cp:revision>13</cp:revision>
  <cp:lastPrinted>2021-04-06T17:01:54Z</cp:lastPrinted>
  <dcterms:modified xsi:type="dcterms:W3CDTF">2021-08-19T12:53:58Z</dcterms:modified>
</cp:coreProperties>
</file>