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9" r:id="rId1"/>
  </p:sldMasterIdLst>
  <p:sldIdLst>
    <p:sldId id="256" r:id="rId2"/>
    <p:sldId id="259" r:id="rId3"/>
    <p:sldId id="267" r:id="rId4"/>
    <p:sldId id="342" r:id="rId5"/>
    <p:sldId id="315" r:id="rId6"/>
    <p:sldId id="316" r:id="rId7"/>
    <p:sldId id="268" r:id="rId8"/>
    <p:sldId id="345" r:id="rId9"/>
    <p:sldId id="343" r:id="rId10"/>
    <p:sldId id="319" r:id="rId11"/>
    <p:sldId id="321" r:id="rId12"/>
    <p:sldId id="346" r:id="rId13"/>
    <p:sldId id="347" r:id="rId14"/>
    <p:sldId id="320" r:id="rId15"/>
    <p:sldId id="269" r:id="rId16"/>
    <p:sldId id="270" r:id="rId17"/>
    <p:sldId id="297" r:id="rId18"/>
    <p:sldId id="300"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76" autoAdjust="0"/>
    <p:restoredTop sz="94660"/>
  </p:normalViewPr>
  <p:slideViewPr>
    <p:cSldViewPr snapToGrid="0">
      <p:cViewPr varScale="1">
        <p:scale>
          <a:sx n="128" d="100"/>
          <a:sy n="128"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AE2C95-49E4-4856-82F3-C3845407BB3D}" type="doc">
      <dgm:prSet loTypeId="urn:microsoft.com/office/officeart/2005/8/layout/list1" loCatId="list" qsTypeId="urn:microsoft.com/office/officeart/2005/8/quickstyle/simple5" qsCatId="simple" csTypeId="urn:microsoft.com/office/officeart/2005/8/colors/colorful5" csCatId="colorful" phldr="1"/>
      <dgm:spPr/>
      <dgm:t>
        <a:bodyPr/>
        <a:lstStyle/>
        <a:p>
          <a:endParaRPr lang="en-US"/>
        </a:p>
      </dgm:t>
    </dgm:pt>
    <dgm:pt modelId="{395F7D5A-B2D2-48CE-9A47-41B9FFBE9791}">
      <dgm:prSet/>
      <dgm:spPr/>
      <dgm:t>
        <a:bodyPr/>
        <a:lstStyle/>
        <a:p>
          <a:r>
            <a:rPr lang="en-US" dirty="0"/>
            <a:t>In Education: </a:t>
          </a:r>
        </a:p>
      </dgm:t>
    </dgm:pt>
    <dgm:pt modelId="{CE9D0635-4533-4FCC-9EAE-86947F331F1A}" type="parTrans" cxnId="{DD3107EB-28AF-4333-9F8A-EDC0658A544F}">
      <dgm:prSet/>
      <dgm:spPr/>
      <dgm:t>
        <a:bodyPr/>
        <a:lstStyle/>
        <a:p>
          <a:endParaRPr lang="en-US"/>
        </a:p>
      </dgm:t>
    </dgm:pt>
    <dgm:pt modelId="{CE7586BA-9DB5-4409-939E-7E8CE23D3326}" type="sibTrans" cxnId="{DD3107EB-28AF-4333-9F8A-EDC0658A544F}">
      <dgm:prSet/>
      <dgm:spPr/>
      <dgm:t>
        <a:bodyPr/>
        <a:lstStyle/>
        <a:p>
          <a:endParaRPr lang="en-US"/>
        </a:p>
      </dgm:t>
    </dgm:pt>
    <dgm:pt modelId="{51263BE9-6F1B-466C-A4A9-665B4398CE11}">
      <dgm:prSet/>
      <dgm:spPr/>
      <dgm:t>
        <a:bodyPr/>
        <a:lstStyle/>
        <a:p>
          <a:r>
            <a:rPr lang="en-US" dirty="0"/>
            <a:t>In the classroom</a:t>
          </a:r>
        </a:p>
      </dgm:t>
    </dgm:pt>
    <dgm:pt modelId="{DED4FE98-00DD-4030-9E60-B3B163B6D2F8}" type="parTrans" cxnId="{43E06382-3C3D-409E-81A0-FB581780B12B}">
      <dgm:prSet/>
      <dgm:spPr/>
      <dgm:t>
        <a:bodyPr/>
        <a:lstStyle/>
        <a:p>
          <a:endParaRPr lang="en-US"/>
        </a:p>
      </dgm:t>
    </dgm:pt>
    <dgm:pt modelId="{3B7BFEA9-09E1-424C-BD8F-32F6EB258A3C}" type="sibTrans" cxnId="{43E06382-3C3D-409E-81A0-FB581780B12B}">
      <dgm:prSet/>
      <dgm:spPr/>
      <dgm:t>
        <a:bodyPr/>
        <a:lstStyle/>
        <a:p>
          <a:endParaRPr lang="en-US"/>
        </a:p>
      </dgm:t>
    </dgm:pt>
    <dgm:pt modelId="{545A85EF-E246-481F-BAF0-CBCDBC30A64D}">
      <dgm:prSet/>
      <dgm:spPr/>
      <dgm:t>
        <a:bodyPr/>
        <a:lstStyle/>
        <a:p>
          <a:r>
            <a:rPr lang="en-US" dirty="0"/>
            <a:t>Connecting with students, parents, and the school community</a:t>
          </a:r>
        </a:p>
      </dgm:t>
    </dgm:pt>
    <dgm:pt modelId="{F5F6F22F-42A1-4033-ACCD-5CFCA2799FE7}" type="parTrans" cxnId="{CF6C657F-F0B4-4F95-8B0E-8C61D0C38C3E}">
      <dgm:prSet/>
      <dgm:spPr/>
      <dgm:t>
        <a:bodyPr/>
        <a:lstStyle/>
        <a:p>
          <a:endParaRPr lang="en-US"/>
        </a:p>
      </dgm:t>
    </dgm:pt>
    <dgm:pt modelId="{7B936001-8265-4AAF-96A1-6C6C1238ADFA}" type="sibTrans" cxnId="{CF6C657F-F0B4-4F95-8B0E-8C61D0C38C3E}">
      <dgm:prSet/>
      <dgm:spPr/>
      <dgm:t>
        <a:bodyPr/>
        <a:lstStyle/>
        <a:p>
          <a:endParaRPr lang="en-US"/>
        </a:p>
      </dgm:t>
    </dgm:pt>
    <dgm:pt modelId="{92AE3E7B-B9C0-4BE3-B513-E158EB1B2690}">
      <dgm:prSet/>
      <dgm:spPr/>
      <dgm:t>
        <a:bodyPr/>
        <a:lstStyle/>
        <a:p>
          <a:r>
            <a:rPr lang="en-US"/>
            <a:t>Sharing ideas and information with coworkers</a:t>
          </a:r>
        </a:p>
      </dgm:t>
    </dgm:pt>
    <dgm:pt modelId="{01C5BE2C-E7B5-457F-B569-B6AC640D0FAF}" type="parTrans" cxnId="{C6FC7007-EDDA-4BBB-8B23-28890862BB85}">
      <dgm:prSet/>
      <dgm:spPr/>
      <dgm:t>
        <a:bodyPr/>
        <a:lstStyle/>
        <a:p>
          <a:endParaRPr lang="en-US"/>
        </a:p>
      </dgm:t>
    </dgm:pt>
    <dgm:pt modelId="{936816F6-79E6-4603-9FD1-E308A2997519}" type="sibTrans" cxnId="{C6FC7007-EDDA-4BBB-8B23-28890862BB85}">
      <dgm:prSet/>
      <dgm:spPr/>
      <dgm:t>
        <a:bodyPr/>
        <a:lstStyle/>
        <a:p>
          <a:endParaRPr lang="en-US"/>
        </a:p>
      </dgm:t>
    </dgm:pt>
    <dgm:pt modelId="{F1AAA5F6-4D0D-448B-A5EC-C3901DAF6891}">
      <dgm:prSet/>
      <dgm:spPr/>
      <dgm:t>
        <a:bodyPr/>
        <a:lstStyle/>
        <a:p>
          <a:r>
            <a:rPr lang="en-US"/>
            <a:t>Promoting the school district</a:t>
          </a:r>
        </a:p>
      </dgm:t>
    </dgm:pt>
    <dgm:pt modelId="{A92FB9AF-7A90-4B16-A263-F604194A485D}" type="parTrans" cxnId="{F582EE4E-9273-48E9-9468-5855D0844E6C}">
      <dgm:prSet/>
      <dgm:spPr/>
      <dgm:t>
        <a:bodyPr/>
        <a:lstStyle/>
        <a:p>
          <a:endParaRPr lang="en-US"/>
        </a:p>
      </dgm:t>
    </dgm:pt>
    <dgm:pt modelId="{CAFC660A-29C9-4889-9F09-86B52D710745}" type="sibTrans" cxnId="{F582EE4E-9273-48E9-9468-5855D0844E6C}">
      <dgm:prSet/>
      <dgm:spPr/>
      <dgm:t>
        <a:bodyPr/>
        <a:lstStyle/>
        <a:p>
          <a:endParaRPr lang="en-US"/>
        </a:p>
      </dgm:t>
    </dgm:pt>
    <dgm:pt modelId="{C5DA4590-9D1A-4003-9EF3-0BD8A016E82A}">
      <dgm:prSet/>
      <dgm:spPr/>
      <dgm:t>
        <a:bodyPr/>
        <a:lstStyle/>
        <a:p>
          <a:r>
            <a:rPr lang="en-US"/>
            <a:t>In Your Personal Life:</a:t>
          </a:r>
        </a:p>
      </dgm:t>
    </dgm:pt>
    <dgm:pt modelId="{1901C926-B6B7-4535-8CEE-B37BED5FCE0D}" type="parTrans" cxnId="{79E8D961-183D-4237-AEDC-5C20BD0C084A}">
      <dgm:prSet/>
      <dgm:spPr/>
      <dgm:t>
        <a:bodyPr/>
        <a:lstStyle/>
        <a:p>
          <a:endParaRPr lang="en-US"/>
        </a:p>
      </dgm:t>
    </dgm:pt>
    <dgm:pt modelId="{C717D509-2918-4344-AF8B-F1B6C689C207}" type="sibTrans" cxnId="{79E8D961-183D-4237-AEDC-5C20BD0C084A}">
      <dgm:prSet/>
      <dgm:spPr/>
      <dgm:t>
        <a:bodyPr/>
        <a:lstStyle/>
        <a:p>
          <a:endParaRPr lang="en-US"/>
        </a:p>
      </dgm:t>
    </dgm:pt>
    <dgm:pt modelId="{D255D365-A17C-4579-A051-564DD5645302}">
      <dgm:prSet/>
      <dgm:spPr/>
      <dgm:t>
        <a:bodyPr/>
        <a:lstStyle/>
        <a:p>
          <a:r>
            <a:rPr lang="en-US"/>
            <a:t>To connect with friends and family</a:t>
          </a:r>
        </a:p>
      </dgm:t>
    </dgm:pt>
    <dgm:pt modelId="{139FD563-09C3-40CA-8926-3CD3D553B5FA}" type="parTrans" cxnId="{FA13E14E-9F78-48EF-89DD-8E3416E6CC07}">
      <dgm:prSet/>
      <dgm:spPr/>
      <dgm:t>
        <a:bodyPr/>
        <a:lstStyle/>
        <a:p>
          <a:endParaRPr lang="en-US"/>
        </a:p>
      </dgm:t>
    </dgm:pt>
    <dgm:pt modelId="{8393F78D-E18F-45E8-9D2B-EECDAB32E2CA}" type="sibTrans" cxnId="{FA13E14E-9F78-48EF-89DD-8E3416E6CC07}">
      <dgm:prSet/>
      <dgm:spPr/>
      <dgm:t>
        <a:bodyPr/>
        <a:lstStyle/>
        <a:p>
          <a:endParaRPr lang="en-US"/>
        </a:p>
      </dgm:t>
    </dgm:pt>
    <dgm:pt modelId="{2EA9D32B-0E5E-4915-BF3E-57F60D06CAD9}">
      <dgm:prSet/>
      <dgm:spPr/>
      <dgm:t>
        <a:bodyPr/>
        <a:lstStyle/>
        <a:p>
          <a:r>
            <a:rPr lang="en-US"/>
            <a:t>Networking in your profession</a:t>
          </a:r>
        </a:p>
      </dgm:t>
    </dgm:pt>
    <dgm:pt modelId="{B3E5B5D6-DC86-4F44-9526-CD80849CBF1E}" type="parTrans" cxnId="{17ED660A-585D-4A37-8E3A-FD57DCEF24C1}">
      <dgm:prSet/>
      <dgm:spPr/>
      <dgm:t>
        <a:bodyPr/>
        <a:lstStyle/>
        <a:p>
          <a:endParaRPr lang="en-US"/>
        </a:p>
      </dgm:t>
    </dgm:pt>
    <dgm:pt modelId="{88BDA05D-B84F-4EC0-82C7-031FCECFB1A4}" type="sibTrans" cxnId="{17ED660A-585D-4A37-8E3A-FD57DCEF24C1}">
      <dgm:prSet/>
      <dgm:spPr/>
      <dgm:t>
        <a:bodyPr/>
        <a:lstStyle/>
        <a:p>
          <a:endParaRPr lang="en-US"/>
        </a:p>
      </dgm:t>
    </dgm:pt>
    <dgm:pt modelId="{A1642BBE-FA1D-4B94-AF51-20942BB5C885}">
      <dgm:prSet/>
      <dgm:spPr/>
      <dgm:t>
        <a:bodyPr/>
        <a:lstStyle/>
        <a:p>
          <a:r>
            <a:rPr lang="en-US"/>
            <a:t>Getting and sharing news and information</a:t>
          </a:r>
        </a:p>
      </dgm:t>
    </dgm:pt>
    <dgm:pt modelId="{3D91BF99-A50D-4FE7-8C19-7C5BC362AC22}" type="parTrans" cxnId="{DA017D91-EB0D-49C8-8EB1-F473052AB2B0}">
      <dgm:prSet/>
      <dgm:spPr/>
      <dgm:t>
        <a:bodyPr/>
        <a:lstStyle/>
        <a:p>
          <a:endParaRPr lang="en-US"/>
        </a:p>
      </dgm:t>
    </dgm:pt>
    <dgm:pt modelId="{5F1A3501-B3FB-4D14-9BF3-C57909A62D7F}" type="sibTrans" cxnId="{DA017D91-EB0D-49C8-8EB1-F473052AB2B0}">
      <dgm:prSet/>
      <dgm:spPr/>
      <dgm:t>
        <a:bodyPr/>
        <a:lstStyle/>
        <a:p>
          <a:endParaRPr lang="en-US"/>
        </a:p>
      </dgm:t>
    </dgm:pt>
    <dgm:pt modelId="{FBEDFB30-1966-4D26-84FC-E9FF52A5D96A}">
      <dgm:prSet/>
      <dgm:spPr/>
      <dgm:t>
        <a:bodyPr/>
        <a:lstStyle/>
        <a:p>
          <a:r>
            <a:rPr lang="en-US"/>
            <a:t>Marketplace</a:t>
          </a:r>
        </a:p>
      </dgm:t>
    </dgm:pt>
    <dgm:pt modelId="{8C27754C-CC0F-465C-B66D-7827E4F83FE1}" type="parTrans" cxnId="{B70EDBA6-295D-4B26-9CFB-8DD1FE1856DE}">
      <dgm:prSet/>
      <dgm:spPr/>
      <dgm:t>
        <a:bodyPr/>
        <a:lstStyle/>
        <a:p>
          <a:endParaRPr lang="en-US"/>
        </a:p>
      </dgm:t>
    </dgm:pt>
    <dgm:pt modelId="{9CFF9826-50A8-4625-8BC2-4D42ECCF7C43}" type="sibTrans" cxnId="{B70EDBA6-295D-4B26-9CFB-8DD1FE1856DE}">
      <dgm:prSet/>
      <dgm:spPr/>
      <dgm:t>
        <a:bodyPr/>
        <a:lstStyle/>
        <a:p>
          <a:endParaRPr lang="en-US"/>
        </a:p>
      </dgm:t>
    </dgm:pt>
    <dgm:pt modelId="{7DAFB2D2-0662-4DDB-A006-467A5C85713A}">
      <dgm:prSet/>
      <dgm:spPr/>
      <dgm:t>
        <a:bodyPr/>
        <a:lstStyle/>
        <a:p>
          <a:r>
            <a:rPr lang="en-US"/>
            <a:t>Entertainment</a:t>
          </a:r>
        </a:p>
      </dgm:t>
    </dgm:pt>
    <dgm:pt modelId="{473BFC79-E7F6-4DC6-B63C-6DF031E427DC}" type="parTrans" cxnId="{CD9E8E7B-9868-4800-9C99-268E07F9B0F8}">
      <dgm:prSet/>
      <dgm:spPr/>
      <dgm:t>
        <a:bodyPr/>
        <a:lstStyle/>
        <a:p>
          <a:endParaRPr lang="en-US"/>
        </a:p>
      </dgm:t>
    </dgm:pt>
    <dgm:pt modelId="{D8B8B561-7E85-45AB-9E52-53610BC1BDC2}" type="sibTrans" cxnId="{CD9E8E7B-9868-4800-9C99-268E07F9B0F8}">
      <dgm:prSet/>
      <dgm:spPr/>
      <dgm:t>
        <a:bodyPr/>
        <a:lstStyle/>
        <a:p>
          <a:endParaRPr lang="en-US"/>
        </a:p>
      </dgm:t>
    </dgm:pt>
    <dgm:pt modelId="{5429D63E-0FB1-45E6-A36B-8324489A9171}">
      <dgm:prSet/>
      <dgm:spPr/>
      <dgm:t>
        <a:bodyPr/>
        <a:lstStyle/>
        <a:p>
          <a:r>
            <a:rPr lang="en-US" dirty="0"/>
            <a:t>Remote Learning</a:t>
          </a:r>
        </a:p>
      </dgm:t>
    </dgm:pt>
    <dgm:pt modelId="{674C3BCC-EF25-4CB0-B9A9-94196EA5DC04}" type="parTrans" cxnId="{10FF2B83-91D2-46B9-B5E7-4CDB9BB8251B}">
      <dgm:prSet/>
      <dgm:spPr/>
    </dgm:pt>
    <dgm:pt modelId="{539D1AA6-84F0-4DB3-94F6-7100E36D57B9}" type="sibTrans" cxnId="{10FF2B83-91D2-46B9-B5E7-4CDB9BB8251B}">
      <dgm:prSet/>
      <dgm:spPr/>
    </dgm:pt>
    <dgm:pt modelId="{FE194A93-E9C3-4200-8E7C-B60256421F8D}" type="pres">
      <dgm:prSet presAssocID="{E4AE2C95-49E4-4856-82F3-C3845407BB3D}" presName="linear" presStyleCnt="0">
        <dgm:presLayoutVars>
          <dgm:dir/>
          <dgm:animLvl val="lvl"/>
          <dgm:resizeHandles val="exact"/>
        </dgm:presLayoutVars>
      </dgm:prSet>
      <dgm:spPr/>
    </dgm:pt>
    <dgm:pt modelId="{1D1827A5-704B-47E5-941B-6D6DA28D6088}" type="pres">
      <dgm:prSet presAssocID="{395F7D5A-B2D2-48CE-9A47-41B9FFBE9791}" presName="parentLin" presStyleCnt="0"/>
      <dgm:spPr/>
    </dgm:pt>
    <dgm:pt modelId="{49B36363-51B7-4499-83BA-B129019DD8F3}" type="pres">
      <dgm:prSet presAssocID="{395F7D5A-B2D2-48CE-9A47-41B9FFBE9791}" presName="parentLeftMargin" presStyleLbl="node1" presStyleIdx="0" presStyleCnt="2"/>
      <dgm:spPr/>
    </dgm:pt>
    <dgm:pt modelId="{5E02C1D0-A007-4EAA-A739-47E488793537}" type="pres">
      <dgm:prSet presAssocID="{395F7D5A-B2D2-48CE-9A47-41B9FFBE9791}" presName="parentText" presStyleLbl="node1" presStyleIdx="0" presStyleCnt="2">
        <dgm:presLayoutVars>
          <dgm:chMax val="0"/>
          <dgm:bulletEnabled val="1"/>
        </dgm:presLayoutVars>
      </dgm:prSet>
      <dgm:spPr/>
    </dgm:pt>
    <dgm:pt modelId="{B0E8F2B1-F96B-4E70-9E29-01FBEB8CE84B}" type="pres">
      <dgm:prSet presAssocID="{395F7D5A-B2D2-48CE-9A47-41B9FFBE9791}" presName="negativeSpace" presStyleCnt="0"/>
      <dgm:spPr/>
    </dgm:pt>
    <dgm:pt modelId="{FA8DEB56-01A7-4A60-B965-B910DE6F7510}" type="pres">
      <dgm:prSet presAssocID="{395F7D5A-B2D2-48CE-9A47-41B9FFBE9791}" presName="childText" presStyleLbl="conFgAcc1" presStyleIdx="0" presStyleCnt="2">
        <dgm:presLayoutVars>
          <dgm:bulletEnabled val="1"/>
        </dgm:presLayoutVars>
      </dgm:prSet>
      <dgm:spPr/>
    </dgm:pt>
    <dgm:pt modelId="{D69D4712-9B4B-40EE-8D05-971426AB8920}" type="pres">
      <dgm:prSet presAssocID="{CE7586BA-9DB5-4409-939E-7E8CE23D3326}" presName="spaceBetweenRectangles" presStyleCnt="0"/>
      <dgm:spPr/>
    </dgm:pt>
    <dgm:pt modelId="{B33FEBA0-C21D-41F7-8381-1C7F58ECF46D}" type="pres">
      <dgm:prSet presAssocID="{C5DA4590-9D1A-4003-9EF3-0BD8A016E82A}" presName="parentLin" presStyleCnt="0"/>
      <dgm:spPr/>
    </dgm:pt>
    <dgm:pt modelId="{0F78202F-C71C-42B8-9742-37FCB6C4CD6C}" type="pres">
      <dgm:prSet presAssocID="{C5DA4590-9D1A-4003-9EF3-0BD8A016E82A}" presName="parentLeftMargin" presStyleLbl="node1" presStyleIdx="0" presStyleCnt="2"/>
      <dgm:spPr/>
    </dgm:pt>
    <dgm:pt modelId="{57BEF650-4B06-4B29-9546-96C6263BC965}" type="pres">
      <dgm:prSet presAssocID="{C5DA4590-9D1A-4003-9EF3-0BD8A016E82A}" presName="parentText" presStyleLbl="node1" presStyleIdx="1" presStyleCnt="2">
        <dgm:presLayoutVars>
          <dgm:chMax val="0"/>
          <dgm:bulletEnabled val="1"/>
        </dgm:presLayoutVars>
      </dgm:prSet>
      <dgm:spPr/>
    </dgm:pt>
    <dgm:pt modelId="{AD36E127-7FC4-44E0-9B67-2822DF86AFA1}" type="pres">
      <dgm:prSet presAssocID="{C5DA4590-9D1A-4003-9EF3-0BD8A016E82A}" presName="negativeSpace" presStyleCnt="0"/>
      <dgm:spPr/>
    </dgm:pt>
    <dgm:pt modelId="{496D0666-A754-428C-AE4D-F71E017DD9BE}" type="pres">
      <dgm:prSet presAssocID="{C5DA4590-9D1A-4003-9EF3-0BD8A016E82A}" presName="childText" presStyleLbl="conFgAcc1" presStyleIdx="1" presStyleCnt="2">
        <dgm:presLayoutVars>
          <dgm:bulletEnabled val="1"/>
        </dgm:presLayoutVars>
      </dgm:prSet>
      <dgm:spPr/>
    </dgm:pt>
  </dgm:ptLst>
  <dgm:cxnLst>
    <dgm:cxn modelId="{C6FC7007-EDDA-4BBB-8B23-28890862BB85}" srcId="{395F7D5A-B2D2-48CE-9A47-41B9FFBE9791}" destId="{92AE3E7B-B9C0-4BE3-B513-E158EB1B2690}" srcOrd="3" destOrd="0" parTransId="{01C5BE2C-E7B5-457F-B569-B6AC640D0FAF}" sibTransId="{936816F6-79E6-4603-9FD1-E308A2997519}"/>
    <dgm:cxn modelId="{17ED660A-585D-4A37-8E3A-FD57DCEF24C1}" srcId="{C5DA4590-9D1A-4003-9EF3-0BD8A016E82A}" destId="{2EA9D32B-0E5E-4915-BF3E-57F60D06CAD9}" srcOrd="1" destOrd="0" parTransId="{B3E5B5D6-DC86-4F44-9526-CD80849CBF1E}" sibTransId="{88BDA05D-B84F-4EC0-82C7-031FCECFB1A4}"/>
    <dgm:cxn modelId="{BDC1680C-A384-45B2-8625-F38B1ED77E59}" type="presOf" srcId="{2EA9D32B-0E5E-4915-BF3E-57F60D06CAD9}" destId="{496D0666-A754-428C-AE4D-F71E017DD9BE}" srcOrd="0" destOrd="1" presId="urn:microsoft.com/office/officeart/2005/8/layout/list1"/>
    <dgm:cxn modelId="{13424C23-9D44-4EC7-AB1B-211EB4CFD1E3}" type="presOf" srcId="{E4AE2C95-49E4-4856-82F3-C3845407BB3D}" destId="{FE194A93-E9C3-4200-8E7C-B60256421F8D}" srcOrd="0" destOrd="0" presId="urn:microsoft.com/office/officeart/2005/8/layout/list1"/>
    <dgm:cxn modelId="{92082632-C92D-4EE0-9D86-3141FA6AE0A1}" type="presOf" srcId="{C5DA4590-9D1A-4003-9EF3-0BD8A016E82A}" destId="{0F78202F-C71C-42B8-9742-37FCB6C4CD6C}" srcOrd="0" destOrd="0" presId="urn:microsoft.com/office/officeart/2005/8/layout/list1"/>
    <dgm:cxn modelId="{83D27F33-325E-44F5-9F2A-DC2E72F839C1}" type="presOf" srcId="{395F7D5A-B2D2-48CE-9A47-41B9FFBE9791}" destId="{49B36363-51B7-4499-83BA-B129019DD8F3}" srcOrd="0" destOrd="0" presId="urn:microsoft.com/office/officeart/2005/8/layout/list1"/>
    <dgm:cxn modelId="{FA13E14E-9F78-48EF-89DD-8E3416E6CC07}" srcId="{C5DA4590-9D1A-4003-9EF3-0BD8A016E82A}" destId="{D255D365-A17C-4579-A051-564DD5645302}" srcOrd="0" destOrd="0" parTransId="{139FD563-09C3-40CA-8926-3CD3D553B5FA}" sibTransId="{8393F78D-E18F-45E8-9D2B-EECDAB32E2CA}"/>
    <dgm:cxn modelId="{F582EE4E-9273-48E9-9468-5855D0844E6C}" srcId="{395F7D5A-B2D2-48CE-9A47-41B9FFBE9791}" destId="{F1AAA5F6-4D0D-448B-A5EC-C3901DAF6891}" srcOrd="4" destOrd="0" parTransId="{A92FB9AF-7A90-4B16-A263-F604194A485D}" sibTransId="{CAFC660A-29C9-4889-9F09-86B52D710745}"/>
    <dgm:cxn modelId="{23C12F57-BC6E-42EE-86F4-873E070C8ED1}" type="presOf" srcId="{5429D63E-0FB1-45E6-A36B-8324489A9171}" destId="{FA8DEB56-01A7-4A60-B965-B910DE6F7510}" srcOrd="0" destOrd="0" presId="urn:microsoft.com/office/officeart/2005/8/layout/list1"/>
    <dgm:cxn modelId="{34339D5A-887A-4174-A80A-52AE3C309EF9}" type="presOf" srcId="{7DAFB2D2-0662-4DDB-A006-467A5C85713A}" destId="{496D0666-A754-428C-AE4D-F71E017DD9BE}" srcOrd="0" destOrd="4" presId="urn:microsoft.com/office/officeart/2005/8/layout/list1"/>
    <dgm:cxn modelId="{79E8D961-183D-4237-AEDC-5C20BD0C084A}" srcId="{E4AE2C95-49E4-4856-82F3-C3845407BB3D}" destId="{C5DA4590-9D1A-4003-9EF3-0BD8A016E82A}" srcOrd="1" destOrd="0" parTransId="{1901C926-B6B7-4535-8CEE-B37BED5FCE0D}" sibTransId="{C717D509-2918-4344-AF8B-F1B6C689C207}"/>
    <dgm:cxn modelId="{BA581E66-8B54-4C7A-B548-957EA4D095B6}" type="presOf" srcId="{FBEDFB30-1966-4D26-84FC-E9FF52A5D96A}" destId="{496D0666-A754-428C-AE4D-F71E017DD9BE}" srcOrd="0" destOrd="3" presId="urn:microsoft.com/office/officeart/2005/8/layout/list1"/>
    <dgm:cxn modelId="{32F8CB69-9F1C-4393-A49E-5C9CB76A0D68}" type="presOf" srcId="{D255D365-A17C-4579-A051-564DD5645302}" destId="{496D0666-A754-428C-AE4D-F71E017DD9BE}" srcOrd="0" destOrd="0" presId="urn:microsoft.com/office/officeart/2005/8/layout/list1"/>
    <dgm:cxn modelId="{EE10497A-A92F-439F-BE27-91A0913B39AD}" type="presOf" srcId="{395F7D5A-B2D2-48CE-9A47-41B9FFBE9791}" destId="{5E02C1D0-A007-4EAA-A739-47E488793537}" srcOrd="1" destOrd="0" presId="urn:microsoft.com/office/officeart/2005/8/layout/list1"/>
    <dgm:cxn modelId="{CD9E8E7B-9868-4800-9C99-268E07F9B0F8}" srcId="{C5DA4590-9D1A-4003-9EF3-0BD8A016E82A}" destId="{7DAFB2D2-0662-4DDB-A006-467A5C85713A}" srcOrd="4" destOrd="0" parTransId="{473BFC79-E7F6-4DC6-B63C-6DF031E427DC}" sibTransId="{D8B8B561-7E85-45AB-9E52-53610BC1BDC2}"/>
    <dgm:cxn modelId="{CF6C657F-F0B4-4F95-8B0E-8C61D0C38C3E}" srcId="{395F7D5A-B2D2-48CE-9A47-41B9FFBE9791}" destId="{545A85EF-E246-481F-BAF0-CBCDBC30A64D}" srcOrd="2" destOrd="0" parTransId="{F5F6F22F-42A1-4033-ACCD-5CFCA2799FE7}" sibTransId="{7B936001-8265-4AAF-96A1-6C6C1238ADFA}"/>
    <dgm:cxn modelId="{43E06382-3C3D-409E-81A0-FB581780B12B}" srcId="{395F7D5A-B2D2-48CE-9A47-41B9FFBE9791}" destId="{51263BE9-6F1B-466C-A4A9-665B4398CE11}" srcOrd="1" destOrd="0" parTransId="{DED4FE98-00DD-4030-9E60-B3B163B6D2F8}" sibTransId="{3B7BFEA9-09E1-424C-BD8F-32F6EB258A3C}"/>
    <dgm:cxn modelId="{10FF2B83-91D2-46B9-B5E7-4CDB9BB8251B}" srcId="{395F7D5A-B2D2-48CE-9A47-41B9FFBE9791}" destId="{5429D63E-0FB1-45E6-A36B-8324489A9171}" srcOrd="0" destOrd="0" parTransId="{674C3BCC-EF25-4CB0-B9A9-94196EA5DC04}" sibTransId="{539D1AA6-84F0-4DB3-94F6-7100E36D57B9}"/>
    <dgm:cxn modelId="{DA017D91-EB0D-49C8-8EB1-F473052AB2B0}" srcId="{C5DA4590-9D1A-4003-9EF3-0BD8A016E82A}" destId="{A1642BBE-FA1D-4B94-AF51-20942BB5C885}" srcOrd="2" destOrd="0" parTransId="{3D91BF99-A50D-4FE7-8C19-7C5BC362AC22}" sibTransId="{5F1A3501-B3FB-4D14-9BF3-C57909A62D7F}"/>
    <dgm:cxn modelId="{DB97FB94-4746-4942-AE3F-11B6E39DB448}" type="presOf" srcId="{C5DA4590-9D1A-4003-9EF3-0BD8A016E82A}" destId="{57BEF650-4B06-4B29-9546-96C6263BC965}" srcOrd="1" destOrd="0" presId="urn:microsoft.com/office/officeart/2005/8/layout/list1"/>
    <dgm:cxn modelId="{B70EDBA6-295D-4B26-9CFB-8DD1FE1856DE}" srcId="{C5DA4590-9D1A-4003-9EF3-0BD8A016E82A}" destId="{FBEDFB30-1966-4D26-84FC-E9FF52A5D96A}" srcOrd="3" destOrd="0" parTransId="{8C27754C-CC0F-465C-B66D-7827E4F83FE1}" sibTransId="{9CFF9826-50A8-4625-8BC2-4D42ECCF7C43}"/>
    <dgm:cxn modelId="{D0E1A0A8-015B-4EAA-8391-7E033CDF2D67}" type="presOf" srcId="{51263BE9-6F1B-466C-A4A9-665B4398CE11}" destId="{FA8DEB56-01A7-4A60-B965-B910DE6F7510}" srcOrd="0" destOrd="1" presId="urn:microsoft.com/office/officeart/2005/8/layout/list1"/>
    <dgm:cxn modelId="{224EB2B0-A043-48C9-A547-7B87F6A710C6}" type="presOf" srcId="{92AE3E7B-B9C0-4BE3-B513-E158EB1B2690}" destId="{FA8DEB56-01A7-4A60-B965-B910DE6F7510}" srcOrd="0" destOrd="3" presId="urn:microsoft.com/office/officeart/2005/8/layout/list1"/>
    <dgm:cxn modelId="{FEFB5DCE-A37E-475E-BFE6-21F8D1608D93}" type="presOf" srcId="{545A85EF-E246-481F-BAF0-CBCDBC30A64D}" destId="{FA8DEB56-01A7-4A60-B965-B910DE6F7510}" srcOrd="0" destOrd="2" presId="urn:microsoft.com/office/officeart/2005/8/layout/list1"/>
    <dgm:cxn modelId="{3B4839E2-ED8C-4EA1-B54F-73DEADAC19DA}" type="presOf" srcId="{A1642BBE-FA1D-4B94-AF51-20942BB5C885}" destId="{496D0666-A754-428C-AE4D-F71E017DD9BE}" srcOrd="0" destOrd="2" presId="urn:microsoft.com/office/officeart/2005/8/layout/list1"/>
    <dgm:cxn modelId="{8AD29FE4-0BBE-4336-A80E-5261712A7BF1}" type="presOf" srcId="{F1AAA5F6-4D0D-448B-A5EC-C3901DAF6891}" destId="{FA8DEB56-01A7-4A60-B965-B910DE6F7510}" srcOrd="0" destOrd="4" presId="urn:microsoft.com/office/officeart/2005/8/layout/list1"/>
    <dgm:cxn modelId="{DD3107EB-28AF-4333-9F8A-EDC0658A544F}" srcId="{E4AE2C95-49E4-4856-82F3-C3845407BB3D}" destId="{395F7D5A-B2D2-48CE-9A47-41B9FFBE9791}" srcOrd="0" destOrd="0" parTransId="{CE9D0635-4533-4FCC-9EAE-86947F331F1A}" sibTransId="{CE7586BA-9DB5-4409-939E-7E8CE23D3326}"/>
    <dgm:cxn modelId="{D095C9AD-CB3A-4B5C-B807-371D328725CC}" type="presParOf" srcId="{FE194A93-E9C3-4200-8E7C-B60256421F8D}" destId="{1D1827A5-704B-47E5-941B-6D6DA28D6088}" srcOrd="0" destOrd="0" presId="urn:microsoft.com/office/officeart/2005/8/layout/list1"/>
    <dgm:cxn modelId="{5639342A-C010-4B42-A0E6-35074D361D45}" type="presParOf" srcId="{1D1827A5-704B-47E5-941B-6D6DA28D6088}" destId="{49B36363-51B7-4499-83BA-B129019DD8F3}" srcOrd="0" destOrd="0" presId="urn:microsoft.com/office/officeart/2005/8/layout/list1"/>
    <dgm:cxn modelId="{EBFDA8BD-E6D8-4FA8-BEFD-0CDDEC26F949}" type="presParOf" srcId="{1D1827A5-704B-47E5-941B-6D6DA28D6088}" destId="{5E02C1D0-A007-4EAA-A739-47E488793537}" srcOrd="1" destOrd="0" presId="urn:microsoft.com/office/officeart/2005/8/layout/list1"/>
    <dgm:cxn modelId="{E422C5DE-DF97-49B1-9400-FEF6FA67AFE5}" type="presParOf" srcId="{FE194A93-E9C3-4200-8E7C-B60256421F8D}" destId="{B0E8F2B1-F96B-4E70-9E29-01FBEB8CE84B}" srcOrd="1" destOrd="0" presId="urn:microsoft.com/office/officeart/2005/8/layout/list1"/>
    <dgm:cxn modelId="{72118B03-2CC1-441E-AEFA-10658397398D}" type="presParOf" srcId="{FE194A93-E9C3-4200-8E7C-B60256421F8D}" destId="{FA8DEB56-01A7-4A60-B965-B910DE6F7510}" srcOrd="2" destOrd="0" presId="urn:microsoft.com/office/officeart/2005/8/layout/list1"/>
    <dgm:cxn modelId="{21B8616F-2746-4E41-8741-35A41675E4AA}" type="presParOf" srcId="{FE194A93-E9C3-4200-8E7C-B60256421F8D}" destId="{D69D4712-9B4B-40EE-8D05-971426AB8920}" srcOrd="3" destOrd="0" presId="urn:microsoft.com/office/officeart/2005/8/layout/list1"/>
    <dgm:cxn modelId="{1D87AD87-03CE-4011-9379-8C1FFC077BAD}" type="presParOf" srcId="{FE194A93-E9C3-4200-8E7C-B60256421F8D}" destId="{B33FEBA0-C21D-41F7-8381-1C7F58ECF46D}" srcOrd="4" destOrd="0" presId="urn:microsoft.com/office/officeart/2005/8/layout/list1"/>
    <dgm:cxn modelId="{DBED9815-DF0A-4DBD-BFDF-5E5946B8BA46}" type="presParOf" srcId="{B33FEBA0-C21D-41F7-8381-1C7F58ECF46D}" destId="{0F78202F-C71C-42B8-9742-37FCB6C4CD6C}" srcOrd="0" destOrd="0" presId="urn:microsoft.com/office/officeart/2005/8/layout/list1"/>
    <dgm:cxn modelId="{A27B1307-50CE-488F-B986-D728767F0A2D}" type="presParOf" srcId="{B33FEBA0-C21D-41F7-8381-1C7F58ECF46D}" destId="{57BEF650-4B06-4B29-9546-96C6263BC965}" srcOrd="1" destOrd="0" presId="urn:microsoft.com/office/officeart/2005/8/layout/list1"/>
    <dgm:cxn modelId="{274F556C-820C-45AE-B928-E1B84760C45D}" type="presParOf" srcId="{FE194A93-E9C3-4200-8E7C-B60256421F8D}" destId="{AD36E127-7FC4-44E0-9B67-2822DF86AFA1}" srcOrd="5" destOrd="0" presId="urn:microsoft.com/office/officeart/2005/8/layout/list1"/>
    <dgm:cxn modelId="{A6E8EB1A-062C-4132-975B-BF2E9CE2C013}" type="presParOf" srcId="{FE194A93-E9C3-4200-8E7C-B60256421F8D}" destId="{496D0666-A754-428C-AE4D-F71E017DD9B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DEB56-01A7-4A60-B965-B910DE6F7510}">
      <dsp:nvSpPr>
        <dsp:cNvPr id="0" name=""/>
        <dsp:cNvSpPr/>
      </dsp:nvSpPr>
      <dsp:spPr>
        <a:xfrm>
          <a:off x="0" y="380257"/>
          <a:ext cx="5728344" cy="2154600"/>
        </a:xfrm>
        <a:prstGeom prst="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444583" tIns="395732" rIns="444583"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Remote Learning</a:t>
          </a:r>
        </a:p>
        <a:p>
          <a:pPr marL="171450" lvl="1" indent="-171450" algn="l" defTabSz="844550">
            <a:lnSpc>
              <a:spcPct val="90000"/>
            </a:lnSpc>
            <a:spcBef>
              <a:spcPct val="0"/>
            </a:spcBef>
            <a:spcAft>
              <a:spcPct val="15000"/>
            </a:spcAft>
            <a:buChar char="•"/>
          </a:pPr>
          <a:r>
            <a:rPr lang="en-US" sz="1900" kern="1200" dirty="0"/>
            <a:t>In the classroom</a:t>
          </a:r>
        </a:p>
        <a:p>
          <a:pPr marL="171450" lvl="1" indent="-171450" algn="l" defTabSz="844550">
            <a:lnSpc>
              <a:spcPct val="90000"/>
            </a:lnSpc>
            <a:spcBef>
              <a:spcPct val="0"/>
            </a:spcBef>
            <a:spcAft>
              <a:spcPct val="15000"/>
            </a:spcAft>
            <a:buChar char="•"/>
          </a:pPr>
          <a:r>
            <a:rPr lang="en-US" sz="1900" kern="1200" dirty="0"/>
            <a:t>Connecting with students, parents, and the school community</a:t>
          </a:r>
        </a:p>
        <a:p>
          <a:pPr marL="171450" lvl="1" indent="-171450" algn="l" defTabSz="844550">
            <a:lnSpc>
              <a:spcPct val="90000"/>
            </a:lnSpc>
            <a:spcBef>
              <a:spcPct val="0"/>
            </a:spcBef>
            <a:spcAft>
              <a:spcPct val="15000"/>
            </a:spcAft>
            <a:buChar char="•"/>
          </a:pPr>
          <a:r>
            <a:rPr lang="en-US" sz="1900" kern="1200"/>
            <a:t>Sharing ideas and information with coworkers</a:t>
          </a:r>
        </a:p>
        <a:p>
          <a:pPr marL="171450" lvl="1" indent="-171450" algn="l" defTabSz="844550">
            <a:lnSpc>
              <a:spcPct val="90000"/>
            </a:lnSpc>
            <a:spcBef>
              <a:spcPct val="0"/>
            </a:spcBef>
            <a:spcAft>
              <a:spcPct val="15000"/>
            </a:spcAft>
            <a:buChar char="•"/>
          </a:pPr>
          <a:r>
            <a:rPr lang="en-US" sz="1900" kern="1200"/>
            <a:t>Promoting the school district</a:t>
          </a:r>
        </a:p>
      </dsp:txBody>
      <dsp:txXfrm>
        <a:off x="0" y="380257"/>
        <a:ext cx="5728344" cy="2154600"/>
      </dsp:txXfrm>
    </dsp:sp>
    <dsp:sp modelId="{5E02C1D0-A007-4EAA-A739-47E488793537}">
      <dsp:nvSpPr>
        <dsp:cNvPr id="0" name=""/>
        <dsp:cNvSpPr/>
      </dsp:nvSpPr>
      <dsp:spPr>
        <a:xfrm>
          <a:off x="286417" y="99817"/>
          <a:ext cx="4009840" cy="560879"/>
        </a:xfrm>
        <a:prstGeom prst="roundRect">
          <a:avLst/>
        </a:prstGeom>
        <a:gradFill rotWithShape="0">
          <a:gsLst>
            <a:gs pos="0">
              <a:schemeClr val="accent5">
                <a:hueOff val="0"/>
                <a:satOff val="0"/>
                <a:lumOff val="0"/>
                <a:alphaOff val="0"/>
                <a:tint val="94000"/>
                <a:satMod val="105000"/>
                <a:lumMod val="102000"/>
              </a:schemeClr>
            </a:gs>
            <a:gs pos="100000">
              <a:schemeClr val="accent5">
                <a:hueOff val="0"/>
                <a:satOff val="0"/>
                <a:lumOff val="0"/>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1562" tIns="0" rIns="151562" bIns="0" numCol="1" spcCol="1270" anchor="ctr" anchorCtr="0">
          <a:noAutofit/>
        </a:bodyPr>
        <a:lstStyle/>
        <a:p>
          <a:pPr marL="0" lvl="0" indent="0" algn="l" defTabSz="844550">
            <a:lnSpc>
              <a:spcPct val="90000"/>
            </a:lnSpc>
            <a:spcBef>
              <a:spcPct val="0"/>
            </a:spcBef>
            <a:spcAft>
              <a:spcPct val="35000"/>
            </a:spcAft>
            <a:buNone/>
          </a:pPr>
          <a:r>
            <a:rPr lang="en-US" sz="1900" kern="1200" dirty="0"/>
            <a:t>In Education: </a:t>
          </a:r>
        </a:p>
      </dsp:txBody>
      <dsp:txXfrm>
        <a:off x="313797" y="127197"/>
        <a:ext cx="3955080" cy="506119"/>
      </dsp:txXfrm>
    </dsp:sp>
    <dsp:sp modelId="{496D0666-A754-428C-AE4D-F71E017DD9BE}">
      <dsp:nvSpPr>
        <dsp:cNvPr id="0" name=""/>
        <dsp:cNvSpPr/>
      </dsp:nvSpPr>
      <dsp:spPr>
        <a:xfrm>
          <a:off x="0" y="2917897"/>
          <a:ext cx="5728344" cy="1885275"/>
        </a:xfrm>
        <a:prstGeom prst="rect">
          <a:avLst/>
        </a:prstGeom>
        <a:solidFill>
          <a:schemeClr val="lt1">
            <a:alpha val="90000"/>
            <a:hueOff val="0"/>
            <a:satOff val="0"/>
            <a:lumOff val="0"/>
            <a:alphaOff val="0"/>
          </a:schemeClr>
        </a:solidFill>
        <a:ln w="9525" cap="flat" cmpd="sng" algn="ctr">
          <a:solidFill>
            <a:schemeClr val="accent5">
              <a:hueOff val="4261045"/>
              <a:satOff val="-28207"/>
              <a:lumOff val="-4902"/>
              <a:alphaOff val="0"/>
            </a:schemeClr>
          </a:solidFill>
          <a:prstDash val="solid"/>
        </a:ln>
        <a:effectLst/>
      </dsp:spPr>
      <dsp:style>
        <a:lnRef idx="1">
          <a:scrgbClr r="0" g="0" b="0"/>
        </a:lnRef>
        <a:fillRef idx="1">
          <a:scrgbClr r="0" g="0" b="0"/>
        </a:fillRef>
        <a:effectRef idx="2">
          <a:scrgbClr r="0" g="0" b="0"/>
        </a:effectRef>
        <a:fontRef idx="minor"/>
      </dsp:style>
      <dsp:txBody>
        <a:bodyPr spcFirstLastPara="0" vert="horz" wrap="square" lIns="444583" tIns="395732" rIns="444583"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To connect with friends and family</a:t>
          </a:r>
        </a:p>
        <a:p>
          <a:pPr marL="171450" lvl="1" indent="-171450" algn="l" defTabSz="844550">
            <a:lnSpc>
              <a:spcPct val="90000"/>
            </a:lnSpc>
            <a:spcBef>
              <a:spcPct val="0"/>
            </a:spcBef>
            <a:spcAft>
              <a:spcPct val="15000"/>
            </a:spcAft>
            <a:buChar char="•"/>
          </a:pPr>
          <a:r>
            <a:rPr lang="en-US" sz="1900" kern="1200"/>
            <a:t>Networking in your profession</a:t>
          </a:r>
        </a:p>
        <a:p>
          <a:pPr marL="171450" lvl="1" indent="-171450" algn="l" defTabSz="844550">
            <a:lnSpc>
              <a:spcPct val="90000"/>
            </a:lnSpc>
            <a:spcBef>
              <a:spcPct val="0"/>
            </a:spcBef>
            <a:spcAft>
              <a:spcPct val="15000"/>
            </a:spcAft>
            <a:buChar char="•"/>
          </a:pPr>
          <a:r>
            <a:rPr lang="en-US" sz="1900" kern="1200"/>
            <a:t>Getting and sharing news and information</a:t>
          </a:r>
        </a:p>
        <a:p>
          <a:pPr marL="171450" lvl="1" indent="-171450" algn="l" defTabSz="844550">
            <a:lnSpc>
              <a:spcPct val="90000"/>
            </a:lnSpc>
            <a:spcBef>
              <a:spcPct val="0"/>
            </a:spcBef>
            <a:spcAft>
              <a:spcPct val="15000"/>
            </a:spcAft>
            <a:buChar char="•"/>
          </a:pPr>
          <a:r>
            <a:rPr lang="en-US" sz="1900" kern="1200"/>
            <a:t>Marketplace</a:t>
          </a:r>
        </a:p>
        <a:p>
          <a:pPr marL="171450" lvl="1" indent="-171450" algn="l" defTabSz="844550">
            <a:lnSpc>
              <a:spcPct val="90000"/>
            </a:lnSpc>
            <a:spcBef>
              <a:spcPct val="0"/>
            </a:spcBef>
            <a:spcAft>
              <a:spcPct val="15000"/>
            </a:spcAft>
            <a:buChar char="•"/>
          </a:pPr>
          <a:r>
            <a:rPr lang="en-US" sz="1900" kern="1200"/>
            <a:t>Entertainment</a:t>
          </a:r>
        </a:p>
      </dsp:txBody>
      <dsp:txXfrm>
        <a:off x="0" y="2917897"/>
        <a:ext cx="5728344" cy="1885275"/>
      </dsp:txXfrm>
    </dsp:sp>
    <dsp:sp modelId="{57BEF650-4B06-4B29-9546-96C6263BC965}">
      <dsp:nvSpPr>
        <dsp:cNvPr id="0" name=""/>
        <dsp:cNvSpPr/>
      </dsp:nvSpPr>
      <dsp:spPr>
        <a:xfrm>
          <a:off x="286417" y="2637457"/>
          <a:ext cx="4009840" cy="560879"/>
        </a:xfrm>
        <a:prstGeom prst="roundRect">
          <a:avLst/>
        </a:prstGeom>
        <a:gradFill rotWithShape="0">
          <a:gsLst>
            <a:gs pos="0">
              <a:schemeClr val="accent5">
                <a:hueOff val="4261045"/>
                <a:satOff val="-28207"/>
                <a:lumOff val="-4902"/>
                <a:alphaOff val="0"/>
                <a:tint val="94000"/>
                <a:satMod val="105000"/>
                <a:lumMod val="102000"/>
              </a:schemeClr>
            </a:gs>
            <a:gs pos="100000">
              <a:schemeClr val="accent5">
                <a:hueOff val="4261045"/>
                <a:satOff val="-28207"/>
                <a:lumOff val="-4902"/>
                <a:alphaOff val="0"/>
                <a:shade val="74000"/>
                <a:satMod val="128000"/>
                <a:lumMod val="100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1562" tIns="0" rIns="151562" bIns="0" numCol="1" spcCol="1270" anchor="ctr" anchorCtr="0">
          <a:noAutofit/>
        </a:bodyPr>
        <a:lstStyle/>
        <a:p>
          <a:pPr marL="0" lvl="0" indent="0" algn="l" defTabSz="844550">
            <a:lnSpc>
              <a:spcPct val="90000"/>
            </a:lnSpc>
            <a:spcBef>
              <a:spcPct val="0"/>
            </a:spcBef>
            <a:spcAft>
              <a:spcPct val="35000"/>
            </a:spcAft>
            <a:buNone/>
          </a:pPr>
          <a:r>
            <a:rPr lang="en-US" sz="1900" kern="1200"/>
            <a:t>In Your Personal Life:</a:t>
          </a:r>
        </a:p>
      </dsp:txBody>
      <dsp:txXfrm>
        <a:off x="313797" y="2664837"/>
        <a:ext cx="3955080" cy="50611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8B9EBBA-996F-894A-B54A-D6246ED52CEA}" type="datetimeFigureOut">
              <a:rPr lang="en-US" smtClean="0"/>
              <a:pPr/>
              <a:t>8/13/23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848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4640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7604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745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8/13/23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003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8/13/23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61143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8/13/23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315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3331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189070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742128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097690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455550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119693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4150583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9B482E8-6E0E-1B4F-B1FD-C69DB9E858D9}" type="datetimeFigureOut">
              <a:rPr lang="en-US" smtClean="0"/>
              <a:pPr/>
              <a:t>8/13/23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139100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3852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1332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9B482E8-6E0E-1B4F-B1FD-C69DB9E858D9}" type="datetimeFigureOut">
              <a:rPr lang="en-US" smtClean="0"/>
              <a:pPr/>
              <a:t>8/13/23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2959060"/>
      </p:ext>
    </p:extLst>
  </p:cSld>
  <p:clrMap bg1="dk1" tx1="lt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1.tmp"/><Relationship Id="rId3" Type="http://schemas.openxmlformats.org/officeDocument/2006/relationships/image" Target="../media/image6.tmp"/><Relationship Id="rId7" Type="http://schemas.openxmlformats.org/officeDocument/2006/relationships/image" Target="../media/image10.tmp"/><Relationship Id="rId2" Type="http://schemas.openxmlformats.org/officeDocument/2006/relationships/image" Target="../media/image5.tmp"/><Relationship Id="rId1" Type="http://schemas.openxmlformats.org/officeDocument/2006/relationships/slideLayout" Target="../slideLayouts/slideLayout7.xml"/><Relationship Id="rId6" Type="http://schemas.openxmlformats.org/officeDocument/2006/relationships/image" Target="../media/image9.tmp"/><Relationship Id="rId5" Type="http://schemas.openxmlformats.org/officeDocument/2006/relationships/image" Target="../media/image8.tmp"/><Relationship Id="rId4" Type="http://schemas.openxmlformats.org/officeDocument/2006/relationships/image" Target="../media/image7.tmp"/></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mailto:kgodden@808wes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E9BE9-4CB8-4C0F-B8C5-390632FDD341}"/>
              </a:ext>
            </a:extLst>
          </p:cNvPr>
          <p:cNvSpPr>
            <a:spLocks noGrp="1"/>
          </p:cNvSpPr>
          <p:nvPr>
            <p:ph type="ctrTitle"/>
          </p:nvPr>
        </p:nvSpPr>
        <p:spPr>
          <a:xfrm>
            <a:off x="2035448" y="4141693"/>
            <a:ext cx="8791575" cy="1301673"/>
          </a:xfrm>
        </p:spPr>
        <p:txBody>
          <a:bodyPr>
            <a:normAutofit/>
          </a:bodyPr>
          <a:lstStyle/>
          <a:p>
            <a:pPr algn="ctr"/>
            <a:r>
              <a:rPr lang="en-US" sz="4400" dirty="0"/>
              <a:t>Communications with Students And educator Misconduct</a:t>
            </a:r>
          </a:p>
        </p:txBody>
      </p:sp>
      <p:sp>
        <p:nvSpPr>
          <p:cNvPr id="3" name="Subtitle 2">
            <a:extLst>
              <a:ext uri="{FF2B5EF4-FFF2-40B4-BE49-F238E27FC236}">
                <a16:creationId xmlns:a16="http://schemas.microsoft.com/office/drawing/2014/main" id="{DB56C7C0-D52B-4AED-A0C6-3C0E4D66C11B}"/>
              </a:ext>
            </a:extLst>
          </p:cNvPr>
          <p:cNvSpPr>
            <a:spLocks noGrp="1"/>
          </p:cNvSpPr>
          <p:nvPr>
            <p:ph type="subTitle" idx="1"/>
          </p:nvPr>
        </p:nvSpPr>
        <p:spPr>
          <a:xfrm>
            <a:off x="2154719" y="5443368"/>
            <a:ext cx="8791575" cy="865991"/>
          </a:xfrm>
        </p:spPr>
        <p:txBody>
          <a:bodyPr>
            <a:normAutofit/>
          </a:bodyPr>
          <a:lstStyle/>
          <a:p>
            <a:pPr>
              <a:lnSpc>
                <a:spcPct val="110000"/>
              </a:lnSpc>
            </a:pPr>
            <a:endParaRPr lang="en-US" sz="1000" dirty="0"/>
          </a:p>
          <a:p>
            <a:pPr>
              <a:lnSpc>
                <a:spcPct val="110000"/>
              </a:lnSpc>
            </a:pPr>
            <a:endParaRPr lang="en-US" sz="1000" dirty="0"/>
          </a:p>
          <a:p>
            <a:pPr>
              <a:lnSpc>
                <a:spcPct val="110000"/>
              </a:lnSpc>
            </a:pPr>
            <a:r>
              <a:rPr lang="en-US" sz="1000" dirty="0"/>
              <a:t>Presented By:	Robert David</a:t>
            </a:r>
          </a:p>
        </p:txBody>
      </p:sp>
      <p:pic>
        <p:nvPicPr>
          <p:cNvPr id="5" name="Picture 2" descr="Santa Maria Independent School District Logo">
            <a:extLst>
              <a:ext uri="{FF2B5EF4-FFF2-40B4-BE49-F238E27FC236}">
                <a16:creationId xmlns:a16="http://schemas.microsoft.com/office/drawing/2014/main" id="{0CC5DA0A-C807-A260-C385-D63B3417A3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35991" y="1108038"/>
            <a:ext cx="3594792" cy="2893808"/>
          </a:xfrm>
          <a:prstGeom prst="round2DiagRect">
            <a:avLst>
              <a:gd name="adj1" fmla="val 5608"/>
              <a:gd name="adj2" fmla="val 0"/>
            </a:avLst>
          </a:prstGeom>
          <a:no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with medium confidence">
            <a:extLst>
              <a:ext uri="{FF2B5EF4-FFF2-40B4-BE49-F238E27FC236}">
                <a16:creationId xmlns:a16="http://schemas.microsoft.com/office/drawing/2014/main" id="{16B8E38F-2019-6572-24B7-A61B300AE7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4075" y="1492648"/>
            <a:ext cx="4313924" cy="2113822"/>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Tree>
    <p:extLst>
      <p:ext uri="{BB962C8B-B14F-4D97-AF65-F5344CB8AC3E}">
        <p14:creationId xmlns:p14="http://schemas.microsoft.com/office/powerpoint/2010/main" val="3122272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390F-AD3C-4BB6-8DA4-CCC01A298EFA}"/>
              </a:ext>
            </a:extLst>
          </p:cNvPr>
          <p:cNvSpPr>
            <a:spLocks noGrp="1"/>
          </p:cNvSpPr>
          <p:nvPr>
            <p:ph type="title"/>
          </p:nvPr>
        </p:nvSpPr>
        <p:spPr>
          <a:xfrm>
            <a:off x="641754" y="1687286"/>
            <a:ext cx="3269463" cy="3978017"/>
          </a:xfrm>
        </p:spPr>
        <p:txBody>
          <a:bodyPr anchor="t">
            <a:normAutofit/>
          </a:bodyPr>
          <a:lstStyle/>
          <a:p>
            <a:r>
              <a:rPr lang="en-US" sz="4400" dirty="0"/>
              <a:t>Social Media Can Be Used:</a:t>
            </a:r>
          </a:p>
        </p:txBody>
      </p:sp>
      <p:graphicFrame>
        <p:nvGraphicFramePr>
          <p:cNvPr id="5" name="Content Placeholder 2">
            <a:extLst>
              <a:ext uri="{FF2B5EF4-FFF2-40B4-BE49-F238E27FC236}">
                <a16:creationId xmlns:a16="http://schemas.microsoft.com/office/drawing/2014/main" id="{8FE0497C-6EB1-4041-B801-8B5AFA13FFE6}"/>
              </a:ext>
            </a:extLst>
          </p:cNvPr>
          <p:cNvGraphicFramePr>
            <a:graphicFrameLocks noGrp="1"/>
          </p:cNvGraphicFramePr>
          <p:nvPr>
            <p:ph idx="1"/>
            <p:extLst>
              <p:ext uri="{D42A27DB-BD31-4B8C-83A1-F6EECF244321}">
                <p14:modId xmlns:p14="http://schemas.microsoft.com/office/powerpoint/2010/main" val="1596721414"/>
              </p:ext>
            </p:extLst>
          </p:nvPr>
        </p:nvGraphicFramePr>
        <p:xfrm>
          <a:off x="5508820" y="965200"/>
          <a:ext cx="5728344" cy="4902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336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generated with very high confidence">
            <a:extLst>
              <a:ext uri="{FF2B5EF4-FFF2-40B4-BE49-F238E27FC236}">
                <a16:creationId xmlns:a16="http://schemas.microsoft.com/office/drawing/2014/main" id="{973A58C7-7AA0-451E-97A5-322047FD0B67}"/>
              </a:ext>
            </a:extLst>
          </p:cNvPr>
          <p:cNvPicPr>
            <a:picLocks noChangeAspect="1"/>
          </p:cNvPicPr>
          <p:nvPr/>
        </p:nvPicPr>
        <p:blipFill>
          <a:blip r:embed="rId2"/>
          <a:stretch>
            <a:fillRect/>
          </a:stretch>
        </p:blipFill>
        <p:spPr>
          <a:xfrm>
            <a:off x="893808" y="3390646"/>
            <a:ext cx="10566943" cy="1035103"/>
          </a:xfrm>
          <a:prstGeom prst="rect">
            <a:avLst/>
          </a:prstGeom>
        </p:spPr>
      </p:pic>
      <p:pic>
        <p:nvPicPr>
          <p:cNvPr id="7" name="Picture 6" descr="A picture containing bottle, black&#10;&#10;Description generated with very high confidence">
            <a:extLst>
              <a:ext uri="{FF2B5EF4-FFF2-40B4-BE49-F238E27FC236}">
                <a16:creationId xmlns:a16="http://schemas.microsoft.com/office/drawing/2014/main" id="{A596791B-E6C7-4E3A-B8D8-15CAF9C9E9EC}"/>
              </a:ext>
            </a:extLst>
          </p:cNvPr>
          <p:cNvPicPr>
            <a:picLocks noChangeAspect="1"/>
          </p:cNvPicPr>
          <p:nvPr/>
        </p:nvPicPr>
        <p:blipFill>
          <a:blip r:embed="rId3"/>
          <a:stretch>
            <a:fillRect/>
          </a:stretch>
        </p:blipFill>
        <p:spPr>
          <a:xfrm>
            <a:off x="3755458" y="920797"/>
            <a:ext cx="7296525" cy="1612983"/>
          </a:xfrm>
          <a:prstGeom prst="rect">
            <a:avLst/>
          </a:prstGeom>
        </p:spPr>
      </p:pic>
      <p:pic>
        <p:nvPicPr>
          <p:cNvPr id="9" name="Picture 8" descr="A close up of a logo&#10;&#10;Description generated with very high confidence">
            <a:extLst>
              <a:ext uri="{FF2B5EF4-FFF2-40B4-BE49-F238E27FC236}">
                <a16:creationId xmlns:a16="http://schemas.microsoft.com/office/drawing/2014/main" id="{73B64853-4055-4391-99CE-00FB22C43170}"/>
              </a:ext>
            </a:extLst>
          </p:cNvPr>
          <p:cNvPicPr>
            <a:picLocks noChangeAspect="1"/>
          </p:cNvPicPr>
          <p:nvPr/>
        </p:nvPicPr>
        <p:blipFill>
          <a:blip r:embed="rId4"/>
          <a:stretch>
            <a:fillRect/>
          </a:stretch>
        </p:blipFill>
        <p:spPr>
          <a:xfrm>
            <a:off x="4534682" y="5835597"/>
            <a:ext cx="6979009" cy="1022403"/>
          </a:xfrm>
          <a:prstGeom prst="rect">
            <a:avLst/>
          </a:prstGeom>
        </p:spPr>
      </p:pic>
      <p:pic>
        <p:nvPicPr>
          <p:cNvPr id="13" name="Picture 12">
            <a:extLst>
              <a:ext uri="{FF2B5EF4-FFF2-40B4-BE49-F238E27FC236}">
                <a16:creationId xmlns:a16="http://schemas.microsoft.com/office/drawing/2014/main" id="{61B100CD-7D06-4411-A154-338CCF9BF5B3}"/>
              </a:ext>
            </a:extLst>
          </p:cNvPr>
          <p:cNvPicPr>
            <a:picLocks noChangeAspect="1"/>
          </p:cNvPicPr>
          <p:nvPr/>
        </p:nvPicPr>
        <p:blipFill>
          <a:blip r:embed="rId5"/>
          <a:stretch>
            <a:fillRect/>
          </a:stretch>
        </p:blipFill>
        <p:spPr>
          <a:xfrm>
            <a:off x="299563" y="5335398"/>
            <a:ext cx="7410831" cy="628682"/>
          </a:xfrm>
          <a:prstGeom prst="rect">
            <a:avLst/>
          </a:prstGeom>
        </p:spPr>
      </p:pic>
      <p:pic>
        <p:nvPicPr>
          <p:cNvPr id="15" name="Picture 14" descr="A close up of a logo&#10;&#10;Description generated with very high confidence">
            <a:extLst>
              <a:ext uri="{FF2B5EF4-FFF2-40B4-BE49-F238E27FC236}">
                <a16:creationId xmlns:a16="http://schemas.microsoft.com/office/drawing/2014/main" id="{08E98C70-F77B-42F4-A3A8-02DCF36C41E4}"/>
              </a:ext>
            </a:extLst>
          </p:cNvPr>
          <p:cNvPicPr>
            <a:picLocks noChangeAspect="1"/>
          </p:cNvPicPr>
          <p:nvPr/>
        </p:nvPicPr>
        <p:blipFill>
          <a:blip r:embed="rId6"/>
          <a:stretch>
            <a:fillRect/>
          </a:stretch>
        </p:blipFill>
        <p:spPr>
          <a:xfrm>
            <a:off x="0" y="4441478"/>
            <a:ext cx="8337979" cy="869995"/>
          </a:xfrm>
          <a:prstGeom prst="rect">
            <a:avLst/>
          </a:prstGeom>
        </p:spPr>
      </p:pic>
      <p:pic>
        <p:nvPicPr>
          <p:cNvPr id="17" name="Picture 16">
            <a:extLst>
              <a:ext uri="{FF2B5EF4-FFF2-40B4-BE49-F238E27FC236}">
                <a16:creationId xmlns:a16="http://schemas.microsoft.com/office/drawing/2014/main" id="{16CCB80F-8911-4327-8129-82C1CE262B44}"/>
              </a:ext>
            </a:extLst>
          </p:cNvPr>
          <p:cNvPicPr>
            <a:picLocks noChangeAspect="1"/>
          </p:cNvPicPr>
          <p:nvPr/>
        </p:nvPicPr>
        <p:blipFill>
          <a:blip r:embed="rId7"/>
          <a:stretch>
            <a:fillRect/>
          </a:stretch>
        </p:blipFill>
        <p:spPr>
          <a:xfrm>
            <a:off x="1441034" y="2406193"/>
            <a:ext cx="8312577" cy="908097"/>
          </a:xfrm>
          <a:prstGeom prst="rect">
            <a:avLst/>
          </a:prstGeom>
        </p:spPr>
      </p:pic>
      <p:pic>
        <p:nvPicPr>
          <p:cNvPr id="19" name="Picture 18" descr="A screenshot of a cell phone&#10;&#10;Description generated with very high confidence">
            <a:extLst>
              <a:ext uri="{FF2B5EF4-FFF2-40B4-BE49-F238E27FC236}">
                <a16:creationId xmlns:a16="http://schemas.microsoft.com/office/drawing/2014/main" id="{243F573A-AD36-4F23-A382-A8EC82BA9534}"/>
              </a:ext>
            </a:extLst>
          </p:cNvPr>
          <p:cNvPicPr>
            <a:picLocks noChangeAspect="1"/>
          </p:cNvPicPr>
          <p:nvPr/>
        </p:nvPicPr>
        <p:blipFill>
          <a:blip r:embed="rId8"/>
          <a:stretch>
            <a:fillRect/>
          </a:stretch>
        </p:blipFill>
        <p:spPr>
          <a:xfrm>
            <a:off x="380707" y="0"/>
            <a:ext cx="8312577" cy="920797"/>
          </a:xfrm>
          <a:prstGeom prst="rect">
            <a:avLst/>
          </a:prstGeom>
        </p:spPr>
      </p:pic>
    </p:spTree>
    <p:extLst>
      <p:ext uri="{BB962C8B-B14F-4D97-AF65-F5344CB8AC3E}">
        <p14:creationId xmlns:p14="http://schemas.microsoft.com/office/powerpoint/2010/main" val="190733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10" name="Group 9">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1"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2"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3"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4"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5"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0"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3"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4"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5"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6"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7"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8"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9"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0"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1"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2"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3"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4"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5"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6"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7"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8"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9"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40"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1"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2"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3"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4"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5"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6"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7"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8"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9"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0"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1"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52"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3"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4"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5"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6"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7"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8"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9"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0"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1"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2"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3"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4"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grpSp>
      <p:grpSp>
        <p:nvGrpSpPr>
          <p:cNvPr id="66" name="Group 65">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7" name="Rectangle 66">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sp>
        <p:nvSpPr>
          <p:cNvPr id="70"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3"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4"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5"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6"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7"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8"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9"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0"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1"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2"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83"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4"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2"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2" name="Title 1">
            <a:extLst>
              <a:ext uri="{FF2B5EF4-FFF2-40B4-BE49-F238E27FC236}">
                <a16:creationId xmlns:a16="http://schemas.microsoft.com/office/drawing/2014/main" id="{61C1A5C6-2036-E747-85B7-C3F5FE5A3DC3}"/>
              </a:ext>
            </a:extLst>
          </p:cNvPr>
          <p:cNvSpPr>
            <a:spLocks noGrp="1"/>
          </p:cNvSpPr>
          <p:nvPr>
            <p:ph type="title"/>
          </p:nvPr>
        </p:nvSpPr>
        <p:spPr>
          <a:xfrm>
            <a:off x="2667000" y="2328334"/>
            <a:ext cx="6858000" cy="2207676"/>
          </a:xfrm>
        </p:spPr>
        <p:txBody>
          <a:bodyPr vert="horz" lIns="91440" tIns="45720" rIns="91440" bIns="45720" rtlCol="0" anchor="b">
            <a:normAutofit/>
          </a:bodyPr>
          <a:lstStyle/>
          <a:p>
            <a:pPr algn="ctr"/>
            <a:r>
              <a:rPr lang="en-US" sz="4800" dirty="0">
                <a:solidFill>
                  <a:srgbClr val="FFFFFF"/>
                </a:solidFill>
              </a:rPr>
              <a:t>Rules and Guidelines</a:t>
            </a:r>
            <a:br>
              <a:rPr lang="en-US" sz="4800" dirty="0">
                <a:solidFill>
                  <a:srgbClr val="FFFFFF"/>
                </a:solidFill>
              </a:rPr>
            </a:br>
            <a:endParaRPr lang="en-US" sz="4800" dirty="0">
              <a:solidFill>
                <a:srgbClr val="FFFFFF"/>
              </a:solidFill>
            </a:endParaRPr>
          </a:p>
        </p:txBody>
      </p:sp>
    </p:spTree>
    <p:extLst>
      <p:ext uri="{BB962C8B-B14F-4D97-AF65-F5344CB8AC3E}">
        <p14:creationId xmlns:p14="http://schemas.microsoft.com/office/powerpoint/2010/main" val="416854246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7068-0945-4D58-ABB8-E80F39294A76}"/>
              </a:ext>
            </a:extLst>
          </p:cNvPr>
          <p:cNvSpPr>
            <a:spLocks noGrp="1"/>
          </p:cNvSpPr>
          <p:nvPr>
            <p:ph type="title"/>
          </p:nvPr>
        </p:nvSpPr>
        <p:spPr>
          <a:xfrm>
            <a:off x="451514" y="5151992"/>
            <a:ext cx="10930487" cy="673446"/>
          </a:xfrm>
          <a:effectLst/>
        </p:spPr>
        <p:txBody>
          <a:bodyPr vert="horz" lIns="91440" tIns="45720" rIns="91440" bIns="45720" rtlCol="0" anchor="b">
            <a:normAutofit/>
          </a:bodyPr>
          <a:lstStyle/>
          <a:p>
            <a:r>
              <a:rPr lang="en-US" sz="3200" dirty="0">
                <a:solidFill>
                  <a:srgbClr val="FFFFFF"/>
                </a:solidFill>
              </a:rPr>
              <a:t>Board Policy DH (LOCAL)</a:t>
            </a:r>
          </a:p>
        </p:txBody>
      </p:sp>
      <p:pic>
        <p:nvPicPr>
          <p:cNvPr id="7" name="Picture 6">
            <a:extLst>
              <a:ext uri="{FF2B5EF4-FFF2-40B4-BE49-F238E27FC236}">
                <a16:creationId xmlns:a16="http://schemas.microsoft.com/office/drawing/2014/main" id="{6288A212-38DC-4CEE-B74B-1157D451E97A}"/>
              </a:ext>
            </a:extLst>
          </p:cNvPr>
          <p:cNvPicPr>
            <a:picLocks noChangeAspect="1"/>
          </p:cNvPicPr>
          <p:nvPr/>
        </p:nvPicPr>
        <p:blipFill>
          <a:blip r:embed="rId2"/>
          <a:stretch>
            <a:fillRect/>
          </a:stretch>
        </p:blipFill>
        <p:spPr>
          <a:xfrm>
            <a:off x="1099595" y="1231516"/>
            <a:ext cx="10448688" cy="5041961"/>
          </a:xfrm>
          <a:prstGeom prst="roundRect">
            <a:avLst>
              <a:gd name="adj" fmla="val 3876"/>
            </a:avLst>
          </a:prstGeom>
          <a:ln>
            <a:solidFill>
              <a:schemeClr val="accent1"/>
            </a:solidFill>
          </a:ln>
          <a:effectLst/>
        </p:spPr>
      </p:pic>
      <p:sp>
        <p:nvSpPr>
          <p:cNvPr id="3" name="TextBox 2">
            <a:extLst>
              <a:ext uri="{FF2B5EF4-FFF2-40B4-BE49-F238E27FC236}">
                <a16:creationId xmlns:a16="http://schemas.microsoft.com/office/drawing/2014/main" id="{444F54EB-21E1-FB45-8EDA-920A6E006943}"/>
              </a:ext>
            </a:extLst>
          </p:cNvPr>
          <p:cNvSpPr txBox="1"/>
          <p:nvPr/>
        </p:nvSpPr>
        <p:spPr>
          <a:xfrm>
            <a:off x="1914495" y="447787"/>
            <a:ext cx="8004523" cy="584775"/>
          </a:xfrm>
          <a:prstGeom prst="rect">
            <a:avLst/>
          </a:prstGeom>
          <a:noFill/>
        </p:spPr>
        <p:txBody>
          <a:bodyPr wrap="square" rtlCol="0">
            <a:spAutoFit/>
          </a:bodyPr>
          <a:lstStyle/>
          <a:p>
            <a:r>
              <a:rPr lang="en-US" sz="3200" dirty="0">
                <a:latin typeface="+mj-lt"/>
              </a:rPr>
              <a:t>Board Policy DH (Local)</a:t>
            </a:r>
          </a:p>
        </p:txBody>
      </p:sp>
    </p:spTree>
    <p:extLst>
      <p:ext uri="{BB962C8B-B14F-4D97-AF65-F5344CB8AC3E}">
        <p14:creationId xmlns:p14="http://schemas.microsoft.com/office/powerpoint/2010/main" val="67732663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7068-0945-4D58-ABB8-E80F39294A76}"/>
              </a:ext>
            </a:extLst>
          </p:cNvPr>
          <p:cNvSpPr>
            <a:spLocks noGrp="1"/>
          </p:cNvSpPr>
          <p:nvPr>
            <p:ph type="title"/>
          </p:nvPr>
        </p:nvSpPr>
        <p:spPr>
          <a:xfrm>
            <a:off x="1355975" y="532683"/>
            <a:ext cx="11288972" cy="816637"/>
          </a:xfrm>
          <a:effectLst/>
        </p:spPr>
        <p:txBody>
          <a:bodyPr vert="horz" lIns="91440" tIns="45720" rIns="91440" bIns="45720" rtlCol="0" anchor="b">
            <a:normAutofit/>
          </a:bodyPr>
          <a:lstStyle/>
          <a:p>
            <a:r>
              <a:rPr lang="en-US" sz="3200" dirty="0"/>
              <a:t>Board Policy DH (LOCAL), Cont.</a:t>
            </a:r>
          </a:p>
        </p:txBody>
      </p:sp>
      <p:pic>
        <p:nvPicPr>
          <p:cNvPr id="4" name="Picture 3">
            <a:extLst>
              <a:ext uri="{FF2B5EF4-FFF2-40B4-BE49-F238E27FC236}">
                <a16:creationId xmlns:a16="http://schemas.microsoft.com/office/drawing/2014/main" id="{1FD678D9-0D66-4440-8EA1-4A4CB1B04424}"/>
              </a:ext>
            </a:extLst>
          </p:cNvPr>
          <p:cNvPicPr>
            <a:picLocks noChangeAspect="1"/>
          </p:cNvPicPr>
          <p:nvPr/>
        </p:nvPicPr>
        <p:blipFill>
          <a:blip r:embed="rId2"/>
          <a:stretch>
            <a:fillRect/>
          </a:stretch>
        </p:blipFill>
        <p:spPr>
          <a:xfrm>
            <a:off x="451514" y="2125996"/>
            <a:ext cx="11288972" cy="3443135"/>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536923163"/>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A0D4F-69BC-4F72-8783-7DFA58FC7827}"/>
              </a:ext>
            </a:extLst>
          </p:cNvPr>
          <p:cNvSpPr>
            <a:spLocks noGrp="1"/>
          </p:cNvSpPr>
          <p:nvPr>
            <p:ph type="title"/>
          </p:nvPr>
        </p:nvSpPr>
        <p:spPr>
          <a:effectLst/>
        </p:spPr>
        <p:txBody>
          <a:bodyPr anchor="ctr">
            <a:normAutofit/>
          </a:bodyPr>
          <a:lstStyle/>
          <a:p>
            <a:pPr algn="ctr"/>
            <a:r>
              <a:rPr lang="en-US" sz="2800" dirty="0">
                <a:solidFill>
                  <a:schemeClr val="tx1"/>
                </a:solidFill>
              </a:rPr>
              <a:t>The Educators’ Code of Ethics</a:t>
            </a:r>
          </a:p>
        </p:txBody>
      </p:sp>
      <p:sp>
        <p:nvSpPr>
          <p:cNvPr id="16" name="Content Placeholder 15">
            <a:extLst>
              <a:ext uri="{FF2B5EF4-FFF2-40B4-BE49-F238E27FC236}">
                <a16:creationId xmlns:a16="http://schemas.microsoft.com/office/drawing/2014/main" id="{C14DFAE1-F1DE-481D-9BD6-F3D680CEFF10}"/>
              </a:ext>
            </a:extLst>
          </p:cNvPr>
          <p:cNvSpPr>
            <a:spLocks noGrp="1"/>
          </p:cNvSpPr>
          <p:nvPr>
            <p:ph idx="1"/>
          </p:nvPr>
        </p:nvSpPr>
        <p:spPr>
          <a:xfrm>
            <a:off x="1115732" y="2222287"/>
            <a:ext cx="9966953" cy="3636511"/>
          </a:xfrm>
          <a:effectLst/>
        </p:spPr>
        <p:txBody>
          <a:bodyPr>
            <a:normAutofit fontScale="92500"/>
          </a:bodyPr>
          <a:lstStyle/>
          <a:p>
            <a:r>
              <a:rPr lang="en-US" dirty="0"/>
              <a:t>Standard 3.6.  The educator shall not solicit or engage in sexual conduct or a romantic relationship with a student or minor.</a:t>
            </a:r>
          </a:p>
          <a:p>
            <a:r>
              <a:rPr lang="en-US" dirty="0"/>
              <a:t>Standard 3.8.  The educator shall maintain appropriate professional educator-student relationships and boundaries based on a reasonably prudent educator standard.</a:t>
            </a:r>
          </a:p>
          <a:p>
            <a:r>
              <a:rPr lang="en-US" dirty="0"/>
              <a:t>Standard 3.9.  The educator shall refrain from communication with a student or minor, including, but not limited to, </a:t>
            </a:r>
            <a:r>
              <a:rPr lang="en-US" dirty="0">
                <a:solidFill>
                  <a:srgbClr val="FFC000"/>
                </a:solidFill>
              </a:rPr>
              <a:t>electronic communications such as cell phone, text messaging, email, instant messaging, blogging, or other social network communication.</a:t>
            </a:r>
          </a:p>
        </p:txBody>
      </p:sp>
    </p:spTree>
    <p:extLst>
      <p:ext uri="{BB962C8B-B14F-4D97-AF65-F5344CB8AC3E}">
        <p14:creationId xmlns:p14="http://schemas.microsoft.com/office/powerpoint/2010/main" val="3325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47068-0945-4D58-ABB8-E80F39294A76}"/>
              </a:ext>
            </a:extLst>
          </p:cNvPr>
          <p:cNvSpPr>
            <a:spLocks noGrp="1"/>
          </p:cNvSpPr>
          <p:nvPr>
            <p:ph type="title"/>
          </p:nvPr>
        </p:nvSpPr>
        <p:spPr>
          <a:xfrm>
            <a:off x="451514" y="5151992"/>
            <a:ext cx="10930487" cy="673446"/>
          </a:xfrm>
          <a:effectLst/>
        </p:spPr>
        <p:txBody>
          <a:bodyPr vert="horz" lIns="91440" tIns="45720" rIns="91440" bIns="45720" rtlCol="0" anchor="b">
            <a:normAutofit/>
          </a:bodyPr>
          <a:lstStyle/>
          <a:p>
            <a:r>
              <a:rPr lang="en-US" sz="3200" dirty="0">
                <a:solidFill>
                  <a:srgbClr val="FFFFFF"/>
                </a:solidFill>
              </a:rPr>
              <a:t>Board Policy DH (LOCAL)</a:t>
            </a:r>
          </a:p>
        </p:txBody>
      </p:sp>
      <p:sp>
        <p:nvSpPr>
          <p:cNvPr id="3" name="TextBox 2">
            <a:extLst>
              <a:ext uri="{FF2B5EF4-FFF2-40B4-BE49-F238E27FC236}">
                <a16:creationId xmlns:a16="http://schemas.microsoft.com/office/drawing/2014/main" id="{444F54EB-21E1-FB45-8EDA-920A6E006943}"/>
              </a:ext>
            </a:extLst>
          </p:cNvPr>
          <p:cNvSpPr txBox="1"/>
          <p:nvPr/>
        </p:nvSpPr>
        <p:spPr>
          <a:xfrm>
            <a:off x="1914495" y="119377"/>
            <a:ext cx="8004523" cy="1077218"/>
          </a:xfrm>
          <a:prstGeom prst="rect">
            <a:avLst/>
          </a:prstGeom>
          <a:noFill/>
        </p:spPr>
        <p:txBody>
          <a:bodyPr wrap="square" rtlCol="0">
            <a:spAutoFit/>
          </a:bodyPr>
          <a:lstStyle/>
          <a:p>
            <a:pPr algn="ctr"/>
            <a:r>
              <a:rPr lang="en-US" sz="3200" dirty="0">
                <a:latin typeface="+mj-lt"/>
              </a:rPr>
              <a:t>Santa Maria ISD Employee Handbook, Pages 42-46</a:t>
            </a:r>
          </a:p>
        </p:txBody>
      </p:sp>
      <p:pic>
        <p:nvPicPr>
          <p:cNvPr id="5" name="Picture 4" descr="A paper with text on it&#10;&#10;Description automatically generated">
            <a:extLst>
              <a:ext uri="{FF2B5EF4-FFF2-40B4-BE49-F238E27FC236}">
                <a16:creationId xmlns:a16="http://schemas.microsoft.com/office/drawing/2014/main" id="{63888CF3-9E14-DBF2-95D0-EF069B77AB8A}"/>
              </a:ext>
            </a:extLst>
          </p:cNvPr>
          <p:cNvPicPr>
            <a:picLocks noChangeAspect="1"/>
          </p:cNvPicPr>
          <p:nvPr/>
        </p:nvPicPr>
        <p:blipFill>
          <a:blip r:embed="rId2"/>
          <a:stretch>
            <a:fillRect/>
          </a:stretch>
        </p:blipFill>
        <p:spPr>
          <a:xfrm>
            <a:off x="1640268" y="1032562"/>
            <a:ext cx="8911463" cy="5167452"/>
          </a:xfrm>
          <a:prstGeom prst="rect">
            <a:avLst/>
          </a:prstGeom>
        </p:spPr>
      </p:pic>
    </p:spTree>
    <p:extLst>
      <p:ext uri="{BB962C8B-B14F-4D97-AF65-F5344CB8AC3E}">
        <p14:creationId xmlns:p14="http://schemas.microsoft.com/office/powerpoint/2010/main" val="3174137049"/>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8000"/>
                <a:hueMod val="94000"/>
                <a:satMod val="148000"/>
                <a:lumMod val="150000"/>
              </a:schemeClr>
            </a:gs>
            <a:gs pos="100000">
              <a:schemeClr val="bg1">
                <a:shade val="92000"/>
                <a:hueMod val="104000"/>
                <a:satMod val="140000"/>
                <a:lumMod val="68000"/>
              </a:schemeClr>
            </a:gs>
          </a:gsLst>
          <a:lin ang="5040000" scaled="0"/>
        </a:grad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9ACD3AF8-B16E-4174-8C1A-41F683C4AF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a16="http://schemas.microsoft.com/office/drawing/2014/main" xmlns="">
                <a:solidFill>
                  <a:srgbClr val="FFFFFF"/>
                </a:solidFill>
              </a14:hiddenFill>
            </a:ext>
          </a:extLst>
        </p:spPr>
      </p:pic>
      <p:grpSp>
        <p:nvGrpSpPr>
          <p:cNvPr id="9" name="Group 8">
            <a:extLst>
              <a:ext uri="{FF2B5EF4-FFF2-40B4-BE49-F238E27FC236}">
                <a16:creationId xmlns:a16="http://schemas.microsoft.com/office/drawing/2014/main" id="{FF5EAD09-B81D-415F-8BCF-73C81AE0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0" name="Rectangle 5">
              <a:extLst>
                <a:ext uri="{FF2B5EF4-FFF2-40B4-BE49-F238E27FC236}">
                  <a16:creationId xmlns:a16="http://schemas.microsoft.com/office/drawing/2014/main" id="{CFB79010-8ED4-49EF-AFD2-F4D8C80B69B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1" name="Freeform 6">
              <a:extLst>
                <a:ext uri="{FF2B5EF4-FFF2-40B4-BE49-F238E27FC236}">
                  <a16:creationId xmlns:a16="http://schemas.microsoft.com/office/drawing/2014/main" id="{4649B869-006E-42B5-9DDC-21049B130E0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2" name="Freeform 7">
              <a:extLst>
                <a:ext uri="{FF2B5EF4-FFF2-40B4-BE49-F238E27FC236}">
                  <a16:creationId xmlns:a16="http://schemas.microsoft.com/office/drawing/2014/main" id="{443096BD-333F-48B6-8220-D1F9793E40A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3" name="Rectangle 8">
              <a:extLst>
                <a:ext uri="{FF2B5EF4-FFF2-40B4-BE49-F238E27FC236}">
                  <a16:creationId xmlns:a16="http://schemas.microsoft.com/office/drawing/2014/main" id="{1A45BB9A-7E84-4B9B-923A-270A97F8524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14" name="Freeform 9">
              <a:extLst>
                <a:ext uri="{FF2B5EF4-FFF2-40B4-BE49-F238E27FC236}">
                  <a16:creationId xmlns:a16="http://schemas.microsoft.com/office/drawing/2014/main" id="{D7D7C768-2F76-4DE2-A807-1B9FFF816C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5" name="Freeform 10">
              <a:extLst>
                <a:ext uri="{FF2B5EF4-FFF2-40B4-BE49-F238E27FC236}">
                  <a16:creationId xmlns:a16="http://schemas.microsoft.com/office/drawing/2014/main" id="{1870B32E-EE42-470E-B543-CA55AEC8C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6" name="Freeform 11">
              <a:extLst>
                <a:ext uri="{FF2B5EF4-FFF2-40B4-BE49-F238E27FC236}">
                  <a16:creationId xmlns:a16="http://schemas.microsoft.com/office/drawing/2014/main" id="{EEF09120-11AA-4DB5-98A8-EC4923002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7" name="Freeform 12">
              <a:extLst>
                <a:ext uri="{FF2B5EF4-FFF2-40B4-BE49-F238E27FC236}">
                  <a16:creationId xmlns:a16="http://schemas.microsoft.com/office/drawing/2014/main" id="{39CC463D-589C-461C-A234-0460EB06B88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8" name="Freeform 13">
              <a:extLst>
                <a:ext uri="{FF2B5EF4-FFF2-40B4-BE49-F238E27FC236}">
                  <a16:creationId xmlns:a16="http://schemas.microsoft.com/office/drawing/2014/main" id="{B6516153-269A-421E-A021-CB3F3C5E1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19" name="Freeform 14">
              <a:extLst>
                <a:ext uri="{FF2B5EF4-FFF2-40B4-BE49-F238E27FC236}">
                  <a16:creationId xmlns:a16="http://schemas.microsoft.com/office/drawing/2014/main" id="{45E14300-6C4A-4F77-915F-F3B25B0237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0" name="Freeform 15">
              <a:extLst>
                <a:ext uri="{FF2B5EF4-FFF2-40B4-BE49-F238E27FC236}">
                  <a16:creationId xmlns:a16="http://schemas.microsoft.com/office/drawing/2014/main" id="{993E312A-E6A6-4B52-ADE6-618ADC89BA6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1" name="Freeform 16">
              <a:extLst>
                <a:ext uri="{FF2B5EF4-FFF2-40B4-BE49-F238E27FC236}">
                  <a16:creationId xmlns:a16="http://schemas.microsoft.com/office/drawing/2014/main" id="{2F0F3026-2480-472B-8C52-36812C81EF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2" name="Freeform 17">
              <a:extLst>
                <a:ext uri="{FF2B5EF4-FFF2-40B4-BE49-F238E27FC236}">
                  <a16:creationId xmlns:a16="http://schemas.microsoft.com/office/drawing/2014/main" id="{34E1C992-559D-4827-9F30-31A3CA7A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3" name="Freeform 18">
              <a:extLst>
                <a:ext uri="{FF2B5EF4-FFF2-40B4-BE49-F238E27FC236}">
                  <a16:creationId xmlns:a16="http://schemas.microsoft.com/office/drawing/2014/main" id="{D9F2FB98-F443-498F-AAD9-69458256813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4" name="Freeform 19">
              <a:extLst>
                <a:ext uri="{FF2B5EF4-FFF2-40B4-BE49-F238E27FC236}">
                  <a16:creationId xmlns:a16="http://schemas.microsoft.com/office/drawing/2014/main" id="{75DBF6EC-ED50-43E4-8A8B-64CE86A88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5" name="Freeform 20">
              <a:extLst>
                <a:ext uri="{FF2B5EF4-FFF2-40B4-BE49-F238E27FC236}">
                  <a16:creationId xmlns:a16="http://schemas.microsoft.com/office/drawing/2014/main" id="{FD854F40-AC43-4F21-9C62-2CE35CFD2B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6" name="Freeform 21">
              <a:extLst>
                <a:ext uri="{FF2B5EF4-FFF2-40B4-BE49-F238E27FC236}">
                  <a16:creationId xmlns:a16="http://schemas.microsoft.com/office/drawing/2014/main" id="{62CCB560-494A-4F74-9DE4-068806A893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7" name="Freeform 22">
              <a:extLst>
                <a:ext uri="{FF2B5EF4-FFF2-40B4-BE49-F238E27FC236}">
                  <a16:creationId xmlns:a16="http://schemas.microsoft.com/office/drawing/2014/main" id="{6F9A05F2-B5D2-4D8A-9A78-14E45C13FE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8" name="Freeform 23">
              <a:extLst>
                <a:ext uri="{FF2B5EF4-FFF2-40B4-BE49-F238E27FC236}">
                  <a16:creationId xmlns:a16="http://schemas.microsoft.com/office/drawing/2014/main" id="{A6373189-19BB-4BEC-84A3-432253E058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29" name="Freeform 24">
              <a:extLst>
                <a:ext uri="{FF2B5EF4-FFF2-40B4-BE49-F238E27FC236}">
                  <a16:creationId xmlns:a16="http://schemas.microsoft.com/office/drawing/2014/main" id="{71AB3122-947A-44DB-B190-A2601C6C95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0" name="Freeform 25">
              <a:extLst>
                <a:ext uri="{FF2B5EF4-FFF2-40B4-BE49-F238E27FC236}">
                  <a16:creationId xmlns:a16="http://schemas.microsoft.com/office/drawing/2014/main" id="{74B4109D-3AFC-4D44-87B1-0CDED3E63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1" name="Freeform 26">
              <a:extLst>
                <a:ext uri="{FF2B5EF4-FFF2-40B4-BE49-F238E27FC236}">
                  <a16:creationId xmlns:a16="http://schemas.microsoft.com/office/drawing/2014/main" id="{44AAD39F-F7C9-4D00-95E0-0465B4E8588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2" name="Freeform 27">
              <a:extLst>
                <a:ext uri="{FF2B5EF4-FFF2-40B4-BE49-F238E27FC236}">
                  <a16:creationId xmlns:a16="http://schemas.microsoft.com/office/drawing/2014/main" id="{C1DCAB8D-6EF6-4A84-8D0C-AA9226DEC9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3" name="Freeform 28">
              <a:extLst>
                <a:ext uri="{FF2B5EF4-FFF2-40B4-BE49-F238E27FC236}">
                  <a16:creationId xmlns:a16="http://schemas.microsoft.com/office/drawing/2014/main" id="{C407F97F-83CF-4703-B9E0-6335530E32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4" name="Freeform 29">
              <a:extLst>
                <a:ext uri="{FF2B5EF4-FFF2-40B4-BE49-F238E27FC236}">
                  <a16:creationId xmlns:a16="http://schemas.microsoft.com/office/drawing/2014/main" id="{0D8D2363-5D84-4CFF-89AA-3C93C859DB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5" name="Freeform 30">
              <a:extLst>
                <a:ext uri="{FF2B5EF4-FFF2-40B4-BE49-F238E27FC236}">
                  <a16:creationId xmlns:a16="http://schemas.microsoft.com/office/drawing/2014/main" id="{0435A35C-AC99-4E12-8CB0-9C640DAA94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6" name="Freeform 31">
              <a:extLst>
                <a:ext uri="{FF2B5EF4-FFF2-40B4-BE49-F238E27FC236}">
                  <a16:creationId xmlns:a16="http://schemas.microsoft.com/office/drawing/2014/main" id="{F20392CF-2256-4527-836B-2E6F88596E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7" name="Freeform 32">
              <a:extLst>
                <a:ext uri="{FF2B5EF4-FFF2-40B4-BE49-F238E27FC236}">
                  <a16:creationId xmlns:a16="http://schemas.microsoft.com/office/drawing/2014/main" id="{C52C3AD3-122C-4010-9C55-B0247F8CCAB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38" name="Rectangle 33">
              <a:extLst>
                <a:ext uri="{FF2B5EF4-FFF2-40B4-BE49-F238E27FC236}">
                  <a16:creationId xmlns:a16="http://schemas.microsoft.com/office/drawing/2014/main" id="{EFCB53ED-09C0-4AD7-9BBC-366833D5FE0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39" name="Freeform 34">
              <a:extLst>
                <a:ext uri="{FF2B5EF4-FFF2-40B4-BE49-F238E27FC236}">
                  <a16:creationId xmlns:a16="http://schemas.microsoft.com/office/drawing/2014/main" id="{6F309F52-BFCF-47D9-8089-BC049540DB4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0" name="Freeform 35">
              <a:extLst>
                <a:ext uri="{FF2B5EF4-FFF2-40B4-BE49-F238E27FC236}">
                  <a16:creationId xmlns:a16="http://schemas.microsoft.com/office/drawing/2014/main" id="{5F9AE85F-C7AA-4761-B468-2E100829BC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1" name="Freeform 36">
              <a:extLst>
                <a:ext uri="{FF2B5EF4-FFF2-40B4-BE49-F238E27FC236}">
                  <a16:creationId xmlns:a16="http://schemas.microsoft.com/office/drawing/2014/main" id="{2C81C778-91E5-4AE9-AACB-8566E7A28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2" name="Freeform 37">
              <a:extLst>
                <a:ext uri="{FF2B5EF4-FFF2-40B4-BE49-F238E27FC236}">
                  <a16:creationId xmlns:a16="http://schemas.microsoft.com/office/drawing/2014/main" id="{6C56E0B4-58A0-4B2B-BD56-54121BB8DB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3" name="Freeform 38">
              <a:extLst>
                <a:ext uri="{FF2B5EF4-FFF2-40B4-BE49-F238E27FC236}">
                  <a16:creationId xmlns:a16="http://schemas.microsoft.com/office/drawing/2014/main" id="{88A29CFE-13A6-4509-946F-5C074F856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4" name="Freeform 39">
              <a:extLst>
                <a:ext uri="{FF2B5EF4-FFF2-40B4-BE49-F238E27FC236}">
                  <a16:creationId xmlns:a16="http://schemas.microsoft.com/office/drawing/2014/main" id="{00235A0A-018B-4499-AC16-AF83457BF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5" name="Freeform 40">
              <a:extLst>
                <a:ext uri="{FF2B5EF4-FFF2-40B4-BE49-F238E27FC236}">
                  <a16:creationId xmlns:a16="http://schemas.microsoft.com/office/drawing/2014/main" id="{861DF9B7-50DC-4EBE-8B23-97FE92DBBB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6" name="Freeform 41">
              <a:extLst>
                <a:ext uri="{FF2B5EF4-FFF2-40B4-BE49-F238E27FC236}">
                  <a16:creationId xmlns:a16="http://schemas.microsoft.com/office/drawing/2014/main" id="{69673907-73D7-4729-A911-9BD078EC2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7" name="Freeform 42">
              <a:extLst>
                <a:ext uri="{FF2B5EF4-FFF2-40B4-BE49-F238E27FC236}">
                  <a16:creationId xmlns:a16="http://schemas.microsoft.com/office/drawing/2014/main" id="{4DC844D3-8053-4EE7-A286-50157B6FD86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8" name="Freeform 43">
              <a:extLst>
                <a:ext uri="{FF2B5EF4-FFF2-40B4-BE49-F238E27FC236}">
                  <a16:creationId xmlns:a16="http://schemas.microsoft.com/office/drawing/2014/main" id="{D67575A0-A45A-4773-874C-16370E3670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49" name="Freeform 44">
              <a:extLst>
                <a:ext uri="{FF2B5EF4-FFF2-40B4-BE49-F238E27FC236}">
                  <a16:creationId xmlns:a16="http://schemas.microsoft.com/office/drawing/2014/main" id="{4327252B-B62B-4DE0-A924-B7F6E40AD96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0" name="Rectangle 45">
              <a:extLst>
                <a:ext uri="{FF2B5EF4-FFF2-40B4-BE49-F238E27FC236}">
                  <a16:creationId xmlns:a16="http://schemas.microsoft.com/office/drawing/2014/main" id="{778BC6A7-AC19-497B-A7C6-E447B2EBDABD}"/>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a16="http://schemas.microsoft.com/office/drawing/2014/main" xmlns="" w="9525">
                  <a:solidFill>
                    <a:srgbClr val="000000"/>
                  </a:solidFill>
                  <a:miter lim="800000"/>
                  <a:headEnd/>
                  <a:tailEnd/>
                </a14:hiddenLine>
              </a:ext>
            </a:extLst>
          </p:spPr>
        </p:sp>
        <p:sp>
          <p:nvSpPr>
            <p:cNvPr id="51" name="Freeform 46">
              <a:extLst>
                <a:ext uri="{FF2B5EF4-FFF2-40B4-BE49-F238E27FC236}">
                  <a16:creationId xmlns:a16="http://schemas.microsoft.com/office/drawing/2014/main" id="{4E79A87B-BF1F-437A-9FED-BE93025E5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2" name="Freeform 47">
              <a:extLst>
                <a:ext uri="{FF2B5EF4-FFF2-40B4-BE49-F238E27FC236}">
                  <a16:creationId xmlns:a16="http://schemas.microsoft.com/office/drawing/2014/main" id="{DFAAF3CC-B4E0-45C8-AC2D-EF0D6D823D1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3" name="Freeform 48">
              <a:extLst>
                <a:ext uri="{FF2B5EF4-FFF2-40B4-BE49-F238E27FC236}">
                  <a16:creationId xmlns:a16="http://schemas.microsoft.com/office/drawing/2014/main" id="{A5A12C87-1E4A-4664-B2F4-A1C8B656F9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4" name="Freeform 49">
              <a:extLst>
                <a:ext uri="{FF2B5EF4-FFF2-40B4-BE49-F238E27FC236}">
                  <a16:creationId xmlns:a16="http://schemas.microsoft.com/office/drawing/2014/main" id="{B3AF8230-4630-4505-ADDB-16A9B6B377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5" name="Freeform 50">
              <a:extLst>
                <a:ext uri="{FF2B5EF4-FFF2-40B4-BE49-F238E27FC236}">
                  <a16:creationId xmlns:a16="http://schemas.microsoft.com/office/drawing/2014/main" id="{33F93F6D-724D-42F3-AF1D-3081EAB5D13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6" name="Freeform 51">
              <a:extLst>
                <a:ext uri="{FF2B5EF4-FFF2-40B4-BE49-F238E27FC236}">
                  <a16:creationId xmlns:a16="http://schemas.microsoft.com/office/drawing/2014/main" id="{F5DD7A8F-FB67-4E79-80DB-0FAF3A0989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7" name="Freeform 52">
              <a:extLst>
                <a:ext uri="{FF2B5EF4-FFF2-40B4-BE49-F238E27FC236}">
                  <a16:creationId xmlns:a16="http://schemas.microsoft.com/office/drawing/2014/main" id="{7B140A84-E89E-4A80-9DF8-7BCA45F90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8" name="Freeform 53">
              <a:extLst>
                <a:ext uri="{FF2B5EF4-FFF2-40B4-BE49-F238E27FC236}">
                  <a16:creationId xmlns:a16="http://schemas.microsoft.com/office/drawing/2014/main" id="{279E1D6A-EFE2-44C6-A5BF-DFADF0DC91D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59" name="Freeform 54">
              <a:extLst>
                <a:ext uri="{FF2B5EF4-FFF2-40B4-BE49-F238E27FC236}">
                  <a16:creationId xmlns:a16="http://schemas.microsoft.com/office/drawing/2014/main" id="{C9FA2204-561F-4ABB-988C-03053820F1D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0" name="Freeform 55">
              <a:extLst>
                <a:ext uri="{FF2B5EF4-FFF2-40B4-BE49-F238E27FC236}">
                  <a16:creationId xmlns:a16="http://schemas.microsoft.com/office/drawing/2014/main" id="{8BD7D04E-AC0A-424F-BC40-28842DAFFA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1" name="Freeform 56">
              <a:extLst>
                <a:ext uri="{FF2B5EF4-FFF2-40B4-BE49-F238E27FC236}">
                  <a16:creationId xmlns:a16="http://schemas.microsoft.com/office/drawing/2014/main" id="{32B616A2-FE09-47DD-B58C-12EE58B7CA5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2" name="Freeform 57">
              <a:extLst>
                <a:ext uri="{FF2B5EF4-FFF2-40B4-BE49-F238E27FC236}">
                  <a16:creationId xmlns:a16="http://schemas.microsoft.com/office/drawing/2014/main" id="{08C5EAF5-6064-484E-BA05-80D09D84EA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sp>
          <p:nvSpPr>
            <p:cNvPr id="63" name="Freeform 58">
              <a:extLst>
                <a:ext uri="{FF2B5EF4-FFF2-40B4-BE49-F238E27FC236}">
                  <a16:creationId xmlns:a16="http://schemas.microsoft.com/office/drawing/2014/main" id="{F11D90DF-D275-4725-884C-77E5E01D89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a16="http://schemas.microsoft.com/office/drawing/2014/main" xmlns="" w="9525">
                  <a:solidFill>
                    <a:srgbClr val="000000"/>
                  </a:solidFill>
                  <a:round/>
                  <a:headEnd/>
                  <a:tailEnd/>
                </a14:hiddenLine>
              </a:ext>
            </a:extLst>
          </p:spPr>
        </p:sp>
      </p:grpSp>
      <p:grpSp>
        <p:nvGrpSpPr>
          <p:cNvPr id="65" name="Group 64">
            <a:extLst>
              <a:ext uri="{FF2B5EF4-FFF2-40B4-BE49-F238E27FC236}">
                <a16:creationId xmlns:a16="http://schemas.microsoft.com/office/drawing/2014/main" id="{9BE10567-6165-46A7-867D-4690A16B4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66" name="Rectangle 65">
              <a:extLst>
                <a:ext uri="{FF2B5EF4-FFF2-40B4-BE49-F238E27FC236}">
                  <a16:creationId xmlns:a16="http://schemas.microsoft.com/office/drawing/2014/main" id="{0F4DB1F4-429C-4C85-85D7-C4D81996D3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2">
              <a:extLst>
                <a:ext uri="{FF2B5EF4-FFF2-40B4-BE49-F238E27FC236}">
                  <a16:creationId xmlns:a16="http://schemas.microsoft.com/office/drawing/2014/main" id="{159C0DA6-71D9-4C96-A774-7FADF5E0A4C4}"/>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grpSp>
      <p:sp>
        <p:nvSpPr>
          <p:cNvPr id="69" name="Round Diagonal Corner Rectangle 7">
            <a:extLst>
              <a:ext uri="{FF2B5EF4-FFF2-40B4-BE49-F238E27FC236}">
                <a16:creationId xmlns:a16="http://schemas.microsoft.com/office/drawing/2014/main" id="{4B24F6DB-F114-44A7-BB56-D401884E4E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2333" y="2235200"/>
            <a:ext cx="7027334" cy="2396067"/>
          </a:xfrm>
          <a:prstGeom prst="round2DiagRect">
            <a:avLst>
              <a:gd name="adj1" fmla="val 9246"/>
              <a:gd name="adj2" fmla="val 0"/>
            </a:avLst>
          </a:prstGeom>
          <a:solidFill>
            <a:srgbClr val="000000">
              <a:alpha val="80000"/>
            </a:srgbClr>
          </a:solidFill>
          <a:ln w="19050" cap="sq">
            <a:solidFill>
              <a:schemeClr val="tx2">
                <a:alpha val="60000"/>
              </a:schemeClr>
            </a:solidFill>
            <a:miter lim="800000"/>
          </a:ln>
          <a:effectLst>
            <a:outerShdw blurRad="889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71" name="Group 70">
            <a:extLst>
              <a:ext uri="{FF2B5EF4-FFF2-40B4-BE49-F238E27FC236}">
                <a16:creationId xmlns:a16="http://schemas.microsoft.com/office/drawing/2014/main" id="{4DB50ECD-225E-4F81-AF7B-706DD05F3B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5895" y="2900097"/>
            <a:ext cx="10982062" cy="1211524"/>
            <a:chOff x="605895" y="2900097"/>
            <a:chExt cx="10982062" cy="1211524"/>
          </a:xfrm>
          <a:effectLst/>
        </p:grpSpPr>
        <p:sp>
          <p:nvSpPr>
            <p:cNvPr id="72" name="Freeform 32">
              <a:extLst>
                <a:ext uri="{FF2B5EF4-FFF2-40B4-BE49-F238E27FC236}">
                  <a16:creationId xmlns:a16="http://schemas.microsoft.com/office/drawing/2014/main" id="{CBC3B006-1357-4969-BC3D-CDD91E492B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9653587" y="33797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3" name="Freeform 33">
              <a:extLst>
                <a:ext uri="{FF2B5EF4-FFF2-40B4-BE49-F238E27FC236}">
                  <a16:creationId xmlns:a16="http://schemas.microsoft.com/office/drawing/2014/main" id="{0D6E4F1D-B331-41B5-90EF-2236C1EE155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0078244" y="33107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4" name="Freeform 34">
              <a:extLst>
                <a:ext uri="{FF2B5EF4-FFF2-40B4-BE49-F238E27FC236}">
                  <a16:creationId xmlns:a16="http://schemas.microsoft.com/office/drawing/2014/main" id="{54A60014-21DF-44E5-9137-43357188501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flipV="1">
              <a:off x="11146631" y="35742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5" name="Freeform 37">
              <a:extLst>
                <a:ext uri="{FF2B5EF4-FFF2-40B4-BE49-F238E27FC236}">
                  <a16:creationId xmlns:a16="http://schemas.microsoft.com/office/drawing/2014/main" id="{40B768C0-B003-45F4-9A06-EA3509A90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flipV="1">
              <a:off x="10230644" y="30345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6" name="Freeform 35">
              <a:extLst>
                <a:ext uri="{FF2B5EF4-FFF2-40B4-BE49-F238E27FC236}">
                  <a16:creationId xmlns:a16="http://schemas.microsoft.com/office/drawing/2014/main" id="{5E479182-2054-4AD9-823D-81CFAD7F2C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034587" y="25627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7" name="Freeform 36">
              <a:extLst>
                <a:ext uri="{FF2B5EF4-FFF2-40B4-BE49-F238E27FC236}">
                  <a16:creationId xmlns:a16="http://schemas.microsoft.com/office/drawing/2014/main" id="{A7D912CF-756A-41F1-8BF1-5BA7D1BD052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0747375" y="32326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8" name="Freeform 38">
              <a:extLst>
                <a:ext uri="{FF2B5EF4-FFF2-40B4-BE49-F238E27FC236}">
                  <a16:creationId xmlns:a16="http://schemas.microsoft.com/office/drawing/2014/main" id="{734B6F35-2160-44B1-AB00-F628C84B14F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11399044" y="30953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79" name="Freeform 39">
              <a:extLst>
                <a:ext uri="{FF2B5EF4-FFF2-40B4-BE49-F238E27FC236}">
                  <a16:creationId xmlns:a16="http://schemas.microsoft.com/office/drawing/2014/main" id="{D8657E76-4F63-44FE-86C5-54CA174FC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5400000">
              <a:off x="10353675" y="21531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0" name="Freeform 40">
              <a:extLst>
                <a:ext uri="{FF2B5EF4-FFF2-40B4-BE49-F238E27FC236}">
                  <a16:creationId xmlns:a16="http://schemas.microsoft.com/office/drawing/2014/main" id="{482CEB8C-90E5-4152-8B52-A2881B98A3B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5400000">
              <a:off x="9848850" y="33088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1" name="Rectangle 41">
              <a:extLst>
                <a:ext uri="{FF2B5EF4-FFF2-40B4-BE49-F238E27FC236}">
                  <a16:creationId xmlns:a16="http://schemas.microsoft.com/office/drawing/2014/main" id="{85010FC2-BC4C-4692-876D-7FE363BFC63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5400000">
              <a:off x="9721056" y="32842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sp>
          <p:nvSpPr>
            <p:cNvPr id="82" name="Freeform 32">
              <a:extLst>
                <a:ext uri="{FF2B5EF4-FFF2-40B4-BE49-F238E27FC236}">
                  <a16:creationId xmlns:a16="http://schemas.microsoft.com/office/drawing/2014/main" id="{714C1223-2B78-4715-9ACB-079A60D16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2122751" y="3532184"/>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3" name="Freeform 33">
              <a:extLst>
                <a:ext uri="{FF2B5EF4-FFF2-40B4-BE49-F238E27FC236}">
                  <a16:creationId xmlns:a16="http://schemas.microsoft.com/office/drawing/2014/main" id="{1D9109D3-C92A-410B-9B43-5F02B2D84EE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1958445" y="3463128"/>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4" name="Freeform 34">
              <a:extLst>
                <a:ext uri="{FF2B5EF4-FFF2-40B4-BE49-F238E27FC236}">
                  <a16:creationId xmlns:a16="http://schemas.microsoft.com/office/drawing/2014/main" id="{EF5B327A-A1AE-42F3-815E-84F4AA2948C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flipV="1">
              <a:off x="858308" y="3726653"/>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5" name="Freeform 37">
              <a:extLst>
                <a:ext uri="{FF2B5EF4-FFF2-40B4-BE49-F238E27FC236}">
                  <a16:creationId xmlns:a16="http://schemas.microsoft.com/office/drawing/2014/main" id="{77738BDE-751F-4D4C-B4C4-C9DF3EA29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flipV="1">
              <a:off x="1658407" y="3186902"/>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6" name="Freeform 35">
              <a:extLst>
                <a:ext uri="{FF2B5EF4-FFF2-40B4-BE49-F238E27FC236}">
                  <a16:creationId xmlns:a16="http://schemas.microsoft.com/office/drawing/2014/main" id="{9C8C4AD6-72BF-490C-963C-97C7FD7E7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860814" y="271515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7" name="Freeform 36">
              <a:extLst>
                <a:ext uri="{FF2B5EF4-FFF2-40B4-BE49-F238E27FC236}">
                  <a16:creationId xmlns:a16="http://schemas.microsoft.com/office/drawing/2014/main" id="{94990E31-5AA8-4502-A963-CE1B539DAC4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1289314" y="3385079"/>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8" name="Freeform 38">
              <a:extLst>
                <a:ext uri="{FF2B5EF4-FFF2-40B4-BE49-F238E27FC236}">
                  <a16:creationId xmlns:a16="http://schemas.microsoft.com/office/drawing/2014/main" id="{9E703E9D-ED76-449C-A8C0-7A1E24B8B2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605895" y="3247760"/>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89" name="Freeform 39">
              <a:extLst>
                <a:ext uri="{FF2B5EF4-FFF2-40B4-BE49-F238E27FC236}">
                  <a16:creationId xmlns:a16="http://schemas.microsoft.com/office/drawing/2014/main" id="{C70A75E8-C815-4CCF-ABEE-83F19BFE05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rot="16200000" flipH="1">
              <a:off x="1532202" y="2305578"/>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0" name="Freeform 40">
              <a:extLst>
                <a:ext uri="{FF2B5EF4-FFF2-40B4-BE49-F238E27FC236}">
                  <a16:creationId xmlns:a16="http://schemas.microsoft.com/office/drawing/2014/main" id="{E15638E1-6A92-4D31-A034-853A65A754E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rot="16200000" flipH="1">
              <a:off x="2154501" y="346127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solidFill>
              <a:schemeClr val="tx2">
                <a:alpha val="60000"/>
              </a:schemeClr>
            </a:solidFill>
            <a:ln>
              <a:noFill/>
            </a:ln>
            <a:effectLst>
              <a:outerShdw blurRad="50800" dist="38100" dir="2700000" algn="tl" rotWithShape="0">
                <a:srgbClr val="000000">
                  <a:alpha val="58000"/>
                </a:srgbClr>
              </a:outerShdw>
            </a:effectLst>
          </p:spPr>
        </p:sp>
        <p:sp>
          <p:nvSpPr>
            <p:cNvPr id="91" name="Rectangle 41">
              <a:extLst>
                <a:ext uri="{FF2B5EF4-FFF2-40B4-BE49-F238E27FC236}">
                  <a16:creationId xmlns:a16="http://schemas.microsoft.com/office/drawing/2014/main" id="{EA3E8D58-D52B-4300-8A50-5696430D1A65}"/>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rot="16200000" flipH="1">
              <a:off x="2448983" y="3436672"/>
              <a:ext cx="23813" cy="252413"/>
            </a:xfrm>
            <a:prstGeom prst="rect">
              <a:avLst/>
            </a:prstGeom>
            <a:solidFill>
              <a:schemeClr val="tx2">
                <a:alpha val="60000"/>
              </a:schemeClr>
            </a:solidFill>
            <a:ln>
              <a:noFill/>
            </a:ln>
            <a:effectLst>
              <a:outerShdw blurRad="50800" dist="38100" dir="2700000" algn="tl" rotWithShape="0">
                <a:srgbClr val="000000">
                  <a:alpha val="58000"/>
                </a:srgbClr>
              </a:outerShdw>
            </a:effectLst>
          </p:spPr>
        </p:sp>
      </p:grpSp>
      <p:sp>
        <p:nvSpPr>
          <p:cNvPr id="2" name="Title 1">
            <a:extLst>
              <a:ext uri="{FF2B5EF4-FFF2-40B4-BE49-F238E27FC236}">
                <a16:creationId xmlns:a16="http://schemas.microsoft.com/office/drawing/2014/main" id="{61C1A5C6-2036-E747-85B7-C3F5FE5A3DC3}"/>
              </a:ext>
            </a:extLst>
          </p:cNvPr>
          <p:cNvSpPr>
            <a:spLocks noGrp="1"/>
          </p:cNvSpPr>
          <p:nvPr>
            <p:ph type="title"/>
          </p:nvPr>
        </p:nvSpPr>
        <p:spPr>
          <a:xfrm>
            <a:off x="2667000" y="2328334"/>
            <a:ext cx="6858000" cy="2160048"/>
          </a:xfrm>
        </p:spPr>
        <p:txBody>
          <a:bodyPr vert="horz" lIns="91440" tIns="45720" rIns="91440" bIns="45720" rtlCol="0" anchor="b">
            <a:normAutofit/>
          </a:bodyPr>
          <a:lstStyle/>
          <a:p>
            <a:pPr algn="ctr"/>
            <a:r>
              <a:rPr lang="en-US" sz="4400" dirty="0">
                <a:solidFill>
                  <a:srgbClr val="FFFFFF"/>
                </a:solidFill>
              </a:rPr>
              <a:t>Application</a:t>
            </a:r>
            <a:br>
              <a:rPr lang="en-US" sz="4400" dirty="0">
                <a:solidFill>
                  <a:srgbClr val="FFFFFF"/>
                </a:solidFill>
              </a:rPr>
            </a:br>
            <a:endParaRPr lang="en-US" sz="4400" dirty="0">
              <a:solidFill>
                <a:srgbClr val="FFFFFF"/>
              </a:solidFill>
            </a:endParaRPr>
          </a:p>
        </p:txBody>
      </p:sp>
    </p:spTree>
    <p:extLst>
      <p:ext uri="{BB962C8B-B14F-4D97-AF65-F5344CB8AC3E}">
        <p14:creationId xmlns:p14="http://schemas.microsoft.com/office/powerpoint/2010/main" val="305265047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B31EB-86D1-419C-B87F-5928378CA13C}"/>
              </a:ext>
            </a:extLst>
          </p:cNvPr>
          <p:cNvSpPr>
            <a:spLocks noGrp="1"/>
          </p:cNvSpPr>
          <p:nvPr>
            <p:ph type="title"/>
          </p:nvPr>
        </p:nvSpPr>
        <p:spPr/>
        <p:txBody>
          <a:bodyPr>
            <a:normAutofit/>
          </a:bodyPr>
          <a:lstStyle/>
          <a:p>
            <a:pPr algn="ctr"/>
            <a:r>
              <a:rPr lang="en-US" dirty="0"/>
              <a:t>Who may Communicate with Students</a:t>
            </a:r>
          </a:p>
        </p:txBody>
      </p:sp>
      <p:sp>
        <p:nvSpPr>
          <p:cNvPr id="3" name="Content Placeholder 2">
            <a:extLst>
              <a:ext uri="{FF2B5EF4-FFF2-40B4-BE49-F238E27FC236}">
                <a16:creationId xmlns:a16="http://schemas.microsoft.com/office/drawing/2014/main" id="{B106A5DB-2DDE-48C1-B201-62182CF60463}"/>
              </a:ext>
            </a:extLst>
          </p:cNvPr>
          <p:cNvSpPr>
            <a:spLocks noGrp="1"/>
          </p:cNvSpPr>
          <p:nvPr>
            <p:ph idx="1"/>
          </p:nvPr>
        </p:nvSpPr>
        <p:spPr/>
        <p:txBody>
          <a:bodyPr>
            <a:normAutofit/>
          </a:bodyPr>
          <a:lstStyle/>
          <a:p>
            <a:r>
              <a:rPr lang="en-US" dirty="0"/>
              <a:t>Only </a:t>
            </a:r>
            <a:r>
              <a:rPr lang="en-US" b="1" u="sng" dirty="0"/>
              <a:t>certified or licensed employees, or those designated in writing by the Superintendent</a:t>
            </a:r>
            <a:r>
              <a:rPr lang="en-US" b="1" dirty="0"/>
              <a:t>, </a:t>
            </a:r>
            <a:r>
              <a:rPr lang="en-US" dirty="0"/>
              <a:t>may communicate with currently-enrolled students through electronic media. </a:t>
            </a:r>
          </a:p>
          <a:p>
            <a:r>
              <a:rPr lang="en-US" dirty="0"/>
              <a:t>These employees may include teachers, counselors, principals, librarians, paraprofessionals, nurses, educational diagnosticians, licensed therapists, and athletic trainers.</a:t>
            </a:r>
          </a:p>
        </p:txBody>
      </p:sp>
    </p:spTree>
    <p:extLst>
      <p:ext uri="{BB962C8B-B14F-4D97-AF65-F5344CB8AC3E}">
        <p14:creationId xmlns:p14="http://schemas.microsoft.com/office/powerpoint/2010/main" val="988114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ABCD-51C7-4586-962E-CFBBBB5EB583}"/>
              </a:ext>
            </a:extLst>
          </p:cNvPr>
          <p:cNvSpPr>
            <a:spLocks noGrp="1"/>
          </p:cNvSpPr>
          <p:nvPr>
            <p:ph type="title"/>
          </p:nvPr>
        </p:nvSpPr>
        <p:spPr>
          <a:effectLst/>
        </p:spPr>
        <p:txBody>
          <a:bodyPr anchor="ctr">
            <a:normAutofit/>
          </a:bodyPr>
          <a:lstStyle/>
          <a:p>
            <a:pPr algn="ctr"/>
            <a:r>
              <a:rPr lang="en-US" sz="4000" dirty="0">
                <a:solidFill>
                  <a:schemeClr val="tx1"/>
                </a:solidFill>
              </a:rPr>
              <a:t>When employees may communicate with students</a:t>
            </a:r>
          </a:p>
        </p:txBody>
      </p:sp>
      <p:sp>
        <p:nvSpPr>
          <p:cNvPr id="3" name="Content Placeholder 2">
            <a:extLst>
              <a:ext uri="{FF2B5EF4-FFF2-40B4-BE49-F238E27FC236}">
                <a16:creationId xmlns:a16="http://schemas.microsoft.com/office/drawing/2014/main" id="{9C9B7838-DEDE-4EEA-A103-4A9D573E3709}"/>
              </a:ext>
            </a:extLst>
          </p:cNvPr>
          <p:cNvSpPr>
            <a:spLocks noGrp="1"/>
          </p:cNvSpPr>
          <p:nvPr>
            <p:ph idx="1"/>
          </p:nvPr>
        </p:nvSpPr>
        <p:spPr>
          <a:xfrm>
            <a:off x="1115732" y="2222287"/>
            <a:ext cx="9966953" cy="3636511"/>
          </a:xfrm>
          <a:effectLst/>
        </p:spPr>
        <p:txBody>
          <a:bodyPr>
            <a:normAutofit/>
          </a:bodyPr>
          <a:lstStyle/>
          <a:p>
            <a:r>
              <a:rPr lang="en-US" dirty="0"/>
              <a:t>Certified, licensed, or designated employees may communicate with students when:</a:t>
            </a:r>
          </a:p>
          <a:p>
            <a:pPr lvl="1"/>
            <a:r>
              <a:rPr lang="en-US" sz="2400" dirty="0"/>
              <a:t>The communication is pursuant to the employee’s official duties, </a:t>
            </a:r>
            <a:r>
              <a:rPr lang="en-US" sz="2400" b="1" u="sng" dirty="0"/>
              <a:t>and</a:t>
            </a:r>
          </a:p>
          <a:p>
            <a:pPr lvl="1"/>
            <a:r>
              <a:rPr lang="en-US" sz="2400" dirty="0"/>
              <a:t>It occurs between the hours of 7:00 AM and 8:00 PM. </a:t>
            </a:r>
          </a:p>
        </p:txBody>
      </p:sp>
    </p:spTree>
    <p:extLst>
      <p:ext uri="{BB962C8B-B14F-4D97-AF65-F5344CB8AC3E}">
        <p14:creationId xmlns:p14="http://schemas.microsoft.com/office/powerpoint/2010/main" val="1484607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ABCD-51C7-4586-962E-CFBBBB5EB583}"/>
              </a:ext>
            </a:extLst>
          </p:cNvPr>
          <p:cNvSpPr>
            <a:spLocks noGrp="1"/>
          </p:cNvSpPr>
          <p:nvPr>
            <p:ph type="title"/>
          </p:nvPr>
        </p:nvSpPr>
        <p:spPr>
          <a:effectLst/>
        </p:spPr>
        <p:txBody>
          <a:bodyPr anchor="ctr">
            <a:normAutofit/>
          </a:bodyPr>
          <a:lstStyle/>
          <a:p>
            <a:pPr algn="ctr"/>
            <a:r>
              <a:rPr lang="en-US" sz="4000" dirty="0">
                <a:solidFill>
                  <a:schemeClr val="tx1"/>
                </a:solidFill>
              </a:rPr>
              <a:t>How employees may communicate with students</a:t>
            </a:r>
          </a:p>
        </p:txBody>
      </p:sp>
      <p:sp>
        <p:nvSpPr>
          <p:cNvPr id="3" name="Content Placeholder 2">
            <a:extLst>
              <a:ext uri="{FF2B5EF4-FFF2-40B4-BE49-F238E27FC236}">
                <a16:creationId xmlns:a16="http://schemas.microsoft.com/office/drawing/2014/main" id="{9C9B7838-DEDE-4EEA-A103-4A9D573E3709}"/>
              </a:ext>
            </a:extLst>
          </p:cNvPr>
          <p:cNvSpPr>
            <a:spLocks noGrp="1"/>
          </p:cNvSpPr>
          <p:nvPr>
            <p:ph idx="1"/>
          </p:nvPr>
        </p:nvSpPr>
        <p:spPr>
          <a:xfrm>
            <a:off x="1115732" y="2222287"/>
            <a:ext cx="9966953" cy="3636511"/>
          </a:xfrm>
          <a:effectLst/>
        </p:spPr>
        <p:txBody>
          <a:bodyPr>
            <a:normAutofit fontScale="85000" lnSpcReduction="20000"/>
          </a:bodyPr>
          <a:lstStyle/>
          <a:p>
            <a:r>
              <a:rPr lang="en-US" dirty="0"/>
              <a:t>When communicating with students, employees must use an official District communication platform (ex. email) unless otherwise permitted. Personal communication platforms, applications, and accounts are expressly prohibited.</a:t>
            </a:r>
          </a:p>
          <a:p>
            <a:r>
              <a:rPr lang="en-US" dirty="0"/>
              <a:t>Text messaging may only be used by a teacher, athletic trainer, or coach with an extracurricular duty, to communicate with students in that extracurricular activity regarding related matters. </a:t>
            </a:r>
          </a:p>
          <a:p>
            <a:pPr lvl="1"/>
            <a:r>
              <a:rPr lang="en-US" dirty="0"/>
              <a:t>On any after-hours work-related communications, the employee’s supervisor must be included.</a:t>
            </a:r>
          </a:p>
          <a:p>
            <a:r>
              <a:rPr lang="en-US" dirty="0"/>
              <a:t>We also recommend, but the District does not require, including a parent/guardian and a supervisor on any communications. This will avoid the appearance of any illicit contact by providing constant supervision, while also updating parents on their student’s school matters. </a:t>
            </a:r>
          </a:p>
        </p:txBody>
      </p:sp>
    </p:spTree>
    <p:extLst>
      <p:ext uri="{BB962C8B-B14F-4D97-AF65-F5344CB8AC3E}">
        <p14:creationId xmlns:p14="http://schemas.microsoft.com/office/powerpoint/2010/main" val="239358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9ABCD-51C7-4586-962E-CFBBBB5EB583}"/>
              </a:ext>
            </a:extLst>
          </p:cNvPr>
          <p:cNvSpPr>
            <a:spLocks noGrp="1"/>
          </p:cNvSpPr>
          <p:nvPr>
            <p:ph type="title"/>
          </p:nvPr>
        </p:nvSpPr>
        <p:spPr>
          <a:effectLst/>
        </p:spPr>
        <p:txBody>
          <a:bodyPr anchor="ctr">
            <a:normAutofit/>
          </a:bodyPr>
          <a:lstStyle/>
          <a:p>
            <a:pPr algn="ctr"/>
            <a:r>
              <a:rPr lang="en-US" sz="4000" dirty="0">
                <a:solidFill>
                  <a:schemeClr val="tx1"/>
                </a:solidFill>
              </a:rPr>
              <a:t>Group chats / team social media pages</a:t>
            </a:r>
          </a:p>
        </p:txBody>
      </p:sp>
      <p:sp>
        <p:nvSpPr>
          <p:cNvPr id="3" name="Content Placeholder 2">
            <a:extLst>
              <a:ext uri="{FF2B5EF4-FFF2-40B4-BE49-F238E27FC236}">
                <a16:creationId xmlns:a16="http://schemas.microsoft.com/office/drawing/2014/main" id="{9C9B7838-DEDE-4EEA-A103-4A9D573E3709}"/>
              </a:ext>
            </a:extLst>
          </p:cNvPr>
          <p:cNvSpPr>
            <a:spLocks noGrp="1"/>
          </p:cNvSpPr>
          <p:nvPr>
            <p:ph idx="1"/>
          </p:nvPr>
        </p:nvSpPr>
        <p:spPr>
          <a:xfrm>
            <a:off x="1115732" y="2222287"/>
            <a:ext cx="9966953" cy="3636511"/>
          </a:xfrm>
          <a:effectLst/>
        </p:spPr>
        <p:txBody>
          <a:bodyPr>
            <a:normAutofit fontScale="92500" lnSpcReduction="20000"/>
          </a:bodyPr>
          <a:lstStyle/>
          <a:p>
            <a:r>
              <a:rPr lang="en-US" dirty="0"/>
              <a:t>District employees such as coaches may create group chats or group social media pages for the purpose of communicating with students, with administrative approval. Any social media groups or pages must be made distinct from the employee’s personal accounts. </a:t>
            </a:r>
          </a:p>
          <a:p>
            <a:r>
              <a:rPr lang="en-US" dirty="0"/>
              <a:t>Students, parents, and school administration must be granted access to the group communication page. </a:t>
            </a:r>
          </a:p>
          <a:p>
            <a:r>
              <a:rPr lang="en-US" dirty="0"/>
              <a:t>While communications generally must occur only between 7:00 AM - 8:00 PM, this restriction does not apply to public posts, such as on a group page, which may be sent at any time. </a:t>
            </a:r>
          </a:p>
        </p:txBody>
      </p:sp>
    </p:spTree>
    <p:extLst>
      <p:ext uri="{BB962C8B-B14F-4D97-AF65-F5344CB8AC3E}">
        <p14:creationId xmlns:p14="http://schemas.microsoft.com/office/powerpoint/2010/main" val="250789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742B-9BCE-4B68-96A1-FCE529B4FAFF}"/>
              </a:ext>
            </a:extLst>
          </p:cNvPr>
          <p:cNvSpPr>
            <a:spLocks noGrp="1"/>
          </p:cNvSpPr>
          <p:nvPr>
            <p:ph type="title"/>
          </p:nvPr>
        </p:nvSpPr>
        <p:spPr>
          <a:xfrm>
            <a:off x="965200" y="1218476"/>
            <a:ext cx="2503557" cy="4421050"/>
          </a:xfrm>
          <a:effectLst/>
        </p:spPr>
        <p:txBody>
          <a:bodyPr anchor="ctr">
            <a:normAutofit/>
          </a:bodyPr>
          <a:lstStyle/>
          <a:p>
            <a:r>
              <a:rPr lang="en-US" sz="3200" dirty="0">
                <a:solidFill>
                  <a:schemeClr val="tx1"/>
                </a:solidFill>
              </a:rPr>
              <a:t>EXCEPTION For Related Students</a:t>
            </a:r>
          </a:p>
        </p:txBody>
      </p:sp>
      <p:sp>
        <p:nvSpPr>
          <p:cNvPr id="3" name="Content Placeholder 2">
            <a:extLst>
              <a:ext uri="{FF2B5EF4-FFF2-40B4-BE49-F238E27FC236}">
                <a16:creationId xmlns:a16="http://schemas.microsoft.com/office/drawing/2014/main" id="{FF18E879-407D-4532-81BB-FE9AA209A56B}"/>
              </a:ext>
            </a:extLst>
          </p:cNvPr>
          <p:cNvSpPr>
            <a:spLocks noGrp="1"/>
          </p:cNvSpPr>
          <p:nvPr>
            <p:ph idx="1"/>
          </p:nvPr>
        </p:nvSpPr>
        <p:spPr>
          <a:xfrm>
            <a:off x="3687416" y="1218476"/>
            <a:ext cx="7539384" cy="4421051"/>
          </a:xfrm>
          <a:effectLst/>
        </p:spPr>
        <p:txBody>
          <a:bodyPr>
            <a:normAutofit fontScale="92500" lnSpcReduction="20000"/>
          </a:bodyPr>
          <a:lstStyle/>
          <a:p>
            <a:pPr>
              <a:lnSpc>
                <a:spcPct val="90000"/>
              </a:lnSpc>
            </a:pPr>
            <a:r>
              <a:rPr lang="en-US" dirty="0"/>
              <a:t>An employee may communicate with a currently-enrolled student who the employee has a social or family relationship with. </a:t>
            </a:r>
          </a:p>
          <a:p>
            <a:pPr>
              <a:lnSpc>
                <a:spcPct val="90000"/>
              </a:lnSpc>
            </a:pPr>
            <a:r>
              <a:rPr lang="en-US" dirty="0"/>
              <a:t>An employee who claims an exception based on a social relationship must provide written consent from the student’s parent and acknowledgment from the parent that:</a:t>
            </a:r>
          </a:p>
          <a:p>
            <a:pPr marL="800100" lvl="1" indent="-342900">
              <a:lnSpc>
                <a:spcPct val="90000"/>
              </a:lnSpc>
              <a:buSzPct val="100000"/>
              <a:buFont typeface="+mj-lt"/>
              <a:buAutoNum type="arabicPeriod"/>
            </a:pPr>
            <a:r>
              <a:rPr lang="en-US" sz="2400" dirty="0"/>
              <a:t>The employee has provided the parent with a copy of the electronic media protocol in the employee handbook;</a:t>
            </a:r>
          </a:p>
          <a:p>
            <a:pPr marL="800100" lvl="1" indent="-342900">
              <a:lnSpc>
                <a:spcPct val="90000"/>
              </a:lnSpc>
              <a:buSzPct val="100000"/>
              <a:buFont typeface="+mj-lt"/>
              <a:buAutoNum type="arabicPeriod"/>
            </a:pPr>
            <a:r>
              <a:rPr lang="en-US" sz="2400" dirty="0"/>
              <a:t>The employee has a social relationship with the student outside of school;</a:t>
            </a:r>
          </a:p>
          <a:p>
            <a:pPr marL="800100" lvl="1" indent="-342900">
              <a:lnSpc>
                <a:spcPct val="90000"/>
              </a:lnSpc>
              <a:buSzPct val="100000"/>
              <a:buFont typeface="+mj-lt"/>
              <a:buAutoNum type="arabicPeriod"/>
            </a:pPr>
            <a:r>
              <a:rPr lang="en-US" sz="2400" dirty="0"/>
              <a:t>The parent understands that the employee’s communications with the student are excepted from district regulation; and</a:t>
            </a:r>
          </a:p>
          <a:p>
            <a:pPr marL="800100" lvl="1" indent="-342900">
              <a:lnSpc>
                <a:spcPct val="90000"/>
              </a:lnSpc>
              <a:buSzPct val="100000"/>
              <a:buFont typeface="+mj-lt"/>
              <a:buAutoNum type="arabicPeriod"/>
            </a:pPr>
            <a:r>
              <a:rPr lang="en-US" sz="2400" dirty="0"/>
              <a:t>The parent is solely responsible for monitoring electronic communications between the employee and the student.</a:t>
            </a:r>
          </a:p>
        </p:txBody>
      </p:sp>
    </p:spTree>
    <p:extLst>
      <p:ext uri="{BB962C8B-B14F-4D97-AF65-F5344CB8AC3E}">
        <p14:creationId xmlns:p14="http://schemas.microsoft.com/office/powerpoint/2010/main" val="3639916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49DC-5C6B-4112-958A-FE80DBE6359D}"/>
              </a:ext>
            </a:extLst>
          </p:cNvPr>
          <p:cNvSpPr>
            <a:spLocks noGrp="1"/>
          </p:cNvSpPr>
          <p:nvPr>
            <p:ph type="title"/>
          </p:nvPr>
        </p:nvSpPr>
        <p:spPr/>
        <p:txBody>
          <a:bodyPr>
            <a:normAutofit/>
          </a:bodyPr>
          <a:lstStyle/>
          <a:p>
            <a:r>
              <a:rPr lang="en-US" dirty="0"/>
              <a:t>Defining Inappropriate Communications</a:t>
            </a:r>
          </a:p>
        </p:txBody>
      </p:sp>
      <p:sp>
        <p:nvSpPr>
          <p:cNvPr id="3" name="Content Placeholder 2">
            <a:extLst>
              <a:ext uri="{FF2B5EF4-FFF2-40B4-BE49-F238E27FC236}">
                <a16:creationId xmlns:a16="http://schemas.microsoft.com/office/drawing/2014/main" id="{398C83FF-3973-4FE7-BB17-099EFC2E105E}"/>
              </a:ext>
            </a:extLst>
          </p:cNvPr>
          <p:cNvSpPr>
            <a:spLocks noGrp="1"/>
          </p:cNvSpPr>
          <p:nvPr>
            <p:ph idx="1"/>
          </p:nvPr>
        </p:nvSpPr>
        <p:spPr>
          <a:xfrm>
            <a:off x="1141412" y="1803042"/>
            <a:ext cx="9905999" cy="4418371"/>
          </a:xfrm>
        </p:spPr>
        <p:txBody>
          <a:bodyPr>
            <a:normAutofit fontScale="92500" lnSpcReduction="10000"/>
          </a:bodyPr>
          <a:lstStyle/>
          <a:p>
            <a:pPr marL="0" indent="0">
              <a:lnSpc>
                <a:spcPct val="110000"/>
              </a:lnSpc>
              <a:buNone/>
            </a:pPr>
            <a:r>
              <a:rPr lang="en-US" dirty="0"/>
              <a:t>Whether communication with a student is inappropriate is determined by considering multiple factors, including:</a:t>
            </a:r>
          </a:p>
          <a:p>
            <a:pPr>
              <a:lnSpc>
                <a:spcPct val="110000"/>
              </a:lnSpc>
            </a:pPr>
            <a:r>
              <a:rPr lang="en-US" dirty="0"/>
              <a:t>The nature, purpose, and amount of the communication;</a:t>
            </a:r>
          </a:p>
          <a:p>
            <a:pPr>
              <a:lnSpc>
                <a:spcPct val="110000"/>
              </a:lnSpc>
            </a:pPr>
            <a:r>
              <a:rPr lang="en-US" dirty="0"/>
              <a:t>The subject matter;</a:t>
            </a:r>
          </a:p>
          <a:p>
            <a:pPr>
              <a:lnSpc>
                <a:spcPct val="110000"/>
              </a:lnSpc>
            </a:pPr>
            <a:r>
              <a:rPr lang="en-US" dirty="0"/>
              <a:t>Whether the communication was open or private;</a:t>
            </a:r>
          </a:p>
          <a:p>
            <a:pPr>
              <a:lnSpc>
                <a:spcPct val="110000"/>
              </a:lnSpc>
            </a:pPr>
            <a:r>
              <a:rPr lang="en-US" dirty="0"/>
              <a:t>Whether the communication could be reasonably interpreted as soliciting sexual contact or a romantic relationship;</a:t>
            </a:r>
          </a:p>
          <a:p>
            <a:pPr>
              <a:lnSpc>
                <a:spcPct val="110000"/>
              </a:lnSpc>
            </a:pPr>
            <a:r>
              <a:rPr lang="en-US" dirty="0"/>
              <a:t>Whether the communication was sexually explicit; and</a:t>
            </a:r>
          </a:p>
          <a:p>
            <a:pPr>
              <a:lnSpc>
                <a:spcPct val="110000"/>
              </a:lnSpc>
            </a:pPr>
            <a:r>
              <a:rPr lang="en-US" dirty="0"/>
              <a:t>Whether the communications discussed physical/sexual attractiveness or sexual history, activities, preferences, or fantasies, of either the educator or the student.</a:t>
            </a:r>
          </a:p>
        </p:txBody>
      </p:sp>
    </p:spTree>
    <p:extLst>
      <p:ext uri="{BB962C8B-B14F-4D97-AF65-F5344CB8AC3E}">
        <p14:creationId xmlns:p14="http://schemas.microsoft.com/office/powerpoint/2010/main" val="3753090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DB06-EDCE-4BFD-8863-06259679BA04}"/>
              </a:ext>
            </a:extLst>
          </p:cNvPr>
          <p:cNvSpPr>
            <a:spLocks noGrp="1"/>
          </p:cNvSpPr>
          <p:nvPr>
            <p:ph type="title"/>
          </p:nvPr>
        </p:nvSpPr>
        <p:spPr>
          <a:xfrm>
            <a:off x="1577445" y="1168078"/>
            <a:ext cx="9048219" cy="1092200"/>
          </a:xfrm>
        </p:spPr>
        <p:txBody>
          <a:bodyPr anchor="ctr">
            <a:normAutofit/>
          </a:bodyPr>
          <a:lstStyle/>
          <a:p>
            <a:pPr algn="ctr"/>
            <a:r>
              <a:rPr lang="en-US" sz="4000" dirty="0">
                <a:solidFill>
                  <a:srgbClr val="FFFFFF"/>
                </a:solidFill>
              </a:rPr>
              <a:t>Grooming Behavior</a:t>
            </a:r>
          </a:p>
        </p:txBody>
      </p:sp>
      <p:sp>
        <p:nvSpPr>
          <p:cNvPr id="3" name="Content Placeholder 2">
            <a:extLst>
              <a:ext uri="{FF2B5EF4-FFF2-40B4-BE49-F238E27FC236}">
                <a16:creationId xmlns:a16="http://schemas.microsoft.com/office/drawing/2014/main" id="{2A1C622C-D7E9-4F0D-95B3-B25B924D85F8}"/>
              </a:ext>
            </a:extLst>
          </p:cNvPr>
          <p:cNvSpPr>
            <a:spLocks noGrp="1"/>
          </p:cNvSpPr>
          <p:nvPr>
            <p:ph idx="1"/>
          </p:nvPr>
        </p:nvSpPr>
        <p:spPr>
          <a:xfrm>
            <a:off x="1577446" y="2413001"/>
            <a:ext cx="9048218" cy="3033180"/>
          </a:xfrm>
        </p:spPr>
        <p:txBody>
          <a:bodyPr anchor="ctr">
            <a:normAutofit/>
          </a:bodyPr>
          <a:lstStyle/>
          <a:p>
            <a:pPr marL="0" indent="0" algn="ctr">
              <a:buNone/>
            </a:pPr>
            <a:r>
              <a:rPr lang="en-US" sz="3200" dirty="0">
                <a:solidFill>
                  <a:srgbClr val="FFFFFF"/>
                </a:solidFill>
              </a:rPr>
              <a:t>Engaging in increasingly inappropriate boundary violations to gain the trust of a student and prepare him or her for a future sexual relationship.</a:t>
            </a:r>
          </a:p>
        </p:txBody>
      </p:sp>
    </p:spTree>
    <p:extLst>
      <p:ext uri="{BB962C8B-B14F-4D97-AF65-F5344CB8AC3E}">
        <p14:creationId xmlns:p14="http://schemas.microsoft.com/office/powerpoint/2010/main" val="4259973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26B34-C78E-4B39-A0A6-BB6CF6483EE8}"/>
              </a:ext>
            </a:extLst>
          </p:cNvPr>
          <p:cNvSpPr>
            <a:spLocks noGrp="1"/>
          </p:cNvSpPr>
          <p:nvPr>
            <p:ph type="title"/>
          </p:nvPr>
        </p:nvSpPr>
        <p:spPr>
          <a:xfrm>
            <a:off x="965200" y="1218476"/>
            <a:ext cx="3187318" cy="4421050"/>
          </a:xfrm>
          <a:effectLst/>
        </p:spPr>
        <p:txBody>
          <a:bodyPr anchor="ctr">
            <a:normAutofit/>
          </a:bodyPr>
          <a:lstStyle/>
          <a:p>
            <a:r>
              <a:rPr lang="en-US" sz="4400" dirty="0">
                <a:solidFill>
                  <a:schemeClr val="tx1"/>
                </a:solidFill>
              </a:rPr>
              <a:t>Preventing Social Media Problems</a:t>
            </a:r>
          </a:p>
        </p:txBody>
      </p:sp>
      <p:sp>
        <p:nvSpPr>
          <p:cNvPr id="3" name="Content Placeholder 2">
            <a:extLst>
              <a:ext uri="{FF2B5EF4-FFF2-40B4-BE49-F238E27FC236}">
                <a16:creationId xmlns:a16="http://schemas.microsoft.com/office/drawing/2014/main" id="{B0EA63F7-7D2D-49F9-BE8D-01DFEDC8793E}"/>
              </a:ext>
            </a:extLst>
          </p:cNvPr>
          <p:cNvSpPr>
            <a:spLocks noGrp="1"/>
          </p:cNvSpPr>
          <p:nvPr>
            <p:ph idx="1"/>
          </p:nvPr>
        </p:nvSpPr>
        <p:spPr>
          <a:xfrm>
            <a:off x="5146751" y="756357"/>
            <a:ext cx="6080050" cy="5520266"/>
          </a:xfrm>
          <a:effectLst/>
        </p:spPr>
        <p:txBody>
          <a:bodyPr>
            <a:normAutofit fontScale="92500" lnSpcReduction="20000"/>
          </a:bodyPr>
          <a:lstStyle/>
          <a:p>
            <a:pPr marL="0" indent="0">
              <a:buNone/>
            </a:pPr>
            <a:r>
              <a:rPr lang="en-US" sz="2600" dirty="0"/>
              <a:t>Follow these common-sense guidelines to avoid social media mishaps that can damage a career:</a:t>
            </a:r>
          </a:p>
          <a:p>
            <a:pPr lvl="1">
              <a:buFont typeface="Wingdings" panose="05000000000000000000" pitchFamily="2" charset="2"/>
              <a:buChar char="ü"/>
            </a:pPr>
            <a:endParaRPr lang="en-US" b="1" dirty="0"/>
          </a:p>
          <a:p>
            <a:pPr>
              <a:buFont typeface="Wingdings" panose="05000000000000000000" pitchFamily="2" charset="2"/>
              <a:buChar char="ü"/>
            </a:pPr>
            <a:r>
              <a:rPr lang="en-US" b="1" dirty="0"/>
              <a:t>THINK before you post.</a:t>
            </a:r>
          </a:p>
          <a:p>
            <a:pPr>
              <a:buFont typeface="Wingdings" panose="05000000000000000000" pitchFamily="2" charset="2"/>
              <a:buChar char="ü"/>
            </a:pPr>
            <a:r>
              <a:rPr lang="en-US" b="1" dirty="0"/>
              <a:t>Do not friend any minors on social media who you supervise directly or indirectly. </a:t>
            </a:r>
            <a:r>
              <a:rPr lang="en-US" b="1" u="sng" dirty="0"/>
              <a:t>Period.</a:t>
            </a:r>
          </a:p>
          <a:p>
            <a:pPr>
              <a:buFont typeface="Wingdings" panose="05000000000000000000" pitchFamily="2" charset="2"/>
              <a:buChar char="ü"/>
            </a:pPr>
            <a:r>
              <a:rPr lang="en-US" b="1" dirty="0"/>
              <a:t>Separate personal and professional at all times.</a:t>
            </a:r>
            <a:r>
              <a:rPr lang="en-US" b="1" u="sng" dirty="0"/>
              <a:t> </a:t>
            </a:r>
          </a:p>
          <a:p>
            <a:pPr>
              <a:buFont typeface="Wingdings" panose="05000000000000000000" pitchFamily="2" charset="2"/>
              <a:buChar char="ü"/>
            </a:pPr>
            <a:r>
              <a:rPr lang="en-US" b="1" dirty="0"/>
              <a:t>Don’t give out your personal email address to students or parents.  Use district email.</a:t>
            </a:r>
          </a:p>
          <a:p>
            <a:pPr>
              <a:buFont typeface="Wingdings" panose="05000000000000000000" pitchFamily="2" charset="2"/>
              <a:buChar char="ü"/>
            </a:pPr>
            <a:r>
              <a:rPr lang="en-US" b="1" dirty="0"/>
              <a:t>Maintain STRICT privacy settings.</a:t>
            </a:r>
          </a:p>
          <a:p>
            <a:pPr>
              <a:buFont typeface="Wingdings" panose="05000000000000000000" pitchFamily="2" charset="2"/>
              <a:buChar char="ü"/>
            </a:pPr>
            <a:r>
              <a:rPr lang="en-US" b="1" dirty="0"/>
              <a:t>Do not leave your personal electronic devices and/or computers unlocked or accessible.</a:t>
            </a:r>
          </a:p>
          <a:p>
            <a:pPr>
              <a:buFont typeface="Wingdings" panose="05000000000000000000" pitchFamily="2" charset="2"/>
              <a:buChar char="ü"/>
            </a:pPr>
            <a:endParaRPr lang="en-US" dirty="0"/>
          </a:p>
          <a:p>
            <a:endParaRPr lang="en-US" sz="1600" dirty="0"/>
          </a:p>
        </p:txBody>
      </p:sp>
    </p:spTree>
    <p:extLst>
      <p:ext uri="{BB962C8B-B14F-4D97-AF65-F5344CB8AC3E}">
        <p14:creationId xmlns:p14="http://schemas.microsoft.com/office/powerpoint/2010/main" val="1554859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3391-275D-4303-8C12-ED529CB38742}"/>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F5DC2585-1C60-4596-945A-E3BBD810CB04}"/>
              </a:ext>
            </a:extLst>
          </p:cNvPr>
          <p:cNvSpPr>
            <a:spLocks noGrp="1"/>
          </p:cNvSpPr>
          <p:nvPr>
            <p:ph idx="1"/>
          </p:nvPr>
        </p:nvSpPr>
        <p:spPr/>
        <p:txBody>
          <a:bodyPr/>
          <a:lstStyle/>
          <a:p>
            <a:pPr marL="0" indent="0">
              <a:buNone/>
            </a:pPr>
            <a:r>
              <a:rPr lang="en-US" b="1" dirty="0"/>
              <a:t>Robert David</a:t>
            </a:r>
            <a:endParaRPr lang="en-US" dirty="0"/>
          </a:p>
          <a:p>
            <a:pPr marL="0" indent="0">
              <a:buNone/>
            </a:pPr>
            <a:r>
              <a:rPr lang="en-US" dirty="0"/>
              <a:t>O’HANLON, DEMERATH &amp; CASTILLO</a:t>
            </a:r>
          </a:p>
          <a:p>
            <a:pPr marL="0" indent="0">
              <a:buNone/>
            </a:pPr>
            <a:r>
              <a:rPr lang="en-US" dirty="0"/>
              <a:t>808 West Ave</a:t>
            </a:r>
          </a:p>
          <a:p>
            <a:pPr marL="0" indent="0">
              <a:buNone/>
            </a:pPr>
            <a:r>
              <a:rPr lang="en-US" dirty="0"/>
              <a:t>Austin, TX 78701</a:t>
            </a:r>
          </a:p>
          <a:p>
            <a:pPr marL="0" indent="0">
              <a:buNone/>
            </a:pPr>
            <a:r>
              <a:rPr lang="en-US" dirty="0"/>
              <a:t>512-494-9949</a:t>
            </a:r>
          </a:p>
          <a:p>
            <a:pPr marL="0" indent="0">
              <a:buNone/>
            </a:pPr>
            <a:r>
              <a:rPr lang="en-US" u="sng" dirty="0">
                <a:hlinkClick r:id="rId2"/>
              </a:rPr>
              <a:t>rdavid@808west.com</a:t>
            </a:r>
            <a:endParaRPr lang="en-US" dirty="0"/>
          </a:p>
          <a:p>
            <a:endParaRPr lang="en-US" dirty="0"/>
          </a:p>
        </p:txBody>
      </p:sp>
    </p:spTree>
    <p:extLst>
      <p:ext uri="{BB962C8B-B14F-4D97-AF65-F5344CB8AC3E}">
        <p14:creationId xmlns:p14="http://schemas.microsoft.com/office/powerpoint/2010/main" val="26072352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{9105423F-E194-8143-AABE-0A76A277DF20}tf10001122</Template>
  <TotalTime>3231</TotalTime>
  <Words>876</Words>
  <Application>Microsoft Macintosh PowerPoint</Application>
  <PresentationFormat>Widescreen</PresentationFormat>
  <Paragraphs>77</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Tw Cen MT</vt:lpstr>
      <vt:lpstr>Wingdings</vt:lpstr>
      <vt:lpstr>Circuit</vt:lpstr>
      <vt:lpstr>Communications with Students And educator Misconduct</vt:lpstr>
      <vt:lpstr>Social Media Can Be Used:</vt:lpstr>
      <vt:lpstr>PowerPoint Presentation</vt:lpstr>
      <vt:lpstr>Rules and Guidelines </vt:lpstr>
      <vt:lpstr>Board Policy DH (LOCAL)</vt:lpstr>
      <vt:lpstr>Board Policy DH (LOCAL), Cont.</vt:lpstr>
      <vt:lpstr>The Educators’ Code of Ethics</vt:lpstr>
      <vt:lpstr>Board Policy DH (LOCAL)</vt:lpstr>
      <vt:lpstr>Application </vt:lpstr>
      <vt:lpstr>Who may Communicate with Students</vt:lpstr>
      <vt:lpstr>When employees may communicate with students</vt:lpstr>
      <vt:lpstr>How employees may communicate with students</vt:lpstr>
      <vt:lpstr>Group chats / team social media pages</vt:lpstr>
      <vt:lpstr>EXCEPTION For Related Students</vt:lpstr>
      <vt:lpstr>Defining Inappropriate Communications</vt:lpstr>
      <vt:lpstr>Grooming Behavior</vt:lpstr>
      <vt:lpstr>Preventing Social Media Problems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Dangers of Social Media</dc:title>
  <dc:creator>Kristi Godden</dc:creator>
  <cp:lastModifiedBy>Robert David</cp:lastModifiedBy>
  <cp:revision>16</cp:revision>
  <dcterms:created xsi:type="dcterms:W3CDTF">2020-08-12T20:44:15Z</dcterms:created>
  <dcterms:modified xsi:type="dcterms:W3CDTF">2023-08-14T02:05:30Z</dcterms:modified>
</cp:coreProperties>
</file>