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diagrams/data18.xml" ContentType="application/vnd.openxmlformats-officedocument.drawingml.diagramData+xml"/>
  <Override PartName="/ppt/diagrams/layout18.xml" ContentType="application/vnd.openxmlformats-officedocument.drawingml.diagramLayout+xml"/>
  <Override PartName="/ppt/diagrams/quickStyle18.xml" ContentType="application/vnd.openxmlformats-officedocument.drawingml.diagramStyle+xml"/>
  <Override PartName="/ppt/diagrams/colors18.xml" ContentType="application/vnd.openxmlformats-officedocument.drawingml.diagramColors+xml"/>
  <Override PartName="/ppt/diagrams/drawing18.xml" ContentType="application/vnd.ms-office.drawingml.diagramDrawing+xml"/>
  <Override PartName="/ppt/diagrams/data19.xml" ContentType="application/vnd.openxmlformats-officedocument.drawingml.diagramData+xml"/>
  <Override PartName="/ppt/diagrams/layout19.xml" ContentType="application/vnd.openxmlformats-officedocument.drawingml.diagramLayout+xml"/>
  <Override PartName="/ppt/diagrams/quickStyle19.xml" ContentType="application/vnd.openxmlformats-officedocument.drawingml.diagramStyle+xml"/>
  <Override PartName="/ppt/diagrams/colors19.xml" ContentType="application/vnd.openxmlformats-officedocument.drawingml.diagramColors+xml"/>
  <Override PartName="/ppt/diagrams/drawing19.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69" r:id="rId4"/>
  </p:sldMasterIdLst>
  <p:notesMasterIdLst>
    <p:notesMasterId r:id="rId51"/>
  </p:notesMasterIdLst>
  <p:sldIdLst>
    <p:sldId id="281" r:id="rId5"/>
    <p:sldId id="267" r:id="rId6"/>
    <p:sldId id="292" r:id="rId7"/>
    <p:sldId id="328" r:id="rId8"/>
    <p:sldId id="329" r:id="rId9"/>
    <p:sldId id="330" r:id="rId10"/>
    <p:sldId id="333" r:id="rId11"/>
    <p:sldId id="334" r:id="rId12"/>
    <p:sldId id="335" r:id="rId13"/>
    <p:sldId id="336" r:id="rId14"/>
    <p:sldId id="337" r:id="rId15"/>
    <p:sldId id="338" r:id="rId16"/>
    <p:sldId id="339" r:id="rId17"/>
    <p:sldId id="340" r:id="rId18"/>
    <p:sldId id="341" r:id="rId19"/>
    <p:sldId id="342" r:id="rId20"/>
    <p:sldId id="311" r:id="rId21"/>
    <p:sldId id="310" r:id="rId22"/>
    <p:sldId id="309" r:id="rId23"/>
    <p:sldId id="331" r:id="rId24"/>
    <p:sldId id="344" r:id="rId25"/>
    <p:sldId id="399" r:id="rId26"/>
    <p:sldId id="420" r:id="rId27"/>
    <p:sldId id="301" r:id="rId28"/>
    <p:sldId id="349" r:id="rId29"/>
    <p:sldId id="332" r:id="rId30"/>
    <p:sldId id="345" r:id="rId31"/>
    <p:sldId id="404" r:id="rId32"/>
    <p:sldId id="343" r:id="rId33"/>
    <p:sldId id="308" r:id="rId34"/>
    <p:sldId id="351" r:id="rId35"/>
    <p:sldId id="350" r:id="rId36"/>
    <p:sldId id="326" r:id="rId37"/>
    <p:sldId id="405" r:id="rId38"/>
    <p:sldId id="352" r:id="rId39"/>
    <p:sldId id="353" r:id="rId40"/>
    <p:sldId id="354" r:id="rId41"/>
    <p:sldId id="384" r:id="rId42"/>
    <p:sldId id="385" r:id="rId43"/>
    <p:sldId id="355" r:id="rId44"/>
    <p:sldId id="356" r:id="rId45"/>
    <p:sldId id="401" r:id="rId46"/>
    <p:sldId id="390" r:id="rId47"/>
    <p:sldId id="381" r:id="rId48"/>
    <p:sldId id="383" r:id="rId49"/>
    <p:sldId id="419" r:id="rId5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646"/>
    <p:restoredTop sz="94694"/>
  </p:normalViewPr>
  <p:slideViewPr>
    <p:cSldViewPr snapToGrid="0" snapToObjects="1">
      <p:cViewPr varScale="1">
        <p:scale>
          <a:sx n="121" d="100"/>
          <a:sy n="121" d="100"/>
        </p:scale>
        <p:origin x="264" y="17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tableStyles" Target="tableStyle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viewProps" Target="viewProps.xml"/><Relationship Id="rId5" Type="http://schemas.openxmlformats.org/officeDocument/2006/relationships/slide" Target="slides/slide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8" Type="http://schemas.openxmlformats.org/officeDocument/2006/relationships/slide" Target="slides/slide4.xml"/><Relationship Id="rId51" Type="http://schemas.openxmlformats.org/officeDocument/2006/relationships/notesMaster" Target="notesMasters/notesMaster1.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s>
</file>

<file path=ppt/diagrams/_rels/data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_rels/drawing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svg"/><Relationship Id="rId1" Type="http://schemas.openxmlformats.org/officeDocument/2006/relationships/image" Target="../media/image8.png"/><Relationship Id="rId6" Type="http://schemas.openxmlformats.org/officeDocument/2006/relationships/image" Target="../media/image13.svg"/><Relationship Id="rId5" Type="http://schemas.openxmlformats.org/officeDocument/2006/relationships/image" Target="../media/image12.png"/><Relationship Id="rId4" Type="http://schemas.openxmlformats.org/officeDocument/2006/relationships/image" Target="../media/image11.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095E0F-60FD-4C57-8341-B3E1FB79FAD5}" type="doc">
      <dgm:prSet loTypeId="urn:microsoft.com/office/officeart/2005/8/layout/chevron2" loCatId="process" qsTypeId="urn:microsoft.com/office/officeart/2005/8/quickstyle/simple1" qsCatId="simple" csTypeId="urn:microsoft.com/office/officeart/2005/8/colors/colorful5" csCatId="colorful" phldr="1"/>
      <dgm:spPr/>
      <dgm:t>
        <a:bodyPr/>
        <a:lstStyle/>
        <a:p>
          <a:endParaRPr lang="en-US"/>
        </a:p>
      </dgm:t>
    </dgm:pt>
    <dgm:pt modelId="{E81FBDE0-D15E-4CC1-80C5-06EFA7CD1435}">
      <dgm:prSet phldrT="[Text]"/>
      <dgm:spPr/>
      <dgm:t>
        <a:bodyPr/>
        <a:lstStyle/>
        <a:p>
          <a:r>
            <a:rPr lang="en-US" dirty="0"/>
            <a:t>1972</a:t>
          </a:r>
        </a:p>
      </dgm:t>
    </dgm:pt>
    <dgm:pt modelId="{5D6BB9DE-B5FF-49CE-9D0D-6C0C4EE9158C}" type="parTrans" cxnId="{C15C96C0-404D-4B23-875E-C2E1317DC09C}">
      <dgm:prSet/>
      <dgm:spPr/>
      <dgm:t>
        <a:bodyPr/>
        <a:lstStyle/>
        <a:p>
          <a:endParaRPr lang="en-US"/>
        </a:p>
      </dgm:t>
    </dgm:pt>
    <dgm:pt modelId="{3C67D52D-862B-409D-BC73-73D0F08DB613}" type="sibTrans" cxnId="{C15C96C0-404D-4B23-875E-C2E1317DC09C}">
      <dgm:prSet/>
      <dgm:spPr/>
      <dgm:t>
        <a:bodyPr/>
        <a:lstStyle/>
        <a:p>
          <a:endParaRPr lang="en-US"/>
        </a:p>
      </dgm:t>
    </dgm:pt>
    <dgm:pt modelId="{4016E35D-FF23-49CB-8B6A-1CEBAE2E15DF}">
      <dgm:prSet phldrT="[Text]"/>
      <dgm:spPr/>
      <dgm:t>
        <a:bodyPr/>
        <a:lstStyle/>
        <a:p>
          <a:r>
            <a:rPr lang="en-US" dirty="0"/>
            <a:t>Title IX becomes law.</a:t>
          </a:r>
        </a:p>
      </dgm:t>
    </dgm:pt>
    <dgm:pt modelId="{F5E5D616-13CD-4A6E-8F05-4FA2C48F6D97}" type="parTrans" cxnId="{AAAC3956-28F5-47E6-8A8A-AC4A18565C85}">
      <dgm:prSet/>
      <dgm:spPr/>
      <dgm:t>
        <a:bodyPr/>
        <a:lstStyle/>
        <a:p>
          <a:endParaRPr lang="en-US"/>
        </a:p>
      </dgm:t>
    </dgm:pt>
    <dgm:pt modelId="{D0A88373-4070-47D6-A600-FEFEC60E7694}" type="sibTrans" cxnId="{AAAC3956-28F5-47E6-8A8A-AC4A18565C85}">
      <dgm:prSet/>
      <dgm:spPr/>
      <dgm:t>
        <a:bodyPr/>
        <a:lstStyle/>
        <a:p>
          <a:endParaRPr lang="en-US"/>
        </a:p>
      </dgm:t>
    </dgm:pt>
    <dgm:pt modelId="{0DD1619E-0C76-4F3B-B281-4BC9DF332A62}">
      <dgm:prSet phldrT="[Text]"/>
      <dgm:spPr/>
      <dgm:t>
        <a:bodyPr/>
        <a:lstStyle/>
        <a:p>
          <a:endParaRPr lang="en-US" dirty="0"/>
        </a:p>
      </dgm:t>
    </dgm:pt>
    <dgm:pt modelId="{FF010C37-4138-4953-93B7-27668B454A82}" type="parTrans" cxnId="{696FE69E-641D-4EC6-9CD7-5B6FB35771D9}">
      <dgm:prSet/>
      <dgm:spPr/>
      <dgm:t>
        <a:bodyPr/>
        <a:lstStyle/>
        <a:p>
          <a:endParaRPr lang="en-US"/>
        </a:p>
      </dgm:t>
    </dgm:pt>
    <dgm:pt modelId="{EA13CFE0-9AC9-4215-9DFE-862D7D2E0117}" type="sibTrans" cxnId="{696FE69E-641D-4EC6-9CD7-5B6FB35771D9}">
      <dgm:prSet/>
      <dgm:spPr/>
      <dgm:t>
        <a:bodyPr/>
        <a:lstStyle/>
        <a:p>
          <a:endParaRPr lang="en-US"/>
        </a:p>
      </dgm:t>
    </dgm:pt>
    <dgm:pt modelId="{928D0C34-4DC7-47A5-A87B-F8020F514744}">
      <dgm:prSet phldrT="[Text]"/>
      <dgm:spPr/>
      <dgm:t>
        <a:bodyPr/>
        <a:lstStyle/>
        <a:p>
          <a:r>
            <a:rPr lang="en-US" dirty="0"/>
            <a:t>1973	</a:t>
          </a:r>
        </a:p>
      </dgm:t>
    </dgm:pt>
    <dgm:pt modelId="{E91CD17A-EBE2-422C-A711-47FE82BF027A}" type="parTrans" cxnId="{969FB688-DE28-453A-8C0E-E31A6FBC4E39}">
      <dgm:prSet/>
      <dgm:spPr/>
      <dgm:t>
        <a:bodyPr/>
        <a:lstStyle/>
        <a:p>
          <a:endParaRPr lang="en-US"/>
        </a:p>
      </dgm:t>
    </dgm:pt>
    <dgm:pt modelId="{148613D6-CF74-4F55-BB85-CBFE84CDDDEE}" type="sibTrans" cxnId="{969FB688-DE28-453A-8C0E-E31A6FBC4E39}">
      <dgm:prSet/>
      <dgm:spPr/>
      <dgm:t>
        <a:bodyPr/>
        <a:lstStyle/>
        <a:p>
          <a:endParaRPr lang="en-US"/>
        </a:p>
      </dgm:t>
    </dgm:pt>
    <dgm:pt modelId="{1E89A152-330F-4162-B4DB-94BEDB925DE8}">
      <dgm:prSet phldrT="[Text]"/>
      <dgm:spPr/>
      <dgm:t>
        <a:bodyPr/>
        <a:lstStyle/>
        <a:p>
          <a:r>
            <a:rPr lang="en-US" dirty="0"/>
            <a:t>First Title IX regulations adopted.</a:t>
          </a:r>
        </a:p>
      </dgm:t>
    </dgm:pt>
    <dgm:pt modelId="{4EA95C2D-7AD6-4724-8C97-4821EF08B307}" type="parTrans" cxnId="{0CF27739-0933-428D-B536-75FE3FCA958B}">
      <dgm:prSet/>
      <dgm:spPr/>
      <dgm:t>
        <a:bodyPr/>
        <a:lstStyle/>
        <a:p>
          <a:endParaRPr lang="en-US"/>
        </a:p>
      </dgm:t>
    </dgm:pt>
    <dgm:pt modelId="{76514FF3-7D69-4A1A-B0E4-1A729DAA6D06}" type="sibTrans" cxnId="{0CF27739-0933-428D-B536-75FE3FCA958B}">
      <dgm:prSet/>
      <dgm:spPr/>
      <dgm:t>
        <a:bodyPr/>
        <a:lstStyle/>
        <a:p>
          <a:endParaRPr lang="en-US"/>
        </a:p>
      </dgm:t>
    </dgm:pt>
    <dgm:pt modelId="{C9E37E1D-E5D2-4B51-AAE0-8305D5DC500D}">
      <dgm:prSet phldrT="[Text]"/>
      <dgm:spPr/>
      <dgm:t>
        <a:bodyPr/>
        <a:lstStyle/>
        <a:p>
          <a:endParaRPr lang="en-US" dirty="0"/>
        </a:p>
      </dgm:t>
    </dgm:pt>
    <dgm:pt modelId="{97FCCB34-0DE4-4064-B65C-5FF2A914BBAD}" type="parTrans" cxnId="{B870A0AA-BDA7-48C5-913B-3333ADA16064}">
      <dgm:prSet/>
      <dgm:spPr/>
      <dgm:t>
        <a:bodyPr/>
        <a:lstStyle/>
        <a:p>
          <a:endParaRPr lang="en-US"/>
        </a:p>
      </dgm:t>
    </dgm:pt>
    <dgm:pt modelId="{1D501585-058B-4664-B2B7-9A79A12C8A07}" type="sibTrans" cxnId="{B870A0AA-BDA7-48C5-913B-3333ADA16064}">
      <dgm:prSet/>
      <dgm:spPr/>
      <dgm:t>
        <a:bodyPr/>
        <a:lstStyle/>
        <a:p>
          <a:endParaRPr lang="en-US"/>
        </a:p>
      </dgm:t>
    </dgm:pt>
    <dgm:pt modelId="{00197E18-A44D-4EF9-A011-95F772A4FF6D}">
      <dgm:prSet phldrT="[Text]"/>
      <dgm:spPr/>
      <dgm:t>
        <a:bodyPr/>
        <a:lstStyle/>
        <a:p>
          <a:r>
            <a:rPr lang="en-US" dirty="0"/>
            <a:t>1979	</a:t>
          </a:r>
        </a:p>
      </dgm:t>
    </dgm:pt>
    <dgm:pt modelId="{521E9504-0F50-484A-BDA9-2EDAA7DCB5B5}" type="parTrans" cxnId="{D52D6477-B119-4AAC-86E0-BD0F80A7FBA5}">
      <dgm:prSet/>
      <dgm:spPr/>
      <dgm:t>
        <a:bodyPr/>
        <a:lstStyle/>
        <a:p>
          <a:endParaRPr lang="en-US"/>
        </a:p>
      </dgm:t>
    </dgm:pt>
    <dgm:pt modelId="{EEE0858F-8FEA-47F0-96EB-CA4FB31C6928}" type="sibTrans" cxnId="{D52D6477-B119-4AAC-86E0-BD0F80A7FBA5}">
      <dgm:prSet/>
      <dgm:spPr/>
      <dgm:t>
        <a:bodyPr/>
        <a:lstStyle/>
        <a:p>
          <a:endParaRPr lang="en-US"/>
        </a:p>
      </dgm:t>
    </dgm:pt>
    <dgm:pt modelId="{FB3689EA-A106-46A3-8E20-46913CCA22AC}">
      <dgm:prSet phldrT="[Text]"/>
      <dgm:spPr/>
      <dgm:t>
        <a:bodyPr/>
        <a:lstStyle/>
        <a:p>
          <a:r>
            <a:rPr lang="en-US" dirty="0"/>
            <a:t>Students can sue for sex discrimination</a:t>
          </a:r>
        </a:p>
      </dgm:t>
    </dgm:pt>
    <dgm:pt modelId="{A7143473-05E1-4063-B9CC-3243B26C3795}" type="parTrans" cxnId="{BDEA49AB-C37E-47FF-924C-153397F8F73A}">
      <dgm:prSet/>
      <dgm:spPr/>
      <dgm:t>
        <a:bodyPr/>
        <a:lstStyle/>
        <a:p>
          <a:endParaRPr lang="en-US"/>
        </a:p>
      </dgm:t>
    </dgm:pt>
    <dgm:pt modelId="{6148C388-3D61-42CF-8C97-E3A5559B8A06}" type="sibTrans" cxnId="{BDEA49AB-C37E-47FF-924C-153397F8F73A}">
      <dgm:prSet/>
      <dgm:spPr/>
      <dgm:t>
        <a:bodyPr/>
        <a:lstStyle/>
        <a:p>
          <a:endParaRPr lang="en-US"/>
        </a:p>
      </dgm:t>
    </dgm:pt>
    <dgm:pt modelId="{2CF9ADD8-6244-4886-ABFE-9734F0A80E90}">
      <dgm:prSet phldrT="[Text]"/>
      <dgm:spPr/>
      <dgm:t>
        <a:bodyPr/>
        <a:lstStyle/>
        <a:p>
          <a:r>
            <a:rPr lang="en-US" dirty="0"/>
            <a:t>1982</a:t>
          </a:r>
        </a:p>
      </dgm:t>
    </dgm:pt>
    <dgm:pt modelId="{13A0AD59-E0F8-4A5A-8D89-FB111331BBF4}" type="parTrans" cxnId="{23AB0108-3071-41DD-8284-33E12765ABCD}">
      <dgm:prSet/>
      <dgm:spPr/>
      <dgm:t>
        <a:bodyPr/>
        <a:lstStyle/>
        <a:p>
          <a:endParaRPr lang="en-US"/>
        </a:p>
      </dgm:t>
    </dgm:pt>
    <dgm:pt modelId="{7EF2370B-5C25-42DB-B803-74B6DDD70990}" type="sibTrans" cxnId="{23AB0108-3071-41DD-8284-33E12765ABCD}">
      <dgm:prSet/>
      <dgm:spPr/>
      <dgm:t>
        <a:bodyPr/>
        <a:lstStyle/>
        <a:p>
          <a:endParaRPr lang="en-US"/>
        </a:p>
      </dgm:t>
    </dgm:pt>
    <dgm:pt modelId="{538A3EA1-C5F7-47E9-B41B-D16C6E91B9F4}">
      <dgm:prSet phldrT="[Text]"/>
      <dgm:spPr/>
      <dgm:t>
        <a:bodyPr/>
        <a:lstStyle/>
        <a:p>
          <a:r>
            <a:rPr lang="en-US" dirty="0"/>
            <a:t>1980</a:t>
          </a:r>
        </a:p>
      </dgm:t>
    </dgm:pt>
    <dgm:pt modelId="{E1885062-38BC-4362-9CB8-406D083B1197}" type="parTrans" cxnId="{49F48BF2-6504-4585-81DF-F5A35FF73D98}">
      <dgm:prSet/>
      <dgm:spPr/>
      <dgm:t>
        <a:bodyPr/>
        <a:lstStyle/>
        <a:p>
          <a:endParaRPr lang="en-US"/>
        </a:p>
      </dgm:t>
    </dgm:pt>
    <dgm:pt modelId="{37C49EE4-C79B-439C-8421-B96B71EAED53}" type="sibTrans" cxnId="{49F48BF2-6504-4585-81DF-F5A35FF73D98}">
      <dgm:prSet/>
      <dgm:spPr/>
      <dgm:t>
        <a:bodyPr/>
        <a:lstStyle/>
        <a:p>
          <a:endParaRPr lang="en-US"/>
        </a:p>
      </dgm:t>
    </dgm:pt>
    <dgm:pt modelId="{F9C83E9D-E873-406B-AAB9-F557E651A3AC}">
      <dgm:prSet phldrT="[Text]"/>
      <dgm:spPr/>
      <dgm:t>
        <a:bodyPr/>
        <a:lstStyle/>
        <a:p>
          <a:endParaRPr lang="en-US" dirty="0"/>
        </a:p>
      </dgm:t>
    </dgm:pt>
    <dgm:pt modelId="{FB7C75C0-E3CC-47F5-87E6-DE325D7D6D31}" type="parTrans" cxnId="{8FC669A4-AF21-43A0-AC4C-DEBAB71C039B}">
      <dgm:prSet/>
      <dgm:spPr/>
      <dgm:t>
        <a:bodyPr/>
        <a:lstStyle/>
        <a:p>
          <a:endParaRPr lang="en-US"/>
        </a:p>
      </dgm:t>
    </dgm:pt>
    <dgm:pt modelId="{300CE865-E542-44D2-A8E4-4B5BFB2546C3}" type="sibTrans" cxnId="{8FC669A4-AF21-43A0-AC4C-DEBAB71C039B}">
      <dgm:prSet/>
      <dgm:spPr/>
      <dgm:t>
        <a:bodyPr/>
        <a:lstStyle/>
        <a:p>
          <a:endParaRPr lang="en-US"/>
        </a:p>
      </dgm:t>
    </dgm:pt>
    <dgm:pt modelId="{7276A8C4-236C-4DF5-B150-B9593415471F}">
      <dgm:prSet phldrT="[Text]"/>
      <dgm:spPr/>
      <dgm:t>
        <a:bodyPr/>
        <a:lstStyle/>
        <a:p>
          <a:r>
            <a:rPr lang="en-US" dirty="0"/>
            <a:t>Office of Civil Rights (OCR) begins to oversee Title IX Compliance</a:t>
          </a:r>
        </a:p>
      </dgm:t>
    </dgm:pt>
    <dgm:pt modelId="{43149897-50CC-42B6-8D32-B05234C6EDB7}" type="parTrans" cxnId="{C0DCEF8A-901F-4FE1-8FBD-9B4309902775}">
      <dgm:prSet/>
      <dgm:spPr/>
      <dgm:t>
        <a:bodyPr/>
        <a:lstStyle/>
        <a:p>
          <a:endParaRPr lang="en-US"/>
        </a:p>
      </dgm:t>
    </dgm:pt>
    <dgm:pt modelId="{BB97F90A-2E07-421A-B5E4-6D29198B3130}" type="sibTrans" cxnId="{C0DCEF8A-901F-4FE1-8FBD-9B4309902775}">
      <dgm:prSet/>
      <dgm:spPr/>
      <dgm:t>
        <a:bodyPr/>
        <a:lstStyle/>
        <a:p>
          <a:endParaRPr lang="en-US"/>
        </a:p>
      </dgm:t>
    </dgm:pt>
    <dgm:pt modelId="{CAB833A6-423D-439C-86BB-D7E5D9C2F722}">
      <dgm:prSet phldrT="[Text]"/>
      <dgm:spPr/>
      <dgm:t>
        <a:bodyPr/>
        <a:lstStyle/>
        <a:p>
          <a:endParaRPr lang="en-US" dirty="0"/>
        </a:p>
      </dgm:t>
    </dgm:pt>
    <dgm:pt modelId="{CBE73B1E-3D15-4823-A694-ECAA72F6DECE}" type="parTrans" cxnId="{FFA103B7-EAE1-4E26-ACD9-8A0EFCF70B8C}">
      <dgm:prSet/>
      <dgm:spPr/>
      <dgm:t>
        <a:bodyPr/>
        <a:lstStyle/>
        <a:p>
          <a:endParaRPr lang="en-US"/>
        </a:p>
      </dgm:t>
    </dgm:pt>
    <dgm:pt modelId="{D6219A07-CE9B-4C74-8A46-931C290C4066}" type="sibTrans" cxnId="{FFA103B7-EAE1-4E26-ACD9-8A0EFCF70B8C}">
      <dgm:prSet/>
      <dgm:spPr/>
      <dgm:t>
        <a:bodyPr/>
        <a:lstStyle/>
        <a:p>
          <a:endParaRPr lang="en-US"/>
        </a:p>
      </dgm:t>
    </dgm:pt>
    <dgm:pt modelId="{7CDFFC4D-69C5-4EC9-A2B2-ECA975282041}">
      <dgm:prSet phldrT="[Text]"/>
      <dgm:spPr/>
      <dgm:t>
        <a:bodyPr/>
        <a:lstStyle/>
        <a:p>
          <a:r>
            <a:rPr lang="en-US" dirty="0"/>
            <a:t>Employees can sue for sex discrimination.</a:t>
          </a:r>
        </a:p>
      </dgm:t>
    </dgm:pt>
    <dgm:pt modelId="{8D335B8D-0B43-45E4-A996-F030E09FC0F3}" type="parTrans" cxnId="{B212A9A5-AB1B-4F60-9889-64D59B400EB7}">
      <dgm:prSet/>
      <dgm:spPr/>
      <dgm:t>
        <a:bodyPr/>
        <a:lstStyle/>
        <a:p>
          <a:endParaRPr lang="en-US"/>
        </a:p>
      </dgm:t>
    </dgm:pt>
    <dgm:pt modelId="{6375DFBA-0319-4078-9E03-00114FC023BC}" type="sibTrans" cxnId="{B212A9A5-AB1B-4F60-9889-64D59B400EB7}">
      <dgm:prSet/>
      <dgm:spPr/>
      <dgm:t>
        <a:bodyPr/>
        <a:lstStyle/>
        <a:p>
          <a:endParaRPr lang="en-US"/>
        </a:p>
      </dgm:t>
    </dgm:pt>
    <dgm:pt modelId="{BE8CA6AA-1E75-4259-B56F-5D350A0E829A}">
      <dgm:prSet phldrT="[Text]"/>
      <dgm:spPr/>
      <dgm:t>
        <a:bodyPr/>
        <a:lstStyle/>
        <a:p>
          <a:r>
            <a:rPr lang="en-US" dirty="0"/>
            <a:t>1992</a:t>
          </a:r>
        </a:p>
      </dgm:t>
    </dgm:pt>
    <dgm:pt modelId="{5456365A-06D6-4B84-8D4F-27DFB664962C}" type="parTrans" cxnId="{052727C4-24A9-400E-8B7F-A1AB51839D42}">
      <dgm:prSet/>
      <dgm:spPr/>
      <dgm:t>
        <a:bodyPr/>
        <a:lstStyle/>
        <a:p>
          <a:endParaRPr lang="en-US"/>
        </a:p>
      </dgm:t>
    </dgm:pt>
    <dgm:pt modelId="{4073788C-2F6C-452B-88D4-8C05447FD2BB}" type="sibTrans" cxnId="{052727C4-24A9-400E-8B7F-A1AB51839D42}">
      <dgm:prSet/>
      <dgm:spPr/>
      <dgm:t>
        <a:bodyPr/>
        <a:lstStyle/>
        <a:p>
          <a:endParaRPr lang="en-US"/>
        </a:p>
      </dgm:t>
    </dgm:pt>
    <dgm:pt modelId="{86C25778-CB8F-47B9-A3F4-57415A0B26F9}">
      <dgm:prSet phldrT="[Text]"/>
      <dgm:spPr/>
      <dgm:t>
        <a:bodyPr/>
        <a:lstStyle/>
        <a:p>
          <a:r>
            <a:rPr lang="en-US" dirty="0"/>
            <a:t>Students can sue for sexual harassment by employees.</a:t>
          </a:r>
        </a:p>
      </dgm:t>
    </dgm:pt>
    <dgm:pt modelId="{C8E5D8B7-0F4D-4D62-938D-5EAE23D1454B}" type="parTrans" cxnId="{A0BEC179-1D94-466D-B39D-CF9CC3D8A999}">
      <dgm:prSet/>
      <dgm:spPr/>
      <dgm:t>
        <a:bodyPr/>
        <a:lstStyle/>
        <a:p>
          <a:endParaRPr lang="en-US"/>
        </a:p>
      </dgm:t>
    </dgm:pt>
    <dgm:pt modelId="{37B10757-871B-4847-A1AB-58EA9AAC2AD3}" type="sibTrans" cxnId="{A0BEC179-1D94-466D-B39D-CF9CC3D8A999}">
      <dgm:prSet/>
      <dgm:spPr/>
      <dgm:t>
        <a:bodyPr/>
        <a:lstStyle/>
        <a:p>
          <a:endParaRPr lang="en-US"/>
        </a:p>
      </dgm:t>
    </dgm:pt>
    <dgm:pt modelId="{D86F2DA6-AF2E-4EF5-B716-0D29CD4F248C}">
      <dgm:prSet phldrT="[Text]"/>
      <dgm:spPr/>
      <dgm:t>
        <a:bodyPr/>
        <a:lstStyle/>
        <a:p>
          <a:r>
            <a:rPr lang="en-US" dirty="0"/>
            <a:t>1999</a:t>
          </a:r>
        </a:p>
      </dgm:t>
    </dgm:pt>
    <dgm:pt modelId="{0674CE02-6240-4F03-955D-4C22C4AF2B60}" type="parTrans" cxnId="{1E9D195B-EDEC-417B-AB12-DC970886B4FA}">
      <dgm:prSet/>
      <dgm:spPr/>
      <dgm:t>
        <a:bodyPr/>
        <a:lstStyle/>
        <a:p>
          <a:endParaRPr lang="en-US"/>
        </a:p>
      </dgm:t>
    </dgm:pt>
    <dgm:pt modelId="{CC2FCB97-8697-4D73-8071-1DA66C9BB726}" type="sibTrans" cxnId="{1E9D195B-EDEC-417B-AB12-DC970886B4FA}">
      <dgm:prSet/>
      <dgm:spPr/>
      <dgm:t>
        <a:bodyPr/>
        <a:lstStyle/>
        <a:p>
          <a:endParaRPr lang="en-US"/>
        </a:p>
      </dgm:t>
    </dgm:pt>
    <dgm:pt modelId="{91763F18-12F6-4E63-9CCD-E94E119772F6}">
      <dgm:prSet phldrT="[Text]"/>
      <dgm:spPr/>
      <dgm:t>
        <a:bodyPr/>
        <a:lstStyle/>
        <a:p>
          <a:r>
            <a:rPr lang="en-US" dirty="0"/>
            <a:t>Students can sue for sexual harassment by other students.</a:t>
          </a:r>
        </a:p>
      </dgm:t>
    </dgm:pt>
    <dgm:pt modelId="{A61BC3FD-ECEB-4876-9EF2-462676BB34EA}" type="parTrans" cxnId="{95D054FD-D16E-4220-B6F0-3D10E2621D2A}">
      <dgm:prSet/>
      <dgm:spPr/>
      <dgm:t>
        <a:bodyPr/>
        <a:lstStyle/>
        <a:p>
          <a:endParaRPr lang="en-US"/>
        </a:p>
      </dgm:t>
    </dgm:pt>
    <dgm:pt modelId="{8DA16670-EC9F-4539-A749-B5416A8DD4DD}" type="sibTrans" cxnId="{95D054FD-D16E-4220-B6F0-3D10E2621D2A}">
      <dgm:prSet/>
      <dgm:spPr/>
      <dgm:t>
        <a:bodyPr/>
        <a:lstStyle/>
        <a:p>
          <a:endParaRPr lang="en-US"/>
        </a:p>
      </dgm:t>
    </dgm:pt>
    <dgm:pt modelId="{B0081215-16D8-42CA-926B-91B4D735A282}">
      <dgm:prSet phldrT="[Text]"/>
      <dgm:spPr/>
      <dgm:t>
        <a:bodyPr/>
        <a:lstStyle/>
        <a:p>
          <a:endParaRPr lang="en-US" dirty="0"/>
        </a:p>
      </dgm:t>
    </dgm:pt>
    <dgm:pt modelId="{8B20C375-B723-4084-9C56-6586B085489B}" type="parTrans" cxnId="{B9BD3B60-710A-441E-9A57-B0F69D0F6118}">
      <dgm:prSet/>
      <dgm:spPr/>
      <dgm:t>
        <a:bodyPr/>
        <a:lstStyle/>
        <a:p>
          <a:endParaRPr lang="en-US"/>
        </a:p>
      </dgm:t>
    </dgm:pt>
    <dgm:pt modelId="{EB0365E2-0827-4824-997A-7ED38ACF979C}" type="sibTrans" cxnId="{B9BD3B60-710A-441E-9A57-B0F69D0F6118}">
      <dgm:prSet/>
      <dgm:spPr/>
      <dgm:t>
        <a:bodyPr/>
        <a:lstStyle/>
        <a:p>
          <a:endParaRPr lang="en-US"/>
        </a:p>
      </dgm:t>
    </dgm:pt>
    <dgm:pt modelId="{8CD16956-BD12-42FD-B33C-E6A1FF479A3C}">
      <dgm:prSet phldrT="[Text]"/>
      <dgm:spPr/>
      <dgm:t>
        <a:bodyPr/>
        <a:lstStyle/>
        <a:p>
          <a:endParaRPr lang="en-US" dirty="0"/>
        </a:p>
      </dgm:t>
    </dgm:pt>
    <dgm:pt modelId="{D5F7EE50-F5E0-4B2F-BB03-FEDAFEA365A0}" type="parTrans" cxnId="{EA56B683-0C41-45B7-A58B-434E39EBD123}">
      <dgm:prSet/>
      <dgm:spPr/>
      <dgm:t>
        <a:bodyPr/>
        <a:lstStyle/>
        <a:p>
          <a:endParaRPr lang="en-US"/>
        </a:p>
      </dgm:t>
    </dgm:pt>
    <dgm:pt modelId="{D7C5CA4C-6593-4369-8B8C-9E79576EF0CA}" type="sibTrans" cxnId="{EA56B683-0C41-45B7-A58B-434E39EBD123}">
      <dgm:prSet/>
      <dgm:spPr/>
      <dgm:t>
        <a:bodyPr/>
        <a:lstStyle/>
        <a:p>
          <a:endParaRPr lang="en-US"/>
        </a:p>
      </dgm:t>
    </dgm:pt>
    <dgm:pt modelId="{FCCA581C-8E28-4EAF-A451-F0D7991FE174}">
      <dgm:prSet phldrT="[Text]"/>
      <dgm:spPr/>
      <dgm:t>
        <a:bodyPr/>
        <a:lstStyle/>
        <a:p>
          <a:r>
            <a:rPr lang="en-US" dirty="0"/>
            <a:t>2020</a:t>
          </a:r>
        </a:p>
      </dgm:t>
    </dgm:pt>
    <dgm:pt modelId="{03C1F170-429E-42C2-8FE3-5F4FD5C6EB22}" type="parTrans" cxnId="{46BE4185-C25E-401B-8652-3EF9BE834279}">
      <dgm:prSet/>
      <dgm:spPr/>
      <dgm:t>
        <a:bodyPr/>
        <a:lstStyle/>
        <a:p>
          <a:endParaRPr lang="en-US"/>
        </a:p>
      </dgm:t>
    </dgm:pt>
    <dgm:pt modelId="{E9FDB23F-8666-4F62-877E-54FE1B55E6F6}" type="sibTrans" cxnId="{46BE4185-C25E-401B-8652-3EF9BE834279}">
      <dgm:prSet/>
      <dgm:spPr/>
      <dgm:t>
        <a:bodyPr/>
        <a:lstStyle/>
        <a:p>
          <a:endParaRPr lang="en-US"/>
        </a:p>
      </dgm:t>
    </dgm:pt>
    <dgm:pt modelId="{D715F73F-AF57-4327-BE78-C53CA24C96CF}">
      <dgm:prSet phldrT="[Text]"/>
      <dgm:spPr/>
      <dgm:t>
        <a:bodyPr/>
        <a:lstStyle/>
        <a:p>
          <a:endParaRPr lang="en-US" dirty="0"/>
        </a:p>
      </dgm:t>
    </dgm:pt>
    <dgm:pt modelId="{11CA2EA8-0247-4721-988B-3DE7AADAEDB1}" type="parTrans" cxnId="{8B0736AA-41BD-493B-9A5B-E136108D179A}">
      <dgm:prSet/>
      <dgm:spPr/>
      <dgm:t>
        <a:bodyPr/>
        <a:lstStyle/>
        <a:p>
          <a:endParaRPr lang="en-US"/>
        </a:p>
      </dgm:t>
    </dgm:pt>
    <dgm:pt modelId="{A79EBF15-3197-4DB7-925C-FB7CDC13AA28}" type="sibTrans" cxnId="{8B0736AA-41BD-493B-9A5B-E136108D179A}">
      <dgm:prSet/>
      <dgm:spPr/>
      <dgm:t>
        <a:bodyPr/>
        <a:lstStyle/>
        <a:p>
          <a:endParaRPr lang="en-US"/>
        </a:p>
      </dgm:t>
    </dgm:pt>
    <dgm:pt modelId="{4638ABE1-876D-4665-9D01-97A821BBE1F7}">
      <dgm:prSet phldrT="[Text]"/>
      <dgm:spPr/>
      <dgm:t>
        <a:bodyPr/>
        <a:lstStyle/>
        <a:p>
          <a:r>
            <a:rPr lang="en-US" dirty="0"/>
            <a:t>New Title IX regulations adopted to amend requirements for sexual harassment investigations.</a:t>
          </a:r>
        </a:p>
      </dgm:t>
    </dgm:pt>
    <dgm:pt modelId="{B04DA10E-7A3E-45B9-8FC6-518716D7C34E}" type="parTrans" cxnId="{1F3F89D1-94DC-47EA-ABF1-C0424274F2F4}">
      <dgm:prSet/>
      <dgm:spPr/>
      <dgm:t>
        <a:bodyPr/>
        <a:lstStyle/>
        <a:p>
          <a:endParaRPr lang="en-US"/>
        </a:p>
      </dgm:t>
    </dgm:pt>
    <dgm:pt modelId="{8A849673-4A14-4CFE-B127-D92FEA247B2F}" type="sibTrans" cxnId="{1F3F89D1-94DC-47EA-ABF1-C0424274F2F4}">
      <dgm:prSet/>
      <dgm:spPr/>
      <dgm:t>
        <a:bodyPr/>
        <a:lstStyle/>
        <a:p>
          <a:endParaRPr lang="en-US"/>
        </a:p>
      </dgm:t>
    </dgm:pt>
    <dgm:pt modelId="{1672072B-BA37-4E1C-A7A8-09F787C7A70A}" type="pres">
      <dgm:prSet presAssocID="{4D095E0F-60FD-4C57-8341-B3E1FB79FAD5}" presName="linearFlow" presStyleCnt="0">
        <dgm:presLayoutVars>
          <dgm:dir/>
          <dgm:animLvl val="lvl"/>
          <dgm:resizeHandles val="exact"/>
        </dgm:presLayoutVars>
      </dgm:prSet>
      <dgm:spPr/>
    </dgm:pt>
    <dgm:pt modelId="{296BD8A4-113A-4F76-BD98-EFA2F62C2ECE}" type="pres">
      <dgm:prSet presAssocID="{E81FBDE0-D15E-4CC1-80C5-06EFA7CD1435}" presName="composite" presStyleCnt="0"/>
      <dgm:spPr/>
    </dgm:pt>
    <dgm:pt modelId="{1F70079B-C383-498B-BC83-68949D1393D3}" type="pres">
      <dgm:prSet presAssocID="{E81FBDE0-D15E-4CC1-80C5-06EFA7CD1435}" presName="parentText" presStyleLbl="alignNode1" presStyleIdx="0" presStyleCnt="8">
        <dgm:presLayoutVars>
          <dgm:chMax val="1"/>
          <dgm:bulletEnabled val="1"/>
        </dgm:presLayoutVars>
      </dgm:prSet>
      <dgm:spPr/>
    </dgm:pt>
    <dgm:pt modelId="{AD1352C2-7291-4FE8-913F-C26AFD62E961}" type="pres">
      <dgm:prSet presAssocID="{E81FBDE0-D15E-4CC1-80C5-06EFA7CD1435}" presName="descendantText" presStyleLbl="alignAcc1" presStyleIdx="0" presStyleCnt="8">
        <dgm:presLayoutVars>
          <dgm:bulletEnabled val="1"/>
        </dgm:presLayoutVars>
      </dgm:prSet>
      <dgm:spPr/>
    </dgm:pt>
    <dgm:pt modelId="{EC8AAF68-FC26-4E74-A489-2DD0E46ABE27}" type="pres">
      <dgm:prSet presAssocID="{3C67D52D-862B-409D-BC73-73D0F08DB613}" presName="sp" presStyleCnt="0"/>
      <dgm:spPr/>
    </dgm:pt>
    <dgm:pt modelId="{739D3E54-CCC8-4DCE-88AD-6A6FCD1FD61E}" type="pres">
      <dgm:prSet presAssocID="{928D0C34-4DC7-47A5-A87B-F8020F514744}" presName="composite" presStyleCnt="0"/>
      <dgm:spPr/>
    </dgm:pt>
    <dgm:pt modelId="{6D1B9523-BB80-490C-B024-D6DE5828E88C}" type="pres">
      <dgm:prSet presAssocID="{928D0C34-4DC7-47A5-A87B-F8020F514744}" presName="parentText" presStyleLbl="alignNode1" presStyleIdx="1" presStyleCnt="8">
        <dgm:presLayoutVars>
          <dgm:chMax val="1"/>
          <dgm:bulletEnabled val="1"/>
        </dgm:presLayoutVars>
      </dgm:prSet>
      <dgm:spPr/>
    </dgm:pt>
    <dgm:pt modelId="{A20F4634-2CA6-44ED-9AE7-42178AC95E29}" type="pres">
      <dgm:prSet presAssocID="{928D0C34-4DC7-47A5-A87B-F8020F514744}" presName="descendantText" presStyleLbl="alignAcc1" presStyleIdx="1" presStyleCnt="8">
        <dgm:presLayoutVars>
          <dgm:bulletEnabled val="1"/>
        </dgm:presLayoutVars>
      </dgm:prSet>
      <dgm:spPr/>
    </dgm:pt>
    <dgm:pt modelId="{CE0BD1E8-F6EC-46B0-A803-D4F051E4681C}" type="pres">
      <dgm:prSet presAssocID="{148613D6-CF74-4F55-BB85-CBFE84CDDDEE}" presName="sp" presStyleCnt="0"/>
      <dgm:spPr/>
    </dgm:pt>
    <dgm:pt modelId="{3018DC2A-A721-4BC9-AFFD-4612FA7828D2}" type="pres">
      <dgm:prSet presAssocID="{00197E18-A44D-4EF9-A011-95F772A4FF6D}" presName="composite" presStyleCnt="0"/>
      <dgm:spPr/>
    </dgm:pt>
    <dgm:pt modelId="{A19079BC-E8C6-4A31-B2CC-E1F8C26E277B}" type="pres">
      <dgm:prSet presAssocID="{00197E18-A44D-4EF9-A011-95F772A4FF6D}" presName="parentText" presStyleLbl="alignNode1" presStyleIdx="2" presStyleCnt="8">
        <dgm:presLayoutVars>
          <dgm:chMax val="1"/>
          <dgm:bulletEnabled val="1"/>
        </dgm:presLayoutVars>
      </dgm:prSet>
      <dgm:spPr/>
    </dgm:pt>
    <dgm:pt modelId="{AD6BA299-DE22-4D4B-B52D-A4D2F8E8B36F}" type="pres">
      <dgm:prSet presAssocID="{00197E18-A44D-4EF9-A011-95F772A4FF6D}" presName="descendantText" presStyleLbl="alignAcc1" presStyleIdx="2" presStyleCnt="8">
        <dgm:presLayoutVars>
          <dgm:bulletEnabled val="1"/>
        </dgm:presLayoutVars>
      </dgm:prSet>
      <dgm:spPr/>
    </dgm:pt>
    <dgm:pt modelId="{3C588BD4-5D89-4FA0-A93A-209D81642287}" type="pres">
      <dgm:prSet presAssocID="{EEE0858F-8FEA-47F0-96EB-CA4FB31C6928}" presName="sp" presStyleCnt="0"/>
      <dgm:spPr/>
    </dgm:pt>
    <dgm:pt modelId="{28DE2A53-95C5-4D2C-AE13-30AD00BBE325}" type="pres">
      <dgm:prSet presAssocID="{538A3EA1-C5F7-47E9-B41B-D16C6E91B9F4}" presName="composite" presStyleCnt="0"/>
      <dgm:spPr/>
    </dgm:pt>
    <dgm:pt modelId="{676103AA-B351-4269-ACE8-CB5A7DA08413}" type="pres">
      <dgm:prSet presAssocID="{538A3EA1-C5F7-47E9-B41B-D16C6E91B9F4}" presName="parentText" presStyleLbl="alignNode1" presStyleIdx="3" presStyleCnt="8">
        <dgm:presLayoutVars>
          <dgm:chMax val="1"/>
          <dgm:bulletEnabled val="1"/>
        </dgm:presLayoutVars>
      </dgm:prSet>
      <dgm:spPr/>
    </dgm:pt>
    <dgm:pt modelId="{C523DCF5-E19B-4F18-B281-A6A8EAE2A007}" type="pres">
      <dgm:prSet presAssocID="{538A3EA1-C5F7-47E9-B41B-D16C6E91B9F4}" presName="descendantText" presStyleLbl="alignAcc1" presStyleIdx="3" presStyleCnt="8">
        <dgm:presLayoutVars>
          <dgm:bulletEnabled val="1"/>
        </dgm:presLayoutVars>
      </dgm:prSet>
      <dgm:spPr/>
    </dgm:pt>
    <dgm:pt modelId="{3B3E6282-217F-4457-98A0-34EB55BE6885}" type="pres">
      <dgm:prSet presAssocID="{37C49EE4-C79B-439C-8421-B96B71EAED53}" presName="sp" presStyleCnt="0"/>
      <dgm:spPr/>
    </dgm:pt>
    <dgm:pt modelId="{723DD253-2CD4-4EA0-AD0A-D3BABA34E8DA}" type="pres">
      <dgm:prSet presAssocID="{2CF9ADD8-6244-4886-ABFE-9734F0A80E90}" presName="composite" presStyleCnt="0"/>
      <dgm:spPr/>
    </dgm:pt>
    <dgm:pt modelId="{1B5B1A22-88D0-43F8-945B-01880874DF4C}" type="pres">
      <dgm:prSet presAssocID="{2CF9ADD8-6244-4886-ABFE-9734F0A80E90}" presName="parentText" presStyleLbl="alignNode1" presStyleIdx="4" presStyleCnt="8">
        <dgm:presLayoutVars>
          <dgm:chMax val="1"/>
          <dgm:bulletEnabled val="1"/>
        </dgm:presLayoutVars>
      </dgm:prSet>
      <dgm:spPr/>
    </dgm:pt>
    <dgm:pt modelId="{EFD45721-01AC-4A9E-A19C-8E1BA2C39C01}" type="pres">
      <dgm:prSet presAssocID="{2CF9ADD8-6244-4886-ABFE-9734F0A80E90}" presName="descendantText" presStyleLbl="alignAcc1" presStyleIdx="4" presStyleCnt="8">
        <dgm:presLayoutVars>
          <dgm:bulletEnabled val="1"/>
        </dgm:presLayoutVars>
      </dgm:prSet>
      <dgm:spPr/>
    </dgm:pt>
    <dgm:pt modelId="{E94A0EAC-75C7-46F4-8339-801F66247158}" type="pres">
      <dgm:prSet presAssocID="{7EF2370B-5C25-42DB-B803-74B6DDD70990}" presName="sp" presStyleCnt="0"/>
      <dgm:spPr/>
    </dgm:pt>
    <dgm:pt modelId="{1C35B227-92FD-43ED-ADDF-6F791652A982}" type="pres">
      <dgm:prSet presAssocID="{BE8CA6AA-1E75-4259-B56F-5D350A0E829A}" presName="composite" presStyleCnt="0"/>
      <dgm:spPr/>
    </dgm:pt>
    <dgm:pt modelId="{1935E7FB-E38F-44C3-BB36-22B2673CE35F}" type="pres">
      <dgm:prSet presAssocID="{BE8CA6AA-1E75-4259-B56F-5D350A0E829A}" presName="parentText" presStyleLbl="alignNode1" presStyleIdx="5" presStyleCnt="8">
        <dgm:presLayoutVars>
          <dgm:chMax val="1"/>
          <dgm:bulletEnabled val="1"/>
        </dgm:presLayoutVars>
      </dgm:prSet>
      <dgm:spPr/>
    </dgm:pt>
    <dgm:pt modelId="{75E4CDD0-0EDA-4E98-A3B0-2904E365439E}" type="pres">
      <dgm:prSet presAssocID="{BE8CA6AA-1E75-4259-B56F-5D350A0E829A}" presName="descendantText" presStyleLbl="alignAcc1" presStyleIdx="5" presStyleCnt="8">
        <dgm:presLayoutVars>
          <dgm:bulletEnabled val="1"/>
        </dgm:presLayoutVars>
      </dgm:prSet>
      <dgm:spPr/>
    </dgm:pt>
    <dgm:pt modelId="{E29D376F-75A9-4026-B539-6ACF63D32C58}" type="pres">
      <dgm:prSet presAssocID="{4073788C-2F6C-452B-88D4-8C05447FD2BB}" presName="sp" presStyleCnt="0"/>
      <dgm:spPr/>
    </dgm:pt>
    <dgm:pt modelId="{CE036A2A-B780-4822-9744-2E17F8405A05}" type="pres">
      <dgm:prSet presAssocID="{D86F2DA6-AF2E-4EF5-B716-0D29CD4F248C}" presName="composite" presStyleCnt="0"/>
      <dgm:spPr/>
    </dgm:pt>
    <dgm:pt modelId="{744E64FE-E6B3-4997-9A82-77EFBF6FF1ED}" type="pres">
      <dgm:prSet presAssocID="{D86F2DA6-AF2E-4EF5-B716-0D29CD4F248C}" presName="parentText" presStyleLbl="alignNode1" presStyleIdx="6" presStyleCnt="8">
        <dgm:presLayoutVars>
          <dgm:chMax val="1"/>
          <dgm:bulletEnabled val="1"/>
        </dgm:presLayoutVars>
      </dgm:prSet>
      <dgm:spPr/>
    </dgm:pt>
    <dgm:pt modelId="{C337027C-108E-4042-8D3C-4899C623FFD7}" type="pres">
      <dgm:prSet presAssocID="{D86F2DA6-AF2E-4EF5-B716-0D29CD4F248C}" presName="descendantText" presStyleLbl="alignAcc1" presStyleIdx="6" presStyleCnt="8">
        <dgm:presLayoutVars>
          <dgm:bulletEnabled val="1"/>
        </dgm:presLayoutVars>
      </dgm:prSet>
      <dgm:spPr/>
    </dgm:pt>
    <dgm:pt modelId="{03F9956C-987C-4C9E-B49E-4ADE5CB41D84}" type="pres">
      <dgm:prSet presAssocID="{CC2FCB97-8697-4D73-8071-1DA66C9BB726}" presName="sp" presStyleCnt="0"/>
      <dgm:spPr/>
    </dgm:pt>
    <dgm:pt modelId="{41AD7AF7-24BC-4175-AA15-C48B4BBC33EF}" type="pres">
      <dgm:prSet presAssocID="{FCCA581C-8E28-4EAF-A451-F0D7991FE174}" presName="composite" presStyleCnt="0"/>
      <dgm:spPr/>
    </dgm:pt>
    <dgm:pt modelId="{3D69B34B-9A5D-45FE-9658-69E1779A8AF6}" type="pres">
      <dgm:prSet presAssocID="{FCCA581C-8E28-4EAF-A451-F0D7991FE174}" presName="parentText" presStyleLbl="alignNode1" presStyleIdx="7" presStyleCnt="8">
        <dgm:presLayoutVars>
          <dgm:chMax val="1"/>
          <dgm:bulletEnabled val="1"/>
        </dgm:presLayoutVars>
      </dgm:prSet>
      <dgm:spPr/>
    </dgm:pt>
    <dgm:pt modelId="{3F822EC3-15EF-4192-AAC4-F62BEA8EA8C1}" type="pres">
      <dgm:prSet presAssocID="{FCCA581C-8E28-4EAF-A451-F0D7991FE174}" presName="descendantText" presStyleLbl="alignAcc1" presStyleIdx="7" presStyleCnt="8">
        <dgm:presLayoutVars>
          <dgm:bulletEnabled val="1"/>
        </dgm:presLayoutVars>
      </dgm:prSet>
      <dgm:spPr/>
    </dgm:pt>
  </dgm:ptLst>
  <dgm:cxnLst>
    <dgm:cxn modelId="{6F769000-2335-45A2-A4EC-9623B9C364EF}" type="presOf" srcId="{C9E37E1D-E5D2-4B51-AAE0-8305D5DC500D}" destId="{A20F4634-2CA6-44ED-9AE7-42178AC95E29}" srcOrd="0" destOrd="1" presId="urn:microsoft.com/office/officeart/2005/8/layout/chevron2"/>
    <dgm:cxn modelId="{459CAA00-1D0A-4FC7-8A9F-244B32CE6F73}" type="presOf" srcId="{B0081215-16D8-42CA-926B-91B4D735A282}" destId="{75E4CDD0-0EDA-4E98-A3B0-2904E365439E}" srcOrd="0" destOrd="1" presId="urn:microsoft.com/office/officeart/2005/8/layout/chevron2"/>
    <dgm:cxn modelId="{23AB0108-3071-41DD-8284-33E12765ABCD}" srcId="{4D095E0F-60FD-4C57-8341-B3E1FB79FAD5}" destId="{2CF9ADD8-6244-4886-ABFE-9734F0A80E90}" srcOrd="4" destOrd="0" parTransId="{13A0AD59-E0F8-4A5A-8D89-FB111331BBF4}" sibTransId="{7EF2370B-5C25-42DB-B803-74B6DDD70990}"/>
    <dgm:cxn modelId="{B4E50D26-0406-4F95-8ED7-EECC7829FBE3}" type="presOf" srcId="{8CD16956-BD12-42FD-B33C-E6A1FF479A3C}" destId="{EFD45721-01AC-4A9E-A19C-8E1BA2C39C01}" srcOrd="0" destOrd="1" presId="urn:microsoft.com/office/officeart/2005/8/layout/chevron2"/>
    <dgm:cxn modelId="{0CF27739-0933-428D-B536-75FE3FCA958B}" srcId="{928D0C34-4DC7-47A5-A87B-F8020F514744}" destId="{1E89A152-330F-4162-B4DB-94BEDB925DE8}" srcOrd="0" destOrd="0" parTransId="{4EA95C2D-7AD6-4724-8C97-4821EF08B307}" sibTransId="{76514FF3-7D69-4A1A-B0E4-1A729DAA6D06}"/>
    <dgm:cxn modelId="{0B801E3C-73EE-4F2B-A0F4-AC3E2F46E461}" type="presOf" srcId="{4D095E0F-60FD-4C57-8341-B3E1FB79FAD5}" destId="{1672072B-BA37-4E1C-A7A8-09F787C7A70A}" srcOrd="0" destOrd="0" presId="urn:microsoft.com/office/officeart/2005/8/layout/chevron2"/>
    <dgm:cxn modelId="{F10E0248-868E-44FD-9E94-7A6E873D81BB}" type="presOf" srcId="{2CF9ADD8-6244-4886-ABFE-9734F0A80E90}" destId="{1B5B1A22-88D0-43F8-945B-01880874DF4C}" srcOrd="0" destOrd="0" presId="urn:microsoft.com/office/officeart/2005/8/layout/chevron2"/>
    <dgm:cxn modelId="{7E613750-989C-4439-866B-F1664D400F86}" type="presOf" srcId="{1E89A152-330F-4162-B4DB-94BEDB925DE8}" destId="{A20F4634-2CA6-44ED-9AE7-42178AC95E29}" srcOrd="0" destOrd="0" presId="urn:microsoft.com/office/officeart/2005/8/layout/chevron2"/>
    <dgm:cxn modelId="{AAAC3956-28F5-47E6-8A8A-AC4A18565C85}" srcId="{E81FBDE0-D15E-4CC1-80C5-06EFA7CD1435}" destId="{4016E35D-FF23-49CB-8B6A-1CEBAE2E15DF}" srcOrd="0" destOrd="0" parTransId="{F5E5D616-13CD-4A6E-8F05-4FA2C48F6D97}" sibTransId="{D0A88373-4070-47D6-A600-FEFEC60E7694}"/>
    <dgm:cxn modelId="{1E9D195B-EDEC-417B-AB12-DC970886B4FA}" srcId="{4D095E0F-60FD-4C57-8341-B3E1FB79FAD5}" destId="{D86F2DA6-AF2E-4EF5-B716-0D29CD4F248C}" srcOrd="6" destOrd="0" parTransId="{0674CE02-6240-4F03-955D-4C22C4AF2B60}" sibTransId="{CC2FCB97-8697-4D73-8071-1DA66C9BB726}"/>
    <dgm:cxn modelId="{B9BD3B60-710A-441E-9A57-B0F69D0F6118}" srcId="{BE8CA6AA-1E75-4259-B56F-5D350A0E829A}" destId="{B0081215-16D8-42CA-926B-91B4D735A282}" srcOrd="1" destOrd="0" parTransId="{8B20C375-B723-4084-9C56-6586B085489B}" sibTransId="{EB0365E2-0827-4824-997A-7ED38ACF979C}"/>
    <dgm:cxn modelId="{66A65A62-4F93-40FC-A3D2-492947158904}" type="presOf" srcId="{0DD1619E-0C76-4F3B-B281-4BC9DF332A62}" destId="{AD1352C2-7291-4FE8-913F-C26AFD62E961}" srcOrd="0" destOrd="1" presId="urn:microsoft.com/office/officeart/2005/8/layout/chevron2"/>
    <dgm:cxn modelId="{3BB9B062-6D06-4E07-BFEB-53DC552C72CE}" type="presOf" srcId="{BE8CA6AA-1E75-4259-B56F-5D350A0E829A}" destId="{1935E7FB-E38F-44C3-BB36-22B2673CE35F}" srcOrd="0" destOrd="0" presId="urn:microsoft.com/office/officeart/2005/8/layout/chevron2"/>
    <dgm:cxn modelId="{D52D6477-B119-4AAC-86E0-BD0F80A7FBA5}" srcId="{4D095E0F-60FD-4C57-8341-B3E1FB79FAD5}" destId="{00197E18-A44D-4EF9-A011-95F772A4FF6D}" srcOrd="2" destOrd="0" parTransId="{521E9504-0F50-484A-BDA9-2EDAA7DCB5B5}" sibTransId="{EEE0858F-8FEA-47F0-96EB-CA4FB31C6928}"/>
    <dgm:cxn modelId="{A0BEC179-1D94-466D-B39D-CF9CC3D8A999}" srcId="{BE8CA6AA-1E75-4259-B56F-5D350A0E829A}" destId="{86C25778-CB8F-47B9-A3F4-57415A0B26F9}" srcOrd="0" destOrd="0" parTransId="{C8E5D8B7-0F4D-4D62-938D-5EAE23D1454B}" sibTransId="{37B10757-871B-4847-A1AB-58EA9AAC2AD3}"/>
    <dgm:cxn modelId="{EA56B683-0C41-45B7-A58B-434E39EBD123}" srcId="{2CF9ADD8-6244-4886-ABFE-9734F0A80E90}" destId="{8CD16956-BD12-42FD-B33C-E6A1FF479A3C}" srcOrd="1" destOrd="0" parTransId="{D5F7EE50-F5E0-4B2F-BB03-FEDAFEA365A0}" sibTransId="{D7C5CA4C-6593-4369-8B8C-9E79576EF0CA}"/>
    <dgm:cxn modelId="{46BE4185-C25E-401B-8652-3EF9BE834279}" srcId="{4D095E0F-60FD-4C57-8341-B3E1FB79FAD5}" destId="{FCCA581C-8E28-4EAF-A451-F0D7991FE174}" srcOrd="7" destOrd="0" parTransId="{03C1F170-429E-42C2-8FE3-5F4FD5C6EB22}" sibTransId="{E9FDB23F-8666-4F62-877E-54FE1B55E6F6}"/>
    <dgm:cxn modelId="{D289F285-7952-4C07-B7A7-69FC8943DD7A}" type="presOf" srcId="{928D0C34-4DC7-47A5-A87B-F8020F514744}" destId="{6D1B9523-BB80-490C-B024-D6DE5828E88C}" srcOrd="0" destOrd="0" presId="urn:microsoft.com/office/officeart/2005/8/layout/chevron2"/>
    <dgm:cxn modelId="{969FB688-DE28-453A-8C0E-E31A6FBC4E39}" srcId="{4D095E0F-60FD-4C57-8341-B3E1FB79FAD5}" destId="{928D0C34-4DC7-47A5-A87B-F8020F514744}" srcOrd="1" destOrd="0" parTransId="{E91CD17A-EBE2-422C-A711-47FE82BF027A}" sibTransId="{148613D6-CF74-4F55-BB85-CBFE84CDDDEE}"/>
    <dgm:cxn modelId="{C0DCEF8A-901F-4FE1-8FBD-9B4309902775}" srcId="{538A3EA1-C5F7-47E9-B41B-D16C6E91B9F4}" destId="{7276A8C4-236C-4DF5-B150-B9593415471F}" srcOrd="0" destOrd="0" parTransId="{43149897-50CC-42B6-8D32-B05234C6EDB7}" sibTransId="{BB97F90A-2E07-421A-B5E4-6D29198B3130}"/>
    <dgm:cxn modelId="{386FA69E-20E7-49C2-A2A3-26D4C202CDC9}" type="presOf" srcId="{00197E18-A44D-4EF9-A011-95F772A4FF6D}" destId="{A19079BC-E8C6-4A31-B2CC-E1F8C26E277B}" srcOrd="0" destOrd="0" presId="urn:microsoft.com/office/officeart/2005/8/layout/chevron2"/>
    <dgm:cxn modelId="{696FE69E-641D-4EC6-9CD7-5B6FB35771D9}" srcId="{E81FBDE0-D15E-4CC1-80C5-06EFA7CD1435}" destId="{0DD1619E-0C76-4F3B-B281-4BC9DF332A62}" srcOrd="1" destOrd="0" parTransId="{FF010C37-4138-4953-93B7-27668B454A82}" sibTransId="{EA13CFE0-9AC9-4215-9DFE-862D7D2E0117}"/>
    <dgm:cxn modelId="{859D47A1-08BE-490D-BA67-E1BE874C6BF7}" type="presOf" srcId="{7276A8C4-236C-4DF5-B150-B9593415471F}" destId="{C523DCF5-E19B-4F18-B281-A6A8EAE2A007}" srcOrd="0" destOrd="0" presId="urn:microsoft.com/office/officeart/2005/8/layout/chevron2"/>
    <dgm:cxn modelId="{8FC669A4-AF21-43A0-AC4C-DEBAB71C039B}" srcId="{00197E18-A44D-4EF9-A011-95F772A4FF6D}" destId="{F9C83E9D-E873-406B-AAB9-F557E651A3AC}" srcOrd="1" destOrd="0" parTransId="{FB7C75C0-E3CC-47F5-87E6-DE325D7D6D31}" sibTransId="{300CE865-E542-44D2-A8E4-4B5BFB2546C3}"/>
    <dgm:cxn modelId="{EE3696A5-DC5D-4C46-8016-E26C83EE44D3}" type="presOf" srcId="{86C25778-CB8F-47B9-A3F4-57415A0B26F9}" destId="{75E4CDD0-0EDA-4E98-A3B0-2904E365439E}" srcOrd="0" destOrd="0" presId="urn:microsoft.com/office/officeart/2005/8/layout/chevron2"/>
    <dgm:cxn modelId="{B212A9A5-AB1B-4F60-9889-64D59B400EB7}" srcId="{2CF9ADD8-6244-4886-ABFE-9734F0A80E90}" destId="{7CDFFC4D-69C5-4EC9-A2B2-ECA975282041}" srcOrd="0" destOrd="0" parTransId="{8D335B8D-0B43-45E4-A996-F030E09FC0F3}" sibTransId="{6375DFBA-0319-4078-9E03-00114FC023BC}"/>
    <dgm:cxn modelId="{8B0736AA-41BD-493B-9A5B-E136108D179A}" srcId="{D86F2DA6-AF2E-4EF5-B716-0D29CD4F248C}" destId="{D715F73F-AF57-4327-BE78-C53CA24C96CF}" srcOrd="1" destOrd="0" parTransId="{11CA2EA8-0247-4721-988B-3DE7AADAEDB1}" sibTransId="{A79EBF15-3197-4DB7-925C-FB7CDC13AA28}"/>
    <dgm:cxn modelId="{B870A0AA-BDA7-48C5-913B-3333ADA16064}" srcId="{928D0C34-4DC7-47A5-A87B-F8020F514744}" destId="{C9E37E1D-E5D2-4B51-AAE0-8305D5DC500D}" srcOrd="1" destOrd="0" parTransId="{97FCCB34-0DE4-4064-B65C-5FF2A914BBAD}" sibTransId="{1D501585-058B-4664-B2B7-9A79A12C8A07}"/>
    <dgm:cxn modelId="{BDEA49AB-C37E-47FF-924C-153397F8F73A}" srcId="{00197E18-A44D-4EF9-A011-95F772A4FF6D}" destId="{FB3689EA-A106-46A3-8E20-46913CCA22AC}" srcOrd="0" destOrd="0" parTransId="{A7143473-05E1-4063-B9CC-3243B26C3795}" sibTransId="{6148C388-3D61-42CF-8C97-E3A5559B8A06}"/>
    <dgm:cxn modelId="{DE7B65B1-BBEA-4AF3-A6C5-35141139701E}" type="presOf" srcId="{D86F2DA6-AF2E-4EF5-B716-0D29CD4F248C}" destId="{744E64FE-E6B3-4997-9A82-77EFBF6FF1ED}" srcOrd="0" destOrd="0" presId="urn:microsoft.com/office/officeart/2005/8/layout/chevron2"/>
    <dgm:cxn modelId="{B61270B1-3E16-44B2-B897-6E88E945D1EB}" type="presOf" srcId="{7CDFFC4D-69C5-4EC9-A2B2-ECA975282041}" destId="{EFD45721-01AC-4A9E-A19C-8E1BA2C39C01}" srcOrd="0" destOrd="0" presId="urn:microsoft.com/office/officeart/2005/8/layout/chevron2"/>
    <dgm:cxn modelId="{D6225CB5-2A6D-4B50-B988-B2B2E088E942}" type="presOf" srcId="{CAB833A6-423D-439C-86BB-D7E5D9C2F722}" destId="{C523DCF5-E19B-4F18-B281-A6A8EAE2A007}" srcOrd="0" destOrd="1" presId="urn:microsoft.com/office/officeart/2005/8/layout/chevron2"/>
    <dgm:cxn modelId="{FFA103B7-EAE1-4E26-ACD9-8A0EFCF70B8C}" srcId="{538A3EA1-C5F7-47E9-B41B-D16C6E91B9F4}" destId="{CAB833A6-423D-439C-86BB-D7E5D9C2F722}" srcOrd="1" destOrd="0" parTransId="{CBE73B1E-3D15-4823-A694-ECAA72F6DECE}" sibTransId="{D6219A07-CE9B-4C74-8A46-931C290C4066}"/>
    <dgm:cxn modelId="{DAA25DB8-703C-4F67-9CA8-1CACC14256E9}" type="presOf" srcId="{538A3EA1-C5F7-47E9-B41B-D16C6E91B9F4}" destId="{676103AA-B351-4269-ACE8-CB5A7DA08413}" srcOrd="0" destOrd="0" presId="urn:microsoft.com/office/officeart/2005/8/layout/chevron2"/>
    <dgm:cxn modelId="{3CC0DDBB-2B4A-4173-AB63-5653A756C603}" type="presOf" srcId="{E81FBDE0-D15E-4CC1-80C5-06EFA7CD1435}" destId="{1F70079B-C383-498B-BC83-68949D1393D3}" srcOrd="0" destOrd="0" presId="urn:microsoft.com/office/officeart/2005/8/layout/chevron2"/>
    <dgm:cxn modelId="{C15C96C0-404D-4B23-875E-C2E1317DC09C}" srcId="{4D095E0F-60FD-4C57-8341-B3E1FB79FAD5}" destId="{E81FBDE0-D15E-4CC1-80C5-06EFA7CD1435}" srcOrd="0" destOrd="0" parTransId="{5D6BB9DE-B5FF-49CE-9D0D-6C0C4EE9158C}" sibTransId="{3C67D52D-862B-409D-BC73-73D0F08DB613}"/>
    <dgm:cxn modelId="{052727C4-24A9-400E-8B7F-A1AB51839D42}" srcId="{4D095E0F-60FD-4C57-8341-B3E1FB79FAD5}" destId="{BE8CA6AA-1E75-4259-B56F-5D350A0E829A}" srcOrd="5" destOrd="0" parTransId="{5456365A-06D6-4B84-8D4F-27DFB664962C}" sibTransId="{4073788C-2F6C-452B-88D4-8C05447FD2BB}"/>
    <dgm:cxn modelId="{811EB9C6-BC8D-4CD2-AB6E-BF6D65A5B3CD}" type="presOf" srcId="{91763F18-12F6-4E63-9CCD-E94E119772F6}" destId="{C337027C-108E-4042-8D3C-4899C623FFD7}" srcOrd="0" destOrd="0" presId="urn:microsoft.com/office/officeart/2005/8/layout/chevron2"/>
    <dgm:cxn modelId="{6BEDF4CD-1571-46C0-A304-D66FF3CA7EE0}" type="presOf" srcId="{F9C83E9D-E873-406B-AAB9-F557E651A3AC}" destId="{AD6BA299-DE22-4D4B-B52D-A4D2F8E8B36F}" srcOrd="0" destOrd="1" presId="urn:microsoft.com/office/officeart/2005/8/layout/chevron2"/>
    <dgm:cxn modelId="{1F3F89D1-94DC-47EA-ABF1-C0424274F2F4}" srcId="{FCCA581C-8E28-4EAF-A451-F0D7991FE174}" destId="{4638ABE1-876D-4665-9D01-97A821BBE1F7}" srcOrd="0" destOrd="0" parTransId="{B04DA10E-7A3E-45B9-8FC6-518716D7C34E}" sibTransId="{8A849673-4A14-4CFE-B127-D92FEA247B2F}"/>
    <dgm:cxn modelId="{F77145E5-6FAF-4A28-B149-EAB88512E709}" type="presOf" srcId="{FCCA581C-8E28-4EAF-A451-F0D7991FE174}" destId="{3D69B34B-9A5D-45FE-9658-69E1779A8AF6}" srcOrd="0" destOrd="0" presId="urn:microsoft.com/office/officeart/2005/8/layout/chevron2"/>
    <dgm:cxn modelId="{277F4FE5-0E64-4B50-8417-1B7A6F9AAE58}" type="presOf" srcId="{D715F73F-AF57-4327-BE78-C53CA24C96CF}" destId="{C337027C-108E-4042-8D3C-4899C623FFD7}" srcOrd="0" destOrd="1" presId="urn:microsoft.com/office/officeart/2005/8/layout/chevron2"/>
    <dgm:cxn modelId="{361B22E7-29E7-4801-8FF2-DC73D8E844A9}" type="presOf" srcId="{4016E35D-FF23-49CB-8B6A-1CEBAE2E15DF}" destId="{AD1352C2-7291-4FE8-913F-C26AFD62E961}" srcOrd="0" destOrd="0" presId="urn:microsoft.com/office/officeart/2005/8/layout/chevron2"/>
    <dgm:cxn modelId="{49F48BF2-6504-4585-81DF-F5A35FF73D98}" srcId="{4D095E0F-60FD-4C57-8341-B3E1FB79FAD5}" destId="{538A3EA1-C5F7-47E9-B41B-D16C6E91B9F4}" srcOrd="3" destOrd="0" parTransId="{E1885062-38BC-4362-9CB8-406D083B1197}" sibTransId="{37C49EE4-C79B-439C-8421-B96B71EAED53}"/>
    <dgm:cxn modelId="{34F7BAF8-2F85-448F-B525-6D21A7370EB1}" type="presOf" srcId="{4638ABE1-876D-4665-9D01-97A821BBE1F7}" destId="{3F822EC3-15EF-4192-AAC4-F62BEA8EA8C1}" srcOrd="0" destOrd="0" presId="urn:microsoft.com/office/officeart/2005/8/layout/chevron2"/>
    <dgm:cxn modelId="{95D054FD-D16E-4220-B6F0-3D10E2621D2A}" srcId="{D86F2DA6-AF2E-4EF5-B716-0D29CD4F248C}" destId="{91763F18-12F6-4E63-9CCD-E94E119772F6}" srcOrd="0" destOrd="0" parTransId="{A61BC3FD-ECEB-4876-9EF2-462676BB34EA}" sibTransId="{8DA16670-EC9F-4539-A749-B5416A8DD4DD}"/>
    <dgm:cxn modelId="{77A5CEFE-EF91-4049-8A5D-3CE17422F152}" type="presOf" srcId="{FB3689EA-A106-46A3-8E20-46913CCA22AC}" destId="{AD6BA299-DE22-4D4B-B52D-A4D2F8E8B36F}" srcOrd="0" destOrd="0" presId="urn:microsoft.com/office/officeart/2005/8/layout/chevron2"/>
    <dgm:cxn modelId="{E053676E-B49D-434C-846E-09EE01CDA006}" type="presParOf" srcId="{1672072B-BA37-4E1C-A7A8-09F787C7A70A}" destId="{296BD8A4-113A-4F76-BD98-EFA2F62C2ECE}" srcOrd="0" destOrd="0" presId="urn:microsoft.com/office/officeart/2005/8/layout/chevron2"/>
    <dgm:cxn modelId="{EF6BB93A-3B90-4497-9691-462A31545CCE}" type="presParOf" srcId="{296BD8A4-113A-4F76-BD98-EFA2F62C2ECE}" destId="{1F70079B-C383-498B-BC83-68949D1393D3}" srcOrd="0" destOrd="0" presId="urn:microsoft.com/office/officeart/2005/8/layout/chevron2"/>
    <dgm:cxn modelId="{73CE5FCA-9E32-4495-92BF-CFE5306FB453}" type="presParOf" srcId="{296BD8A4-113A-4F76-BD98-EFA2F62C2ECE}" destId="{AD1352C2-7291-4FE8-913F-C26AFD62E961}" srcOrd="1" destOrd="0" presId="urn:microsoft.com/office/officeart/2005/8/layout/chevron2"/>
    <dgm:cxn modelId="{B59F2F50-0CF4-4251-B09A-4C7308216CAF}" type="presParOf" srcId="{1672072B-BA37-4E1C-A7A8-09F787C7A70A}" destId="{EC8AAF68-FC26-4E74-A489-2DD0E46ABE27}" srcOrd="1" destOrd="0" presId="urn:microsoft.com/office/officeart/2005/8/layout/chevron2"/>
    <dgm:cxn modelId="{9C312830-4371-444D-A5E9-CD95389E5351}" type="presParOf" srcId="{1672072B-BA37-4E1C-A7A8-09F787C7A70A}" destId="{739D3E54-CCC8-4DCE-88AD-6A6FCD1FD61E}" srcOrd="2" destOrd="0" presId="urn:microsoft.com/office/officeart/2005/8/layout/chevron2"/>
    <dgm:cxn modelId="{4AFA89F4-1658-43D7-94C6-B18AF829F6FD}" type="presParOf" srcId="{739D3E54-CCC8-4DCE-88AD-6A6FCD1FD61E}" destId="{6D1B9523-BB80-490C-B024-D6DE5828E88C}" srcOrd="0" destOrd="0" presId="urn:microsoft.com/office/officeart/2005/8/layout/chevron2"/>
    <dgm:cxn modelId="{3A061158-24D0-4825-8240-6E962C093350}" type="presParOf" srcId="{739D3E54-CCC8-4DCE-88AD-6A6FCD1FD61E}" destId="{A20F4634-2CA6-44ED-9AE7-42178AC95E29}" srcOrd="1" destOrd="0" presId="urn:microsoft.com/office/officeart/2005/8/layout/chevron2"/>
    <dgm:cxn modelId="{F7B4ED64-4F9D-4912-A349-EB67BBEBDD53}" type="presParOf" srcId="{1672072B-BA37-4E1C-A7A8-09F787C7A70A}" destId="{CE0BD1E8-F6EC-46B0-A803-D4F051E4681C}" srcOrd="3" destOrd="0" presId="urn:microsoft.com/office/officeart/2005/8/layout/chevron2"/>
    <dgm:cxn modelId="{1E1F93DA-A36D-4C30-B0E4-274592A52E11}" type="presParOf" srcId="{1672072B-BA37-4E1C-A7A8-09F787C7A70A}" destId="{3018DC2A-A721-4BC9-AFFD-4612FA7828D2}" srcOrd="4" destOrd="0" presId="urn:microsoft.com/office/officeart/2005/8/layout/chevron2"/>
    <dgm:cxn modelId="{389691C5-89FC-41B1-9E22-12F0A54B41E6}" type="presParOf" srcId="{3018DC2A-A721-4BC9-AFFD-4612FA7828D2}" destId="{A19079BC-E8C6-4A31-B2CC-E1F8C26E277B}" srcOrd="0" destOrd="0" presId="urn:microsoft.com/office/officeart/2005/8/layout/chevron2"/>
    <dgm:cxn modelId="{1B7AE927-28AA-4304-AADD-C8891B64DE91}" type="presParOf" srcId="{3018DC2A-A721-4BC9-AFFD-4612FA7828D2}" destId="{AD6BA299-DE22-4D4B-B52D-A4D2F8E8B36F}" srcOrd="1" destOrd="0" presId="urn:microsoft.com/office/officeart/2005/8/layout/chevron2"/>
    <dgm:cxn modelId="{9D6ADA06-4E73-4077-B5ED-880525E71FEA}" type="presParOf" srcId="{1672072B-BA37-4E1C-A7A8-09F787C7A70A}" destId="{3C588BD4-5D89-4FA0-A93A-209D81642287}" srcOrd="5" destOrd="0" presId="urn:microsoft.com/office/officeart/2005/8/layout/chevron2"/>
    <dgm:cxn modelId="{8D2D3617-F834-4BAD-8070-0260154E3245}" type="presParOf" srcId="{1672072B-BA37-4E1C-A7A8-09F787C7A70A}" destId="{28DE2A53-95C5-4D2C-AE13-30AD00BBE325}" srcOrd="6" destOrd="0" presId="urn:microsoft.com/office/officeart/2005/8/layout/chevron2"/>
    <dgm:cxn modelId="{658976B9-C3A3-481B-8FC4-2F04D3547AD5}" type="presParOf" srcId="{28DE2A53-95C5-4D2C-AE13-30AD00BBE325}" destId="{676103AA-B351-4269-ACE8-CB5A7DA08413}" srcOrd="0" destOrd="0" presId="urn:microsoft.com/office/officeart/2005/8/layout/chevron2"/>
    <dgm:cxn modelId="{A28B8369-EAB1-48F0-B131-A11F51E66FBF}" type="presParOf" srcId="{28DE2A53-95C5-4D2C-AE13-30AD00BBE325}" destId="{C523DCF5-E19B-4F18-B281-A6A8EAE2A007}" srcOrd="1" destOrd="0" presId="urn:microsoft.com/office/officeart/2005/8/layout/chevron2"/>
    <dgm:cxn modelId="{D2F67840-774B-4819-A797-C03FE6006041}" type="presParOf" srcId="{1672072B-BA37-4E1C-A7A8-09F787C7A70A}" destId="{3B3E6282-217F-4457-98A0-34EB55BE6885}" srcOrd="7" destOrd="0" presId="urn:microsoft.com/office/officeart/2005/8/layout/chevron2"/>
    <dgm:cxn modelId="{8C79B6EB-45E4-4885-8858-BB8345A9236A}" type="presParOf" srcId="{1672072B-BA37-4E1C-A7A8-09F787C7A70A}" destId="{723DD253-2CD4-4EA0-AD0A-D3BABA34E8DA}" srcOrd="8" destOrd="0" presId="urn:microsoft.com/office/officeart/2005/8/layout/chevron2"/>
    <dgm:cxn modelId="{56E2ABA9-3508-4A45-A8D7-DE354246BA15}" type="presParOf" srcId="{723DD253-2CD4-4EA0-AD0A-D3BABA34E8DA}" destId="{1B5B1A22-88D0-43F8-945B-01880874DF4C}" srcOrd="0" destOrd="0" presId="urn:microsoft.com/office/officeart/2005/8/layout/chevron2"/>
    <dgm:cxn modelId="{6BE514C5-A6A3-4386-A0D0-0FE6382E6E73}" type="presParOf" srcId="{723DD253-2CD4-4EA0-AD0A-D3BABA34E8DA}" destId="{EFD45721-01AC-4A9E-A19C-8E1BA2C39C01}" srcOrd="1" destOrd="0" presId="urn:microsoft.com/office/officeart/2005/8/layout/chevron2"/>
    <dgm:cxn modelId="{B8116BBA-920C-4BA4-908D-10AE5FC606DC}" type="presParOf" srcId="{1672072B-BA37-4E1C-A7A8-09F787C7A70A}" destId="{E94A0EAC-75C7-46F4-8339-801F66247158}" srcOrd="9" destOrd="0" presId="urn:microsoft.com/office/officeart/2005/8/layout/chevron2"/>
    <dgm:cxn modelId="{55AF5437-1420-4F58-99EF-FBC6624C2A08}" type="presParOf" srcId="{1672072B-BA37-4E1C-A7A8-09F787C7A70A}" destId="{1C35B227-92FD-43ED-ADDF-6F791652A982}" srcOrd="10" destOrd="0" presId="urn:microsoft.com/office/officeart/2005/8/layout/chevron2"/>
    <dgm:cxn modelId="{BCCE8F82-6063-420C-85B4-D5DE8CB681C4}" type="presParOf" srcId="{1C35B227-92FD-43ED-ADDF-6F791652A982}" destId="{1935E7FB-E38F-44C3-BB36-22B2673CE35F}" srcOrd="0" destOrd="0" presId="urn:microsoft.com/office/officeart/2005/8/layout/chevron2"/>
    <dgm:cxn modelId="{ED3ED393-1E1D-4A0E-8C3E-E6B7E42A3669}" type="presParOf" srcId="{1C35B227-92FD-43ED-ADDF-6F791652A982}" destId="{75E4CDD0-0EDA-4E98-A3B0-2904E365439E}" srcOrd="1" destOrd="0" presId="urn:microsoft.com/office/officeart/2005/8/layout/chevron2"/>
    <dgm:cxn modelId="{86CE3060-7652-4AE8-877C-AB53DB00538A}" type="presParOf" srcId="{1672072B-BA37-4E1C-A7A8-09F787C7A70A}" destId="{E29D376F-75A9-4026-B539-6ACF63D32C58}" srcOrd="11" destOrd="0" presId="urn:microsoft.com/office/officeart/2005/8/layout/chevron2"/>
    <dgm:cxn modelId="{5C60D82E-5F83-41F0-8A52-54611D9FF950}" type="presParOf" srcId="{1672072B-BA37-4E1C-A7A8-09F787C7A70A}" destId="{CE036A2A-B780-4822-9744-2E17F8405A05}" srcOrd="12" destOrd="0" presId="urn:microsoft.com/office/officeart/2005/8/layout/chevron2"/>
    <dgm:cxn modelId="{00250402-445E-4557-ADDA-4F1E8691667D}" type="presParOf" srcId="{CE036A2A-B780-4822-9744-2E17F8405A05}" destId="{744E64FE-E6B3-4997-9A82-77EFBF6FF1ED}" srcOrd="0" destOrd="0" presId="urn:microsoft.com/office/officeart/2005/8/layout/chevron2"/>
    <dgm:cxn modelId="{0033B8DC-2858-41E5-A306-0478BBF7CDD9}" type="presParOf" srcId="{CE036A2A-B780-4822-9744-2E17F8405A05}" destId="{C337027C-108E-4042-8D3C-4899C623FFD7}" srcOrd="1" destOrd="0" presId="urn:microsoft.com/office/officeart/2005/8/layout/chevron2"/>
    <dgm:cxn modelId="{9EA33B7F-024D-48E6-87FA-F2F327CEB395}" type="presParOf" srcId="{1672072B-BA37-4E1C-A7A8-09F787C7A70A}" destId="{03F9956C-987C-4C9E-B49E-4ADE5CB41D84}" srcOrd="13" destOrd="0" presId="urn:microsoft.com/office/officeart/2005/8/layout/chevron2"/>
    <dgm:cxn modelId="{64F20E1A-47D3-4ACB-B02E-1654424E2E81}" type="presParOf" srcId="{1672072B-BA37-4E1C-A7A8-09F787C7A70A}" destId="{41AD7AF7-24BC-4175-AA15-C48B4BBC33EF}" srcOrd="14" destOrd="0" presId="urn:microsoft.com/office/officeart/2005/8/layout/chevron2"/>
    <dgm:cxn modelId="{83999309-50F4-4971-A456-AB73B19B2DCB}" type="presParOf" srcId="{41AD7AF7-24BC-4175-AA15-C48B4BBC33EF}" destId="{3D69B34B-9A5D-45FE-9658-69E1779A8AF6}" srcOrd="0" destOrd="0" presId="urn:microsoft.com/office/officeart/2005/8/layout/chevron2"/>
    <dgm:cxn modelId="{C3DF88CC-355E-4346-A6FF-67B7D1C8DA9E}" type="presParOf" srcId="{41AD7AF7-24BC-4175-AA15-C48B4BBC33EF}" destId="{3F822EC3-15EF-4192-AAC4-F62BEA8EA8C1}"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5AE13A6-4CF5-437D-9648-4A75A79AF528}" type="doc">
      <dgm:prSet loTypeId="urn:microsoft.com/office/officeart/2005/8/layout/default" loCatId="list" qsTypeId="urn:microsoft.com/office/officeart/2005/8/quickstyle/simple1" qsCatId="simple" csTypeId="urn:microsoft.com/office/officeart/2005/8/colors/colorful1" csCatId="colorful"/>
      <dgm:spPr/>
      <dgm:t>
        <a:bodyPr/>
        <a:lstStyle/>
        <a:p>
          <a:endParaRPr lang="en-US"/>
        </a:p>
      </dgm:t>
    </dgm:pt>
    <dgm:pt modelId="{343513BD-A64D-4465-8F5E-129F42A88E8B}">
      <dgm:prSet/>
      <dgm:spPr/>
      <dgm:t>
        <a:bodyPr/>
        <a:lstStyle/>
        <a:p>
          <a:r>
            <a:rPr lang="en-US" dirty="0"/>
            <a:t>Equal Athletic Opportunity</a:t>
          </a:r>
        </a:p>
      </dgm:t>
    </dgm:pt>
    <dgm:pt modelId="{D3B33A23-3326-481C-8FFF-EAE4076A4ADA}" type="parTrans" cxnId="{112F82FD-2345-4F26-BDDB-CA6487A3F3CD}">
      <dgm:prSet/>
      <dgm:spPr/>
      <dgm:t>
        <a:bodyPr/>
        <a:lstStyle/>
        <a:p>
          <a:endParaRPr lang="en-US"/>
        </a:p>
      </dgm:t>
    </dgm:pt>
    <dgm:pt modelId="{AB07F3B8-A936-4831-B281-C846923E5464}" type="sibTrans" cxnId="{112F82FD-2345-4F26-BDDB-CA6487A3F3CD}">
      <dgm:prSet/>
      <dgm:spPr/>
      <dgm:t>
        <a:bodyPr/>
        <a:lstStyle/>
        <a:p>
          <a:endParaRPr lang="en-US"/>
        </a:p>
      </dgm:t>
    </dgm:pt>
    <dgm:pt modelId="{FEC61E5A-5088-41F9-A626-786779335CCC}">
      <dgm:prSet/>
      <dgm:spPr/>
      <dgm:t>
        <a:bodyPr/>
        <a:lstStyle/>
        <a:p>
          <a:r>
            <a:rPr lang="en-US" dirty="0"/>
            <a:t>Sex-Based Discrimination</a:t>
          </a:r>
        </a:p>
      </dgm:t>
    </dgm:pt>
    <dgm:pt modelId="{3E322C2C-C37F-4609-94A4-3A0FE00C5D7C}" type="parTrans" cxnId="{C4F6AB48-9E46-4473-A1F6-B5D10BBCE8D3}">
      <dgm:prSet/>
      <dgm:spPr/>
      <dgm:t>
        <a:bodyPr/>
        <a:lstStyle/>
        <a:p>
          <a:endParaRPr lang="en-US"/>
        </a:p>
      </dgm:t>
    </dgm:pt>
    <dgm:pt modelId="{A0EAD72C-0571-4DF8-925F-662C1C90F543}" type="sibTrans" cxnId="{C4F6AB48-9E46-4473-A1F6-B5D10BBCE8D3}">
      <dgm:prSet/>
      <dgm:spPr/>
      <dgm:t>
        <a:bodyPr/>
        <a:lstStyle/>
        <a:p>
          <a:endParaRPr lang="en-US"/>
        </a:p>
      </dgm:t>
    </dgm:pt>
    <dgm:pt modelId="{4C107B92-42D3-4910-BF3E-77975558277F}">
      <dgm:prSet/>
      <dgm:spPr/>
      <dgm:t>
        <a:bodyPr/>
        <a:lstStyle/>
        <a:p>
          <a:r>
            <a:rPr lang="en-US" dirty="0"/>
            <a:t>Gender-Based Harassment and Bullying</a:t>
          </a:r>
        </a:p>
      </dgm:t>
    </dgm:pt>
    <dgm:pt modelId="{5513C729-0A3B-428F-BF19-38FEA0C17F8E}" type="parTrans" cxnId="{120E30DC-AA81-4B68-AA79-3D44436FBFF5}">
      <dgm:prSet/>
      <dgm:spPr/>
      <dgm:t>
        <a:bodyPr/>
        <a:lstStyle/>
        <a:p>
          <a:endParaRPr lang="en-US"/>
        </a:p>
      </dgm:t>
    </dgm:pt>
    <dgm:pt modelId="{C888D3BC-9A8A-4A75-999D-1B6EC4B87D94}" type="sibTrans" cxnId="{120E30DC-AA81-4B68-AA79-3D44436FBFF5}">
      <dgm:prSet/>
      <dgm:spPr/>
      <dgm:t>
        <a:bodyPr/>
        <a:lstStyle/>
        <a:p>
          <a:endParaRPr lang="en-US"/>
        </a:p>
      </dgm:t>
    </dgm:pt>
    <dgm:pt modelId="{41AB1905-6FA1-47F1-B75B-E3B47B025562}">
      <dgm:prSet/>
      <dgm:spPr/>
      <dgm:t>
        <a:bodyPr/>
        <a:lstStyle/>
        <a:p>
          <a:r>
            <a:rPr lang="en-US" dirty="0"/>
            <a:t>Pregnant/Parenting Students</a:t>
          </a:r>
        </a:p>
      </dgm:t>
    </dgm:pt>
    <dgm:pt modelId="{59E8C292-6F32-42E6-AEA3-954AB8142A5B}" type="parTrans" cxnId="{EE077E85-5BC7-4BC7-A0FA-15DD3E96DA37}">
      <dgm:prSet/>
      <dgm:spPr/>
      <dgm:t>
        <a:bodyPr/>
        <a:lstStyle/>
        <a:p>
          <a:endParaRPr lang="en-US"/>
        </a:p>
      </dgm:t>
    </dgm:pt>
    <dgm:pt modelId="{2D7431A2-0E6B-463E-ABB9-686A8A130695}" type="sibTrans" cxnId="{EE077E85-5BC7-4BC7-A0FA-15DD3E96DA37}">
      <dgm:prSet/>
      <dgm:spPr/>
      <dgm:t>
        <a:bodyPr/>
        <a:lstStyle/>
        <a:p>
          <a:endParaRPr lang="en-US"/>
        </a:p>
      </dgm:t>
    </dgm:pt>
    <dgm:pt modelId="{A46F0F25-8878-4D70-9D0C-82EC0E3E5846}">
      <dgm:prSet/>
      <dgm:spPr/>
      <dgm:t>
        <a:bodyPr/>
        <a:lstStyle/>
        <a:p>
          <a:r>
            <a:rPr lang="en-US" dirty="0"/>
            <a:t>LGBTQIA+/Transgender Students</a:t>
          </a:r>
        </a:p>
      </dgm:t>
    </dgm:pt>
    <dgm:pt modelId="{21DB31D9-8FAA-43D1-A206-6F01B5E7606F}" type="parTrans" cxnId="{E2C2AFA0-DEBD-4B99-9686-D191364E4627}">
      <dgm:prSet/>
      <dgm:spPr/>
      <dgm:t>
        <a:bodyPr/>
        <a:lstStyle/>
        <a:p>
          <a:endParaRPr lang="en-US"/>
        </a:p>
      </dgm:t>
    </dgm:pt>
    <dgm:pt modelId="{5A01CBBF-1C2B-48CA-B4FD-0A9F112D0BD3}" type="sibTrans" cxnId="{E2C2AFA0-DEBD-4B99-9686-D191364E4627}">
      <dgm:prSet/>
      <dgm:spPr/>
      <dgm:t>
        <a:bodyPr/>
        <a:lstStyle/>
        <a:p>
          <a:endParaRPr lang="en-US"/>
        </a:p>
      </dgm:t>
    </dgm:pt>
    <dgm:pt modelId="{1604E1BE-48C6-46CE-9041-A1158A1AA8CC}">
      <dgm:prSet/>
      <dgm:spPr/>
      <dgm:t>
        <a:bodyPr/>
        <a:lstStyle/>
        <a:p>
          <a:r>
            <a:rPr lang="en-US" dirty="0"/>
            <a:t>Retaliation</a:t>
          </a:r>
        </a:p>
      </dgm:t>
    </dgm:pt>
    <dgm:pt modelId="{9B440DFE-AAF7-49D6-9FF0-798E4DDD9277}" type="parTrans" cxnId="{AAE730B2-16FF-4AF0-AF19-CF850C69B847}">
      <dgm:prSet/>
      <dgm:spPr/>
      <dgm:t>
        <a:bodyPr/>
        <a:lstStyle/>
        <a:p>
          <a:endParaRPr lang="en-US"/>
        </a:p>
      </dgm:t>
    </dgm:pt>
    <dgm:pt modelId="{E0C1EB97-2363-4F48-A2A8-F109D22E7F8A}" type="sibTrans" cxnId="{AAE730B2-16FF-4AF0-AF19-CF850C69B847}">
      <dgm:prSet/>
      <dgm:spPr/>
      <dgm:t>
        <a:bodyPr/>
        <a:lstStyle/>
        <a:p>
          <a:endParaRPr lang="en-US"/>
        </a:p>
      </dgm:t>
    </dgm:pt>
    <dgm:pt modelId="{2CFF7A3C-6F1C-4AD1-A515-4D50E08BEBE6}" type="pres">
      <dgm:prSet presAssocID="{C5AE13A6-4CF5-437D-9648-4A75A79AF528}" presName="diagram" presStyleCnt="0">
        <dgm:presLayoutVars>
          <dgm:dir/>
          <dgm:resizeHandles val="exact"/>
        </dgm:presLayoutVars>
      </dgm:prSet>
      <dgm:spPr/>
    </dgm:pt>
    <dgm:pt modelId="{A6C65638-AA3E-40D4-A692-857E00435178}" type="pres">
      <dgm:prSet presAssocID="{343513BD-A64D-4465-8F5E-129F42A88E8B}" presName="node" presStyleLbl="node1" presStyleIdx="0" presStyleCnt="6">
        <dgm:presLayoutVars>
          <dgm:bulletEnabled val="1"/>
        </dgm:presLayoutVars>
      </dgm:prSet>
      <dgm:spPr/>
    </dgm:pt>
    <dgm:pt modelId="{122FB171-B7DC-4A88-8E1F-BB6C727A39EE}" type="pres">
      <dgm:prSet presAssocID="{AB07F3B8-A936-4831-B281-C846923E5464}" presName="sibTrans" presStyleCnt="0"/>
      <dgm:spPr/>
    </dgm:pt>
    <dgm:pt modelId="{C54272BD-12E3-41E4-8A3C-A6F49A1BF87A}" type="pres">
      <dgm:prSet presAssocID="{FEC61E5A-5088-41F9-A626-786779335CCC}" presName="node" presStyleLbl="node1" presStyleIdx="1" presStyleCnt="6">
        <dgm:presLayoutVars>
          <dgm:bulletEnabled val="1"/>
        </dgm:presLayoutVars>
      </dgm:prSet>
      <dgm:spPr/>
    </dgm:pt>
    <dgm:pt modelId="{704CB039-00F4-47C2-A89F-8270C13CBFF3}" type="pres">
      <dgm:prSet presAssocID="{A0EAD72C-0571-4DF8-925F-662C1C90F543}" presName="sibTrans" presStyleCnt="0"/>
      <dgm:spPr/>
    </dgm:pt>
    <dgm:pt modelId="{14F59FD4-E25D-4040-96F9-22D5A811B682}" type="pres">
      <dgm:prSet presAssocID="{4C107B92-42D3-4910-BF3E-77975558277F}" presName="node" presStyleLbl="node1" presStyleIdx="2" presStyleCnt="6">
        <dgm:presLayoutVars>
          <dgm:bulletEnabled val="1"/>
        </dgm:presLayoutVars>
      </dgm:prSet>
      <dgm:spPr/>
    </dgm:pt>
    <dgm:pt modelId="{FE0B669D-DDFB-4C48-8E90-84327DEBD1A1}" type="pres">
      <dgm:prSet presAssocID="{C888D3BC-9A8A-4A75-999D-1B6EC4B87D94}" presName="sibTrans" presStyleCnt="0"/>
      <dgm:spPr/>
    </dgm:pt>
    <dgm:pt modelId="{5D453F6C-8E3D-44A5-BF1D-A8C326FA513E}" type="pres">
      <dgm:prSet presAssocID="{41AB1905-6FA1-47F1-B75B-E3B47B025562}" presName="node" presStyleLbl="node1" presStyleIdx="3" presStyleCnt="6">
        <dgm:presLayoutVars>
          <dgm:bulletEnabled val="1"/>
        </dgm:presLayoutVars>
      </dgm:prSet>
      <dgm:spPr/>
    </dgm:pt>
    <dgm:pt modelId="{72ED4939-3064-4836-86DD-CAF1DA8FC23C}" type="pres">
      <dgm:prSet presAssocID="{2D7431A2-0E6B-463E-ABB9-686A8A130695}" presName="sibTrans" presStyleCnt="0"/>
      <dgm:spPr/>
    </dgm:pt>
    <dgm:pt modelId="{FB578C3B-E90A-4FC0-B3CE-DE73AF875AEB}" type="pres">
      <dgm:prSet presAssocID="{A46F0F25-8878-4D70-9D0C-82EC0E3E5846}" presName="node" presStyleLbl="node1" presStyleIdx="4" presStyleCnt="6">
        <dgm:presLayoutVars>
          <dgm:bulletEnabled val="1"/>
        </dgm:presLayoutVars>
      </dgm:prSet>
      <dgm:spPr/>
    </dgm:pt>
    <dgm:pt modelId="{FFDD3FB5-E9C7-49F4-BC1D-0ED1DE6573EE}" type="pres">
      <dgm:prSet presAssocID="{5A01CBBF-1C2B-48CA-B4FD-0A9F112D0BD3}" presName="sibTrans" presStyleCnt="0"/>
      <dgm:spPr/>
    </dgm:pt>
    <dgm:pt modelId="{D05895BF-6185-4899-B886-55FA1A7E4FC4}" type="pres">
      <dgm:prSet presAssocID="{1604E1BE-48C6-46CE-9041-A1158A1AA8CC}" presName="node" presStyleLbl="node1" presStyleIdx="5" presStyleCnt="6">
        <dgm:presLayoutVars>
          <dgm:bulletEnabled val="1"/>
        </dgm:presLayoutVars>
      </dgm:prSet>
      <dgm:spPr/>
    </dgm:pt>
  </dgm:ptLst>
  <dgm:cxnLst>
    <dgm:cxn modelId="{239BF503-0899-4DE5-B354-27A5C5AF377B}" type="presOf" srcId="{1604E1BE-48C6-46CE-9041-A1158A1AA8CC}" destId="{D05895BF-6185-4899-B886-55FA1A7E4FC4}" srcOrd="0" destOrd="0" presId="urn:microsoft.com/office/officeart/2005/8/layout/default"/>
    <dgm:cxn modelId="{F98AC20F-D626-4C86-A005-26C539E3F19D}" type="presOf" srcId="{FEC61E5A-5088-41F9-A626-786779335CCC}" destId="{C54272BD-12E3-41E4-8A3C-A6F49A1BF87A}" srcOrd="0" destOrd="0" presId="urn:microsoft.com/office/officeart/2005/8/layout/default"/>
    <dgm:cxn modelId="{7E176C31-B23C-4B7F-9770-03C9CC9654EC}" type="presOf" srcId="{C5AE13A6-4CF5-437D-9648-4A75A79AF528}" destId="{2CFF7A3C-6F1C-4AD1-A515-4D50E08BEBE6}" srcOrd="0" destOrd="0" presId="urn:microsoft.com/office/officeart/2005/8/layout/default"/>
    <dgm:cxn modelId="{C4F6AB48-9E46-4473-A1F6-B5D10BBCE8D3}" srcId="{C5AE13A6-4CF5-437D-9648-4A75A79AF528}" destId="{FEC61E5A-5088-41F9-A626-786779335CCC}" srcOrd="1" destOrd="0" parTransId="{3E322C2C-C37F-4609-94A4-3A0FE00C5D7C}" sibTransId="{A0EAD72C-0571-4DF8-925F-662C1C90F543}"/>
    <dgm:cxn modelId="{FD5FF36C-16D5-43EF-88D3-B63156886175}" type="presOf" srcId="{A46F0F25-8878-4D70-9D0C-82EC0E3E5846}" destId="{FB578C3B-E90A-4FC0-B3CE-DE73AF875AEB}" srcOrd="0" destOrd="0" presId="urn:microsoft.com/office/officeart/2005/8/layout/default"/>
    <dgm:cxn modelId="{8AE5F379-4F19-4A77-A839-B077B39B7907}" type="presOf" srcId="{41AB1905-6FA1-47F1-B75B-E3B47B025562}" destId="{5D453F6C-8E3D-44A5-BF1D-A8C326FA513E}" srcOrd="0" destOrd="0" presId="urn:microsoft.com/office/officeart/2005/8/layout/default"/>
    <dgm:cxn modelId="{EE077E85-5BC7-4BC7-A0FA-15DD3E96DA37}" srcId="{C5AE13A6-4CF5-437D-9648-4A75A79AF528}" destId="{41AB1905-6FA1-47F1-B75B-E3B47B025562}" srcOrd="3" destOrd="0" parTransId="{59E8C292-6F32-42E6-AEA3-954AB8142A5B}" sibTransId="{2D7431A2-0E6B-463E-ABB9-686A8A130695}"/>
    <dgm:cxn modelId="{E2C2AFA0-DEBD-4B99-9686-D191364E4627}" srcId="{C5AE13A6-4CF5-437D-9648-4A75A79AF528}" destId="{A46F0F25-8878-4D70-9D0C-82EC0E3E5846}" srcOrd="4" destOrd="0" parTransId="{21DB31D9-8FAA-43D1-A206-6F01B5E7606F}" sibTransId="{5A01CBBF-1C2B-48CA-B4FD-0A9F112D0BD3}"/>
    <dgm:cxn modelId="{B94369A4-CDD7-4DD0-93D7-81FA2A7ECA04}" type="presOf" srcId="{4C107B92-42D3-4910-BF3E-77975558277F}" destId="{14F59FD4-E25D-4040-96F9-22D5A811B682}" srcOrd="0" destOrd="0" presId="urn:microsoft.com/office/officeart/2005/8/layout/default"/>
    <dgm:cxn modelId="{AAE730B2-16FF-4AF0-AF19-CF850C69B847}" srcId="{C5AE13A6-4CF5-437D-9648-4A75A79AF528}" destId="{1604E1BE-48C6-46CE-9041-A1158A1AA8CC}" srcOrd="5" destOrd="0" parTransId="{9B440DFE-AAF7-49D6-9FF0-798E4DDD9277}" sibTransId="{E0C1EB97-2363-4F48-A2A8-F109D22E7F8A}"/>
    <dgm:cxn modelId="{74709FCF-C40C-4E09-93F9-CFA9E85AB9EE}" type="presOf" srcId="{343513BD-A64D-4465-8F5E-129F42A88E8B}" destId="{A6C65638-AA3E-40D4-A692-857E00435178}" srcOrd="0" destOrd="0" presId="urn:microsoft.com/office/officeart/2005/8/layout/default"/>
    <dgm:cxn modelId="{120E30DC-AA81-4B68-AA79-3D44436FBFF5}" srcId="{C5AE13A6-4CF5-437D-9648-4A75A79AF528}" destId="{4C107B92-42D3-4910-BF3E-77975558277F}" srcOrd="2" destOrd="0" parTransId="{5513C729-0A3B-428F-BF19-38FEA0C17F8E}" sibTransId="{C888D3BC-9A8A-4A75-999D-1B6EC4B87D94}"/>
    <dgm:cxn modelId="{112F82FD-2345-4F26-BDDB-CA6487A3F3CD}" srcId="{C5AE13A6-4CF5-437D-9648-4A75A79AF528}" destId="{343513BD-A64D-4465-8F5E-129F42A88E8B}" srcOrd="0" destOrd="0" parTransId="{D3B33A23-3326-481C-8FFF-EAE4076A4ADA}" sibTransId="{AB07F3B8-A936-4831-B281-C846923E5464}"/>
    <dgm:cxn modelId="{2650E745-2F9A-4075-A57C-5888BFE05F90}" type="presParOf" srcId="{2CFF7A3C-6F1C-4AD1-A515-4D50E08BEBE6}" destId="{A6C65638-AA3E-40D4-A692-857E00435178}" srcOrd="0" destOrd="0" presId="urn:microsoft.com/office/officeart/2005/8/layout/default"/>
    <dgm:cxn modelId="{F4A81BB4-0F6D-4C31-A97D-DB2DA637C1B1}" type="presParOf" srcId="{2CFF7A3C-6F1C-4AD1-A515-4D50E08BEBE6}" destId="{122FB171-B7DC-4A88-8E1F-BB6C727A39EE}" srcOrd="1" destOrd="0" presId="urn:microsoft.com/office/officeart/2005/8/layout/default"/>
    <dgm:cxn modelId="{39C7A979-47F0-4E2A-BC91-36DE5DB642F9}" type="presParOf" srcId="{2CFF7A3C-6F1C-4AD1-A515-4D50E08BEBE6}" destId="{C54272BD-12E3-41E4-8A3C-A6F49A1BF87A}" srcOrd="2" destOrd="0" presId="urn:microsoft.com/office/officeart/2005/8/layout/default"/>
    <dgm:cxn modelId="{AF02E61C-C99B-40EC-AF8B-25416421AB77}" type="presParOf" srcId="{2CFF7A3C-6F1C-4AD1-A515-4D50E08BEBE6}" destId="{704CB039-00F4-47C2-A89F-8270C13CBFF3}" srcOrd="3" destOrd="0" presId="urn:microsoft.com/office/officeart/2005/8/layout/default"/>
    <dgm:cxn modelId="{F1A42E89-62AA-4722-BD00-CF84A5A584F1}" type="presParOf" srcId="{2CFF7A3C-6F1C-4AD1-A515-4D50E08BEBE6}" destId="{14F59FD4-E25D-4040-96F9-22D5A811B682}" srcOrd="4" destOrd="0" presId="urn:microsoft.com/office/officeart/2005/8/layout/default"/>
    <dgm:cxn modelId="{E2D2AAC3-CBEB-4118-A8B5-9605AB1C6C81}" type="presParOf" srcId="{2CFF7A3C-6F1C-4AD1-A515-4D50E08BEBE6}" destId="{FE0B669D-DDFB-4C48-8E90-84327DEBD1A1}" srcOrd="5" destOrd="0" presId="urn:microsoft.com/office/officeart/2005/8/layout/default"/>
    <dgm:cxn modelId="{740B7CF3-9E46-4789-930F-68F54D0BDB64}" type="presParOf" srcId="{2CFF7A3C-6F1C-4AD1-A515-4D50E08BEBE6}" destId="{5D453F6C-8E3D-44A5-BF1D-A8C326FA513E}" srcOrd="6" destOrd="0" presId="urn:microsoft.com/office/officeart/2005/8/layout/default"/>
    <dgm:cxn modelId="{CF0BF9BF-8F57-4439-97F1-1E7D2947A240}" type="presParOf" srcId="{2CFF7A3C-6F1C-4AD1-A515-4D50E08BEBE6}" destId="{72ED4939-3064-4836-86DD-CAF1DA8FC23C}" srcOrd="7" destOrd="0" presId="urn:microsoft.com/office/officeart/2005/8/layout/default"/>
    <dgm:cxn modelId="{7C4F2F0C-16A2-4F64-AB40-30F874A69C7E}" type="presParOf" srcId="{2CFF7A3C-6F1C-4AD1-A515-4D50E08BEBE6}" destId="{FB578C3B-E90A-4FC0-B3CE-DE73AF875AEB}" srcOrd="8" destOrd="0" presId="urn:microsoft.com/office/officeart/2005/8/layout/default"/>
    <dgm:cxn modelId="{E2DD477E-4FF5-43B8-8174-CF62035DA7E4}" type="presParOf" srcId="{2CFF7A3C-6F1C-4AD1-A515-4D50E08BEBE6}" destId="{FFDD3FB5-E9C7-49F4-BC1D-0ED1DE6573EE}" srcOrd="9" destOrd="0" presId="urn:microsoft.com/office/officeart/2005/8/layout/default"/>
    <dgm:cxn modelId="{2FD8AD68-728E-4B7D-BC0D-34DF3E83BC7E}" type="presParOf" srcId="{2CFF7A3C-6F1C-4AD1-A515-4D50E08BEBE6}" destId="{D05895BF-6185-4899-B886-55FA1A7E4FC4}" srcOrd="1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7BB8D23-9B42-40F8-8663-D986DB82579F}" type="doc">
      <dgm:prSet loTypeId="urn:microsoft.com/office/officeart/2005/8/layout/vList2" loCatId="list" qsTypeId="urn:microsoft.com/office/officeart/2005/8/quickstyle/simple1" qsCatId="simple" csTypeId="urn:microsoft.com/office/officeart/2005/8/colors/accent0_3" csCatId="mainScheme" phldr="1"/>
      <dgm:spPr/>
      <dgm:t>
        <a:bodyPr/>
        <a:lstStyle/>
        <a:p>
          <a:endParaRPr lang="en-US"/>
        </a:p>
      </dgm:t>
    </dgm:pt>
    <dgm:pt modelId="{3D8F5DB8-73A7-4100-8BB9-2E9E5B20673C}">
      <dgm:prSet/>
      <dgm:spPr/>
      <dgm:t>
        <a:bodyPr/>
        <a:lstStyle/>
        <a:p>
          <a:r>
            <a:rPr lang="en-US" dirty="0"/>
            <a:t>Issued by the former Administration’s Department of Education through the Office for Civil Rights </a:t>
          </a:r>
        </a:p>
      </dgm:t>
    </dgm:pt>
    <dgm:pt modelId="{466B1C05-9AF4-4AA4-9428-7AE8B86429F2}" type="parTrans" cxnId="{EA0D692A-7962-430D-A2C8-74C5F20ECB1A}">
      <dgm:prSet/>
      <dgm:spPr/>
      <dgm:t>
        <a:bodyPr/>
        <a:lstStyle/>
        <a:p>
          <a:endParaRPr lang="en-US"/>
        </a:p>
      </dgm:t>
    </dgm:pt>
    <dgm:pt modelId="{021A35DE-6A67-4CDD-A538-0124A38AFF3F}" type="sibTrans" cxnId="{EA0D692A-7962-430D-A2C8-74C5F20ECB1A}">
      <dgm:prSet/>
      <dgm:spPr/>
      <dgm:t>
        <a:bodyPr/>
        <a:lstStyle/>
        <a:p>
          <a:endParaRPr lang="en-US"/>
        </a:p>
      </dgm:t>
    </dgm:pt>
    <dgm:pt modelId="{2565BB92-7CC9-4D01-BC43-FC6EBF53A1FA}">
      <dgm:prSet/>
      <dgm:spPr/>
      <dgm:t>
        <a:bodyPr/>
        <a:lstStyle/>
        <a:p>
          <a:r>
            <a:rPr lang="en-US" dirty="0"/>
            <a:t>Intended to address concerns regarding fairness in the investigation and response to complaints of sexual harassment</a:t>
          </a:r>
        </a:p>
      </dgm:t>
    </dgm:pt>
    <dgm:pt modelId="{2CBDCEC7-8968-4623-B6B1-5ACABE6B3E64}" type="parTrans" cxnId="{9571F919-ECF5-4374-8FF9-F27C2FC94AC0}">
      <dgm:prSet/>
      <dgm:spPr/>
      <dgm:t>
        <a:bodyPr/>
        <a:lstStyle/>
        <a:p>
          <a:endParaRPr lang="en-US"/>
        </a:p>
      </dgm:t>
    </dgm:pt>
    <dgm:pt modelId="{4C241A51-61AA-41C0-9363-90E9BAFC73AF}" type="sibTrans" cxnId="{9571F919-ECF5-4374-8FF9-F27C2FC94AC0}">
      <dgm:prSet/>
      <dgm:spPr/>
      <dgm:t>
        <a:bodyPr/>
        <a:lstStyle/>
        <a:p>
          <a:endParaRPr lang="en-US"/>
        </a:p>
      </dgm:t>
    </dgm:pt>
    <dgm:pt modelId="{CA1D6A06-5876-400C-BE78-6AF9ED2828AC}">
      <dgm:prSet/>
      <dgm:spPr/>
      <dgm:t>
        <a:bodyPr/>
        <a:lstStyle/>
        <a:p>
          <a:r>
            <a:rPr lang="en-US" dirty="0"/>
            <a:t>Became effective on August 14, 2020</a:t>
          </a:r>
        </a:p>
      </dgm:t>
    </dgm:pt>
    <dgm:pt modelId="{5C82C242-96E6-43E0-925E-01842BAD82D0}" type="parTrans" cxnId="{AF053F27-8F38-47ED-AFF6-3E80E739ED86}">
      <dgm:prSet/>
      <dgm:spPr/>
      <dgm:t>
        <a:bodyPr/>
        <a:lstStyle/>
        <a:p>
          <a:endParaRPr lang="en-US"/>
        </a:p>
      </dgm:t>
    </dgm:pt>
    <dgm:pt modelId="{971891E7-2782-400B-BD19-291C8AC82578}" type="sibTrans" cxnId="{AF053F27-8F38-47ED-AFF6-3E80E739ED86}">
      <dgm:prSet/>
      <dgm:spPr/>
      <dgm:t>
        <a:bodyPr/>
        <a:lstStyle/>
        <a:p>
          <a:endParaRPr lang="en-US"/>
        </a:p>
      </dgm:t>
    </dgm:pt>
    <dgm:pt modelId="{C8CF9D06-B390-4636-9839-8C548EFADB93}">
      <dgm:prSet/>
      <dgm:spPr/>
      <dgm:t>
        <a:bodyPr/>
        <a:lstStyle/>
        <a:p>
          <a:r>
            <a:rPr lang="en-US" dirty="0"/>
            <a:t>Included new procedures and requirements for how school districts investigate and address Title IX sexual harassment complaints </a:t>
          </a:r>
        </a:p>
      </dgm:t>
    </dgm:pt>
    <dgm:pt modelId="{85BB79A2-4509-4E81-B9CA-471AB1A6929D}" type="parTrans" cxnId="{E1A5F9E9-87B2-4B19-AFA0-E400ACEACFA5}">
      <dgm:prSet/>
      <dgm:spPr/>
      <dgm:t>
        <a:bodyPr/>
        <a:lstStyle/>
        <a:p>
          <a:endParaRPr lang="en-US"/>
        </a:p>
      </dgm:t>
    </dgm:pt>
    <dgm:pt modelId="{72FE4572-8306-432E-AC68-FC8CB3824A8D}" type="sibTrans" cxnId="{E1A5F9E9-87B2-4B19-AFA0-E400ACEACFA5}">
      <dgm:prSet/>
      <dgm:spPr/>
      <dgm:t>
        <a:bodyPr/>
        <a:lstStyle/>
        <a:p>
          <a:endParaRPr lang="en-US"/>
        </a:p>
      </dgm:t>
    </dgm:pt>
    <dgm:pt modelId="{0D8FBEEF-6277-4DED-B2C1-DAA5C5D3BE2E}">
      <dgm:prSet/>
      <dgm:spPr/>
      <dgm:t>
        <a:bodyPr/>
        <a:lstStyle/>
        <a:p>
          <a:r>
            <a:rPr lang="en-US" dirty="0"/>
            <a:t>The Biden administration has proposed new rules that may go into effect later next year – final rule to be released in October 2023</a:t>
          </a:r>
        </a:p>
      </dgm:t>
    </dgm:pt>
    <dgm:pt modelId="{4C5F9037-38D7-483E-9ACF-FE23F06C76A7}" type="parTrans" cxnId="{4CC4B30C-01F4-494F-B931-5C69BE9E9447}">
      <dgm:prSet/>
      <dgm:spPr/>
      <dgm:t>
        <a:bodyPr/>
        <a:lstStyle/>
        <a:p>
          <a:endParaRPr lang="en-US"/>
        </a:p>
      </dgm:t>
    </dgm:pt>
    <dgm:pt modelId="{25A1D441-A0E3-4701-97F6-66EF3FC6811D}" type="sibTrans" cxnId="{4CC4B30C-01F4-494F-B931-5C69BE9E9447}">
      <dgm:prSet/>
      <dgm:spPr/>
      <dgm:t>
        <a:bodyPr/>
        <a:lstStyle/>
        <a:p>
          <a:endParaRPr lang="en-US"/>
        </a:p>
      </dgm:t>
    </dgm:pt>
    <dgm:pt modelId="{94E4BC26-841E-411C-A058-588F3A2C4ABA}" type="pres">
      <dgm:prSet presAssocID="{C7BB8D23-9B42-40F8-8663-D986DB82579F}" presName="linear" presStyleCnt="0">
        <dgm:presLayoutVars>
          <dgm:animLvl val="lvl"/>
          <dgm:resizeHandles val="exact"/>
        </dgm:presLayoutVars>
      </dgm:prSet>
      <dgm:spPr/>
    </dgm:pt>
    <dgm:pt modelId="{B2AE9A04-45FA-4695-B8E8-63E95E21BBED}" type="pres">
      <dgm:prSet presAssocID="{3D8F5DB8-73A7-4100-8BB9-2E9E5B20673C}" presName="parentText" presStyleLbl="node1" presStyleIdx="0" presStyleCnt="5">
        <dgm:presLayoutVars>
          <dgm:chMax val="0"/>
          <dgm:bulletEnabled val="1"/>
        </dgm:presLayoutVars>
      </dgm:prSet>
      <dgm:spPr/>
    </dgm:pt>
    <dgm:pt modelId="{FEAEFB10-2BEC-49B2-9C6C-6DF5BAFD0996}" type="pres">
      <dgm:prSet presAssocID="{021A35DE-6A67-4CDD-A538-0124A38AFF3F}" presName="spacer" presStyleCnt="0"/>
      <dgm:spPr/>
    </dgm:pt>
    <dgm:pt modelId="{E4E2D745-07A5-4B98-8D79-F62FFE88B7A4}" type="pres">
      <dgm:prSet presAssocID="{2565BB92-7CC9-4D01-BC43-FC6EBF53A1FA}" presName="parentText" presStyleLbl="node1" presStyleIdx="1" presStyleCnt="5">
        <dgm:presLayoutVars>
          <dgm:chMax val="0"/>
          <dgm:bulletEnabled val="1"/>
        </dgm:presLayoutVars>
      </dgm:prSet>
      <dgm:spPr/>
    </dgm:pt>
    <dgm:pt modelId="{1F8D8976-0519-4B89-B78E-D703E3ACECE7}" type="pres">
      <dgm:prSet presAssocID="{4C241A51-61AA-41C0-9363-90E9BAFC73AF}" presName="spacer" presStyleCnt="0"/>
      <dgm:spPr/>
    </dgm:pt>
    <dgm:pt modelId="{3FD41B68-CDF3-424D-AF51-4BE739CD789D}" type="pres">
      <dgm:prSet presAssocID="{CA1D6A06-5876-400C-BE78-6AF9ED2828AC}" presName="parentText" presStyleLbl="node1" presStyleIdx="2" presStyleCnt="5">
        <dgm:presLayoutVars>
          <dgm:chMax val="0"/>
          <dgm:bulletEnabled val="1"/>
        </dgm:presLayoutVars>
      </dgm:prSet>
      <dgm:spPr/>
    </dgm:pt>
    <dgm:pt modelId="{8A6833D4-C04B-4C7C-95E4-F5D252321C8F}" type="pres">
      <dgm:prSet presAssocID="{971891E7-2782-400B-BD19-291C8AC82578}" presName="spacer" presStyleCnt="0"/>
      <dgm:spPr/>
    </dgm:pt>
    <dgm:pt modelId="{965C1061-A173-4704-977A-EBABD436575C}" type="pres">
      <dgm:prSet presAssocID="{C8CF9D06-B390-4636-9839-8C548EFADB93}" presName="parentText" presStyleLbl="node1" presStyleIdx="3" presStyleCnt="5">
        <dgm:presLayoutVars>
          <dgm:chMax val="0"/>
          <dgm:bulletEnabled val="1"/>
        </dgm:presLayoutVars>
      </dgm:prSet>
      <dgm:spPr/>
    </dgm:pt>
    <dgm:pt modelId="{1578B460-40E7-4373-B36E-2578797D6565}" type="pres">
      <dgm:prSet presAssocID="{72FE4572-8306-432E-AC68-FC8CB3824A8D}" presName="spacer" presStyleCnt="0"/>
      <dgm:spPr/>
    </dgm:pt>
    <dgm:pt modelId="{0A8D06C0-97D3-49E8-A983-0C98E9947EBA}" type="pres">
      <dgm:prSet presAssocID="{0D8FBEEF-6277-4DED-B2C1-DAA5C5D3BE2E}" presName="parentText" presStyleLbl="node1" presStyleIdx="4" presStyleCnt="5">
        <dgm:presLayoutVars>
          <dgm:chMax val="0"/>
          <dgm:bulletEnabled val="1"/>
        </dgm:presLayoutVars>
      </dgm:prSet>
      <dgm:spPr/>
    </dgm:pt>
  </dgm:ptLst>
  <dgm:cxnLst>
    <dgm:cxn modelId="{4CC4B30C-01F4-494F-B931-5C69BE9E9447}" srcId="{C7BB8D23-9B42-40F8-8663-D986DB82579F}" destId="{0D8FBEEF-6277-4DED-B2C1-DAA5C5D3BE2E}" srcOrd="4" destOrd="0" parTransId="{4C5F9037-38D7-483E-9ACF-FE23F06C76A7}" sibTransId="{25A1D441-A0E3-4701-97F6-66EF3FC6811D}"/>
    <dgm:cxn modelId="{9571F919-ECF5-4374-8FF9-F27C2FC94AC0}" srcId="{C7BB8D23-9B42-40F8-8663-D986DB82579F}" destId="{2565BB92-7CC9-4D01-BC43-FC6EBF53A1FA}" srcOrd="1" destOrd="0" parTransId="{2CBDCEC7-8968-4623-B6B1-5ACABE6B3E64}" sibTransId="{4C241A51-61AA-41C0-9363-90E9BAFC73AF}"/>
    <dgm:cxn modelId="{AF053F27-8F38-47ED-AFF6-3E80E739ED86}" srcId="{C7BB8D23-9B42-40F8-8663-D986DB82579F}" destId="{CA1D6A06-5876-400C-BE78-6AF9ED2828AC}" srcOrd="2" destOrd="0" parTransId="{5C82C242-96E6-43E0-925E-01842BAD82D0}" sibTransId="{971891E7-2782-400B-BD19-291C8AC82578}"/>
    <dgm:cxn modelId="{EA0D692A-7962-430D-A2C8-74C5F20ECB1A}" srcId="{C7BB8D23-9B42-40F8-8663-D986DB82579F}" destId="{3D8F5DB8-73A7-4100-8BB9-2E9E5B20673C}" srcOrd="0" destOrd="0" parTransId="{466B1C05-9AF4-4AA4-9428-7AE8B86429F2}" sibTransId="{021A35DE-6A67-4CDD-A538-0124A38AFF3F}"/>
    <dgm:cxn modelId="{42C09034-E71A-4949-A5CC-2ABC17AE4A33}" type="presOf" srcId="{CA1D6A06-5876-400C-BE78-6AF9ED2828AC}" destId="{3FD41B68-CDF3-424D-AF51-4BE739CD789D}" srcOrd="0" destOrd="0" presId="urn:microsoft.com/office/officeart/2005/8/layout/vList2"/>
    <dgm:cxn modelId="{22980240-205E-43F0-B6A0-C5C4EF4D1C9C}" type="presOf" srcId="{0D8FBEEF-6277-4DED-B2C1-DAA5C5D3BE2E}" destId="{0A8D06C0-97D3-49E8-A983-0C98E9947EBA}" srcOrd="0" destOrd="0" presId="urn:microsoft.com/office/officeart/2005/8/layout/vList2"/>
    <dgm:cxn modelId="{13942F55-2908-4C46-8940-2BA811DD154A}" type="presOf" srcId="{3D8F5DB8-73A7-4100-8BB9-2E9E5B20673C}" destId="{B2AE9A04-45FA-4695-B8E8-63E95E21BBED}" srcOrd="0" destOrd="0" presId="urn:microsoft.com/office/officeart/2005/8/layout/vList2"/>
    <dgm:cxn modelId="{BA5F5A6D-7AC7-48CF-9103-CC7F883AC3A6}" type="presOf" srcId="{C8CF9D06-B390-4636-9839-8C548EFADB93}" destId="{965C1061-A173-4704-977A-EBABD436575C}" srcOrd="0" destOrd="0" presId="urn:microsoft.com/office/officeart/2005/8/layout/vList2"/>
    <dgm:cxn modelId="{22E3B68B-34CD-4563-8AF4-53B311AE6F6B}" type="presOf" srcId="{C7BB8D23-9B42-40F8-8663-D986DB82579F}" destId="{94E4BC26-841E-411C-A058-588F3A2C4ABA}" srcOrd="0" destOrd="0" presId="urn:microsoft.com/office/officeart/2005/8/layout/vList2"/>
    <dgm:cxn modelId="{45022D8F-6DD7-46E1-8623-4909492BB0AF}" type="presOf" srcId="{2565BB92-7CC9-4D01-BC43-FC6EBF53A1FA}" destId="{E4E2D745-07A5-4B98-8D79-F62FFE88B7A4}" srcOrd="0" destOrd="0" presId="urn:microsoft.com/office/officeart/2005/8/layout/vList2"/>
    <dgm:cxn modelId="{E1A5F9E9-87B2-4B19-AFA0-E400ACEACFA5}" srcId="{C7BB8D23-9B42-40F8-8663-D986DB82579F}" destId="{C8CF9D06-B390-4636-9839-8C548EFADB93}" srcOrd="3" destOrd="0" parTransId="{85BB79A2-4509-4E81-B9CA-471AB1A6929D}" sibTransId="{72FE4572-8306-432E-AC68-FC8CB3824A8D}"/>
    <dgm:cxn modelId="{9B119CAF-194A-4CCA-B73A-BC6918EEA450}" type="presParOf" srcId="{94E4BC26-841E-411C-A058-588F3A2C4ABA}" destId="{B2AE9A04-45FA-4695-B8E8-63E95E21BBED}" srcOrd="0" destOrd="0" presId="urn:microsoft.com/office/officeart/2005/8/layout/vList2"/>
    <dgm:cxn modelId="{343FFF87-7A07-4218-8051-9DBC0BE2FD9A}" type="presParOf" srcId="{94E4BC26-841E-411C-A058-588F3A2C4ABA}" destId="{FEAEFB10-2BEC-49B2-9C6C-6DF5BAFD0996}" srcOrd="1" destOrd="0" presId="urn:microsoft.com/office/officeart/2005/8/layout/vList2"/>
    <dgm:cxn modelId="{F283AEC3-0440-4AD9-889E-C20C8D57809B}" type="presParOf" srcId="{94E4BC26-841E-411C-A058-588F3A2C4ABA}" destId="{E4E2D745-07A5-4B98-8D79-F62FFE88B7A4}" srcOrd="2" destOrd="0" presId="urn:microsoft.com/office/officeart/2005/8/layout/vList2"/>
    <dgm:cxn modelId="{B96FA2FA-913E-4F00-910C-0F156292BE8E}" type="presParOf" srcId="{94E4BC26-841E-411C-A058-588F3A2C4ABA}" destId="{1F8D8976-0519-4B89-B78E-D703E3ACECE7}" srcOrd="3" destOrd="0" presId="urn:microsoft.com/office/officeart/2005/8/layout/vList2"/>
    <dgm:cxn modelId="{CA998BAF-B226-4392-A02A-46DF5DED2829}" type="presParOf" srcId="{94E4BC26-841E-411C-A058-588F3A2C4ABA}" destId="{3FD41B68-CDF3-424D-AF51-4BE739CD789D}" srcOrd="4" destOrd="0" presId="urn:microsoft.com/office/officeart/2005/8/layout/vList2"/>
    <dgm:cxn modelId="{879D5D12-7CCF-4457-8139-8AA2AA5D3317}" type="presParOf" srcId="{94E4BC26-841E-411C-A058-588F3A2C4ABA}" destId="{8A6833D4-C04B-4C7C-95E4-F5D252321C8F}" srcOrd="5" destOrd="0" presId="urn:microsoft.com/office/officeart/2005/8/layout/vList2"/>
    <dgm:cxn modelId="{1E335E91-E0B7-44F8-83EB-B2511093D2D8}" type="presParOf" srcId="{94E4BC26-841E-411C-A058-588F3A2C4ABA}" destId="{965C1061-A173-4704-977A-EBABD436575C}" srcOrd="6" destOrd="0" presId="urn:microsoft.com/office/officeart/2005/8/layout/vList2"/>
    <dgm:cxn modelId="{24E20843-E4EB-482D-946B-ED2A08EC7BF4}" type="presParOf" srcId="{94E4BC26-841E-411C-A058-588F3A2C4ABA}" destId="{1578B460-40E7-4373-B36E-2578797D6565}" srcOrd="7" destOrd="0" presId="urn:microsoft.com/office/officeart/2005/8/layout/vList2"/>
    <dgm:cxn modelId="{8A63B9AB-045F-44F3-B0E9-6F32767770A3}" type="presParOf" srcId="{94E4BC26-841E-411C-A058-588F3A2C4ABA}" destId="{0A8D06C0-97D3-49E8-A983-0C98E9947EBA}" srcOrd="8"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F22DF40E-7A13-4024-83B3-6F6B7366F03A}" type="doc">
      <dgm:prSet loTypeId="urn:microsoft.com/office/officeart/2018/2/layout/IconVerticalSolidList" loCatId="icon" qsTypeId="urn:microsoft.com/office/officeart/2005/8/quickstyle/simple1" qsCatId="simple" csTypeId="urn:microsoft.com/office/officeart/2018/5/colors/Iconchunking_neutralbg_colorful1" csCatId="colorful" phldr="1"/>
      <dgm:spPr/>
      <dgm:t>
        <a:bodyPr/>
        <a:lstStyle/>
        <a:p>
          <a:endParaRPr lang="en-US"/>
        </a:p>
      </dgm:t>
    </dgm:pt>
    <dgm:pt modelId="{A975FACD-BC2B-480F-A0C6-EA68ECEA292B}">
      <dgm:prSet/>
      <dgm:spPr/>
      <dgm:t>
        <a:bodyPr/>
        <a:lstStyle/>
        <a:p>
          <a:r>
            <a:rPr lang="en-US" dirty="0"/>
            <a:t>Notice Requirements</a:t>
          </a:r>
        </a:p>
      </dgm:t>
    </dgm:pt>
    <dgm:pt modelId="{564E8647-E6B2-44E2-8CFA-FBF07A148854}" type="parTrans" cxnId="{D85FCEC8-82D6-42BD-8133-D6042429818B}">
      <dgm:prSet/>
      <dgm:spPr/>
      <dgm:t>
        <a:bodyPr/>
        <a:lstStyle/>
        <a:p>
          <a:endParaRPr lang="en-US"/>
        </a:p>
      </dgm:t>
    </dgm:pt>
    <dgm:pt modelId="{A4AF392A-CE4F-446D-BF7D-1B2023FD5C54}" type="sibTrans" cxnId="{D85FCEC8-82D6-42BD-8133-D6042429818B}">
      <dgm:prSet/>
      <dgm:spPr/>
      <dgm:t>
        <a:bodyPr/>
        <a:lstStyle/>
        <a:p>
          <a:endParaRPr lang="en-US"/>
        </a:p>
      </dgm:t>
    </dgm:pt>
    <dgm:pt modelId="{347611BD-D06E-4C5B-878A-FE84968683A3}">
      <dgm:prSet/>
      <dgm:spPr/>
      <dgm:t>
        <a:bodyPr/>
        <a:lstStyle/>
        <a:p>
          <a:r>
            <a:rPr lang="en-US" dirty="0"/>
            <a:t>Training Requirements</a:t>
          </a:r>
        </a:p>
      </dgm:t>
    </dgm:pt>
    <dgm:pt modelId="{7EA90B69-E848-49B7-89DF-772582315870}" type="parTrans" cxnId="{0E2F084D-4A2D-4DAC-A260-B91477A376D1}">
      <dgm:prSet/>
      <dgm:spPr/>
      <dgm:t>
        <a:bodyPr/>
        <a:lstStyle/>
        <a:p>
          <a:endParaRPr lang="en-US"/>
        </a:p>
      </dgm:t>
    </dgm:pt>
    <dgm:pt modelId="{D3C0B113-FD1E-43B4-9447-BCC0C1E5CD2E}" type="sibTrans" cxnId="{0E2F084D-4A2D-4DAC-A260-B91477A376D1}">
      <dgm:prSet/>
      <dgm:spPr/>
      <dgm:t>
        <a:bodyPr/>
        <a:lstStyle/>
        <a:p>
          <a:endParaRPr lang="en-US"/>
        </a:p>
      </dgm:t>
    </dgm:pt>
    <dgm:pt modelId="{3069D004-3E60-409A-B9F4-8C5A949F4EBF}">
      <dgm:prSet/>
      <dgm:spPr/>
      <dgm:t>
        <a:bodyPr/>
        <a:lstStyle/>
        <a:p>
          <a:r>
            <a:rPr lang="en-US" dirty="0"/>
            <a:t>Policy and Procedures Requirements</a:t>
          </a:r>
        </a:p>
      </dgm:t>
    </dgm:pt>
    <dgm:pt modelId="{9BC58EFD-B86C-4CA2-850F-E6D1B0721917}" type="parTrans" cxnId="{7CD6860C-D8FD-4824-BC48-18585E69B875}">
      <dgm:prSet/>
      <dgm:spPr/>
      <dgm:t>
        <a:bodyPr/>
        <a:lstStyle/>
        <a:p>
          <a:endParaRPr lang="en-US"/>
        </a:p>
      </dgm:t>
    </dgm:pt>
    <dgm:pt modelId="{41D9A74B-ECD7-47AB-A326-F5E273AAA6BB}" type="sibTrans" cxnId="{7CD6860C-D8FD-4824-BC48-18585E69B875}">
      <dgm:prSet/>
      <dgm:spPr/>
      <dgm:t>
        <a:bodyPr/>
        <a:lstStyle/>
        <a:p>
          <a:endParaRPr lang="en-US"/>
        </a:p>
      </dgm:t>
    </dgm:pt>
    <dgm:pt modelId="{E486E07A-6937-404A-AF9C-182E1E7616A9}" type="pres">
      <dgm:prSet presAssocID="{F22DF40E-7A13-4024-83B3-6F6B7366F03A}" presName="root" presStyleCnt="0">
        <dgm:presLayoutVars>
          <dgm:dir/>
          <dgm:resizeHandles val="exact"/>
        </dgm:presLayoutVars>
      </dgm:prSet>
      <dgm:spPr/>
    </dgm:pt>
    <dgm:pt modelId="{26C24A83-7D57-496B-9204-839A1477D294}" type="pres">
      <dgm:prSet presAssocID="{A975FACD-BC2B-480F-A0C6-EA68ECEA292B}" presName="compNode" presStyleCnt="0"/>
      <dgm:spPr/>
    </dgm:pt>
    <dgm:pt modelId="{BC5410A8-9CFF-405A-9022-35E6CF8FD220}" type="pres">
      <dgm:prSet presAssocID="{A975FACD-BC2B-480F-A0C6-EA68ECEA292B}" presName="bgRect" presStyleLbl="bgShp" presStyleIdx="0" presStyleCnt="3"/>
      <dgm:spPr/>
    </dgm:pt>
    <dgm:pt modelId="{5A768509-0993-47B6-9749-E5D5F4B51D1F}" type="pres">
      <dgm:prSet presAssocID="{A975FACD-BC2B-480F-A0C6-EA68ECEA292B}" presName="iconRect" presStyleLbl="node1" presStyleIdx="0" presStyleCnt="3"/>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a:noFill/>
        </a:ln>
      </dgm:spPr>
      <dgm:extLst>
        <a:ext uri="{E40237B7-FDA0-4F09-8148-C483321AD2D9}">
          <dgm14:cNvPr xmlns:dgm14="http://schemas.microsoft.com/office/drawing/2010/diagram" id="0" name="" descr="Checkmark"/>
        </a:ext>
      </dgm:extLst>
    </dgm:pt>
    <dgm:pt modelId="{7A8E535A-A1AA-4050-B64B-DD845C85F4D2}" type="pres">
      <dgm:prSet presAssocID="{A975FACD-BC2B-480F-A0C6-EA68ECEA292B}" presName="spaceRect" presStyleCnt="0"/>
      <dgm:spPr/>
    </dgm:pt>
    <dgm:pt modelId="{ADD72EF5-A08B-41EE-B055-63218A7B35FB}" type="pres">
      <dgm:prSet presAssocID="{A975FACD-BC2B-480F-A0C6-EA68ECEA292B}" presName="parTx" presStyleLbl="revTx" presStyleIdx="0" presStyleCnt="3">
        <dgm:presLayoutVars>
          <dgm:chMax val="0"/>
          <dgm:chPref val="0"/>
        </dgm:presLayoutVars>
      </dgm:prSet>
      <dgm:spPr/>
    </dgm:pt>
    <dgm:pt modelId="{9D03C9E5-B257-41E3-9029-125CA5615AE6}" type="pres">
      <dgm:prSet presAssocID="{A4AF392A-CE4F-446D-BF7D-1B2023FD5C54}" presName="sibTrans" presStyleCnt="0"/>
      <dgm:spPr/>
    </dgm:pt>
    <dgm:pt modelId="{A2A047C5-A816-4D68-907F-27D4257EC466}" type="pres">
      <dgm:prSet presAssocID="{347611BD-D06E-4C5B-878A-FE84968683A3}" presName="compNode" presStyleCnt="0"/>
      <dgm:spPr/>
    </dgm:pt>
    <dgm:pt modelId="{D5161369-5223-41CF-A553-16BE751864CB}" type="pres">
      <dgm:prSet presAssocID="{347611BD-D06E-4C5B-878A-FE84968683A3}" presName="bgRect" presStyleLbl="bgShp" presStyleIdx="1" presStyleCnt="3"/>
      <dgm:spPr/>
    </dgm:pt>
    <dgm:pt modelId="{9929A1C4-F7A7-4B96-AE71-D6CE67D87F82}" type="pres">
      <dgm:prSet presAssocID="{347611BD-D06E-4C5B-878A-FE84968683A3}" presName="iconRect" presStyleLbl="node1" presStyleIdx="1" presStyleCnt="3"/>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a:noFill/>
        </a:ln>
      </dgm:spPr>
      <dgm:extLst>
        <a:ext uri="{E40237B7-FDA0-4F09-8148-C483321AD2D9}">
          <dgm14:cNvPr xmlns:dgm14="http://schemas.microsoft.com/office/drawing/2010/diagram" id="0" name="" descr="Teacher"/>
        </a:ext>
      </dgm:extLst>
    </dgm:pt>
    <dgm:pt modelId="{5063B732-F3DE-41DA-857B-C52557EE7715}" type="pres">
      <dgm:prSet presAssocID="{347611BD-D06E-4C5B-878A-FE84968683A3}" presName="spaceRect" presStyleCnt="0"/>
      <dgm:spPr/>
    </dgm:pt>
    <dgm:pt modelId="{5CB2CC08-2222-4D0F-909C-E2B76E7C3069}" type="pres">
      <dgm:prSet presAssocID="{347611BD-D06E-4C5B-878A-FE84968683A3}" presName="parTx" presStyleLbl="revTx" presStyleIdx="1" presStyleCnt="3">
        <dgm:presLayoutVars>
          <dgm:chMax val="0"/>
          <dgm:chPref val="0"/>
        </dgm:presLayoutVars>
      </dgm:prSet>
      <dgm:spPr/>
    </dgm:pt>
    <dgm:pt modelId="{A7B4CB0A-91C1-4B35-A2E9-84F9AAB603D1}" type="pres">
      <dgm:prSet presAssocID="{D3C0B113-FD1E-43B4-9447-BCC0C1E5CD2E}" presName="sibTrans" presStyleCnt="0"/>
      <dgm:spPr/>
    </dgm:pt>
    <dgm:pt modelId="{033340F9-DC64-4D6B-9B77-5C52E10A581D}" type="pres">
      <dgm:prSet presAssocID="{3069D004-3E60-409A-B9F4-8C5A949F4EBF}" presName="compNode" presStyleCnt="0"/>
      <dgm:spPr/>
    </dgm:pt>
    <dgm:pt modelId="{3117069A-6ACE-4F72-AA45-CF27EE19D6C1}" type="pres">
      <dgm:prSet presAssocID="{3069D004-3E60-409A-B9F4-8C5A949F4EBF}" presName="bgRect" presStyleLbl="bgShp" presStyleIdx="2" presStyleCnt="3"/>
      <dgm:spPr/>
    </dgm:pt>
    <dgm:pt modelId="{3B4A05BF-6939-41E2-B421-5EC6CE4B7577}" type="pres">
      <dgm:prSet presAssocID="{3069D004-3E60-409A-B9F4-8C5A949F4EBF}" presName="iconRect" presStyleLbl="node1" presStyleIdx="2" presStyleCnt="3"/>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a:noFill/>
        </a:ln>
      </dgm:spPr>
      <dgm:extLst>
        <a:ext uri="{E40237B7-FDA0-4F09-8148-C483321AD2D9}">
          <dgm14:cNvPr xmlns:dgm14="http://schemas.microsoft.com/office/drawing/2010/diagram" id="0" name="" descr="Check List"/>
        </a:ext>
      </dgm:extLst>
    </dgm:pt>
    <dgm:pt modelId="{8B26CA02-5545-4106-A7E2-AA15DAD2420C}" type="pres">
      <dgm:prSet presAssocID="{3069D004-3E60-409A-B9F4-8C5A949F4EBF}" presName="spaceRect" presStyleCnt="0"/>
      <dgm:spPr/>
    </dgm:pt>
    <dgm:pt modelId="{0C4CB11D-251E-445B-81FC-1B118CC632AF}" type="pres">
      <dgm:prSet presAssocID="{3069D004-3E60-409A-B9F4-8C5A949F4EBF}" presName="parTx" presStyleLbl="revTx" presStyleIdx="2" presStyleCnt="3">
        <dgm:presLayoutVars>
          <dgm:chMax val="0"/>
          <dgm:chPref val="0"/>
        </dgm:presLayoutVars>
      </dgm:prSet>
      <dgm:spPr/>
    </dgm:pt>
  </dgm:ptLst>
  <dgm:cxnLst>
    <dgm:cxn modelId="{7CD6860C-D8FD-4824-BC48-18585E69B875}" srcId="{F22DF40E-7A13-4024-83B3-6F6B7366F03A}" destId="{3069D004-3E60-409A-B9F4-8C5A949F4EBF}" srcOrd="2" destOrd="0" parTransId="{9BC58EFD-B86C-4CA2-850F-E6D1B0721917}" sibTransId="{41D9A74B-ECD7-47AB-A326-F5E273AAA6BB}"/>
    <dgm:cxn modelId="{9234BF14-2C75-4D9C-9358-A2201036505C}" type="presOf" srcId="{F22DF40E-7A13-4024-83B3-6F6B7366F03A}" destId="{E486E07A-6937-404A-AF9C-182E1E7616A9}" srcOrd="0" destOrd="0" presId="urn:microsoft.com/office/officeart/2018/2/layout/IconVerticalSolidList"/>
    <dgm:cxn modelId="{18E4461A-35F4-44A5-8309-3FF1304755B1}" type="presOf" srcId="{3069D004-3E60-409A-B9F4-8C5A949F4EBF}" destId="{0C4CB11D-251E-445B-81FC-1B118CC632AF}" srcOrd="0" destOrd="0" presId="urn:microsoft.com/office/officeart/2018/2/layout/IconVerticalSolidList"/>
    <dgm:cxn modelId="{0E2F084D-4A2D-4DAC-A260-B91477A376D1}" srcId="{F22DF40E-7A13-4024-83B3-6F6B7366F03A}" destId="{347611BD-D06E-4C5B-878A-FE84968683A3}" srcOrd="1" destOrd="0" parTransId="{7EA90B69-E848-49B7-89DF-772582315870}" sibTransId="{D3C0B113-FD1E-43B4-9447-BCC0C1E5CD2E}"/>
    <dgm:cxn modelId="{A60C229F-C212-4353-B6BF-548E36336C16}" type="presOf" srcId="{A975FACD-BC2B-480F-A0C6-EA68ECEA292B}" destId="{ADD72EF5-A08B-41EE-B055-63218A7B35FB}" srcOrd="0" destOrd="0" presId="urn:microsoft.com/office/officeart/2018/2/layout/IconVerticalSolidList"/>
    <dgm:cxn modelId="{D85FCEC8-82D6-42BD-8133-D6042429818B}" srcId="{F22DF40E-7A13-4024-83B3-6F6B7366F03A}" destId="{A975FACD-BC2B-480F-A0C6-EA68ECEA292B}" srcOrd="0" destOrd="0" parTransId="{564E8647-E6B2-44E2-8CFA-FBF07A148854}" sibTransId="{A4AF392A-CE4F-446D-BF7D-1B2023FD5C54}"/>
    <dgm:cxn modelId="{781436DE-8EF0-46DC-BC37-CCC4EB3A2795}" type="presOf" srcId="{347611BD-D06E-4C5B-878A-FE84968683A3}" destId="{5CB2CC08-2222-4D0F-909C-E2B76E7C3069}" srcOrd="0" destOrd="0" presId="urn:microsoft.com/office/officeart/2018/2/layout/IconVerticalSolidList"/>
    <dgm:cxn modelId="{826FD586-F993-4D53-81CA-0741395CEFAB}" type="presParOf" srcId="{E486E07A-6937-404A-AF9C-182E1E7616A9}" destId="{26C24A83-7D57-496B-9204-839A1477D294}" srcOrd="0" destOrd="0" presId="urn:microsoft.com/office/officeart/2018/2/layout/IconVerticalSolidList"/>
    <dgm:cxn modelId="{310DDBBC-7F34-42F5-B8B0-901BACAD2018}" type="presParOf" srcId="{26C24A83-7D57-496B-9204-839A1477D294}" destId="{BC5410A8-9CFF-405A-9022-35E6CF8FD220}" srcOrd="0" destOrd="0" presId="urn:microsoft.com/office/officeart/2018/2/layout/IconVerticalSolidList"/>
    <dgm:cxn modelId="{EE493059-C80C-4932-B4BE-1F44D8AFF3C4}" type="presParOf" srcId="{26C24A83-7D57-496B-9204-839A1477D294}" destId="{5A768509-0993-47B6-9749-E5D5F4B51D1F}" srcOrd="1" destOrd="0" presId="urn:microsoft.com/office/officeart/2018/2/layout/IconVerticalSolidList"/>
    <dgm:cxn modelId="{827CFD48-A938-4BF0-B0CA-310188C1C542}" type="presParOf" srcId="{26C24A83-7D57-496B-9204-839A1477D294}" destId="{7A8E535A-A1AA-4050-B64B-DD845C85F4D2}" srcOrd="2" destOrd="0" presId="urn:microsoft.com/office/officeart/2018/2/layout/IconVerticalSolidList"/>
    <dgm:cxn modelId="{20F7A22E-42AF-405F-B75D-58B626782DFD}" type="presParOf" srcId="{26C24A83-7D57-496B-9204-839A1477D294}" destId="{ADD72EF5-A08B-41EE-B055-63218A7B35FB}" srcOrd="3" destOrd="0" presId="urn:microsoft.com/office/officeart/2018/2/layout/IconVerticalSolidList"/>
    <dgm:cxn modelId="{D24A7914-F44B-491E-816A-698092553F25}" type="presParOf" srcId="{E486E07A-6937-404A-AF9C-182E1E7616A9}" destId="{9D03C9E5-B257-41E3-9029-125CA5615AE6}" srcOrd="1" destOrd="0" presId="urn:microsoft.com/office/officeart/2018/2/layout/IconVerticalSolidList"/>
    <dgm:cxn modelId="{C4D5D90A-37FF-4641-93F7-FC113BBB1777}" type="presParOf" srcId="{E486E07A-6937-404A-AF9C-182E1E7616A9}" destId="{A2A047C5-A816-4D68-907F-27D4257EC466}" srcOrd="2" destOrd="0" presId="urn:microsoft.com/office/officeart/2018/2/layout/IconVerticalSolidList"/>
    <dgm:cxn modelId="{37422E8B-DD9D-4313-8E98-904730AEF9AC}" type="presParOf" srcId="{A2A047C5-A816-4D68-907F-27D4257EC466}" destId="{D5161369-5223-41CF-A553-16BE751864CB}" srcOrd="0" destOrd="0" presId="urn:microsoft.com/office/officeart/2018/2/layout/IconVerticalSolidList"/>
    <dgm:cxn modelId="{1EC5BD9D-41E3-49CD-ADE6-01F534585D67}" type="presParOf" srcId="{A2A047C5-A816-4D68-907F-27D4257EC466}" destId="{9929A1C4-F7A7-4B96-AE71-D6CE67D87F82}" srcOrd="1" destOrd="0" presId="urn:microsoft.com/office/officeart/2018/2/layout/IconVerticalSolidList"/>
    <dgm:cxn modelId="{95734987-9298-419F-B03F-336F24E71916}" type="presParOf" srcId="{A2A047C5-A816-4D68-907F-27D4257EC466}" destId="{5063B732-F3DE-41DA-857B-C52557EE7715}" srcOrd="2" destOrd="0" presId="urn:microsoft.com/office/officeart/2018/2/layout/IconVerticalSolidList"/>
    <dgm:cxn modelId="{DA394D4B-AB62-481B-B280-234C99FC9291}" type="presParOf" srcId="{A2A047C5-A816-4D68-907F-27D4257EC466}" destId="{5CB2CC08-2222-4D0F-909C-E2B76E7C3069}" srcOrd="3" destOrd="0" presId="urn:microsoft.com/office/officeart/2018/2/layout/IconVerticalSolidList"/>
    <dgm:cxn modelId="{7038429D-C138-42E4-9EA0-A52E3A224D1F}" type="presParOf" srcId="{E486E07A-6937-404A-AF9C-182E1E7616A9}" destId="{A7B4CB0A-91C1-4B35-A2E9-84F9AAB603D1}" srcOrd="3" destOrd="0" presId="urn:microsoft.com/office/officeart/2018/2/layout/IconVerticalSolidList"/>
    <dgm:cxn modelId="{1CD49D7D-C7E7-4914-98C8-D445A9BC1296}" type="presParOf" srcId="{E486E07A-6937-404A-AF9C-182E1E7616A9}" destId="{033340F9-DC64-4D6B-9B77-5C52E10A581D}" srcOrd="4" destOrd="0" presId="urn:microsoft.com/office/officeart/2018/2/layout/IconVerticalSolidList"/>
    <dgm:cxn modelId="{66598647-2BD8-4F9D-9E86-162CBE152F3D}" type="presParOf" srcId="{033340F9-DC64-4D6B-9B77-5C52E10A581D}" destId="{3117069A-6ACE-4F72-AA45-CF27EE19D6C1}" srcOrd="0" destOrd="0" presId="urn:microsoft.com/office/officeart/2018/2/layout/IconVerticalSolidList"/>
    <dgm:cxn modelId="{4BBB31CA-1DA3-4AAA-A54B-3EE9295BF40A}" type="presParOf" srcId="{033340F9-DC64-4D6B-9B77-5C52E10A581D}" destId="{3B4A05BF-6939-41E2-B421-5EC6CE4B7577}" srcOrd="1" destOrd="0" presId="urn:microsoft.com/office/officeart/2018/2/layout/IconVerticalSolidList"/>
    <dgm:cxn modelId="{043D9B7E-A6FE-4F19-B735-C5001E4DC1C2}" type="presParOf" srcId="{033340F9-DC64-4D6B-9B77-5C52E10A581D}" destId="{8B26CA02-5545-4106-A7E2-AA15DAD2420C}" srcOrd="2" destOrd="0" presId="urn:microsoft.com/office/officeart/2018/2/layout/IconVerticalSolidList"/>
    <dgm:cxn modelId="{8C05682A-3F9E-4C7E-A7A1-210D5A1468A4}" type="presParOf" srcId="{033340F9-DC64-4D6B-9B77-5C52E10A581D}" destId="{0C4CB11D-251E-445B-81FC-1B118CC632AF}" srcOrd="3" destOrd="0" presId="urn:microsoft.com/office/officeart/2018/2/layout/IconVerticalSoli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BA72170-0CC5-493E-9A15-1746E8A3BD1E}" type="doc">
      <dgm:prSet loTypeId="urn:microsoft.com/office/officeart/2016/7/layout/VerticalSolidActionList" loCatId="List" qsTypeId="urn:microsoft.com/office/officeart/2005/8/quickstyle/simple1" qsCatId="simple" csTypeId="urn:microsoft.com/office/officeart/2005/8/colors/colorful1" csCatId="colorful" phldr="1"/>
      <dgm:spPr/>
      <dgm:t>
        <a:bodyPr/>
        <a:lstStyle/>
        <a:p>
          <a:endParaRPr lang="en-US"/>
        </a:p>
      </dgm:t>
    </dgm:pt>
    <dgm:pt modelId="{0501E3EC-B7BF-41AD-A197-81EC7A1D8165}">
      <dgm:prSet/>
      <dgm:spPr/>
      <dgm:t>
        <a:bodyPr/>
        <a:lstStyle/>
        <a:p>
          <a:r>
            <a:rPr lang="en-US" dirty="0"/>
            <a:t>Designate</a:t>
          </a:r>
        </a:p>
      </dgm:t>
    </dgm:pt>
    <dgm:pt modelId="{B466651A-1BB0-49BE-B73F-B86E10BCB513}" type="parTrans" cxnId="{83BD8441-23E5-4C57-A573-04F3C704B25F}">
      <dgm:prSet/>
      <dgm:spPr/>
      <dgm:t>
        <a:bodyPr/>
        <a:lstStyle/>
        <a:p>
          <a:endParaRPr lang="en-US"/>
        </a:p>
      </dgm:t>
    </dgm:pt>
    <dgm:pt modelId="{171FBE7A-A4FF-47BD-B1AB-5256278A0AD7}" type="sibTrans" cxnId="{83BD8441-23E5-4C57-A573-04F3C704B25F}">
      <dgm:prSet/>
      <dgm:spPr/>
      <dgm:t>
        <a:bodyPr/>
        <a:lstStyle/>
        <a:p>
          <a:endParaRPr lang="en-US"/>
        </a:p>
      </dgm:t>
    </dgm:pt>
    <dgm:pt modelId="{897F255A-2115-4CAD-AD4F-02FD5AE665B3}">
      <dgm:prSet/>
      <dgm:spPr/>
      <dgm:t>
        <a:bodyPr/>
        <a:lstStyle/>
        <a:p>
          <a:r>
            <a:rPr lang="en-US" dirty="0"/>
            <a:t>Designate a Title IX Coordinator.</a:t>
          </a:r>
        </a:p>
      </dgm:t>
    </dgm:pt>
    <dgm:pt modelId="{C608003C-9D60-41F6-941A-FA5D456413C8}" type="parTrans" cxnId="{C18AA684-16E4-4B06-9DD2-EA78880EE8A3}">
      <dgm:prSet/>
      <dgm:spPr/>
      <dgm:t>
        <a:bodyPr/>
        <a:lstStyle/>
        <a:p>
          <a:endParaRPr lang="en-US"/>
        </a:p>
      </dgm:t>
    </dgm:pt>
    <dgm:pt modelId="{E45010CF-C3E4-4C37-9A82-38F85D32954A}" type="sibTrans" cxnId="{C18AA684-16E4-4B06-9DD2-EA78880EE8A3}">
      <dgm:prSet/>
      <dgm:spPr/>
      <dgm:t>
        <a:bodyPr/>
        <a:lstStyle/>
        <a:p>
          <a:endParaRPr lang="en-US"/>
        </a:p>
      </dgm:t>
    </dgm:pt>
    <dgm:pt modelId="{9ADFDEBA-9216-4D5E-9FF7-838430618B27}">
      <dgm:prSet/>
      <dgm:spPr/>
      <dgm:t>
        <a:bodyPr/>
        <a:lstStyle/>
        <a:p>
          <a:r>
            <a:rPr lang="en-US" dirty="0"/>
            <a:t>Provide</a:t>
          </a:r>
        </a:p>
      </dgm:t>
    </dgm:pt>
    <dgm:pt modelId="{AD346E89-83C0-467F-8191-1335229A6011}" type="parTrans" cxnId="{EB9B2DA1-5D62-43B8-9C32-630E4F2500AB}">
      <dgm:prSet/>
      <dgm:spPr/>
      <dgm:t>
        <a:bodyPr/>
        <a:lstStyle/>
        <a:p>
          <a:endParaRPr lang="en-US"/>
        </a:p>
      </dgm:t>
    </dgm:pt>
    <dgm:pt modelId="{579153DC-51DE-4EB7-AE53-3BFF9B7A3754}" type="sibTrans" cxnId="{EB9B2DA1-5D62-43B8-9C32-630E4F2500AB}">
      <dgm:prSet/>
      <dgm:spPr/>
      <dgm:t>
        <a:bodyPr/>
        <a:lstStyle/>
        <a:p>
          <a:endParaRPr lang="en-US"/>
        </a:p>
      </dgm:t>
    </dgm:pt>
    <dgm:pt modelId="{D7A1A62F-E48F-4A43-9BE8-EDF11C24D6D0}">
      <dgm:prSet/>
      <dgm:spPr/>
      <dgm:t>
        <a:bodyPr/>
        <a:lstStyle/>
        <a:p>
          <a:r>
            <a:rPr lang="en-US" dirty="0"/>
            <a:t>Provide Title IX Coordinator’s contact information to students, employees, applicants for admission, applicants for employment, parents/legal guardians.</a:t>
          </a:r>
        </a:p>
      </dgm:t>
    </dgm:pt>
    <dgm:pt modelId="{6753B36D-06D3-45A3-92AB-7AB113FD6F6E}" type="parTrans" cxnId="{410AB0AA-51E2-4719-A2F2-4D3CC5DE74A0}">
      <dgm:prSet/>
      <dgm:spPr/>
      <dgm:t>
        <a:bodyPr/>
        <a:lstStyle/>
        <a:p>
          <a:endParaRPr lang="en-US"/>
        </a:p>
      </dgm:t>
    </dgm:pt>
    <dgm:pt modelId="{AB94B2F8-3711-463F-BEC7-9275E5F17048}" type="sibTrans" cxnId="{410AB0AA-51E2-4719-A2F2-4D3CC5DE74A0}">
      <dgm:prSet/>
      <dgm:spPr/>
      <dgm:t>
        <a:bodyPr/>
        <a:lstStyle/>
        <a:p>
          <a:endParaRPr lang="en-US"/>
        </a:p>
      </dgm:t>
    </dgm:pt>
    <dgm:pt modelId="{1696ED0D-80BA-48F0-A2C6-1522F07AFEF8}">
      <dgm:prSet/>
      <dgm:spPr/>
      <dgm:t>
        <a:bodyPr/>
        <a:lstStyle/>
        <a:p>
          <a:r>
            <a:rPr lang="en-US" dirty="0"/>
            <a:t>Post</a:t>
          </a:r>
        </a:p>
      </dgm:t>
    </dgm:pt>
    <dgm:pt modelId="{10F89D0D-D8C2-437E-87FD-96DBF2405C54}" type="parTrans" cxnId="{3C1EA126-8A85-4051-ADA0-E1D8907CB7E8}">
      <dgm:prSet/>
      <dgm:spPr/>
      <dgm:t>
        <a:bodyPr/>
        <a:lstStyle/>
        <a:p>
          <a:endParaRPr lang="en-US"/>
        </a:p>
      </dgm:t>
    </dgm:pt>
    <dgm:pt modelId="{495EFC92-1BCE-44E6-BF5F-353BF5E6AA95}" type="sibTrans" cxnId="{3C1EA126-8A85-4051-ADA0-E1D8907CB7E8}">
      <dgm:prSet/>
      <dgm:spPr/>
      <dgm:t>
        <a:bodyPr/>
        <a:lstStyle/>
        <a:p>
          <a:endParaRPr lang="en-US"/>
        </a:p>
      </dgm:t>
    </dgm:pt>
    <dgm:pt modelId="{C9BD5E0E-B7D4-45C6-8259-0D6FDD53D2F6}">
      <dgm:prSet/>
      <dgm:spPr/>
      <dgm:t>
        <a:bodyPr/>
        <a:lstStyle/>
        <a:p>
          <a:r>
            <a:rPr lang="en-US" dirty="0"/>
            <a:t>Post the Title IX Coordinator’s contact information (name/title, address, email address, and telephone number) prominently on the District’s website. Post policies, procedures, and training materials.</a:t>
          </a:r>
        </a:p>
      </dgm:t>
    </dgm:pt>
    <dgm:pt modelId="{4E16BA2B-3071-4C5C-B4A6-9E4FFF0A88F7}" type="parTrans" cxnId="{20C31B68-E285-48B9-A600-C3871FFD8491}">
      <dgm:prSet/>
      <dgm:spPr/>
      <dgm:t>
        <a:bodyPr/>
        <a:lstStyle/>
        <a:p>
          <a:endParaRPr lang="en-US"/>
        </a:p>
      </dgm:t>
    </dgm:pt>
    <dgm:pt modelId="{A48230B6-E64E-48BF-8EBC-77303D0E0D3C}" type="sibTrans" cxnId="{20C31B68-E285-48B9-A600-C3871FFD8491}">
      <dgm:prSet/>
      <dgm:spPr/>
      <dgm:t>
        <a:bodyPr/>
        <a:lstStyle/>
        <a:p>
          <a:endParaRPr lang="en-US"/>
        </a:p>
      </dgm:t>
    </dgm:pt>
    <dgm:pt modelId="{6A00368C-2B79-4A01-A8ED-5C2B287CDB31}" type="pres">
      <dgm:prSet presAssocID="{2BA72170-0CC5-493E-9A15-1746E8A3BD1E}" presName="Name0" presStyleCnt="0">
        <dgm:presLayoutVars>
          <dgm:dir/>
          <dgm:animLvl val="lvl"/>
          <dgm:resizeHandles val="exact"/>
        </dgm:presLayoutVars>
      </dgm:prSet>
      <dgm:spPr/>
    </dgm:pt>
    <dgm:pt modelId="{4077A845-A937-458E-9B47-08233FF48A67}" type="pres">
      <dgm:prSet presAssocID="{0501E3EC-B7BF-41AD-A197-81EC7A1D8165}" presName="linNode" presStyleCnt="0"/>
      <dgm:spPr/>
    </dgm:pt>
    <dgm:pt modelId="{98A3A64E-2247-4CC4-B9C1-0CFB5DCEAFDE}" type="pres">
      <dgm:prSet presAssocID="{0501E3EC-B7BF-41AD-A197-81EC7A1D8165}" presName="parentText" presStyleLbl="alignNode1" presStyleIdx="0" presStyleCnt="3">
        <dgm:presLayoutVars>
          <dgm:chMax val="1"/>
          <dgm:bulletEnabled/>
        </dgm:presLayoutVars>
      </dgm:prSet>
      <dgm:spPr/>
    </dgm:pt>
    <dgm:pt modelId="{30E56587-2D27-44EA-9A4E-D83F6995E263}" type="pres">
      <dgm:prSet presAssocID="{0501E3EC-B7BF-41AD-A197-81EC7A1D8165}" presName="descendantText" presStyleLbl="alignAccFollowNode1" presStyleIdx="0" presStyleCnt="3">
        <dgm:presLayoutVars>
          <dgm:bulletEnabled/>
        </dgm:presLayoutVars>
      </dgm:prSet>
      <dgm:spPr/>
    </dgm:pt>
    <dgm:pt modelId="{2EDF6D1F-D714-45E9-B3DD-FEDAD42B1C45}" type="pres">
      <dgm:prSet presAssocID="{171FBE7A-A4FF-47BD-B1AB-5256278A0AD7}" presName="sp" presStyleCnt="0"/>
      <dgm:spPr/>
    </dgm:pt>
    <dgm:pt modelId="{76887357-4B4D-475A-94AD-2BD43A85E71D}" type="pres">
      <dgm:prSet presAssocID="{9ADFDEBA-9216-4D5E-9FF7-838430618B27}" presName="linNode" presStyleCnt="0"/>
      <dgm:spPr/>
    </dgm:pt>
    <dgm:pt modelId="{6C344640-23F3-4B97-A471-002FC98B7D34}" type="pres">
      <dgm:prSet presAssocID="{9ADFDEBA-9216-4D5E-9FF7-838430618B27}" presName="parentText" presStyleLbl="alignNode1" presStyleIdx="1" presStyleCnt="3">
        <dgm:presLayoutVars>
          <dgm:chMax val="1"/>
          <dgm:bulletEnabled/>
        </dgm:presLayoutVars>
      </dgm:prSet>
      <dgm:spPr/>
    </dgm:pt>
    <dgm:pt modelId="{F642FACE-4087-4ACF-9827-72961E93FB41}" type="pres">
      <dgm:prSet presAssocID="{9ADFDEBA-9216-4D5E-9FF7-838430618B27}" presName="descendantText" presStyleLbl="alignAccFollowNode1" presStyleIdx="1" presStyleCnt="3">
        <dgm:presLayoutVars>
          <dgm:bulletEnabled/>
        </dgm:presLayoutVars>
      </dgm:prSet>
      <dgm:spPr/>
    </dgm:pt>
    <dgm:pt modelId="{65862556-2FF3-4B40-9907-0289984297AB}" type="pres">
      <dgm:prSet presAssocID="{579153DC-51DE-4EB7-AE53-3BFF9B7A3754}" presName="sp" presStyleCnt="0"/>
      <dgm:spPr/>
    </dgm:pt>
    <dgm:pt modelId="{DE390070-C6C8-4885-BC9E-C02DD3017064}" type="pres">
      <dgm:prSet presAssocID="{1696ED0D-80BA-48F0-A2C6-1522F07AFEF8}" presName="linNode" presStyleCnt="0"/>
      <dgm:spPr/>
    </dgm:pt>
    <dgm:pt modelId="{A3275BDC-EF93-493E-B9A5-29638E267F28}" type="pres">
      <dgm:prSet presAssocID="{1696ED0D-80BA-48F0-A2C6-1522F07AFEF8}" presName="parentText" presStyleLbl="alignNode1" presStyleIdx="2" presStyleCnt="3">
        <dgm:presLayoutVars>
          <dgm:chMax val="1"/>
          <dgm:bulletEnabled/>
        </dgm:presLayoutVars>
      </dgm:prSet>
      <dgm:spPr/>
    </dgm:pt>
    <dgm:pt modelId="{DE61DF3E-2754-4D51-A920-BFEB87C5FFBC}" type="pres">
      <dgm:prSet presAssocID="{1696ED0D-80BA-48F0-A2C6-1522F07AFEF8}" presName="descendantText" presStyleLbl="alignAccFollowNode1" presStyleIdx="2" presStyleCnt="3">
        <dgm:presLayoutVars>
          <dgm:bulletEnabled/>
        </dgm:presLayoutVars>
      </dgm:prSet>
      <dgm:spPr/>
    </dgm:pt>
  </dgm:ptLst>
  <dgm:cxnLst>
    <dgm:cxn modelId="{3C1EA126-8A85-4051-ADA0-E1D8907CB7E8}" srcId="{2BA72170-0CC5-493E-9A15-1746E8A3BD1E}" destId="{1696ED0D-80BA-48F0-A2C6-1522F07AFEF8}" srcOrd="2" destOrd="0" parTransId="{10F89D0D-D8C2-437E-87FD-96DBF2405C54}" sibTransId="{495EFC92-1BCE-44E6-BF5F-353BF5E6AA95}"/>
    <dgm:cxn modelId="{83BD8441-23E5-4C57-A573-04F3C704B25F}" srcId="{2BA72170-0CC5-493E-9A15-1746E8A3BD1E}" destId="{0501E3EC-B7BF-41AD-A197-81EC7A1D8165}" srcOrd="0" destOrd="0" parTransId="{B466651A-1BB0-49BE-B73F-B86E10BCB513}" sibTransId="{171FBE7A-A4FF-47BD-B1AB-5256278A0AD7}"/>
    <dgm:cxn modelId="{D682B154-0DBD-41C4-876D-0F3C8C3D9C3A}" type="presOf" srcId="{1696ED0D-80BA-48F0-A2C6-1522F07AFEF8}" destId="{A3275BDC-EF93-493E-B9A5-29638E267F28}" srcOrd="0" destOrd="0" presId="urn:microsoft.com/office/officeart/2016/7/layout/VerticalSolidActionList"/>
    <dgm:cxn modelId="{20C31B68-E285-48B9-A600-C3871FFD8491}" srcId="{1696ED0D-80BA-48F0-A2C6-1522F07AFEF8}" destId="{C9BD5E0E-B7D4-45C6-8259-0D6FDD53D2F6}" srcOrd="0" destOrd="0" parTransId="{4E16BA2B-3071-4C5C-B4A6-9E4FFF0A88F7}" sibTransId="{A48230B6-E64E-48BF-8EBC-77303D0E0D3C}"/>
    <dgm:cxn modelId="{C18AA684-16E4-4B06-9DD2-EA78880EE8A3}" srcId="{0501E3EC-B7BF-41AD-A197-81EC7A1D8165}" destId="{897F255A-2115-4CAD-AD4F-02FD5AE665B3}" srcOrd="0" destOrd="0" parTransId="{C608003C-9D60-41F6-941A-FA5D456413C8}" sibTransId="{E45010CF-C3E4-4C37-9A82-38F85D32954A}"/>
    <dgm:cxn modelId="{31549D90-B3DC-46BD-9900-4323208500F8}" type="presOf" srcId="{D7A1A62F-E48F-4A43-9BE8-EDF11C24D6D0}" destId="{F642FACE-4087-4ACF-9827-72961E93FB41}" srcOrd="0" destOrd="0" presId="urn:microsoft.com/office/officeart/2016/7/layout/VerticalSolidActionList"/>
    <dgm:cxn modelId="{34A4BE9E-7C2C-41DA-9FF1-14148B99C64F}" type="presOf" srcId="{C9BD5E0E-B7D4-45C6-8259-0D6FDD53D2F6}" destId="{DE61DF3E-2754-4D51-A920-BFEB87C5FFBC}" srcOrd="0" destOrd="0" presId="urn:microsoft.com/office/officeart/2016/7/layout/VerticalSolidActionList"/>
    <dgm:cxn modelId="{EB9B2DA1-5D62-43B8-9C32-630E4F2500AB}" srcId="{2BA72170-0CC5-493E-9A15-1746E8A3BD1E}" destId="{9ADFDEBA-9216-4D5E-9FF7-838430618B27}" srcOrd="1" destOrd="0" parTransId="{AD346E89-83C0-467F-8191-1335229A6011}" sibTransId="{579153DC-51DE-4EB7-AE53-3BFF9B7A3754}"/>
    <dgm:cxn modelId="{410AB0AA-51E2-4719-A2F2-4D3CC5DE74A0}" srcId="{9ADFDEBA-9216-4D5E-9FF7-838430618B27}" destId="{D7A1A62F-E48F-4A43-9BE8-EDF11C24D6D0}" srcOrd="0" destOrd="0" parTransId="{6753B36D-06D3-45A3-92AB-7AB113FD6F6E}" sibTransId="{AB94B2F8-3711-463F-BEC7-9275E5F17048}"/>
    <dgm:cxn modelId="{606F62C0-EEC7-4D0B-994E-79F13D67DA49}" type="presOf" srcId="{0501E3EC-B7BF-41AD-A197-81EC7A1D8165}" destId="{98A3A64E-2247-4CC4-B9C1-0CFB5DCEAFDE}" srcOrd="0" destOrd="0" presId="urn:microsoft.com/office/officeart/2016/7/layout/VerticalSolidActionList"/>
    <dgm:cxn modelId="{981E29E9-F983-4553-98B3-AE78235763B9}" type="presOf" srcId="{9ADFDEBA-9216-4D5E-9FF7-838430618B27}" destId="{6C344640-23F3-4B97-A471-002FC98B7D34}" srcOrd="0" destOrd="0" presId="urn:microsoft.com/office/officeart/2016/7/layout/VerticalSolidActionList"/>
    <dgm:cxn modelId="{E121B3EE-DF5B-4482-9520-796B3F38B3F9}" type="presOf" srcId="{2BA72170-0CC5-493E-9A15-1746E8A3BD1E}" destId="{6A00368C-2B79-4A01-A8ED-5C2B287CDB31}" srcOrd="0" destOrd="0" presId="urn:microsoft.com/office/officeart/2016/7/layout/VerticalSolidActionList"/>
    <dgm:cxn modelId="{4185B4EF-1CC3-4C5B-8145-EF27036B3B67}" type="presOf" srcId="{897F255A-2115-4CAD-AD4F-02FD5AE665B3}" destId="{30E56587-2D27-44EA-9A4E-D83F6995E263}" srcOrd="0" destOrd="0" presId="urn:microsoft.com/office/officeart/2016/7/layout/VerticalSolidActionList"/>
    <dgm:cxn modelId="{6986BCF2-1A33-49DD-8D9A-4EEF631B5174}" type="presParOf" srcId="{6A00368C-2B79-4A01-A8ED-5C2B287CDB31}" destId="{4077A845-A937-458E-9B47-08233FF48A67}" srcOrd="0" destOrd="0" presId="urn:microsoft.com/office/officeart/2016/7/layout/VerticalSolidActionList"/>
    <dgm:cxn modelId="{C54BF447-F958-4063-8324-B88F5C5D9329}" type="presParOf" srcId="{4077A845-A937-458E-9B47-08233FF48A67}" destId="{98A3A64E-2247-4CC4-B9C1-0CFB5DCEAFDE}" srcOrd="0" destOrd="0" presId="urn:microsoft.com/office/officeart/2016/7/layout/VerticalSolidActionList"/>
    <dgm:cxn modelId="{F65DE112-4B24-406A-B80F-35983301DFAF}" type="presParOf" srcId="{4077A845-A937-458E-9B47-08233FF48A67}" destId="{30E56587-2D27-44EA-9A4E-D83F6995E263}" srcOrd="1" destOrd="0" presId="urn:microsoft.com/office/officeart/2016/7/layout/VerticalSolidActionList"/>
    <dgm:cxn modelId="{76C22304-7130-4EF5-960D-5B97866DF443}" type="presParOf" srcId="{6A00368C-2B79-4A01-A8ED-5C2B287CDB31}" destId="{2EDF6D1F-D714-45E9-B3DD-FEDAD42B1C45}" srcOrd="1" destOrd="0" presId="urn:microsoft.com/office/officeart/2016/7/layout/VerticalSolidActionList"/>
    <dgm:cxn modelId="{9B091365-B240-49E9-A672-535A1E63E0CA}" type="presParOf" srcId="{6A00368C-2B79-4A01-A8ED-5C2B287CDB31}" destId="{76887357-4B4D-475A-94AD-2BD43A85E71D}" srcOrd="2" destOrd="0" presId="urn:microsoft.com/office/officeart/2016/7/layout/VerticalSolidActionList"/>
    <dgm:cxn modelId="{3A25D107-52EC-4431-9B34-D68F4824E069}" type="presParOf" srcId="{76887357-4B4D-475A-94AD-2BD43A85E71D}" destId="{6C344640-23F3-4B97-A471-002FC98B7D34}" srcOrd="0" destOrd="0" presId="urn:microsoft.com/office/officeart/2016/7/layout/VerticalSolidActionList"/>
    <dgm:cxn modelId="{A720C0A9-0D09-4501-9D4C-FED3E230BA81}" type="presParOf" srcId="{76887357-4B4D-475A-94AD-2BD43A85E71D}" destId="{F642FACE-4087-4ACF-9827-72961E93FB41}" srcOrd="1" destOrd="0" presId="urn:microsoft.com/office/officeart/2016/7/layout/VerticalSolidActionList"/>
    <dgm:cxn modelId="{65FA611D-D028-406E-AE1B-99BEA46EDB9F}" type="presParOf" srcId="{6A00368C-2B79-4A01-A8ED-5C2B287CDB31}" destId="{65862556-2FF3-4B40-9907-0289984297AB}" srcOrd="3" destOrd="0" presId="urn:microsoft.com/office/officeart/2016/7/layout/VerticalSolidActionList"/>
    <dgm:cxn modelId="{DF3EECD0-6E57-4EAE-ABA7-F3D1E15479BC}" type="presParOf" srcId="{6A00368C-2B79-4A01-A8ED-5C2B287CDB31}" destId="{DE390070-C6C8-4885-BC9E-C02DD3017064}" srcOrd="4" destOrd="0" presId="urn:microsoft.com/office/officeart/2016/7/layout/VerticalSolidActionList"/>
    <dgm:cxn modelId="{E5DDAEDE-657D-4B1A-B42B-AE5A6DD4C2B9}" type="presParOf" srcId="{DE390070-C6C8-4885-BC9E-C02DD3017064}" destId="{A3275BDC-EF93-493E-B9A5-29638E267F28}" srcOrd="0" destOrd="0" presId="urn:microsoft.com/office/officeart/2016/7/layout/VerticalSolidActionList"/>
    <dgm:cxn modelId="{B5E7A66D-55B0-4E9E-A499-B57E794DBDFD}" type="presParOf" srcId="{DE390070-C6C8-4885-BC9E-C02DD3017064}" destId="{DE61DF3E-2754-4D51-A920-BFEB87C5FFBC}" srcOrd="1" destOrd="0" presId="urn:microsoft.com/office/officeart/2016/7/layout/VerticalSolidAction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CB8CAC01-530D-466C-A2EA-607BDCBD1D70}" type="doc">
      <dgm:prSet loTypeId="urn:microsoft.com/office/officeart/2005/8/layout/list1" loCatId="list" qsTypeId="urn:microsoft.com/office/officeart/2005/8/quickstyle/simple4" qsCatId="simple" csTypeId="urn:microsoft.com/office/officeart/2005/8/colors/colorful1" csCatId="colorful"/>
      <dgm:spPr/>
      <dgm:t>
        <a:bodyPr/>
        <a:lstStyle/>
        <a:p>
          <a:endParaRPr lang="en-US"/>
        </a:p>
      </dgm:t>
    </dgm:pt>
    <dgm:pt modelId="{13C4DEA6-E95B-41F6-A294-D7B8B1F1A816}">
      <dgm:prSet/>
      <dgm:spPr/>
      <dgm:t>
        <a:bodyPr/>
        <a:lstStyle/>
        <a:p>
          <a:r>
            <a:rPr lang="en-US" dirty="0"/>
            <a:t>The entire Title IX Team must receive training:</a:t>
          </a:r>
        </a:p>
      </dgm:t>
    </dgm:pt>
    <dgm:pt modelId="{2758B147-0D15-42DF-AE53-D56EDC7DF717}" type="parTrans" cxnId="{5A892C3E-537C-4F4A-8754-36707469FE06}">
      <dgm:prSet/>
      <dgm:spPr/>
      <dgm:t>
        <a:bodyPr/>
        <a:lstStyle/>
        <a:p>
          <a:endParaRPr lang="en-US"/>
        </a:p>
      </dgm:t>
    </dgm:pt>
    <dgm:pt modelId="{3749A1A2-5EE1-4878-ADD7-E72B900BC6E2}" type="sibTrans" cxnId="{5A892C3E-537C-4F4A-8754-36707469FE06}">
      <dgm:prSet/>
      <dgm:spPr/>
      <dgm:t>
        <a:bodyPr/>
        <a:lstStyle/>
        <a:p>
          <a:endParaRPr lang="en-US"/>
        </a:p>
      </dgm:t>
    </dgm:pt>
    <dgm:pt modelId="{9681E6C1-0053-4BCF-A362-A228C879B21E}">
      <dgm:prSet/>
      <dgm:spPr/>
      <dgm:t>
        <a:bodyPr/>
        <a:lstStyle/>
        <a:p>
          <a:r>
            <a:rPr lang="en-US" dirty="0"/>
            <a:t>Title IX Coordinator</a:t>
          </a:r>
        </a:p>
      </dgm:t>
    </dgm:pt>
    <dgm:pt modelId="{ECE918DD-BCB5-489D-A95D-923D2BF8F764}" type="parTrans" cxnId="{3F515AE7-5998-4235-B676-106775D2D8D0}">
      <dgm:prSet/>
      <dgm:spPr/>
      <dgm:t>
        <a:bodyPr/>
        <a:lstStyle/>
        <a:p>
          <a:endParaRPr lang="en-US"/>
        </a:p>
      </dgm:t>
    </dgm:pt>
    <dgm:pt modelId="{42359271-8DCA-4339-94BF-8FFB786AC72F}" type="sibTrans" cxnId="{3F515AE7-5998-4235-B676-106775D2D8D0}">
      <dgm:prSet/>
      <dgm:spPr/>
      <dgm:t>
        <a:bodyPr/>
        <a:lstStyle/>
        <a:p>
          <a:endParaRPr lang="en-US"/>
        </a:p>
      </dgm:t>
    </dgm:pt>
    <dgm:pt modelId="{7BEC1618-977B-4DF2-88AA-C9A883341038}">
      <dgm:prSet/>
      <dgm:spPr/>
      <dgm:t>
        <a:bodyPr/>
        <a:lstStyle/>
        <a:p>
          <a:r>
            <a:rPr lang="en-US" dirty="0"/>
            <a:t>Title IX Investigators</a:t>
          </a:r>
        </a:p>
      </dgm:t>
    </dgm:pt>
    <dgm:pt modelId="{16D72984-8A15-4A31-893B-65F5AA6F714F}" type="parTrans" cxnId="{F4318C3B-7B18-4539-8FB7-7767DDA9655B}">
      <dgm:prSet/>
      <dgm:spPr/>
      <dgm:t>
        <a:bodyPr/>
        <a:lstStyle/>
        <a:p>
          <a:endParaRPr lang="en-US"/>
        </a:p>
      </dgm:t>
    </dgm:pt>
    <dgm:pt modelId="{F02EB3EE-130D-45DC-868E-44B817E246FA}" type="sibTrans" cxnId="{F4318C3B-7B18-4539-8FB7-7767DDA9655B}">
      <dgm:prSet/>
      <dgm:spPr/>
      <dgm:t>
        <a:bodyPr/>
        <a:lstStyle/>
        <a:p>
          <a:endParaRPr lang="en-US"/>
        </a:p>
      </dgm:t>
    </dgm:pt>
    <dgm:pt modelId="{228B6220-F0A5-4905-8FDE-C551F91F92CC}">
      <dgm:prSet/>
      <dgm:spPr/>
      <dgm:t>
        <a:bodyPr/>
        <a:lstStyle/>
        <a:p>
          <a:r>
            <a:rPr lang="en-US" dirty="0"/>
            <a:t>Title IX Decision-makers</a:t>
          </a:r>
        </a:p>
      </dgm:t>
    </dgm:pt>
    <dgm:pt modelId="{BD19CCB8-0C25-450C-84E0-6283FB8DC353}" type="parTrans" cxnId="{30105AEE-7C0F-4E56-9313-C21D22CD2065}">
      <dgm:prSet/>
      <dgm:spPr/>
      <dgm:t>
        <a:bodyPr/>
        <a:lstStyle/>
        <a:p>
          <a:endParaRPr lang="en-US"/>
        </a:p>
      </dgm:t>
    </dgm:pt>
    <dgm:pt modelId="{FC8C3630-E24B-45AE-B2AD-206944097D66}" type="sibTrans" cxnId="{30105AEE-7C0F-4E56-9313-C21D22CD2065}">
      <dgm:prSet/>
      <dgm:spPr/>
      <dgm:t>
        <a:bodyPr/>
        <a:lstStyle/>
        <a:p>
          <a:endParaRPr lang="en-US"/>
        </a:p>
      </dgm:t>
    </dgm:pt>
    <dgm:pt modelId="{DF5F1865-21EB-4702-B02C-E40648A96C7F}">
      <dgm:prSet/>
      <dgm:spPr/>
      <dgm:t>
        <a:bodyPr/>
        <a:lstStyle/>
        <a:p>
          <a:r>
            <a:rPr lang="en-US" dirty="0"/>
            <a:t>Title IX Informal Resolution Facilitators</a:t>
          </a:r>
        </a:p>
      </dgm:t>
    </dgm:pt>
    <dgm:pt modelId="{F4466964-F599-4547-9A5E-8DFE9D66C263}" type="parTrans" cxnId="{1A2C3C03-E5BC-43B8-9971-21D712DE5B36}">
      <dgm:prSet/>
      <dgm:spPr/>
      <dgm:t>
        <a:bodyPr/>
        <a:lstStyle/>
        <a:p>
          <a:endParaRPr lang="en-US"/>
        </a:p>
      </dgm:t>
    </dgm:pt>
    <dgm:pt modelId="{9C029E4C-C502-40B3-A3F1-957495B63509}" type="sibTrans" cxnId="{1A2C3C03-E5BC-43B8-9971-21D712DE5B36}">
      <dgm:prSet/>
      <dgm:spPr/>
      <dgm:t>
        <a:bodyPr/>
        <a:lstStyle/>
        <a:p>
          <a:endParaRPr lang="en-US"/>
        </a:p>
      </dgm:t>
    </dgm:pt>
    <dgm:pt modelId="{600FF78B-0F87-44BE-A846-30935CCA6DBC}">
      <dgm:prSet/>
      <dgm:spPr/>
      <dgm:t>
        <a:bodyPr/>
        <a:lstStyle/>
        <a:p>
          <a:r>
            <a:rPr lang="en-US" dirty="0"/>
            <a:t>Training must include:</a:t>
          </a:r>
        </a:p>
      </dgm:t>
    </dgm:pt>
    <dgm:pt modelId="{28AB177F-7448-4B61-936F-D5DC11A3185C}" type="parTrans" cxnId="{83018C2F-76E6-43E9-BB18-07FFD97C8CF3}">
      <dgm:prSet/>
      <dgm:spPr/>
      <dgm:t>
        <a:bodyPr/>
        <a:lstStyle/>
        <a:p>
          <a:endParaRPr lang="en-US"/>
        </a:p>
      </dgm:t>
    </dgm:pt>
    <dgm:pt modelId="{845B5BDC-4DF8-473E-A85D-16C885CF23D8}" type="sibTrans" cxnId="{83018C2F-76E6-43E9-BB18-07FFD97C8CF3}">
      <dgm:prSet/>
      <dgm:spPr/>
      <dgm:t>
        <a:bodyPr/>
        <a:lstStyle/>
        <a:p>
          <a:endParaRPr lang="en-US"/>
        </a:p>
      </dgm:t>
    </dgm:pt>
    <dgm:pt modelId="{416F6C18-FC7E-40CB-8FEF-D9E32434C6C0}">
      <dgm:prSet/>
      <dgm:spPr/>
      <dgm:t>
        <a:bodyPr/>
        <a:lstStyle/>
        <a:p>
          <a:r>
            <a:rPr lang="en-US" dirty="0"/>
            <a:t>Definition of sexual harassment</a:t>
          </a:r>
        </a:p>
      </dgm:t>
    </dgm:pt>
    <dgm:pt modelId="{13547F09-1C21-4E35-BFA0-34B76BC138AD}" type="parTrans" cxnId="{91B25255-77AE-43CD-A0D0-D1B2CA962A9A}">
      <dgm:prSet/>
      <dgm:spPr/>
      <dgm:t>
        <a:bodyPr/>
        <a:lstStyle/>
        <a:p>
          <a:endParaRPr lang="en-US"/>
        </a:p>
      </dgm:t>
    </dgm:pt>
    <dgm:pt modelId="{1D985CE0-E9EA-4708-B958-99214556AF20}" type="sibTrans" cxnId="{91B25255-77AE-43CD-A0D0-D1B2CA962A9A}">
      <dgm:prSet/>
      <dgm:spPr/>
      <dgm:t>
        <a:bodyPr/>
        <a:lstStyle/>
        <a:p>
          <a:endParaRPr lang="en-US"/>
        </a:p>
      </dgm:t>
    </dgm:pt>
    <dgm:pt modelId="{488611E0-4989-4233-A393-F619A461B44A}">
      <dgm:prSet/>
      <dgm:spPr/>
      <dgm:t>
        <a:bodyPr/>
        <a:lstStyle/>
        <a:p>
          <a:r>
            <a:rPr lang="en-US" dirty="0"/>
            <a:t>Scope of education program or activity</a:t>
          </a:r>
        </a:p>
      </dgm:t>
    </dgm:pt>
    <dgm:pt modelId="{88DE9559-4F63-4C42-AB57-FA3A276249BA}" type="parTrans" cxnId="{5DE4554D-332A-4AF2-9EEC-60D05803AE2B}">
      <dgm:prSet/>
      <dgm:spPr/>
      <dgm:t>
        <a:bodyPr/>
        <a:lstStyle/>
        <a:p>
          <a:endParaRPr lang="en-US"/>
        </a:p>
      </dgm:t>
    </dgm:pt>
    <dgm:pt modelId="{FF679D2E-1E1A-480C-B52C-7B9CE372F939}" type="sibTrans" cxnId="{5DE4554D-332A-4AF2-9EEC-60D05803AE2B}">
      <dgm:prSet/>
      <dgm:spPr/>
      <dgm:t>
        <a:bodyPr/>
        <a:lstStyle/>
        <a:p>
          <a:endParaRPr lang="en-US"/>
        </a:p>
      </dgm:t>
    </dgm:pt>
    <dgm:pt modelId="{A23F6822-9943-4851-9573-1027C24AE4F5}">
      <dgm:prSet/>
      <dgm:spPr/>
      <dgm:t>
        <a:bodyPr/>
        <a:lstStyle/>
        <a:p>
          <a:r>
            <a:rPr lang="en-US" dirty="0"/>
            <a:t>How to conduct an investigation/grievance process</a:t>
          </a:r>
        </a:p>
      </dgm:t>
    </dgm:pt>
    <dgm:pt modelId="{A8168C3B-507D-4A07-8304-759016D1DF50}" type="parTrans" cxnId="{29E31AB2-4BF3-451A-8FE0-98FDB4C5450A}">
      <dgm:prSet/>
      <dgm:spPr/>
      <dgm:t>
        <a:bodyPr/>
        <a:lstStyle/>
        <a:p>
          <a:endParaRPr lang="en-US"/>
        </a:p>
      </dgm:t>
    </dgm:pt>
    <dgm:pt modelId="{D4F27F3D-589D-463F-AB76-DDDC16848846}" type="sibTrans" cxnId="{29E31AB2-4BF3-451A-8FE0-98FDB4C5450A}">
      <dgm:prSet/>
      <dgm:spPr/>
      <dgm:t>
        <a:bodyPr/>
        <a:lstStyle/>
        <a:p>
          <a:endParaRPr lang="en-US"/>
        </a:p>
      </dgm:t>
    </dgm:pt>
    <dgm:pt modelId="{318A6AA4-F94F-4DB1-A1B5-04E34C1E125F}">
      <dgm:prSet/>
      <dgm:spPr/>
      <dgm:t>
        <a:bodyPr/>
        <a:lstStyle/>
        <a:p>
          <a:r>
            <a:rPr lang="en-US" dirty="0"/>
            <a:t>Impartiality/Conflict of Interest/Bias/Prejudgment</a:t>
          </a:r>
        </a:p>
      </dgm:t>
    </dgm:pt>
    <dgm:pt modelId="{BA00F7C9-E39C-4A25-ADF5-F641BBCF7064}" type="parTrans" cxnId="{DF9F5294-4EDF-4A6D-8FA2-1EA724C48190}">
      <dgm:prSet/>
      <dgm:spPr/>
      <dgm:t>
        <a:bodyPr/>
        <a:lstStyle/>
        <a:p>
          <a:endParaRPr lang="en-US"/>
        </a:p>
      </dgm:t>
    </dgm:pt>
    <dgm:pt modelId="{04C63522-B0D5-409E-8E4A-FA7CBF774121}" type="sibTrans" cxnId="{DF9F5294-4EDF-4A6D-8FA2-1EA724C48190}">
      <dgm:prSet/>
      <dgm:spPr/>
      <dgm:t>
        <a:bodyPr/>
        <a:lstStyle/>
        <a:p>
          <a:endParaRPr lang="en-US"/>
        </a:p>
      </dgm:t>
    </dgm:pt>
    <dgm:pt modelId="{F7F232EA-580F-4693-BA11-549C70162168}">
      <dgm:prSet/>
      <dgm:spPr/>
      <dgm:t>
        <a:bodyPr/>
        <a:lstStyle/>
        <a:p>
          <a:r>
            <a:rPr lang="en-US" dirty="0"/>
            <a:t>Relevance and Evidence</a:t>
          </a:r>
        </a:p>
      </dgm:t>
    </dgm:pt>
    <dgm:pt modelId="{3BC1FCDB-2C94-4D59-934B-05CEA21774C4}" type="parTrans" cxnId="{144CF5C6-C68E-4D6F-83CB-D3D43656A368}">
      <dgm:prSet/>
      <dgm:spPr/>
      <dgm:t>
        <a:bodyPr/>
        <a:lstStyle/>
        <a:p>
          <a:endParaRPr lang="en-US"/>
        </a:p>
      </dgm:t>
    </dgm:pt>
    <dgm:pt modelId="{B4FA23F4-3DA0-415C-B973-14A22426249E}" type="sibTrans" cxnId="{144CF5C6-C68E-4D6F-83CB-D3D43656A368}">
      <dgm:prSet/>
      <dgm:spPr/>
      <dgm:t>
        <a:bodyPr/>
        <a:lstStyle/>
        <a:p>
          <a:endParaRPr lang="en-US"/>
        </a:p>
      </dgm:t>
    </dgm:pt>
    <dgm:pt modelId="{DAEA0A6C-7F94-4022-B9C0-DE4D22EB8008}" type="pres">
      <dgm:prSet presAssocID="{CB8CAC01-530D-466C-A2EA-607BDCBD1D70}" presName="linear" presStyleCnt="0">
        <dgm:presLayoutVars>
          <dgm:dir/>
          <dgm:animLvl val="lvl"/>
          <dgm:resizeHandles val="exact"/>
        </dgm:presLayoutVars>
      </dgm:prSet>
      <dgm:spPr/>
    </dgm:pt>
    <dgm:pt modelId="{922EE22C-FF7F-4E15-A28A-C6D4E94F234C}" type="pres">
      <dgm:prSet presAssocID="{13C4DEA6-E95B-41F6-A294-D7B8B1F1A816}" presName="parentLin" presStyleCnt="0"/>
      <dgm:spPr/>
    </dgm:pt>
    <dgm:pt modelId="{BEBE89D6-6129-4A2E-91C2-4D2850ADEFDB}" type="pres">
      <dgm:prSet presAssocID="{13C4DEA6-E95B-41F6-A294-D7B8B1F1A816}" presName="parentLeftMargin" presStyleLbl="node1" presStyleIdx="0" presStyleCnt="2"/>
      <dgm:spPr/>
    </dgm:pt>
    <dgm:pt modelId="{7ED43D50-E939-45F3-88DC-D1B2117AA2AF}" type="pres">
      <dgm:prSet presAssocID="{13C4DEA6-E95B-41F6-A294-D7B8B1F1A816}" presName="parentText" presStyleLbl="node1" presStyleIdx="0" presStyleCnt="2">
        <dgm:presLayoutVars>
          <dgm:chMax val="0"/>
          <dgm:bulletEnabled val="1"/>
        </dgm:presLayoutVars>
      </dgm:prSet>
      <dgm:spPr/>
    </dgm:pt>
    <dgm:pt modelId="{E6D642E3-C40C-4422-BCF4-6E457C802F34}" type="pres">
      <dgm:prSet presAssocID="{13C4DEA6-E95B-41F6-A294-D7B8B1F1A816}" presName="negativeSpace" presStyleCnt="0"/>
      <dgm:spPr/>
    </dgm:pt>
    <dgm:pt modelId="{1B7C36E9-B156-4BAB-933D-9D6E439C945F}" type="pres">
      <dgm:prSet presAssocID="{13C4DEA6-E95B-41F6-A294-D7B8B1F1A816}" presName="childText" presStyleLbl="conFgAcc1" presStyleIdx="0" presStyleCnt="2">
        <dgm:presLayoutVars>
          <dgm:bulletEnabled val="1"/>
        </dgm:presLayoutVars>
      </dgm:prSet>
      <dgm:spPr/>
    </dgm:pt>
    <dgm:pt modelId="{C2ABFA14-DCC8-425B-BFF2-189729B320F8}" type="pres">
      <dgm:prSet presAssocID="{3749A1A2-5EE1-4878-ADD7-E72B900BC6E2}" presName="spaceBetweenRectangles" presStyleCnt="0"/>
      <dgm:spPr/>
    </dgm:pt>
    <dgm:pt modelId="{D2B8165C-04F5-4DB6-8F95-2FAF04975C96}" type="pres">
      <dgm:prSet presAssocID="{600FF78B-0F87-44BE-A846-30935CCA6DBC}" presName="parentLin" presStyleCnt="0"/>
      <dgm:spPr/>
    </dgm:pt>
    <dgm:pt modelId="{951C9625-5B3D-47A4-BC06-BCA81A3A7ED0}" type="pres">
      <dgm:prSet presAssocID="{600FF78B-0F87-44BE-A846-30935CCA6DBC}" presName="parentLeftMargin" presStyleLbl="node1" presStyleIdx="0" presStyleCnt="2"/>
      <dgm:spPr/>
    </dgm:pt>
    <dgm:pt modelId="{A879262C-BB9E-4D7B-AF0E-025097D1D28C}" type="pres">
      <dgm:prSet presAssocID="{600FF78B-0F87-44BE-A846-30935CCA6DBC}" presName="parentText" presStyleLbl="node1" presStyleIdx="1" presStyleCnt="2">
        <dgm:presLayoutVars>
          <dgm:chMax val="0"/>
          <dgm:bulletEnabled val="1"/>
        </dgm:presLayoutVars>
      </dgm:prSet>
      <dgm:spPr/>
    </dgm:pt>
    <dgm:pt modelId="{9B4343DE-AB03-4B04-8406-0D8CEC97206D}" type="pres">
      <dgm:prSet presAssocID="{600FF78B-0F87-44BE-A846-30935CCA6DBC}" presName="negativeSpace" presStyleCnt="0"/>
      <dgm:spPr/>
    </dgm:pt>
    <dgm:pt modelId="{E3CA7A58-B485-4864-9D42-87C12FB0BC3E}" type="pres">
      <dgm:prSet presAssocID="{600FF78B-0F87-44BE-A846-30935CCA6DBC}" presName="childText" presStyleLbl="conFgAcc1" presStyleIdx="1" presStyleCnt="2">
        <dgm:presLayoutVars>
          <dgm:bulletEnabled val="1"/>
        </dgm:presLayoutVars>
      </dgm:prSet>
      <dgm:spPr/>
    </dgm:pt>
  </dgm:ptLst>
  <dgm:cxnLst>
    <dgm:cxn modelId="{1A2C3C03-E5BC-43B8-9971-21D712DE5B36}" srcId="{13C4DEA6-E95B-41F6-A294-D7B8B1F1A816}" destId="{DF5F1865-21EB-4702-B02C-E40648A96C7F}" srcOrd="3" destOrd="0" parTransId="{F4466964-F599-4547-9A5E-8DFE9D66C263}" sibTransId="{9C029E4C-C502-40B3-A3F1-957495B63509}"/>
    <dgm:cxn modelId="{86208124-1E04-44C3-914A-6545CE2E1877}" type="presOf" srcId="{318A6AA4-F94F-4DB1-A1B5-04E34C1E125F}" destId="{E3CA7A58-B485-4864-9D42-87C12FB0BC3E}" srcOrd="0" destOrd="3" presId="urn:microsoft.com/office/officeart/2005/8/layout/list1"/>
    <dgm:cxn modelId="{83018C2F-76E6-43E9-BB18-07FFD97C8CF3}" srcId="{CB8CAC01-530D-466C-A2EA-607BDCBD1D70}" destId="{600FF78B-0F87-44BE-A846-30935CCA6DBC}" srcOrd="1" destOrd="0" parTransId="{28AB177F-7448-4B61-936F-D5DC11A3185C}" sibTransId="{845B5BDC-4DF8-473E-A85D-16C885CF23D8}"/>
    <dgm:cxn modelId="{67E5F12F-893E-49EA-9178-983FD73678CA}" type="presOf" srcId="{600FF78B-0F87-44BE-A846-30935CCA6DBC}" destId="{951C9625-5B3D-47A4-BC06-BCA81A3A7ED0}" srcOrd="0" destOrd="0" presId="urn:microsoft.com/office/officeart/2005/8/layout/list1"/>
    <dgm:cxn modelId="{F4318C3B-7B18-4539-8FB7-7767DDA9655B}" srcId="{13C4DEA6-E95B-41F6-A294-D7B8B1F1A816}" destId="{7BEC1618-977B-4DF2-88AA-C9A883341038}" srcOrd="1" destOrd="0" parTransId="{16D72984-8A15-4A31-893B-65F5AA6F714F}" sibTransId="{F02EB3EE-130D-45DC-868E-44B817E246FA}"/>
    <dgm:cxn modelId="{5A892C3E-537C-4F4A-8754-36707469FE06}" srcId="{CB8CAC01-530D-466C-A2EA-607BDCBD1D70}" destId="{13C4DEA6-E95B-41F6-A294-D7B8B1F1A816}" srcOrd="0" destOrd="0" parTransId="{2758B147-0D15-42DF-AE53-D56EDC7DF717}" sibTransId="{3749A1A2-5EE1-4878-ADD7-E72B900BC6E2}"/>
    <dgm:cxn modelId="{3A467441-993D-4268-B38D-F83EF0686EBC}" type="presOf" srcId="{A23F6822-9943-4851-9573-1027C24AE4F5}" destId="{E3CA7A58-B485-4864-9D42-87C12FB0BC3E}" srcOrd="0" destOrd="2" presId="urn:microsoft.com/office/officeart/2005/8/layout/list1"/>
    <dgm:cxn modelId="{8C137E41-6738-4A42-8A4C-8091BE3CBF9E}" type="presOf" srcId="{600FF78B-0F87-44BE-A846-30935CCA6DBC}" destId="{A879262C-BB9E-4D7B-AF0E-025097D1D28C}" srcOrd="1" destOrd="0" presId="urn:microsoft.com/office/officeart/2005/8/layout/list1"/>
    <dgm:cxn modelId="{5DE4554D-332A-4AF2-9EEC-60D05803AE2B}" srcId="{600FF78B-0F87-44BE-A846-30935CCA6DBC}" destId="{488611E0-4989-4233-A393-F619A461B44A}" srcOrd="1" destOrd="0" parTransId="{88DE9559-4F63-4C42-AB57-FA3A276249BA}" sibTransId="{FF679D2E-1E1A-480C-B52C-7B9CE372F939}"/>
    <dgm:cxn modelId="{30ACF450-2411-4DED-B2A4-8AA4226BB345}" type="presOf" srcId="{13C4DEA6-E95B-41F6-A294-D7B8B1F1A816}" destId="{7ED43D50-E939-45F3-88DC-D1B2117AA2AF}" srcOrd="1" destOrd="0" presId="urn:microsoft.com/office/officeart/2005/8/layout/list1"/>
    <dgm:cxn modelId="{91B25255-77AE-43CD-A0D0-D1B2CA962A9A}" srcId="{600FF78B-0F87-44BE-A846-30935CCA6DBC}" destId="{416F6C18-FC7E-40CB-8FEF-D9E32434C6C0}" srcOrd="0" destOrd="0" parTransId="{13547F09-1C21-4E35-BFA0-34B76BC138AD}" sibTransId="{1D985CE0-E9EA-4708-B958-99214556AF20}"/>
    <dgm:cxn modelId="{3597396C-F3F0-4753-9690-1D82ED523C1E}" type="presOf" srcId="{228B6220-F0A5-4905-8FDE-C551F91F92CC}" destId="{1B7C36E9-B156-4BAB-933D-9D6E439C945F}" srcOrd="0" destOrd="2" presId="urn:microsoft.com/office/officeart/2005/8/layout/list1"/>
    <dgm:cxn modelId="{F7705F82-EBC7-4A10-AD08-F3A35FEAA892}" type="presOf" srcId="{F7F232EA-580F-4693-BA11-549C70162168}" destId="{E3CA7A58-B485-4864-9D42-87C12FB0BC3E}" srcOrd="0" destOrd="4" presId="urn:microsoft.com/office/officeart/2005/8/layout/list1"/>
    <dgm:cxn modelId="{DF9F5294-4EDF-4A6D-8FA2-1EA724C48190}" srcId="{600FF78B-0F87-44BE-A846-30935CCA6DBC}" destId="{318A6AA4-F94F-4DB1-A1B5-04E34C1E125F}" srcOrd="3" destOrd="0" parTransId="{BA00F7C9-E39C-4A25-ADF5-F641BBCF7064}" sibTransId="{04C63522-B0D5-409E-8E4A-FA7CBF774121}"/>
    <dgm:cxn modelId="{33A20EA9-C3B8-42E1-A01F-08324DC13543}" type="presOf" srcId="{DF5F1865-21EB-4702-B02C-E40648A96C7F}" destId="{1B7C36E9-B156-4BAB-933D-9D6E439C945F}" srcOrd="0" destOrd="3" presId="urn:microsoft.com/office/officeart/2005/8/layout/list1"/>
    <dgm:cxn modelId="{0A6378A9-36A7-4F98-BA5C-422FE00D19F3}" type="presOf" srcId="{488611E0-4989-4233-A393-F619A461B44A}" destId="{E3CA7A58-B485-4864-9D42-87C12FB0BC3E}" srcOrd="0" destOrd="1" presId="urn:microsoft.com/office/officeart/2005/8/layout/list1"/>
    <dgm:cxn modelId="{29E31AB2-4BF3-451A-8FE0-98FDB4C5450A}" srcId="{600FF78B-0F87-44BE-A846-30935CCA6DBC}" destId="{A23F6822-9943-4851-9573-1027C24AE4F5}" srcOrd="2" destOrd="0" parTransId="{A8168C3B-507D-4A07-8304-759016D1DF50}" sibTransId="{D4F27F3D-589D-463F-AB76-DDDC16848846}"/>
    <dgm:cxn modelId="{845A40C2-22F7-4BBE-BC24-F5D9F9F976CC}" type="presOf" srcId="{13C4DEA6-E95B-41F6-A294-D7B8B1F1A816}" destId="{BEBE89D6-6129-4A2E-91C2-4D2850ADEFDB}" srcOrd="0" destOrd="0" presId="urn:microsoft.com/office/officeart/2005/8/layout/list1"/>
    <dgm:cxn modelId="{69FF6BC2-649C-4411-BBAC-83B4217B0153}" type="presOf" srcId="{9681E6C1-0053-4BCF-A362-A228C879B21E}" destId="{1B7C36E9-B156-4BAB-933D-9D6E439C945F}" srcOrd="0" destOrd="0" presId="urn:microsoft.com/office/officeart/2005/8/layout/list1"/>
    <dgm:cxn modelId="{144CF5C6-C68E-4D6F-83CB-D3D43656A368}" srcId="{600FF78B-0F87-44BE-A846-30935CCA6DBC}" destId="{F7F232EA-580F-4693-BA11-549C70162168}" srcOrd="4" destOrd="0" parTransId="{3BC1FCDB-2C94-4D59-934B-05CEA21774C4}" sibTransId="{B4FA23F4-3DA0-415C-B973-14A22426249E}"/>
    <dgm:cxn modelId="{D75BCBE0-6994-43E2-9BEF-A91D07276C6F}" type="presOf" srcId="{416F6C18-FC7E-40CB-8FEF-D9E32434C6C0}" destId="{E3CA7A58-B485-4864-9D42-87C12FB0BC3E}" srcOrd="0" destOrd="0" presId="urn:microsoft.com/office/officeart/2005/8/layout/list1"/>
    <dgm:cxn modelId="{3F515AE7-5998-4235-B676-106775D2D8D0}" srcId="{13C4DEA6-E95B-41F6-A294-D7B8B1F1A816}" destId="{9681E6C1-0053-4BCF-A362-A228C879B21E}" srcOrd="0" destOrd="0" parTransId="{ECE918DD-BCB5-489D-A95D-923D2BF8F764}" sibTransId="{42359271-8DCA-4339-94BF-8FFB786AC72F}"/>
    <dgm:cxn modelId="{30105AEE-7C0F-4E56-9313-C21D22CD2065}" srcId="{13C4DEA6-E95B-41F6-A294-D7B8B1F1A816}" destId="{228B6220-F0A5-4905-8FDE-C551F91F92CC}" srcOrd="2" destOrd="0" parTransId="{BD19CCB8-0C25-450C-84E0-6283FB8DC353}" sibTransId="{FC8C3630-E24B-45AE-B2AD-206944097D66}"/>
    <dgm:cxn modelId="{FF5CB2EE-6F8B-42FC-8E60-8FABFF0142FC}" type="presOf" srcId="{CB8CAC01-530D-466C-A2EA-607BDCBD1D70}" destId="{DAEA0A6C-7F94-4022-B9C0-DE4D22EB8008}" srcOrd="0" destOrd="0" presId="urn:microsoft.com/office/officeart/2005/8/layout/list1"/>
    <dgm:cxn modelId="{212873F0-2F5A-4ED8-A381-73841377B7BC}" type="presOf" srcId="{7BEC1618-977B-4DF2-88AA-C9A883341038}" destId="{1B7C36E9-B156-4BAB-933D-9D6E439C945F}" srcOrd="0" destOrd="1" presId="urn:microsoft.com/office/officeart/2005/8/layout/list1"/>
    <dgm:cxn modelId="{1EDC356D-B932-4C0D-87F5-38CE66403222}" type="presParOf" srcId="{DAEA0A6C-7F94-4022-B9C0-DE4D22EB8008}" destId="{922EE22C-FF7F-4E15-A28A-C6D4E94F234C}" srcOrd="0" destOrd="0" presId="urn:microsoft.com/office/officeart/2005/8/layout/list1"/>
    <dgm:cxn modelId="{F8FD0225-9866-4C47-AA97-374E7BCB1642}" type="presParOf" srcId="{922EE22C-FF7F-4E15-A28A-C6D4E94F234C}" destId="{BEBE89D6-6129-4A2E-91C2-4D2850ADEFDB}" srcOrd="0" destOrd="0" presId="urn:microsoft.com/office/officeart/2005/8/layout/list1"/>
    <dgm:cxn modelId="{C709BC89-D4E0-483C-AB47-8D626C88B911}" type="presParOf" srcId="{922EE22C-FF7F-4E15-A28A-C6D4E94F234C}" destId="{7ED43D50-E939-45F3-88DC-D1B2117AA2AF}" srcOrd="1" destOrd="0" presId="urn:microsoft.com/office/officeart/2005/8/layout/list1"/>
    <dgm:cxn modelId="{113398CA-4D53-4C7B-A9E9-9872088DB507}" type="presParOf" srcId="{DAEA0A6C-7F94-4022-B9C0-DE4D22EB8008}" destId="{E6D642E3-C40C-4422-BCF4-6E457C802F34}" srcOrd="1" destOrd="0" presId="urn:microsoft.com/office/officeart/2005/8/layout/list1"/>
    <dgm:cxn modelId="{C095BEC7-77C1-448D-98CB-88F7FD676E1C}" type="presParOf" srcId="{DAEA0A6C-7F94-4022-B9C0-DE4D22EB8008}" destId="{1B7C36E9-B156-4BAB-933D-9D6E439C945F}" srcOrd="2" destOrd="0" presId="urn:microsoft.com/office/officeart/2005/8/layout/list1"/>
    <dgm:cxn modelId="{90171BBE-B804-4FD9-9DF6-AF45827E263F}" type="presParOf" srcId="{DAEA0A6C-7F94-4022-B9C0-DE4D22EB8008}" destId="{C2ABFA14-DCC8-425B-BFF2-189729B320F8}" srcOrd="3" destOrd="0" presId="urn:microsoft.com/office/officeart/2005/8/layout/list1"/>
    <dgm:cxn modelId="{5768E730-7A3C-40FA-8219-A12378F2DA04}" type="presParOf" srcId="{DAEA0A6C-7F94-4022-B9C0-DE4D22EB8008}" destId="{D2B8165C-04F5-4DB6-8F95-2FAF04975C96}" srcOrd="4" destOrd="0" presId="urn:microsoft.com/office/officeart/2005/8/layout/list1"/>
    <dgm:cxn modelId="{19C49124-4278-4DA2-AA45-3ACF8CEA16C6}" type="presParOf" srcId="{D2B8165C-04F5-4DB6-8F95-2FAF04975C96}" destId="{951C9625-5B3D-47A4-BC06-BCA81A3A7ED0}" srcOrd="0" destOrd="0" presId="urn:microsoft.com/office/officeart/2005/8/layout/list1"/>
    <dgm:cxn modelId="{FC0D3FA8-6950-4081-BC57-0C6A758E4EAE}" type="presParOf" srcId="{D2B8165C-04F5-4DB6-8F95-2FAF04975C96}" destId="{A879262C-BB9E-4D7B-AF0E-025097D1D28C}" srcOrd="1" destOrd="0" presId="urn:microsoft.com/office/officeart/2005/8/layout/list1"/>
    <dgm:cxn modelId="{89460D48-446E-4FF5-BDC8-C5F249BC4845}" type="presParOf" srcId="{DAEA0A6C-7F94-4022-B9C0-DE4D22EB8008}" destId="{9B4343DE-AB03-4B04-8406-0D8CEC97206D}" srcOrd="5" destOrd="0" presId="urn:microsoft.com/office/officeart/2005/8/layout/list1"/>
    <dgm:cxn modelId="{1EDFDE26-9F43-43E9-B033-582C268D6CE4}" type="presParOf" srcId="{DAEA0A6C-7F94-4022-B9C0-DE4D22EB8008}" destId="{E3CA7A58-B485-4864-9D42-87C12FB0BC3E}" srcOrd="6" destOrd="0" presId="urn:microsoft.com/office/officeart/2005/8/layout/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DEAF273-FD9F-4C8C-9C15-3A1AB47B0825}" type="doc">
      <dgm:prSet loTypeId="urn:microsoft.com/office/officeart/2005/8/layout/process4" loCatId="process" qsTypeId="urn:microsoft.com/office/officeart/2005/8/quickstyle/simple1" qsCatId="simple" csTypeId="urn:microsoft.com/office/officeart/2005/8/colors/colorful1" csCatId="colorful"/>
      <dgm:spPr/>
      <dgm:t>
        <a:bodyPr/>
        <a:lstStyle/>
        <a:p>
          <a:endParaRPr lang="en-US"/>
        </a:p>
      </dgm:t>
    </dgm:pt>
    <dgm:pt modelId="{E26109CD-FCF7-4011-9B92-8206328C5A68}">
      <dgm:prSet/>
      <dgm:spPr/>
      <dgm:t>
        <a:bodyPr/>
        <a:lstStyle/>
        <a:p>
          <a:r>
            <a:rPr lang="en-US" dirty="0"/>
            <a:t>Adopt and make publicly available (including on the website) a Title IX sexual harassment policy </a:t>
          </a:r>
          <a:r>
            <a:rPr lang="en-US" b="1" u="sng" dirty="0"/>
            <a:t>and</a:t>
          </a:r>
          <a:r>
            <a:rPr lang="en-US" dirty="0"/>
            <a:t> grievance procedure</a:t>
          </a:r>
        </a:p>
      </dgm:t>
    </dgm:pt>
    <dgm:pt modelId="{86AB0905-BF21-4F37-92ED-954C379E9B82}" type="parTrans" cxnId="{438687A8-E630-4B48-8AF4-AB4F6E1931F7}">
      <dgm:prSet/>
      <dgm:spPr/>
      <dgm:t>
        <a:bodyPr/>
        <a:lstStyle/>
        <a:p>
          <a:endParaRPr lang="en-US"/>
        </a:p>
      </dgm:t>
    </dgm:pt>
    <dgm:pt modelId="{020A4DA9-A784-402D-9EAC-DC40FF49BBC7}" type="sibTrans" cxnId="{438687A8-E630-4B48-8AF4-AB4F6E1931F7}">
      <dgm:prSet/>
      <dgm:spPr/>
      <dgm:t>
        <a:bodyPr/>
        <a:lstStyle/>
        <a:p>
          <a:endParaRPr lang="en-US"/>
        </a:p>
      </dgm:t>
    </dgm:pt>
    <dgm:pt modelId="{BB6AD488-1C0D-4C95-9B89-E6B92F1EE2E6}">
      <dgm:prSet/>
      <dgm:spPr/>
      <dgm:t>
        <a:bodyPr/>
        <a:lstStyle/>
        <a:p>
          <a:r>
            <a:rPr lang="en-US" dirty="0"/>
            <a:t>Follow the policy and procedure for any complaint involving alleged conduct of Title IX sexual harassment</a:t>
          </a:r>
        </a:p>
      </dgm:t>
    </dgm:pt>
    <dgm:pt modelId="{BAF3A38D-B3DF-4443-98F1-0C26A58DE267}" type="parTrans" cxnId="{6B50BFFE-8A20-472D-A257-5141E25177DA}">
      <dgm:prSet/>
      <dgm:spPr/>
      <dgm:t>
        <a:bodyPr/>
        <a:lstStyle/>
        <a:p>
          <a:endParaRPr lang="en-US"/>
        </a:p>
      </dgm:t>
    </dgm:pt>
    <dgm:pt modelId="{FA63EC5E-BB62-40CB-9178-07133D4BD7F4}" type="sibTrans" cxnId="{6B50BFFE-8A20-472D-A257-5141E25177DA}">
      <dgm:prSet/>
      <dgm:spPr/>
      <dgm:t>
        <a:bodyPr/>
        <a:lstStyle/>
        <a:p>
          <a:endParaRPr lang="en-US"/>
        </a:p>
      </dgm:t>
    </dgm:pt>
    <dgm:pt modelId="{AE038E41-CB8F-43D6-B3FC-F4E998DB55FD}" type="pres">
      <dgm:prSet presAssocID="{3DEAF273-FD9F-4C8C-9C15-3A1AB47B0825}" presName="Name0" presStyleCnt="0">
        <dgm:presLayoutVars>
          <dgm:dir/>
          <dgm:animLvl val="lvl"/>
          <dgm:resizeHandles val="exact"/>
        </dgm:presLayoutVars>
      </dgm:prSet>
      <dgm:spPr/>
    </dgm:pt>
    <dgm:pt modelId="{EAD97E6C-4556-4113-9B59-43B83413CD0C}" type="pres">
      <dgm:prSet presAssocID="{BB6AD488-1C0D-4C95-9B89-E6B92F1EE2E6}" presName="boxAndChildren" presStyleCnt="0"/>
      <dgm:spPr/>
    </dgm:pt>
    <dgm:pt modelId="{6A5B93FA-D1B9-4BFF-8EB5-9191D4B8936E}" type="pres">
      <dgm:prSet presAssocID="{BB6AD488-1C0D-4C95-9B89-E6B92F1EE2E6}" presName="parentTextBox" presStyleLbl="node1" presStyleIdx="0" presStyleCnt="2"/>
      <dgm:spPr/>
    </dgm:pt>
    <dgm:pt modelId="{FC445E89-182D-4822-AD60-AF884053A96C}" type="pres">
      <dgm:prSet presAssocID="{020A4DA9-A784-402D-9EAC-DC40FF49BBC7}" presName="sp" presStyleCnt="0"/>
      <dgm:spPr/>
    </dgm:pt>
    <dgm:pt modelId="{58248D23-8EE4-48DA-A19D-1E053E244A9B}" type="pres">
      <dgm:prSet presAssocID="{E26109CD-FCF7-4011-9B92-8206328C5A68}" presName="arrowAndChildren" presStyleCnt="0"/>
      <dgm:spPr/>
    </dgm:pt>
    <dgm:pt modelId="{1DF8C7A8-7579-4C09-A5D5-D6AD791DE2B4}" type="pres">
      <dgm:prSet presAssocID="{E26109CD-FCF7-4011-9B92-8206328C5A68}" presName="parentTextArrow" presStyleLbl="node1" presStyleIdx="1" presStyleCnt="2"/>
      <dgm:spPr/>
    </dgm:pt>
  </dgm:ptLst>
  <dgm:cxnLst>
    <dgm:cxn modelId="{11E92C4D-B660-4383-88E1-44C1302B80BF}" type="presOf" srcId="{E26109CD-FCF7-4011-9B92-8206328C5A68}" destId="{1DF8C7A8-7579-4C09-A5D5-D6AD791DE2B4}" srcOrd="0" destOrd="0" presId="urn:microsoft.com/office/officeart/2005/8/layout/process4"/>
    <dgm:cxn modelId="{438687A8-E630-4B48-8AF4-AB4F6E1931F7}" srcId="{3DEAF273-FD9F-4C8C-9C15-3A1AB47B0825}" destId="{E26109CD-FCF7-4011-9B92-8206328C5A68}" srcOrd="0" destOrd="0" parTransId="{86AB0905-BF21-4F37-92ED-954C379E9B82}" sibTransId="{020A4DA9-A784-402D-9EAC-DC40FF49BBC7}"/>
    <dgm:cxn modelId="{D3BC87B3-67E4-4BAC-8F17-E67F3CF8EA48}" type="presOf" srcId="{3DEAF273-FD9F-4C8C-9C15-3A1AB47B0825}" destId="{AE038E41-CB8F-43D6-B3FC-F4E998DB55FD}" srcOrd="0" destOrd="0" presId="urn:microsoft.com/office/officeart/2005/8/layout/process4"/>
    <dgm:cxn modelId="{7DB1A4F9-5726-4FEA-A71F-EB3D23EBA5EF}" type="presOf" srcId="{BB6AD488-1C0D-4C95-9B89-E6B92F1EE2E6}" destId="{6A5B93FA-D1B9-4BFF-8EB5-9191D4B8936E}" srcOrd="0" destOrd="0" presId="urn:microsoft.com/office/officeart/2005/8/layout/process4"/>
    <dgm:cxn modelId="{6B50BFFE-8A20-472D-A257-5141E25177DA}" srcId="{3DEAF273-FD9F-4C8C-9C15-3A1AB47B0825}" destId="{BB6AD488-1C0D-4C95-9B89-E6B92F1EE2E6}" srcOrd="1" destOrd="0" parTransId="{BAF3A38D-B3DF-4443-98F1-0C26A58DE267}" sibTransId="{FA63EC5E-BB62-40CB-9178-07133D4BD7F4}"/>
    <dgm:cxn modelId="{3AD712B8-4349-4EB3-BE53-36C156D2156A}" type="presParOf" srcId="{AE038E41-CB8F-43D6-B3FC-F4E998DB55FD}" destId="{EAD97E6C-4556-4113-9B59-43B83413CD0C}" srcOrd="0" destOrd="0" presId="urn:microsoft.com/office/officeart/2005/8/layout/process4"/>
    <dgm:cxn modelId="{DB4D3318-7F44-4BE5-A104-0C07EA0A2643}" type="presParOf" srcId="{EAD97E6C-4556-4113-9B59-43B83413CD0C}" destId="{6A5B93FA-D1B9-4BFF-8EB5-9191D4B8936E}" srcOrd="0" destOrd="0" presId="urn:microsoft.com/office/officeart/2005/8/layout/process4"/>
    <dgm:cxn modelId="{0B913DE2-9CCF-4414-B757-55790BD30FDE}" type="presParOf" srcId="{AE038E41-CB8F-43D6-B3FC-F4E998DB55FD}" destId="{FC445E89-182D-4822-AD60-AF884053A96C}" srcOrd="1" destOrd="0" presId="urn:microsoft.com/office/officeart/2005/8/layout/process4"/>
    <dgm:cxn modelId="{14577A08-4C26-40AB-9243-8AB107A94B83}" type="presParOf" srcId="{AE038E41-CB8F-43D6-B3FC-F4E998DB55FD}" destId="{58248D23-8EE4-48DA-A19D-1E053E244A9B}" srcOrd="2" destOrd="0" presId="urn:microsoft.com/office/officeart/2005/8/layout/process4"/>
    <dgm:cxn modelId="{42B61FE2-85CB-4318-97B7-1F56B77AA212}" type="presParOf" srcId="{58248D23-8EE4-48DA-A19D-1E053E244A9B}" destId="{1DF8C7A8-7579-4C09-A5D5-D6AD791DE2B4}"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a:t>
          </a:r>
          <a:r>
            <a:rPr lang="en-US" dirty="0"/>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custLinFactNeighborX="0" custLinFactNeighborY="0">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solidFill>
                <a:srgbClr val="FF0000"/>
              </a:solidFill>
            </a:rPr>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a:t>
          </a:r>
          <a:r>
            <a:rPr lang="en-US" dirty="0"/>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solidFill>
                <a:srgbClr val="FF0000"/>
              </a:solidFill>
            </a:rPr>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 </a:t>
          </a:r>
          <a:r>
            <a:rPr lang="en-US" dirty="0"/>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65C4A9A3-A035-4087-9EA5-117110DCFDEF}" type="doc">
      <dgm:prSet loTypeId="urn:microsoft.com/office/officeart/2005/8/layout/hierarchy1" loCatId="hierarchy" qsTypeId="urn:microsoft.com/office/officeart/2005/8/quickstyle/simple1" qsCatId="simple" csTypeId="urn:microsoft.com/office/officeart/2005/8/colors/colorful2" csCatId="colorful" phldr="1"/>
      <dgm:spPr/>
      <dgm:t>
        <a:bodyPr/>
        <a:lstStyle/>
        <a:p>
          <a:endParaRPr lang="en-US"/>
        </a:p>
      </dgm:t>
    </dgm:pt>
    <dgm:pt modelId="{FD465F2B-65AF-4A5B-9EF4-9859FCEE7E39}">
      <dgm:prSet/>
      <dgm:spPr/>
      <dgm:t>
        <a:bodyPr/>
        <a:lstStyle/>
        <a:p>
          <a:r>
            <a:rPr lang="en-US" dirty="0"/>
            <a:t>Any employee of the school district can have actual knowledge.</a:t>
          </a:r>
        </a:p>
      </dgm:t>
    </dgm:pt>
    <dgm:pt modelId="{407299A9-B71E-4562-BBFF-8184FCE1AD54}" type="parTrans" cxnId="{7F682971-5130-4AD7-9E67-B7DEE6F4CBAD}">
      <dgm:prSet/>
      <dgm:spPr/>
      <dgm:t>
        <a:bodyPr/>
        <a:lstStyle/>
        <a:p>
          <a:endParaRPr lang="en-US"/>
        </a:p>
      </dgm:t>
    </dgm:pt>
    <dgm:pt modelId="{1C1261C2-55E2-484A-A4DC-3F84426A80C3}" type="sibTrans" cxnId="{7F682971-5130-4AD7-9E67-B7DEE6F4CBAD}">
      <dgm:prSet/>
      <dgm:spPr/>
      <dgm:t>
        <a:bodyPr/>
        <a:lstStyle/>
        <a:p>
          <a:endParaRPr lang="en-US"/>
        </a:p>
      </dgm:t>
    </dgm:pt>
    <dgm:pt modelId="{74FD1FEF-ACAA-4679-A79E-8AB17C8FB74C}">
      <dgm:prSet/>
      <dgm:spPr/>
      <dgm:t>
        <a:bodyPr/>
        <a:lstStyle/>
        <a:p>
          <a:r>
            <a:rPr lang="en-US" dirty="0"/>
            <a:t>Therefore, ALL employees must know how to recognize sexual harassment and report to the Title IX Coordinator.</a:t>
          </a:r>
        </a:p>
      </dgm:t>
    </dgm:pt>
    <dgm:pt modelId="{565E472C-2981-4E1F-A6F1-40E125E940B4}" type="parTrans" cxnId="{B4D1D87A-D722-4837-9C6E-AD55DAC51D4B}">
      <dgm:prSet/>
      <dgm:spPr/>
      <dgm:t>
        <a:bodyPr/>
        <a:lstStyle/>
        <a:p>
          <a:endParaRPr lang="en-US"/>
        </a:p>
      </dgm:t>
    </dgm:pt>
    <dgm:pt modelId="{9A9A4119-F5EB-4D95-BFEC-6F19183BCA32}" type="sibTrans" cxnId="{B4D1D87A-D722-4837-9C6E-AD55DAC51D4B}">
      <dgm:prSet/>
      <dgm:spPr/>
      <dgm:t>
        <a:bodyPr/>
        <a:lstStyle/>
        <a:p>
          <a:endParaRPr lang="en-US"/>
        </a:p>
      </dgm:t>
    </dgm:pt>
    <dgm:pt modelId="{272E6AC8-3C2E-4E54-A39C-3ADB18E5D3D9}" type="pres">
      <dgm:prSet presAssocID="{65C4A9A3-A035-4087-9EA5-117110DCFDEF}" presName="hierChild1" presStyleCnt="0">
        <dgm:presLayoutVars>
          <dgm:chPref val="1"/>
          <dgm:dir/>
          <dgm:animOne val="branch"/>
          <dgm:animLvl val="lvl"/>
          <dgm:resizeHandles/>
        </dgm:presLayoutVars>
      </dgm:prSet>
      <dgm:spPr/>
    </dgm:pt>
    <dgm:pt modelId="{5EB56BF3-D696-45B0-8CFA-4283A9B5FCED}" type="pres">
      <dgm:prSet presAssocID="{FD465F2B-65AF-4A5B-9EF4-9859FCEE7E39}" presName="hierRoot1" presStyleCnt="0"/>
      <dgm:spPr/>
    </dgm:pt>
    <dgm:pt modelId="{B570AAE8-1C52-4DEE-9ABD-489523C7330E}" type="pres">
      <dgm:prSet presAssocID="{FD465F2B-65AF-4A5B-9EF4-9859FCEE7E39}" presName="composite" presStyleCnt="0"/>
      <dgm:spPr/>
    </dgm:pt>
    <dgm:pt modelId="{E8943DAD-1775-4EC9-A3B4-71531C584747}" type="pres">
      <dgm:prSet presAssocID="{FD465F2B-65AF-4A5B-9EF4-9859FCEE7E39}" presName="background" presStyleLbl="node0" presStyleIdx="0" presStyleCnt="2"/>
      <dgm:spPr/>
    </dgm:pt>
    <dgm:pt modelId="{B7D0FA71-937F-417B-A33A-B64FF75097F2}" type="pres">
      <dgm:prSet presAssocID="{FD465F2B-65AF-4A5B-9EF4-9859FCEE7E39}" presName="text" presStyleLbl="fgAcc0" presStyleIdx="0" presStyleCnt="2">
        <dgm:presLayoutVars>
          <dgm:chPref val="3"/>
        </dgm:presLayoutVars>
      </dgm:prSet>
      <dgm:spPr/>
    </dgm:pt>
    <dgm:pt modelId="{81FDE974-4A44-43E9-9275-FD212D6397D2}" type="pres">
      <dgm:prSet presAssocID="{FD465F2B-65AF-4A5B-9EF4-9859FCEE7E39}" presName="hierChild2" presStyleCnt="0"/>
      <dgm:spPr/>
    </dgm:pt>
    <dgm:pt modelId="{39798839-75F3-4E85-84AF-3CF9CA2DCA32}" type="pres">
      <dgm:prSet presAssocID="{74FD1FEF-ACAA-4679-A79E-8AB17C8FB74C}" presName="hierRoot1" presStyleCnt="0"/>
      <dgm:spPr/>
    </dgm:pt>
    <dgm:pt modelId="{C621F4C2-A1C7-46E4-8879-5FA76E69B245}" type="pres">
      <dgm:prSet presAssocID="{74FD1FEF-ACAA-4679-A79E-8AB17C8FB74C}" presName="composite" presStyleCnt="0"/>
      <dgm:spPr/>
    </dgm:pt>
    <dgm:pt modelId="{24846696-F633-45EC-890E-F5884A053CB1}" type="pres">
      <dgm:prSet presAssocID="{74FD1FEF-ACAA-4679-A79E-8AB17C8FB74C}" presName="background" presStyleLbl="node0" presStyleIdx="1" presStyleCnt="2"/>
      <dgm:spPr/>
    </dgm:pt>
    <dgm:pt modelId="{32E2610C-9FCC-4A40-B802-DC01303A75D5}" type="pres">
      <dgm:prSet presAssocID="{74FD1FEF-ACAA-4679-A79E-8AB17C8FB74C}" presName="text" presStyleLbl="fgAcc0" presStyleIdx="1" presStyleCnt="2">
        <dgm:presLayoutVars>
          <dgm:chPref val="3"/>
        </dgm:presLayoutVars>
      </dgm:prSet>
      <dgm:spPr/>
    </dgm:pt>
    <dgm:pt modelId="{B92144E1-4758-4311-A67E-6F12743E9B89}" type="pres">
      <dgm:prSet presAssocID="{74FD1FEF-ACAA-4679-A79E-8AB17C8FB74C}" presName="hierChild2" presStyleCnt="0"/>
      <dgm:spPr/>
    </dgm:pt>
  </dgm:ptLst>
  <dgm:cxnLst>
    <dgm:cxn modelId="{39B6E746-7C3B-4D43-8C16-CE81020DB969}" type="presOf" srcId="{65C4A9A3-A035-4087-9EA5-117110DCFDEF}" destId="{272E6AC8-3C2E-4E54-A39C-3ADB18E5D3D9}" srcOrd="0" destOrd="0" presId="urn:microsoft.com/office/officeart/2005/8/layout/hierarchy1"/>
    <dgm:cxn modelId="{7F682971-5130-4AD7-9E67-B7DEE6F4CBAD}" srcId="{65C4A9A3-A035-4087-9EA5-117110DCFDEF}" destId="{FD465F2B-65AF-4A5B-9EF4-9859FCEE7E39}" srcOrd="0" destOrd="0" parTransId="{407299A9-B71E-4562-BBFF-8184FCE1AD54}" sibTransId="{1C1261C2-55E2-484A-A4DC-3F84426A80C3}"/>
    <dgm:cxn modelId="{B4D1D87A-D722-4837-9C6E-AD55DAC51D4B}" srcId="{65C4A9A3-A035-4087-9EA5-117110DCFDEF}" destId="{74FD1FEF-ACAA-4679-A79E-8AB17C8FB74C}" srcOrd="1" destOrd="0" parTransId="{565E472C-2981-4E1F-A6F1-40E125E940B4}" sibTransId="{9A9A4119-F5EB-4D95-BFEC-6F19183BCA32}"/>
    <dgm:cxn modelId="{B43E2A7C-F93E-4ECA-AD42-415B77443786}" type="presOf" srcId="{FD465F2B-65AF-4A5B-9EF4-9859FCEE7E39}" destId="{B7D0FA71-937F-417B-A33A-B64FF75097F2}" srcOrd="0" destOrd="0" presId="urn:microsoft.com/office/officeart/2005/8/layout/hierarchy1"/>
    <dgm:cxn modelId="{E1745884-36F9-4C2E-AD28-16AF8851BAFE}" type="presOf" srcId="{74FD1FEF-ACAA-4679-A79E-8AB17C8FB74C}" destId="{32E2610C-9FCC-4A40-B802-DC01303A75D5}" srcOrd="0" destOrd="0" presId="urn:microsoft.com/office/officeart/2005/8/layout/hierarchy1"/>
    <dgm:cxn modelId="{2CC36A58-4B8D-482C-A06D-C959AC5F7219}" type="presParOf" srcId="{272E6AC8-3C2E-4E54-A39C-3ADB18E5D3D9}" destId="{5EB56BF3-D696-45B0-8CFA-4283A9B5FCED}" srcOrd="0" destOrd="0" presId="urn:microsoft.com/office/officeart/2005/8/layout/hierarchy1"/>
    <dgm:cxn modelId="{6E534948-C7E3-4FE3-AF43-ABD9A59CE428}" type="presParOf" srcId="{5EB56BF3-D696-45B0-8CFA-4283A9B5FCED}" destId="{B570AAE8-1C52-4DEE-9ABD-489523C7330E}" srcOrd="0" destOrd="0" presId="urn:microsoft.com/office/officeart/2005/8/layout/hierarchy1"/>
    <dgm:cxn modelId="{98101756-E322-4FCC-B282-387F8D1D7F49}" type="presParOf" srcId="{B570AAE8-1C52-4DEE-9ABD-489523C7330E}" destId="{E8943DAD-1775-4EC9-A3B4-71531C584747}" srcOrd="0" destOrd="0" presId="urn:microsoft.com/office/officeart/2005/8/layout/hierarchy1"/>
    <dgm:cxn modelId="{956AD25C-88D9-43B1-95ED-302B2AB92914}" type="presParOf" srcId="{B570AAE8-1C52-4DEE-9ABD-489523C7330E}" destId="{B7D0FA71-937F-417B-A33A-B64FF75097F2}" srcOrd="1" destOrd="0" presId="urn:microsoft.com/office/officeart/2005/8/layout/hierarchy1"/>
    <dgm:cxn modelId="{EE0AD178-AE43-49C3-9EB9-9BC3B4B546DD}" type="presParOf" srcId="{5EB56BF3-D696-45B0-8CFA-4283A9B5FCED}" destId="{81FDE974-4A44-43E9-9275-FD212D6397D2}" srcOrd="1" destOrd="0" presId="urn:microsoft.com/office/officeart/2005/8/layout/hierarchy1"/>
    <dgm:cxn modelId="{2814B368-56DF-4F8B-9AF5-29457B342AFF}" type="presParOf" srcId="{272E6AC8-3C2E-4E54-A39C-3ADB18E5D3D9}" destId="{39798839-75F3-4E85-84AF-3CF9CA2DCA32}" srcOrd="1" destOrd="0" presId="urn:microsoft.com/office/officeart/2005/8/layout/hierarchy1"/>
    <dgm:cxn modelId="{BCA338AE-0386-4839-9A32-B4E1D57639C4}" type="presParOf" srcId="{39798839-75F3-4E85-84AF-3CF9CA2DCA32}" destId="{C621F4C2-A1C7-46E4-8879-5FA76E69B245}" srcOrd="0" destOrd="0" presId="urn:microsoft.com/office/officeart/2005/8/layout/hierarchy1"/>
    <dgm:cxn modelId="{DBA7270D-F438-4385-8409-01C0387BE17B}" type="presParOf" srcId="{C621F4C2-A1C7-46E4-8879-5FA76E69B245}" destId="{24846696-F633-45EC-890E-F5884A053CB1}" srcOrd="0" destOrd="0" presId="urn:microsoft.com/office/officeart/2005/8/layout/hierarchy1"/>
    <dgm:cxn modelId="{CFFF60A5-1FB7-48FF-8A3A-E4663FEA4905}" type="presParOf" srcId="{C621F4C2-A1C7-46E4-8879-5FA76E69B245}" destId="{32E2610C-9FCC-4A40-B802-DC01303A75D5}" srcOrd="1" destOrd="0" presId="urn:microsoft.com/office/officeart/2005/8/layout/hierarchy1"/>
    <dgm:cxn modelId="{8B7C51FB-12B8-4119-842F-E55502DF23E6}" type="presParOf" srcId="{39798839-75F3-4E85-84AF-3CF9CA2DCA32}" destId="{B92144E1-4758-4311-A67E-6F12743E9B89}" srcOrd="1" destOrd="0" presId="urn:microsoft.com/office/officeart/2005/8/layout/hierarchy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E56DE2F8-39BB-41E2-8B90-7939C552566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FDE14334-687C-4391-A9D8-4065D7D4796B}">
      <dgm:prSet/>
      <dgm:spPr/>
      <dgm:t>
        <a:bodyPr/>
        <a:lstStyle/>
        <a:p>
          <a:r>
            <a:rPr lang="en-US" dirty="0">
              <a:solidFill>
                <a:schemeClr val="bg1"/>
              </a:solidFill>
            </a:rPr>
            <a:t>“Sexual” conduct</a:t>
          </a:r>
        </a:p>
      </dgm:t>
    </dgm:pt>
    <dgm:pt modelId="{FF65A379-4995-41DF-83D0-ACF0C89892C8}" type="parTrans" cxnId="{01E25D06-3751-4EA9-87B3-8D6B236BB7DB}">
      <dgm:prSet/>
      <dgm:spPr/>
      <dgm:t>
        <a:bodyPr/>
        <a:lstStyle/>
        <a:p>
          <a:endParaRPr lang="en-US"/>
        </a:p>
      </dgm:t>
    </dgm:pt>
    <dgm:pt modelId="{2A812A5D-3513-4F48-9483-4AB543417647}" type="sibTrans" cxnId="{01E25D06-3751-4EA9-87B3-8D6B236BB7DB}">
      <dgm:prSet/>
      <dgm:spPr/>
      <dgm:t>
        <a:bodyPr/>
        <a:lstStyle/>
        <a:p>
          <a:endParaRPr lang="en-US"/>
        </a:p>
      </dgm:t>
    </dgm:pt>
    <dgm:pt modelId="{DA756409-692F-4E22-AF7B-06B508273760}">
      <dgm:prSet custT="1"/>
      <dgm:spPr/>
      <dgm:t>
        <a:bodyPr/>
        <a:lstStyle/>
        <a:p>
          <a:r>
            <a:rPr lang="en-US" sz="2500" dirty="0">
              <a:solidFill>
                <a:schemeClr val="bg1"/>
              </a:solidFill>
            </a:rPr>
            <a:t>Conduct based on gender stereotype or gender roles</a:t>
          </a:r>
        </a:p>
      </dgm:t>
    </dgm:pt>
    <dgm:pt modelId="{C0DDC3B6-C91B-4C3B-92E6-E98CB13B50FC}" type="parTrans" cxnId="{181F5279-47D6-4A0F-A43B-696C28FFD5E8}">
      <dgm:prSet/>
      <dgm:spPr/>
      <dgm:t>
        <a:bodyPr/>
        <a:lstStyle/>
        <a:p>
          <a:endParaRPr lang="en-US"/>
        </a:p>
      </dgm:t>
    </dgm:pt>
    <dgm:pt modelId="{89B8C41D-39DD-4010-A66E-7EEB54F326EB}" type="sibTrans" cxnId="{181F5279-47D6-4A0F-A43B-696C28FFD5E8}">
      <dgm:prSet/>
      <dgm:spPr/>
      <dgm:t>
        <a:bodyPr/>
        <a:lstStyle/>
        <a:p>
          <a:endParaRPr lang="en-US"/>
        </a:p>
      </dgm:t>
    </dgm:pt>
    <dgm:pt modelId="{AFC16579-9040-421E-854C-1AD08DA3D95A}">
      <dgm:prSet/>
      <dgm:spPr/>
      <dgm:t>
        <a:bodyPr/>
        <a:lstStyle/>
        <a:p>
          <a:r>
            <a:rPr lang="en-US" dirty="0">
              <a:solidFill>
                <a:schemeClr val="bg1"/>
              </a:solidFill>
            </a:rPr>
            <a:t>Conduct based on gender identity</a:t>
          </a:r>
        </a:p>
      </dgm:t>
    </dgm:pt>
    <dgm:pt modelId="{5EB403B3-8B3D-4E39-837F-2A4D01338726}" type="parTrans" cxnId="{7DF7DBAA-552C-441E-B35F-D64621AFCF1E}">
      <dgm:prSet/>
      <dgm:spPr/>
      <dgm:t>
        <a:bodyPr/>
        <a:lstStyle/>
        <a:p>
          <a:endParaRPr lang="en-US"/>
        </a:p>
      </dgm:t>
    </dgm:pt>
    <dgm:pt modelId="{708BE1E5-F0F8-41A7-B0B8-0A4DBD4BE6DE}" type="sibTrans" cxnId="{7DF7DBAA-552C-441E-B35F-D64621AFCF1E}">
      <dgm:prSet/>
      <dgm:spPr/>
      <dgm:t>
        <a:bodyPr/>
        <a:lstStyle/>
        <a:p>
          <a:endParaRPr lang="en-US"/>
        </a:p>
      </dgm:t>
    </dgm:pt>
    <dgm:pt modelId="{E80AA065-1F8B-4FE2-89AD-4BE0AFA3B678}">
      <dgm:prSet/>
      <dgm:spPr/>
      <dgm:t>
        <a:bodyPr/>
        <a:lstStyle/>
        <a:p>
          <a:r>
            <a:rPr lang="en-US" dirty="0">
              <a:solidFill>
                <a:schemeClr val="bg1"/>
              </a:solidFill>
            </a:rPr>
            <a:t>Conduct based on sexual orientation</a:t>
          </a:r>
        </a:p>
      </dgm:t>
    </dgm:pt>
    <dgm:pt modelId="{D74B9DF2-4C5C-4B6B-95D5-669313735709}" type="parTrans" cxnId="{FF428B0F-A86E-49DD-A97A-0B63EF4C5E55}">
      <dgm:prSet/>
      <dgm:spPr/>
      <dgm:t>
        <a:bodyPr/>
        <a:lstStyle/>
        <a:p>
          <a:endParaRPr lang="en-US"/>
        </a:p>
      </dgm:t>
    </dgm:pt>
    <dgm:pt modelId="{0D772021-4996-4CD4-AD27-1C53777A56A0}" type="sibTrans" cxnId="{FF428B0F-A86E-49DD-A97A-0B63EF4C5E55}">
      <dgm:prSet/>
      <dgm:spPr/>
      <dgm:t>
        <a:bodyPr/>
        <a:lstStyle/>
        <a:p>
          <a:endParaRPr lang="en-US"/>
        </a:p>
      </dgm:t>
    </dgm:pt>
    <dgm:pt modelId="{80C7D1D2-0A22-48A1-9C2F-B6BD9D1E2A9E}" type="pres">
      <dgm:prSet presAssocID="{E56DE2F8-39BB-41E2-8B90-7939C5525663}" presName="matrix" presStyleCnt="0">
        <dgm:presLayoutVars>
          <dgm:chMax val="1"/>
          <dgm:dir/>
          <dgm:resizeHandles val="exact"/>
        </dgm:presLayoutVars>
      </dgm:prSet>
      <dgm:spPr/>
    </dgm:pt>
    <dgm:pt modelId="{72367F61-FE1E-4D0F-9CE4-EEF1BCB3C02D}" type="pres">
      <dgm:prSet presAssocID="{E56DE2F8-39BB-41E2-8B90-7939C5525663}" presName="diamond" presStyleLbl="bgShp" presStyleIdx="0" presStyleCnt="1"/>
      <dgm:spPr/>
    </dgm:pt>
    <dgm:pt modelId="{C4E510F1-2E55-49D5-87B2-F817D286CA1F}" type="pres">
      <dgm:prSet presAssocID="{E56DE2F8-39BB-41E2-8B90-7939C5525663}" presName="quad1" presStyleLbl="node1" presStyleIdx="0" presStyleCnt="4">
        <dgm:presLayoutVars>
          <dgm:chMax val="0"/>
          <dgm:chPref val="0"/>
          <dgm:bulletEnabled val="1"/>
        </dgm:presLayoutVars>
      </dgm:prSet>
      <dgm:spPr/>
    </dgm:pt>
    <dgm:pt modelId="{AFBEA2E5-1AD0-4DA8-9EC8-C7747472AA51}" type="pres">
      <dgm:prSet presAssocID="{E56DE2F8-39BB-41E2-8B90-7939C5525663}" presName="quad2" presStyleLbl="node1" presStyleIdx="1" presStyleCnt="4">
        <dgm:presLayoutVars>
          <dgm:chMax val="0"/>
          <dgm:chPref val="0"/>
          <dgm:bulletEnabled val="1"/>
        </dgm:presLayoutVars>
      </dgm:prSet>
      <dgm:spPr/>
    </dgm:pt>
    <dgm:pt modelId="{E7778FFF-5705-449C-BED5-D8A58736DEE2}" type="pres">
      <dgm:prSet presAssocID="{E56DE2F8-39BB-41E2-8B90-7939C5525663}" presName="quad3" presStyleLbl="node1" presStyleIdx="2" presStyleCnt="4">
        <dgm:presLayoutVars>
          <dgm:chMax val="0"/>
          <dgm:chPref val="0"/>
          <dgm:bulletEnabled val="1"/>
        </dgm:presLayoutVars>
      </dgm:prSet>
      <dgm:spPr/>
    </dgm:pt>
    <dgm:pt modelId="{08886C65-A4F7-44C1-8C70-EC5A7F53C2E2}" type="pres">
      <dgm:prSet presAssocID="{E56DE2F8-39BB-41E2-8B90-7939C5525663}" presName="quad4" presStyleLbl="node1" presStyleIdx="3" presStyleCnt="4">
        <dgm:presLayoutVars>
          <dgm:chMax val="0"/>
          <dgm:chPref val="0"/>
          <dgm:bulletEnabled val="1"/>
        </dgm:presLayoutVars>
      </dgm:prSet>
      <dgm:spPr/>
    </dgm:pt>
  </dgm:ptLst>
  <dgm:cxnLst>
    <dgm:cxn modelId="{01E25D06-3751-4EA9-87B3-8D6B236BB7DB}" srcId="{E56DE2F8-39BB-41E2-8B90-7939C5525663}" destId="{FDE14334-687C-4391-A9D8-4065D7D4796B}" srcOrd="0" destOrd="0" parTransId="{FF65A379-4995-41DF-83D0-ACF0C89892C8}" sibTransId="{2A812A5D-3513-4F48-9483-4AB543417647}"/>
    <dgm:cxn modelId="{FF428B0F-A86E-49DD-A97A-0B63EF4C5E55}" srcId="{E56DE2F8-39BB-41E2-8B90-7939C5525663}" destId="{E80AA065-1F8B-4FE2-89AD-4BE0AFA3B678}" srcOrd="3" destOrd="0" parTransId="{D74B9DF2-4C5C-4B6B-95D5-669313735709}" sibTransId="{0D772021-4996-4CD4-AD27-1C53777A56A0}"/>
    <dgm:cxn modelId="{CFEA3950-9F1E-4806-8528-7A067D365A6D}" type="presOf" srcId="{E56DE2F8-39BB-41E2-8B90-7939C5525663}" destId="{80C7D1D2-0A22-48A1-9C2F-B6BD9D1E2A9E}" srcOrd="0" destOrd="0" presId="urn:microsoft.com/office/officeart/2005/8/layout/matrix3"/>
    <dgm:cxn modelId="{02E5D050-4CEE-4ABB-9B83-3186D96FF5DA}" type="presOf" srcId="{E80AA065-1F8B-4FE2-89AD-4BE0AFA3B678}" destId="{08886C65-A4F7-44C1-8C70-EC5A7F53C2E2}" srcOrd="0" destOrd="0" presId="urn:microsoft.com/office/officeart/2005/8/layout/matrix3"/>
    <dgm:cxn modelId="{181F5279-47D6-4A0F-A43B-696C28FFD5E8}" srcId="{E56DE2F8-39BB-41E2-8B90-7939C5525663}" destId="{DA756409-692F-4E22-AF7B-06B508273760}" srcOrd="1" destOrd="0" parTransId="{C0DDC3B6-C91B-4C3B-92E6-E98CB13B50FC}" sibTransId="{89B8C41D-39DD-4010-A66E-7EEB54F326EB}"/>
    <dgm:cxn modelId="{AE0F1D90-6C23-4CF3-A6D7-667E70498AC2}" type="presOf" srcId="{FDE14334-687C-4391-A9D8-4065D7D4796B}" destId="{C4E510F1-2E55-49D5-87B2-F817D286CA1F}" srcOrd="0" destOrd="0" presId="urn:microsoft.com/office/officeart/2005/8/layout/matrix3"/>
    <dgm:cxn modelId="{7DF7DBAA-552C-441E-B35F-D64621AFCF1E}" srcId="{E56DE2F8-39BB-41E2-8B90-7939C5525663}" destId="{AFC16579-9040-421E-854C-1AD08DA3D95A}" srcOrd="2" destOrd="0" parTransId="{5EB403B3-8B3D-4E39-837F-2A4D01338726}" sibTransId="{708BE1E5-F0F8-41A7-B0B8-0A4DBD4BE6DE}"/>
    <dgm:cxn modelId="{26D057B1-AFD4-4DE4-A5BE-9E2311C5FA56}" type="presOf" srcId="{DA756409-692F-4E22-AF7B-06B508273760}" destId="{AFBEA2E5-1AD0-4DA8-9EC8-C7747472AA51}" srcOrd="0" destOrd="0" presId="urn:microsoft.com/office/officeart/2005/8/layout/matrix3"/>
    <dgm:cxn modelId="{6FF377B6-E14C-45D7-8394-6974A68A470F}" type="presOf" srcId="{AFC16579-9040-421E-854C-1AD08DA3D95A}" destId="{E7778FFF-5705-449C-BED5-D8A58736DEE2}" srcOrd="0" destOrd="0" presId="urn:microsoft.com/office/officeart/2005/8/layout/matrix3"/>
    <dgm:cxn modelId="{339B2F79-972E-4F70-92DE-0742FAD90C61}" type="presParOf" srcId="{80C7D1D2-0A22-48A1-9C2F-B6BD9D1E2A9E}" destId="{72367F61-FE1E-4D0F-9CE4-EEF1BCB3C02D}" srcOrd="0" destOrd="0" presId="urn:microsoft.com/office/officeart/2005/8/layout/matrix3"/>
    <dgm:cxn modelId="{6A3BAC64-BBDE-4491-ADA6-3F9D0D7C35D2}" type="presParOf" srcId="{80C7D1D2-0A22-48A1-9C2F-B6BD9D1E2A9E}" destId="{C4E510F1-2E55-49D5-87B2-F817D286CA1F}" srcOrd="1" destOrd="0" presId="urn:microsoft.com/office/officeart/2005/8/layout/matrix3"/>
    <dgm:cxn modelId="{5D5B38D5-8A84-43CA-9218-F208D3602552}" type="presParOf" srcId="{80C7D1D2-0A22-48A1-9C2F-B6BD9D1E2A9E}" destId="{AFBEA2E5-1AD0-4DA8-9EC8-C7747472AA51}" srcOrd="2" destOrd="0" presId="urn:microsoft.com/office/officeart/2005/8/layout/matrix3"/>
    <dgm:cxn modelId="{3C11A0D2-22ED-4158-8421-B09C68D546EF}" type="presParOf" srcId="{80C7D1D2-0A22-48A1-9C2F-B6BD9D1E2A9E}" destId="{E7778FFF-5705-449C-BED5-D8A58736DEE2}" srcOrd="3" destOrd="0" presId="urn:microsoft.com/office/officeart/2005/8/layout/matrix3"/>
    <dgm:cxn modelId="{C05E7591-3935-4A5D-89E3-AEBDB43FDD37}" type="presParOf" srcId="{80C7D1D2-0A22-48A1-9C2F-B6BD9D1E2A9E}" destId="{08886C65-A4F7-44C1-8C70-EC5A7F53C2E2}"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E56DE2F8-39BB-41E2-8B90-7939C552566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0C7D1D2-0A22-48A1-9C2F-B6BD9D1E2A9E}" type="pres">
      <dgm:prSet presAssocID="{E56DE2F8-39BB-41E2-8B90-7939C5525663}" presName="matrix" presStyleCnt="0">
        <dgm:presLayoutVars>
          <dgm:chMax val="1"/>
          <dgm:dir/>
          <dgm:resizeHandles val="exact"/>
        </dgm:presLayoutVars>
      </dgm:prSet>
      <dgm:spPr/>
    </dgm:pt>
  </dgm:ptLst>
  <dgm:cxnLst>
    <dgm:cxn modelId="{7B6666B4-6928-4EBE-8079-26AA6104C847}" type="presOf" srcId="{E56DE2F8-39BB-41E2-8B90-7939C5525663}" destId="{80C7D1D2-0A22-48A1-9C2F-B6BD9D1E2A9E}" srcOrd="0"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56DE2F8-39BB-41E2-8B90-7939C552566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80C7D1D2-0A22-48A1-9C2F-B6BD9D1E2A9E}" type="pres">
      <dgm:prSet presAssocID="{E56DE2F8-39BB-41E2-8B90-7939C5525663}" presName="matrix" presStyleCnt="0">
        <dgm:presLayoutVars>
          <dgm:chMax val="1"/>
          <dgm:dir/>
          <dgm:resizeHandles val="exact"/>
        </dgm:presLayoutVars>
      </dgm:prSet>
      <dgm:spPr/>
    </dgm:pt>
  </dgm:ptLst>
  <dgm:cxnLst>
    <dgm:cxn modelId="{7B6666B4-6928-4EBE-8079-26AA6104C847}" type="presOf" srcId="{E56DE2F8-39BB-41E2-8B90-7939C5525663}" destId="{80C7D1D2-0A22-48A1-9C2F-B6BD9D1E2A9E}" srcOrd="0"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solidFill>
                <a:srgbClr val="FF0000"/>
              </a:solidFill>
            </a:rPr>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 </a:t>
          </a:r>
          <a:r>
            <a:rPr lang="en-US" dirty="0"/>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solidFill>
                <a:srgbClr val="FF0000"/>
              </a:solidFill>
            </a:rPr>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 </a:t>
          </a:r>
          <a:r>
            <a:rPr lang="en-US" dirty="0"/>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solidFill>
                <a:srgbClr val="FF0000"/>
              </a:solidFill>
            </a:rPr>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  </a:t>
          </a:r>
          <a:r>
            <a:rPr lang="en-US" dirty="0"/>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8.xml><?xml version="1.0" encoding="utf-8"?>
<dgm:dataModel xmlns:dgm="http://schemas.openxmlformats.org/drawingml/2006/diagram" xmlns:a="http://schemas.openxmlformats.org/drawingml/2006/main">
  <dgm:ptLst>
    <dgm:pt modelId="{8B48598B-D16F-4344-A119-911229650926}" type="doc">
      <dgm:prSet loTypeId="urn:microsoft.com/office/officeart/2005/8/layout/vProcess5" loCatId="process" qsTypeId="urn:microsoft.com/office/officeart/2005/8/quickstyle/simple1" qsCatId="simple" csTypeId="urn:microsoft.com/office/officeart/2005/8/colors/colorful1" csCatId="colorful" phldr="1"/>
      <dgm:spPr/>
      <dgm:t>
        <a:bodyPr/>
        <a:lstStyle/>
        <a:p>
          <a:endParaRPr lang="en-US"/>
        </a:p>
      </dgm:t>
    </dgm:pt>
    <dgm:pt modelId="{19775374-8A62-40DE-AAF1-1B392E8D5E8D}">
      <dgm:prSet/>
      <dgm:spPr/>
      <dgm:t>
        <a:bodyPr/>
        <a:lstStyle/>
        <a:p>
          <a:r>
            <a:rPr lang="en-US" b="1" dirty="0">
              <a:solidFill>
                <a:schemeClr val="tx1"/>
              </a:solidFill>
            </a:rPr>
            <a:t>Who|  </a:t>
          </a:r>
          <a:r>
            <a:rPr lang="en-US" dirty="0"/>
            <a:t>A school district </a:t>
          </a:r>
        </a:p>
      </dgm:t>
    </dgm:pt>
    <dgm:pt modelId="{63586AA3-6122-413A-96CC-9232302D0345}" type="parTrans" cxnId="{F488E161-F69F-4BF8-B13B-3F994522F7D0}">
      <dgm:prSet/>
      <dgm:spPr/>
      <dgm:t>
        <a:bodyPr/>
        <a:lstStyle/>
        <a:p>
          <a:endParaRPr lang="en-US"/>
        </a:p>
      </dgm:t>
    </dgm:pt>
    <dgm:pt modelId="{B1DC7C9C-C6D4-46E7-9105-6F7478CF9D60}" type="sibTrans" cxnId="{F488E161-F69F-4BF8-B13B-3F994522F7D0}">
      <dgm:prSet/>
      <dgm:spPr/>
      <dgm:t>
        <a:bodyPr/>
        <a:lstStyle/>
        <a:p>
          <a:endParaRPr lang="en-US" dirty="0"/>
        </a:p>
      </dgm:t>
    </dgm:pt>
    <dgm:pt modelId="{96CA3CEB-3C32-44EE-9440-053C3166E1C1}">
      <dgm:prSet/>
      <dgm:spPr/>
      <dgm:t>
        <a:bodyPr/>
        <a:lstStyle/>
        <a:p>
          <a:r>
            <a:rPr lang="en-US" b="1" dirty="0">
              <a:solidFill>
                <a:schemeClr val="tx1"/>
              </a:solidFill>
            </a:rPr>
            <a:t>When|  </a:t>
          </a:r>
          <a:r>
            <a:rPr lang="en-US" dirty="0"/>
            <a:t>with actual knowledge of sexual harassment</a:t>
          </a:r>
        </a:p>
      </dgm:t>
    </dgm:pt>
    <dgm:pt modelId="{04A1FE4A-10D7-4D9F-B920-EF004365847B}" type="parTrans" cxnId="{BF1224B0-4BCE-4B14-8EDD-0EFCEECB9DA7}">
      <dgm:prSet/>
      <dgm:spPr/>
      <dgm:t>
        <a:bodyPr/>
        <a:lstStyle/>
        <a:p>
          <a:endParaRPr lang="en-US"/>
        </a:p>
      </dgm:t>
    </dgm:pt>
    <dgm:pt modelId="{B82F0871-F7C3-4168-9409-3493C7367982}" type="sibTrans" cxnId="{BF1224B0-4BCE-4B14-8EDD-0EFCEECB9DA7}">
      <dgm:prSet/>
      <dgm:spPr/>
      <dgm:t>
        <a:bodyPr/>
        <a:lstStyle/>
        <a:p>
          <a:endParaRPr lang="en-US" dirty="0"/>
        </a:p>
      </dgm:t>
    </dgm:pt>
    <dgm:pt modelId="{5CBEC593-BF75-4396-A3A2-379E41D72781}">
      <dgm:prSet/>
      <dgm:spPr/>
      <dgm:t>
        <a:bodyPr/>
        <a:lstStyle/>
        <a:p>
          <a:r>
            <a:rPr lang="en-US" b="1" dirty="0">
              <a:solidFill>
                <a:schemeClr val="tx1"/>
              </a:solidFill>
            </a:rPr>
            <a:t>Where|  </a:t>
          </a:r>
          <a:r>
            <a:rPr lang="en-US" dirty="0"/>
            <a:t>in its education program or activity against a person in the United States </a:t>
          </a:r>
        </a:p>
      </dgm:t>
    </dgm:pt>
    <dgm:pt modelId="{61A24245-43B6-4100-9B7F-68ECE806FAE2}" type="parTrans" cxnId="{89D5E9C3-ADC6-4DCD-93A5-D31B6B665438}">
      <dgm:prSet/>
      <dgm:spPr/>
      <dgm:t>
        <a:bodyPr/>
        <a:lstStyle/>
        <a:p>
          <a:endParaRPr lang="en-US"/>
        </a:p>
      </dgm:t>
    </dgm:pt>
    <dgm:pt modelId="{0BF19C79-33AF-406B-9422-805EBF1CD02F}" type="sibTrans" cxnId="{89D5E9C3-ADC6-4DCD-93A5-D31B6B665438}">
      <dgm:prSet/>
      <dgm:spPr/>
      <dgm:t>
        <a:bodyPr/>
        <a:lstStyle/>
        <a:p>
          <a:endParaRPr lang="en-US" dirty="0"/>
        </a:p>
      </dgm:t>
    </dgm:pt>
    <dgm:pt modelId="{35789204-DFB1-47DA-A85C-8D2B69715264}">
      <dgm:prSet/>
      <dgm:spPr/>
      <dgm:t>
        <a:bodyPr/>
        <a:lstStyle/>
        <a:p>
          <a:r>
            <a:rPr lang="en-US" b="1" dirty="0">
              <a:solidFill>
                <a:schemeClr val="tx1"/>
              </a:solidFill>
            </a:rPr>
            <a:t>What|  </a:t>
          </a:r>
          <a:r>
            <a:rPr lang="en-US" dirty="0">
              <a:solidFill>
                <a:schemeClr val="bg1"/>
              </a:solidFill>
            </a:rPr>
            <a:t>must respond promptly </a:t>
          </a:r>
        </a:p>
      </dgm:t>
    </dgm:pt>
    <dgm:pt modelId="{4123E3DD-529C-42C0-B7CB-A69E4B59FC38}" type="parTrans" cxnId="{36945159-A570-4152-811C-0395571FDBFD}">
      <dgm:prSet/>
      <dgm:spPr/>
      <dgm:t>
        <a:bodyPr/>
        <a:lstStyle/>
        <a:p>
          <a:endParaRPr lang="en-US"/>
        </a:p>
      </dgm:t>
    </dgm:pt>
    <dgm:pt modelId="{308A8CFC-E16C-4181-BD98-91763B43F755}" type="sibTrans" cxnId="{36945159-A570-4152-811C-0395571FDBFD}">
      <dgm:prSet/>
      <dgm:spPr/>
      <dgm:t>
        <a:bodyPr/>
        <a:lstStyle/>
        <a:p>
          <a:endParaRPr lang="en-US" dirty="0"/>
        </a:p>
      </dgm:t>
    </dgm:pt>
    <dgm:pt modelId="{B4F05A65-A1AF-40D1-9271-555F1425DD6D}">
      <dgm:prSet/>
      <dgm:spPr/>
      <dgm:t>
        <a:bodyPr/>
        <a:lstStyle/>
        <a:p>
          <a:r>
            <a:rPr lang="en-US" b="1" dirty="0">
              <a:solidFill>
                <a:schemeClr val="tx1"/>
              </a:solidFill>
            </a:rPr>
            <a:t>How |  </a:t>
          </a:r>
          <a:r>
            <a:rPr lang="en-US" dirty="0">
              <a:solidFill>
                <a:srgbClr val="FF0000"/>
              </a:solidFill>
            </a:rPr>
            <a:t>by treating parties equitably and by following a grievance process.</a:t>
          </a:r>
        </a:p>
      </dgm:t>
    </dgm:pt>
    <dgm:pt modelId="{66834FB3-DAA5-48C4-8F6D-1F47B482B5BC}" type="parTrans" cxnId="{91BD33C2-C829-4B7F-A3B1-ED25227165B2}">
      <dgm:prSet/>
      <dgm:spPr/>
      <dgm:t>
        <a:bodyPr/>
        <a:lstStyle/>
        <a:p>
          <a:endParaRPr lang="en-US"/>
        </a:p>
      </dgm:t>
    </dgm:pt>
    <dgm:pt modelId="{B5BDA4A5-A034-4F47-9C76-7792CBC302C0}" type="sibTrans" cxnId="{91BD33C2-C829-4B7F-A3B1-ED25227165B2}">
      <dgm:prSet/>
      <dgm:spPr/>
      <dgm:t>
        <a:bodyPr/>
        <a:lstStyle/>
        <a:p>
          <a:endParaRPr lang="en-US"/>
        </a:p>
      </dgm:t>
    </dgm:pt>
    <dgm:pt modelId="{F883BB91-214F-4A83-9985-52FB6419FE44}" type="pres">
      <dgm:prSet presAssocID="{8B48598B-D16F-4344-A119-911229650926}" presName="outerComposite" presStyleCnt="0">
        <dgm:presLayoutVars>
          <dgm:chMax val="5"/>
          <dgm:dir/>
          <dgm:resizeHandles val="exact"/>
        </dgm:presLayoutVars>
      </dgm:prSet>
      <dgm:spPr/>
    </dgm:pt>
    <dgm:pt modelId="{32BDE928-5AC7-4C20-AE31-7EF7589D5DDE}" type="pres">
      <dgm:prSet presAssocID="{8B48598B-D16F-4344-A119-911229650926}" presName="dummyMaxCanvas" presStyleCnt="0">
        <dgm:presLayoutVars/>
      </dgm:prSet>
      <dgm:spPr/>
    </dgm:pt>
    <dgm:pt modelId="{9D2137BC-1C67-47CD-8E2D-BC254B02FAFD}" type="pres">
      <dgm:prSet presAssocID="{8B48598B-D16F-4344-A119-911229650926}" presName="FiveNodes_1" presStyleLbl="node1" presStyleIdx="0" presStyleCnt="5">
        <dgm:presLayoutVars>
          <dgm:bulletEnabled val="1"/>
        </dgm:presLayoutVars>
      </dgm:prSet>
      <dgm:spPr/>
    </dgm:pt>
    <dgm:pt modelId="{A1D0D4F8-503A-45B8-8091-EC8BD9FA8AFD}" type="pres">
      <dgm:prSet presAssocID="{8B48598B-D16F-4344-A119-911229650926}" presName="FiveNodes_2" presStyleLbl="node1" presStyleIdx="1" presStyleCnt="5">
        <dgm:presLayoutVars>
          <dgm:bulletEnabled val="1"/>
        </dgm:presLayoutVars>
      </dgm:prSet>
      <dgm:spPr/>
    </dgm:pt>
    <dgm:pt modelId="{45A37A2C-C545-410F-9DB8-EAB4E300E38A}" type="pres">
      <dgm:prSet presAssocID="{8B48598B-D16F-4344-A119-911229650926}" presName="FiveNodes_3" presStyleLbl="node1" presStyleIdx="2" presStyleCnt="5">
        <dgm:presLayoutVars>
          <dgm:bulletEnabled val="1"/>
        </dgm:presLayoutVars>
      </dgm:prSet>
      <dgm:spPr/>
    </dgm:pt>
    <dgm:pt modelId="{5613A02B-E2CE-47F8-85C2-BFA521BBD464}" type="pres">
      <dgm:prSet presAssocID="{8B48598B-D16F-4344-A119-911229650926}" presName="FiveNodes_4" presStyleLbl="node1" presStyleIdx="3" presStyleCnt="5">
        <dgm:presLayoutVars>
          <dgm:bulletEnabled val="1"/>
        </dgm:presLayoutVars>
      </dgm:prSet>
      <dgm:spPr/>
    </dgm:pt>
    <dgm:pt modelId="{7180BD99-1BD3-4063-A07C-F80EAE01BE24}" type="pres">
      <dgm:prSet presAssocID="{8B48598B-D16F-4344-A119-911229650926}" presName="FiveNodes_5" presStyleLbl="node1" presStyleIdx="4" presStyleCnt="5">
        <dgm:presLayoutVars>
          <dgm:bulletEnabled val="1"/>
        </dgm:presLayoutVars>
      </dgm:prSet>
      <dgm:spPr/>
    </dgm:pt>
    <dgm:pt modelId="{6B99AF86-3047-46EF-9D38-DD596A0CA95E}" type="pres">
      <dgm:prSet presAssocID="{8B48598B-D16F-4344-A119-911229650926}" presName="FiveConn_1-2" presStyleLbl="fgAccFollowNode1" presStyleIdx="0" presStyleCnt="4">
        <dgm:presLayoutVars>
          <dgm:bulletEnabled val="1"/>
        </dgm:presLayoutVars>
      </dgm:prSet>
      <dgm:spPr/>
    </dgm:pt>
    <dgm:pt modelId="{6EAE31FA-22A5-4FCA-BF1C-8285980855CF}" type="pres">
      <dgm:prSet presAssocID="{8B48598B-D16F-4344-A119-911229650926}" presName="FiveConn_2-3" presStyleLbl="fgAccFollowNode1" presStyleIdx="1" presStyleCnt="4">
        <dgm:presLayoutVars>
          <dgm:bulletEnabled val="1"/>
        </dgm:presLayoutVars>
      </dgm:prSet>
      <dgm:spPr/>
    </dgm:pt>
    <dgm:pt modelId="{3C50D790-6FB1-431B-98F9-7C30DAE106D8}" type="pres">
      <dgm:prSet presAssocID="{8B48598B-D16F-4344-A119-911229650926}" presName="FiveConn_3-4" presStyleLbl="fgAccFollowNode1" presStyleIdx="2" presStyleCnt="4">
        <dgm:presLayoutVars>
          <dgm:bulletEnabled val="1"/>
        </dgm:presLayoutVars>
      </dgm:prSet>
      <dgm:spPr/>
    </dgm:pt>
    <dgm:pt modelId="{92292FE5-AF45-43BB-90C0-C980182C0F4A}" type="pres">
      <dgm:prSet presAssocID="{8B48598B-D16F-4344-A119-911229650926}" presName="FiveConn_4-5" presStyleLbl="fgAccFollowNode1" presStyleIdx="3" presStyleCnt="4">
        <dgm:presLayoutVars>
          <dgm:bulletEnabled val="1"/>
        </dgm:presLayoutVars>
      </dgm:prSet>
      <dgm:spPr/>
    </dgm:pt>
    <dgm:pt modelId="{8B9D3CE6-ABDA-48D8-A9DD-C9FC78A701F1}" type="pres">
      <dgm:prSet presAssocID="{8B48598B-D16F-4344-A119-911229650926}" presName="FiveNodes_1_text" presStyleLbl="node1" presStyleIdx="4" presStyleCnt="5">
        <dgm:presLayoutVars>
          <dgm:bulletEnabled val="1"/>
        </dgm:presLayoutVars>
      </dgm:prSet>
      <dgm:spPr/>
    </dgm:pt>
    <dgm:pt modelId="{1DCF227A-A94C-4851-BB60-E709293431E3}" type="pres">
      <dgm:prSet presAssocID="{8B48598B-D16F-4344-A119-911229650926}" presName="FiveNodes_2_text" presStyleLbl="node1" presStyleIdx="4" presStyleCnt="5">
        <dgm:presLayoutVars>
          <dgm:bulletEnabled val="1"/>
        </dgm:presLayoutVars>
      </dgm:prSet>
      <dgm:spPr/>
    </dgm:pt>
    <dgm:pt modelId="{B2404A04-FF77-4083-9F27-9FF171EFBAAA}" type="pres">
      <dgm:prSet presAssocID="{8B48598B-D16F-4344-A119-911229650926}" presName="FiveNodes_3_text" presStyleLbl="node1" presStyleIdx="4" presStyleCnt="5">
        <dgm:presLayoutVars>
          <dgm:bulletEnabled val="1"/>
        </dgm:presLayoutVars>
      </dgm:prSet>
      <dgm:spPr/>
    </dgm:pt>
    <dgm:pt modelId="{3C4953BD-7C80-46DD-A3E3-54E158D2A7D4}" type="pres">
      <dgm:prSet presAssocID="{8B48598B-D16F-4344-A119-911229650926}" presName="FiveNodes_4_text" presStyleLbl="node1" presStyleIdx="4" presStyleCnt="5">
        <dgm:presLayoutVars>
          <dgm:bulletEnabled val="1"/>
        </dgm:presLayoutVars>
      </dgm:prSet>
      <dgm:spPr/>
    </dgm:pt>
    <dgm:pt modelId="{913BDC4F-4CCB-4269-A03D-038911CA32DA}" type="pres">
      <dgm:prSet presAssocID="{8B48598B-D16F-4344-A119-911229650926}" presName="FiveNodes_5_text" presStyleLbl="node1" presStyleIdx="4" presStyleCnt="5">
        <dgm:presLayoutVars>
          <dgm:bulletEnabled val="1"/>
        </dgm:presLayoutVars>
      </dgm:prSet>
      <dgm:spPr/>
    </dgm:pt>
  </dgm:ptLst>
  <dgm:cxnLst>
    <dgm:cxn modelId="{AC07E70A-10A3-4651-ADAE-C3869790CFCD}" type="presOf" srcId="{19775374-8A62-40DE-AAF1-1B392E8D5E8D}" destId="{8B9D3CE6-ABDA-48D8-A9DD-C9FC78A701F1}" srcOrd="1" destOrd="0" presId="urn:microsoft.com/office/officeart/2005/8/layout/vProcess5"/>
    <dgm:cxn modelId="{BEE7BF40-B9C1-4BF6-9B81-4E5DD8D2BA44}" type="presOf" srcId="{96CA3CEB-3C32-44EE-9440-053C3166E1C1}" destId="{A1D0D4F8-503A-45B8-8091-EC8BD9FA8AFD}" srcOrd="0" destOrd="0" presId="urn:microsoft.com/office/officeart/2005/8/layout/vProcess5"/>
    <dgm:cxn modelId="{7172F24F-D9EB-4A5A-8911-F0D005D46BC9}" type="presOf" srcId="{96CA3CEB-3C32-44EE-9440-053C3166E1C1}" destId="{1DCF227A-A94C-4851-BB60-E709293431E3}" srcOrd="1" destOrd="0" presId="urn:microsoft.com/office/officeart/2005/8/layout/vProcess5"/>
    <dgm:cxn modelId="{992CCC53-195A-4618-BF05-F0108C14E5CC}" type="presOf" srcId="{35789204-DFB1-47DA-A85C-8D2B69715264}" destId="{5613A02B-E2CE-47F8-85C2-BFA521BBD464}" srcOrd="0" destOrd="0" presId="urn:microsoft.com/office/officeart/2005/8/layout/vProcess5"/>
    <dgm:cxn modelId="{36945159-A570-4152-811C-0395571FDBFD}" srcId="{8B48598B-D16F-4344-A119-911229650926}" destId="{35789204-DFB1-47DA-A85C-8D2B69715264}" srcOrd="3" destOrd="0" parTransId="{4123E3DD-529C-42C0-B7CB-A69E4B59FC38}" sibTransId="{308A8CFC-E16C-4181-BD98-91763B43F755}"/>
    <dgm:cxn modelId="{C4AFFC5C-EA97-429D-8254-C9B09B6CF063}" type="presOf" srcId="{308A8CFC-E16C-4181-BD98-91763B43F755}" destId="{92292FE5-AF45-43BB-90C0-C980182C0F4A}" srcOrd="0" destOrd="0" presId="urn:microsoft.com/office/officeart/2005/8/layout/vProcess5"/>
    <dgm:cxn modelId="{EB664E5E-EC6F-4DED-822E-DE1C15372316}" type="presOf" srcId="{35789204-DFB1-47DA-A85C-8D2B69715264}" destId="{3C4953BD-7C80-46DD-A3E3-54E158D2A7D4}" srcOrd="1" destOrd="0" presId="urn:microsoft.com/office/officeart/2005/8/layout/vProcess5"/>
    <dgm:cxn modelId="{F488E161-F69F-4BF8-B13B-3F994522F7D0}" srcId="{8B48598B-D16F-4344-A119-911229650926}" destId="{19775374-8A62-40DE-AAF1-1B392E8D5E8D}" srcOrd="0" destOrd="0" parTransId="{63586AA3-6122-413A-96CC-9232302D0345}" sibTransId="{B1DC7C9C-C6D4-46E7-9105-6F7478CF9D60}"/>
    <dgm:cxn modelId="{E6A11963-14E0-4762-A83B-43B14443E8C9}" type="presOf" srcId="{B1DC7C9C-C6D4-46E7-9105-6F7478CF9D60}" destId="{6B99AF86-3047-46EF-9D38-DD596A0CA95E}" srcOrd="0" destOrd="0" presId="urn:microsoft.com/office/officeart/2005/8/layout/vProcess5"/>
    <dgm:cxn modelId="{66AE4D63-FC42-44D3-9C1B-F8633F3D5BAC}" type="presOf" srcId="{19775374-8A62-40DE-AAF1-1B392E8D5E8D}" destId="{9D2137BC-1C67-47CD-8E2D-BC254B02FAFD}" srcOrd="0" destOrd="0" presId="urn:microsoft.com/office/officeart/2005/8/layout/vProcess5"/>
    <dgm:cxn modelId="{CB3FD97C-D2C8-4EB3-B0D2-FEEAE9E59C2C}" type="presOf" srcId="{B4F05A65-A1AF-40D1-9271-555F1425DD6D}" destId="{913BDC4F-4CCB-4269-A03D-038911CA32DA}" srcOrd="1" destOrd="0" presId="urn:microsoft.com/office/officeart/2005/8/layout/vProcess5"/>
    <dgm:cxn modelId="{EF79B082-E4AC-40C1-B630-96EBF1CDAAEA}" type="presOf" srcId="{B82F0871-F7C3-4168-9409-3493C7367982}" destId="{6EAE31FA-22A5-4FCA-BF1C-8285980855CF}" srcOrd="0" destOrd="0" presId="urn:microsoft.com/office/officeart/2005/8/layout/vProcess5"/>
    <dgm:cxn modelId="{B5F86493-E946-41D9-ADFD-AD72CA352044}" type="presOf" srcId="{5CBEC593-BF75-4396-A3A2-379E41D72781}" destId="{45A37A2C-C545-410F-9DB8-EAB4E300E38A}" srcOrd="0" destOrd="0" presId="urn:microsoft.com/office/officeart/2005/8/layout/vProcess5"/>
    <dgm:cxn modelId="{BF1224B0-4BCE-4B14-8EDD-0EFCEECB9DA7}" srcId="{8B48598B-D16F-4344-A119-911229650926}" destId="{96CA3CEB-3C32-44EE-9440-053C3166E1C1}" srcOrd="1" destOrd="0" parTransId="{04A1FE4A-10D7-4D9F-B920-EF004365847B}" sibTransId="{B82F0871-F7C3-4168-9409-3493C7367982}"/>
    <dgm:cxn modelId="{B28B13BB-C72D-4439-99BE-A159106BC591}" type="presOf" srcId="{B4F05A65-A1AF-40D1-9271-555F1425DD6D}" destId="{7180BD99-1BD3-4063-A07C-F80EAE01BE24}" srcOrd="0" destOrd="0" presId="urn:microsoft.com/office/officeart/2005/8/layout/vProcess5"/>
    <dgm:cxn modelId="{91BD33C2-C829-4B7F-A3B1-ED25227165B2}" srcId="{8B48598B-D16F-4344-A119-911229650926}" destId="{B4F05A65-A1AF-40D1-9271-555F1425DD6D}" srcOrd="4" destOrd="0" parTransId="{66834FB3-DAA5-48C4-8F6D-1F47B482B5BC}" sibTransId="{B5BDA4A5-A034-4F47-9C76-7792CBC302C0}"/>
    <dgm:cxn modelId="{89D5E9C3-ADC6-4DCD-93A5-D31B6B665438}" srcId="{8B48598B-D16F-4344-A119-911229650926}" destId="{5CBEC593-BF75-4396-A3A2-379E41D72781}" srcOrd="2" destOrd="0" parTransId="{61A24245-43B6-4100-9B7F-68ECE806FAE2}" sibTransId="{0BF19C79-33AF-406B-9422-805EBF1CD02F}"/>
    <dgm:cxn modelId="{7A838BF0-23FA-4C20-87E8-67BF272E776E}" type="presOf" srcId="{0BF19C79-33AF-406B-9422-805EBF1CD02F}" destId="{3C50D790-6FB1-431B-98F9-7C30DAE106D8}" srcOrd="0" destOrd="0" presId="urn:microsoft.com/office/officeart/2005/8/layout/vProcess5"/>
    <dgm:cxn modelId="{BC2AADF2-F667-4556-BD66-5946CFF1E656}" type="presOf" srcId="{8B48598B-D16F-4344-A119-911229650926}" destId="{F883BB91-214F-4A83-9985-52FB6419FE44}" srcOrd="0" destOrd="0" presId="urn:microsoft.com/office/officeart/2005/8/layout/vProcess5"/>
    <dgm:cxn modelId="{BD28B9FF-1DE8-4E08-99B8-46824F30ABC0}" type="presOf" srcId="{5CBEC593-BF75-4396-A3A2-379E41D72781}" destId="{B2404A04-FF77-4083-9F27-9FF171EFBAAA}" srcOrd="1" destOrd="0" presId="urn:microsoft.com/office/officeart/2005/8/layout/vProcess5"/>
    <dgm:cxn modelId="{3FF2DFF5-1932-439A-9ADB-BAB7B782AFA0}" type="presParOf" srcId="{F883BB91-214F-4A83-9985-52FB6419FE44}" destId="{32BDE928-5AC7-4C20-AE31-7EF7589D5DDE}" srcOrd="0" destOrd="0" presId="urn:microsoft.com/office/officeart/2005/8/layout/vProcess5"/>
    <dgm:cxn modelId="{0F0D3299-2521-4AC8-99A2-E8B8A79C0245}" type="presParOf" srcId="{F883BB91-214F-4A83-9985-52FB6419FE44}" destId="{9D2137BC-1C67-47CD-8E2D-BC254B02FAFD}" srcOrd="1" destOrd="0" presId="urn:microsoft.com/office/officeart/2005/8/layout/vProcess5"/>
    <dgm:cxn modelId="{A329D03D-592F-42C0-8224-07ECB34AF7D2}" type="presParOf" srcId="{F883BB91-214F-4A83-9985-52FB6419FE44}" destId="{A1D0D4F8-503A-45B8-8091-EC8BD9FA8AFD}" srcOrd="2" destOrd="0" presId="urn:microsoft.com/office/officeart/2005/8/layout/vProcess5"/>
    <dgm:cxn modelId="{115F5722-4FDB-48DE-858B-887B787481B2}" type="presParOf" srcId="{F883BB91-214F-4A83-9985-52FB6419FE44}" destId="{45A37A2C-C545-410F-9DB8-EAB4E300E38A}" srcOrd="3" destOrd="0" presId="urn:microsoft.com/office/officeart/2005/8/layout/vProcess5"/>
    <dgm:cxn modelId="{DA3D2033-C566-40B3-9737-C0BED8571A88}" type="presParOf" srcId="{F883BB91-214F-4A83-9985-52FB6419FE44}" destId="{5613A02B-E2CE-47F8-85C2-BFA521BBD464}" srcOrd="4" destOrd="0" presId="urn:microsoft.com/office/officeart/2005/8/layout/vProcess5"/>
    <dgm:cxn modelId="{493E0074-A6C4-44C4-89F2-068B4A966EC0}" type="presParOf" srcId="{F883BB91-214F-4A83-9985-52FB6419FE44}" destId="{7180BD99-1BD3-4063-A07C-F80EAE01BE24}" srcOrd="5" destOrd="0" presId="urn:microsoft.com/office/officeart/2005/8/layout/vProcess5"/>
    <dgm:cxn modelId="{EDDB6990-1320-4EE8-A679-7B205F19E80C}" type="presParOf" srcId="{F883BB91-214F-4A83-9985-52FB6419FE44}" destId="{6B99AF86-3047-46EF-9D38-DD596A0CA95E}" srcOrd="6" destOrd="0" presId="urn:microsoft.com/office/officeart/2005/8/layout/vProcess5"/>
    <dgm:cxn modelId="{C94B4026-FB84-46BD-AC66-FC69F8893CD9}" type="presParOf" srcId="{F883BB91-214F-4A83-9985-52FB6419FE44}" destId="{6EAE31FA-22A5-4FCA-BF1C-8285980855CF}" srcOrd="7" destOrd="0" presId="urn:microsoft.com/office/officeart/2005/8/layout/vProcess5"/>
    <dgm:cxn modelId="{3C4FECB2-ED74-498B-9AD0-177BCBE4B6CB}" type="presParOf" srcId="{F883BB91-214F-4A83-9985-52FB6419FE44}" destId="{3C50D790-6FB1-431B-98F9-7C30DAE106D8}" srcOrd="8" destOrd="0" presId="urn:microsoft.com/office/officeart/2005/8/layout/vProcess5"/>
    <dgm:cxn modelId="{93CDD744-D357-4E23-815A-3E2601103182}" type="presParOf" srcId="{F883BB91-214F-4A83-9985-52FB6419FE44}" destId="{92292FE5-AF45-43BB-90C0-C980182C0F4A}" srcOrd="9" destOrd="0" presId="urn:microsoft.com/office/officeart/2005/8/layout/vProcess5"/>
    <dgm:cxn modelId="{19A2C319-4753-415B-9CC5-7694826A4EB1}" type="presParOf" srcId="{F883BB91-214F-4A83-9985-52FB6419FE44}" destId="{8B9D3CE6-ABDA-48D8-A9DD-C9FC78A701F1}" srcOrd="10" destOrd="0" presId="urn:microsoft.com/office/officeart/2005/8/layout/vProcess5"/>
    <dgm:cxn modelId="{C5E207FD-33F1-440A-A83D-7ED3ECC1A5E0}" type="presParOf" srcId="{F883BB91-214F-4A83-9985-52FB6419FE44}" destId="{1DCF227A-A94C-4851-BB60-E709293431E3}" srcOrd="11" destOrd="0" presId="urn:microsoft.com/office/officeart/2005/8/layout/vProcess5"/>
    <dgm:cxn modelId="{D5F10A9F-6802-4027-89AC-72182DBC9E6E}" type="presParOf" srcId="{F883BB91-214F-4A83-9985-52FB6419FE44}" destId="{B2404A04-FF77-4083-9F27-9FF171EFBAAA}" srcOrd="12" destOrd="0" presId="urn:microsoft.com/office/officeart/2005/8/layout/vProcess5"/>
    <dgm:cxn modelId="{F0DF3AD9-CD1D-4229-AF56-B83E214D83F2}" type="presParOf" srcId="{F883BB91-214F-4A83-9985-52FB6419FE44}" destId="{3C4953BD-7C80-46DD-A3E3-54E158D2A7D4}" srcOrd="13" destOrd="0" presId="urn:microsoft.com/office/officeart/2005/8/layout/vProcess5"/>
    <dgm:cxn modelId="{F85CBABB-0C05-4C19-9215-8D5943D1E7EB}" type="presParOf" srcId="{F883BB91-214F-4A83-9985-52FB6419FE44}" destId="{913BDC4F-4CCB-4269-A03D-038911CA32DA}" srcOrd="14" destOrd="0" presId="urn:microsoft.com/office/officeart/2005/8/layout/vProcess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9.xml><?xml version="1.0" encoding="utf-8"?>
<dgm:dataModel xmlns:dgm="http://schemas.openxmlformats.org/drawingml/2006/diagram" xmlns:a="http://schemas.openxmlformats.org/drawingml/2006/main">
  <dgm:ptLst>
    <dgm:pt modelId="{88DCC194-A5B8-4A90-AA49-DA23F54730E2}"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9F372932-4365-4784-82DD-F3E486E96404}">
      <dgm:prSet/>
      <dgm:spPr/>
      <dgm:t>
        <a:bodyPr/>
        <a:lstStyle/>
        <a:p>
          <a:r>
            <a:rPr lang="en-US" dirty="0"/>
            <a:t>Title IX Coordinator – coordinates District’s Title IX compliance efforts</a:t>
          </a:r>
        </a:p>
      </dgm:t>
    </dgm:pt>
    <dgm:pt modelId="{052B0033-4641-4EB9-B2F0-5F6A6247CB40}" type="parTrans" cxnId="{989950D8-DEAD-4C9A-A12A-8172166836FA}">
      <dgm:prSet/>
      <dgm:spPr/>
      <dgm:t>
        <a:bodyPr/>
        <a:lstStyle/>
        <a:p>
          <a:endParaRPr lang="en-US"/>
        </a:p>
      </dgm:t>
    </dgm:pt>
    <dgm:pt modelId="{D43F627E-4A7C-44D6-9E66-88BD184A9515}" type="sibTrans" cxnId="{989950D8-DEAD-4C9A-A12A-8172166836FA}">
      <dgm:prSet/>
      <dgm:spPr/>
      <dgm:t>
        <a:bodyPr/>
        <a:lstStyle/>
        <a:p>
          <a:endParaRPr lang="en-US"/>
        </a:p>
      </dgm:t>
    </dgm:pt>
    <dgm:pt modelId="{EF891EAE-8484-4E06-BD61-305FBD388DC3}">
      <dgm:prSet/>
      <dgm:spPr/>
      <dgm:t>
        <a:bodyPr/>
        <a:lstStyle/>
        <a:p>
          <a:r>
            <a:rPr lang="en-US" dirty="0"/>
            <a:t>Investigator – gathers evidence</a:t>
          </a:r>
        </a:p>
      </dgm:t>
    </dgm:pt>
    <dgm:pt modelId="{2394C9E3-C6D8-4A9E-9E81-B640A6CE9019}" type="parTrans" cxnId="{DBBDDD88-D6B6-44B3-94C4-AB3235C7BB24}">
      <dgm:prSet/>
      <dgm:spPr/>
      <dgm:t>
        <a:bodyPr/>
        <a:lstStyle/>
        <a:p>
          <a:endParaRPr lang="en-US"/>
        </a:p>
      </dgm:t>
    </dgm:pt>
    <dgm:pt modelId="{898B1DBE-4CB2-4CE4-9FE3-C49DA7D7B534}" type="sibTrans" cxnId="{DBBDDD88-D6B6-44B3-94C4-AB3235C7BB24}">
      <dgm:prSet/>
      <dgm:spPr/>
      <dgm:t>
        <a:bodyPr/>
        <a:lstStyle/>
        <a:p>
          <a:endParaRPr lang="en-US"/>
        </a:p>
      </dgm:t>
    </dgm:pt>
    <dgm:pt modelId="{A2B854A4-30E6-4649-B016-A2622C6C5251}">
      <dgm:prSet/>
      <dgm:spPr/>
      <dgm:t>
        <a:bodyPr/>
        <a:lstStyle/>
        <a:p>
          <a:r>
            <a:rPr lang="en-US" dirty="0"/>
            <a:t>Decision-Maker – weighs evidence and issues decision</a:t>
          </a:r>
        </a:p>
      </dgm:t>
    </dgm:pt>
    <dgm:pt modelId="{60AB22DF-70DC-4EFE-B16D-8C0DD28AA558}" type="parTrans" cxnId="{25E0AD50-146A-47B8-9DCA-473BF68403B7}">
      <dgm:prSet/>
      <dgm:spPr/>
      <dgm:t>
        <a:bodyPr/>
        <a:lstStyle/>
        <a:p>
          <a:endParaRPr lang="en-US"/>
        </a:p>
      </dgm:t>
    </dgm:pt>
    <dgm:pt modelId="{1C0BAD5D-7D3A-4D5B-9493-438EB8691150}" type="sibTrans" cxnId="{25E0AD50-146A-47B8-9DCA-473BF68403B7}">
      <dgm:prSet/>
      <dgm:spPr/>
      <dgm:t>
        <a:bodyPr/>
        <a:lstStyle/>
        <a:p>
          <a:endParaRPr lang="en-US"/>
        </a:p>
      </dgm:t>
    </dgm:pt>
    <dgm:pt modelId="{ED64BAE3-1B90-48BE-BF04-2E35FCE175FF}">
      <dgm:prSet/>
      <dgm:spPr/>
      <dgm:t>
        <a:bodyPr/>
        <a:lstStyle/>
        <a:p>
          <a:r>
            <a:rPr lang="en-US" dirty="0"/>
            <a:t>Appellate Decision-Maker – decides any appeal</a:t>
          </a:r>
        </a:p>
      </dgm:t>
    </dgm:pt>
    <dgm:pt modelId="{9E602D36-052F-4D14-9250-5984C0435A86}" type="parTrans" cxnId="{581C792D-3349-49F9-87E3-EF9CE2043B27}">
      <dgm:prSet/>
      <dgm:spPr/>
      <dgm:t>
        <a:bodyPr/>
        <a:lstStyle/>
        <a:p>
          <a:endParaRPr lang="en-US"/>
        </a:p>
      </dgm:t>
    </dgm:pt>
    <dgm:pt modelId="{9C670FCC-681F-41E3-967C-F9397F489049}" type="sibTrans" cxnId="{581C792D-3349-49F9-87E3-EF9CE2043B27}">
      <dgm:prSet/>
      <dgm:spPr/>
      <dgm:t>
        <a:bodyPr/>
        <a:lstStyle/>
        <a:p>
          <a:endParaRPr lang="en-US"/>
        </a:p>
      </dgm:t>
    </dgm:pt>
    <dgm:pt modelId="{2A917F8D-CC61-4BE1-8823-5260E0ADEFDF}">
      <dgm:prSet/>
      <dgm:spPr/>
      <dgm:t>
        <a:bodyPr/>
        <a:lstStyle/>
        <a:p>
          <a:r>
            <a:rPr lang="en-US" dirty="0"/>
            <a:t>Informal Resolution Facilitator – facilitates informal resolution processes</a:t>
          </a:r>
        </a:p>
      </dgm:t>
    </dgm:pt>
    <dgm:pt modelId="{F6352C4D-633B-414A-A635-7F853EF45597}" type="parTrans" cxnId="{CC9F3D7D-D1E2-4A07-AD67-D5DE32398FF5}">
      <dgm:prSet/>
      <dgm:spPr/>
      <dgm:t>
        <a:bodyPr/>
        <a:lstStyle/>
        <a:p>
          <a:endParaRPr lang="en-US"/>
        </a:p>
      </dgm:t>
    </dgm:pt>
    <dgm:pt modelId="{A8CCD7FC-897E-44F9-8731-DA9CC6884B0E}" type="sibTrans" cxnId="{CC9F3D7D-D1E2-4A07-AD67-D5DE32398FF5}">
      <dgm:prSet/>
      <dgm:spPr/>
      <dgm:t>
        <a:bodyPr/>
        <a:lstStyle/>
        <a:p>
          <a:endParaRPr lang="en-US"/>
        </a:p>
      </dgm:t>
    </dgm:pt>
    <dgm:pt modelId="{53FE8982-DB20-40D5-B454-C9E7EF139389}" type="pres">
      <dgm:prSet presAssocID="{88DCC194-A5B8-4A90-AA49-DA23F54730E2}" presName="diagram" presStyleCnt="0">
        <dgm:presLayoutVars>
          <dgm:dir/>
          <dgm:resizeHandles val="exact"/>
        </dgm:presLayoutVars>
      </dgm:prSet>
      <dgm:spPr/>
    </dgm:pt>
    <dgm:pt modelId="{30159D8D-AB4B-431C-9F8F-B053F548BBB3}" type="pres">
      <dgm:prSet presAssocID="{9F372932-4365-4784-82DD-F3E486E96404}" presName="node" presStyleLbl="node1" presStyleIdx="0" presStyleCnt="5">
        <dgm:presLayoutVars>
          <dgm:bulletEnabled val="1"/>
        </dgm:presLayoutVars>
      </dgm:prSet>
      <dgm:spPr/>
    </dgm:pt>
    <dgm:pt modelId="{407AF09C-EFE4-4302-BAB9-8235F27C9678}" type="pres">
      <dgm:prSet presAssocID="{D43F627E-4A7C-44D6-9E66-88BD184A9515}" presName="sibTrans" presStyleCnt="0"/>
      <dgm:spPr/>
    </dgm:pt>
    <dgm:pt modelId="{8D12C12B-5254-4C1A-B4B3-595EF24F3395}" type="pres">
      <dgm:prSet presAssocID="{EF891EAE-8484-4E06-BD61-305FBD388DC3}" presName="node" presStyleLbl="node1" presStyleIdx="1" presStyleCnt="5">
        <dgm:presLayoutVars>
          <dgm:bulletEnabled val="1"/>
        </dgm:presLayoutVars>
      </dgm:prSet>
      <dgm:spPr/>
    </dgm:pt>
    <dgm:pt modelId="{2075A1B0-8395-48E8-9CC7-611F08CB5E7B}" type="pres">
      <dgm:prSet presAssocID="{898B1DBE-4CB2-4CE4-9FE3-C49DA7D7B534}" presName="sibTrans" presStyleCnt="0"/>
      <dgm:spPr/>
    </dgm:pt>
    <dgm:pt modelId="{7DD4AAE7-3F1D-422D-B406-DF8D64B1F323}" type="pres">
      <dgm:prSet presAssocID="{A2B854A4-30E6-4649-B016-A2622C6C5251}" presName="node" presStyleLbl="node1" presStyleIdx="2" presStyleCnt="5">
        <dgm:presLayoutVars>
          <dgm:bulletEnabled val="1"/>
        </dgm:presLayoutVars>
      </dgm:prSet>
      <dgm:spPr/>
    </dgm:pt>
    <dgm:pt modelId="{FC6AEC57-8409-46A3-B6A9-74A15BB57AA4}" type="pres">
      <dgm:prSet presAssocID="{1C0BAD5D-7D3A-4D5B-9493-438EB8691150}" presName="sibTrans" presStyleCnt="0"/>
      <dgm:spPr/>
    </dgm:pt>
    <dgm:pt modelId="{01115FBB-23D5-4605-807A-5423FEA94834}" type="pres">
      <dgm:prSet presAssocID="{ED64BAE3-1B90-48BE-BF04-2E35FCE175FF}" presName="node" presStyleLbl="node1" presStyleIdx="3" presStyleCnt="5">
        <dgm:presLayoutVars>
          <dgm:bulletEnabled val="1"/>
        </dgm:presLayoutVars>
      </dgm:prSet>
      <dgm:spPr/>
    </dgm:pt>
    <dgm:pt modelId="{41FA27D5-7CB9-4410-B57A-F5F2E58C5CE6}" type="pres">
      <dgm:prSet presAssocID="{9C670FCC-681F-41E3-967C-F9397F489049}" presName="sibTrans" presStyleCnt="0"/>
      <dgm:spPr/>
    </dgm:pt>
    <dgm:pt modelId="{238B3963-AF29-4048-BAA4-DF9AC6548E93}" type="pres">
      <dgm:prSet presAssocID="{2A917F8D-CC61-4BE1-8823-5260E0ADEFDF}" presName="node" presStyleLbl="node1" presStyleIdx="4" presStyleCnt="5">
        <dgm:presLayoutVars>
          <dgm:bulletEnabled val="1"/>
        </dgm:presLayoutVars>
      </dgm:prSet>
      <dgm:spPr/>
    </dgm:pt>
  </dgm:ptLst>
  <dgm:cxnLst>
    <dgm:cxn modelId="{45F28714-5950-4A86-A952-B1FA56BA98A8}" type="presOf" srcId="{A2B854A4-30E6-4649-B016-A2622C6C5251}" destId="{7DD4AAE7-3F1D-422D-B406-DF8D64B1F323}" srcOrd="0" destOrd="0" presId="urn:microsoft.com/office/officeart/2005/8/layout/default"/>
    <dgm:cxn modelId="{AF4FEF15-70B4-4497-9330-AE06EB8508AF}" type="presOf" srcId="{2A917F8D-CC61-4BE1-8823-5260E0ADEFDF}" destId="{238B3963-AF29-4048-BAA4-DF9AC6548E93}" srcOrd="0" destOrd="0" presId="urn:microsoft.com/office/officeart/2005/8/layout/default"/>
    <dgm:cxn modelId="{66D66F29-E922-4085-ACBE-38E3D3FA27CF}" type="presOf" srcId="{9F372932-4365-4784-82DD-F3E486E96404}" destId="{30159D8D-AB4B-431C-9F8F-B053F548BBB3}" srcOrd="0" destOrd="0" presId="urn:microsoft.com/office/officeart/2005/8/layout/default"/>
    <dgm:cxn modelId="{581C792D-3349-49F9-87E3-EF9CE2043B27}" srcId="{88DCC194-A5B8-4A90-AA49-DA23F54730E2}" destId="{ED64BAE3-1B90-48BE-BF04-2E35FCE175FF}" srcOrd="3" destOrd="0" parTransId="{9E602D36-052F-4D14-9250-5984C0435A86}" sibTransId="{9C670FCC-681F-41E3-967C-F9397F489049}"/>
    <dgm:cxn modelId="{5DFEC32E-1D54-4EBC-8894-520C54875E2A}" type="presOf" srcId="{ED64BAE3-1B90-48BE-BF04-2E35FCE175FF}" destId="{01115FBB-23D5-4605-807A-5423FEA94834}" srcOrd="0" destOrd="0" presId="urn:microsoft.com/office/officeart/2005/8/layout/default"/>
    <dgm:cxn modelId="{25E0AD50-146A-47B8-9DCA-473BF68403B7}" srcId="{88DCC194-A5B8-4A90-AA49-DA23F54730E2}" destId="{A2B854A4-30E6-4649-B016-A2622C6C5251}" srcOrd="2" destOrd="0" parTransId="{60AB22DF-70DC-4EFE-B16D-8C0DD28AA558}" sibTransId="{1C0BAD5D-7D3A-4D5B-9493-438EB8691150}"/>
    <dgm:cxn modelId="{B9044A59-5D1A-42C2-BBDC-8DF447FC9313}" type="presOf" srcId="{88DCC194-A5B8-4A90-AA49-DA23F54730E2}" destId="{53FE8982-DB20-40D5-B454-C9E7EF139389}" srcOrd="0" destOrd="0" presId="urn:microsoft.com/office/officeart/2005/8/layout/default"/>
    <dgm:cxn modelId="{CC9F3D7D-D1E2-4A07-AD67-D5DE32398FF5}" srcId="{88DCC194-A5B8-4A90-AA49-DA23F54730E2}" destId="{2A917F8D-CC61-4BE1-8823-5260E0ADEFDF}" srcOrd="4" destOrd="0" parTransId="{F6352C4D-633B-414A-A635-7F853EF45597}" sibTransId="{A8CCD7FC-897E-44F9-8731-DA9CC6884B0E}"/>
    <dgm:cxn modelId="{DBBDDD88-D6B6-44B3-94C4-AB3235C7BB24}" srcId="{88DCC194-A5B8-4A90-AA49-DA23F54730E2}" destId="{EF891EAE-8484-4E06-BD61-305FBD388DC3}" srcOrd="1" destOrd="0" parTransId="{2394C9E3-C6D8-4A9E-9E81-B640A6CE9019}" sibTransId="{898B1DBE-4CB2-4CE4-9FE3-C49DA7D7B534}"/>
    <dgm:cxn modelId="{989950D8-DEAD-4C9A-A12A-8172166836FA}" srcId="{88DCC194-A5B8-4A90-AA49-DA23F54730E2}" destId="{9F372932-4365-4784-82DD-F3E486E96404}" srcOrd="0" destOrd="0" parTransId="{052B0033-4641-4EB9-B2F0-5F6A6247CB40}" sibTransId="{D43F627E-4A7C-44D6-9E66-88BD184A9515}"/>
    <dgm:cxn modelId="{D57099E9-5D9C-4294-A7F3-86ED3DA8D5AB}" type="presOf" srcId="{EF891EAE-8484-4E06-BD61-305FBD388DC3}" destId="{8D12C12B-5254-4C1A-B4B3-595EF24F3395}" srcOrd="0" destOrd="0" presId="urn:microsoft.com/office/officeart/2005/8/layout/default"/>
    <dgm:cxn modelId="{79C957F8-86E2-4BA5-B9EF-5D78C6713885}" type="presParOf" srcId="{53FE8982-DB20-40D5-B454-C9E7EF139389}" destId="{30159D8D-AB4B-431C-9F8F-B053F548BBB3}" srcOrd="0" destOrd="0" presId="urn:microsoft.com/office/officeart/2005/8/layout/default"/>
    <dgm:cxn modelId="{E1F00001-BF60-43C9-A4D8-D3F8B4B120C7}" type="presParOf" srcId="{53FE8982-DB20-40D5-B454-C9E7EF139389}" destId="{407AF09C-EFE4-4302-BAB9-8235F27C9678}" srcOrd="1" destOrd="0" presId="urn:microsoft.com/office/officeart/2005/8/layout/default"/>
    <dgm:cxn modelId="{2DB97C82-BA4C-4716-B9A5-2674CA72B715}" type="presParOf" srcId="{53FE8982-DB20-40D5-B454-C9E7EF139389}" destId="{8D12C12B-5254-4C1A-B4B3-595EF24F3395}" srcOrd="2" destOrd="0" presId="urn:microsoft.com/office/officeart/2005/8/layout/default"/>
    <dgm:cxn modelId="{8B52F4F3-16E4-468C-A12E-52A73277A5EF}" type="presParOf" srcId="{53FE8982-DB20-40D5-B454-C9E7EF139389}" destId="{2075A1B0-8395-48E8-9CC7-611F08CB5E7B}" srcOrd="3" destOrd="0" presId="urn:microsoft.com/office/officeart/2005/8/layout/default"/>
    <dgm:cxn modelId="{B5736DAB-0D5C-48B0-8B10-FAB132175600}" type="presParOf" srcId="{53FE8982-DB20-40D5-B454-C9E7EF139389}" destId="{7DD4AAE7-3F1D-422D-B406-DF8D64B1F323}" srcOrd="4" destOrd="0" presId="urn:microsoft.com/office/officeart/2005/8/layout/default"/>
    <dgm:cxn modelId="{392581C1-7058-47E2-A65E-C36793020D63}" type="presParOf" srcId="{53FE8982-DB20-40D5-B454-C9E7EF139389}" destId="{FC6AEC57-8409-46A3-B6A9-74A15BB57AA4}" srcOrd="5" destOrd="0" presId="urn:microsoft.com/office/officeart/2005/8/layout/default"/>
    <dgm:cxn modelId="{C40067B8-54F9-405E-B970-FAD3D1A78A78}" type="presParOf" srcId="{53FE8982-DB20-40D5-B454-C9E7EF139389}" destId="{01115FBB-23D5-4605-807A-5423FEA94834}" srcOrd="6" destOrd="0" presId="urn:microsoft.com/office/officeart/2005/8/layout/default"/>
    <dgm:cxn modelId="{F5D2206F-407F-4DC2-8C16-FEBD2F0EBD07}" type="presParOf" srcId="{53FE8982-DB20-40D5-B454-C9E7EF139389}" destId="{41FA27D5-7CB9-4410-B57A-F5F2E58C5CE6}" srcOrd="7" destOrd="0" presId="urn:microsoft.com/office/officeart/2005/8/layout/default"/>
    <dgm:cxn modelId="{4350D262-9E5F-40D2-BA5F-A6888CCD35E8}" type="presParOf" srcId="{53FE8982-DB20-40D5-B454-C9E7EF139389}" destId="{238B3963-AF29-4048-BAA4-DF9AC6548E93}" srcOrd="8"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F70079B-C383-498B-BC83-68949D1393D3}">
      <dsp:nvSpPr>
        <dsp:cNvPr id="0" name=""/>
        <dsp:cNvSpPr/>
      </dsp:nvSpPr>
      <dsp:spPr>
        <a:xfrm rot="5400000">
          <a:off x="-82726" y="83795"/>
          <a:ext cx="551512" cy="386058"/>
        </a:xfrm>
        <a:prstGeom prst="chevron">
          <a:avLst/>
        </a:prstGeom>
        <a:solidFill>
          <a:schemeClr val="accent5">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1972</a:t>
          </a:r>
        </a:p>
      </dsp:txBody>
      <dsp:txXfrm rot="-5400000">
        <a:off x="1" y="194097"/>
        <a:ext cx="386058" cy="165454"/>
      </dsp:txXfrm>
    </dsp:sp>
    <dsp:sp modelId="{AD1352C2-7291-4FE8-913F-C26AFD62E961}">
      <dsp:nvSpPr>
        <dsp:cNvPr id="0" name=""/>
        <dsp:cNvSpPr/>
      </dsp:nvSpPr>
      <dsp:spPr>
        <a:xfrm rot="5400000">
          <a:off x="4311943" y="-3924816"/>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Title IX becomes law.</a:t>
          </a:r>
        </a:p>
        <a:p>
          <a:pPr marL="57150" lvl="1" indent="-57150" algn="l" defTabSz="444500">
            <a:lnSpc>
              <a:spcPct val="90000"/>
            </a:lnSpc>
            <a:spcBef>
              <a:spcPct val="0"/>
            </a:spcBef>
            <a:spcAft>
              <a:spcPct val="15000"/>
            </a:spcAft>
            <a:buChar char="•"/>
          </a:pPr>
          <a:endParaRPr lang="en-US" sz="1000" kern="1200" dirty="0"/>
        </a:p>
      </dsp:txBody>
      <dsp:txXfrm rot="-5400000">
        <a:off x="386058" y="18569"/>
        <a:ext cx="8192753" cy="323483"/>
      </dsp:txXfrm>
    </dsp:sp>
    <dsp:sp modelId="{6D1B9523-BB80-490C-B024-D6DE5828E88C}">
      <dsp:nvSpPr>
        <dsp:cNvPr id="0" name=""/>
        <dsp:cNvSpPr/>
      </dsp:nvSpPr>
      <dsp:spPr>
        <a:xfrm rot="5400000">
          <a:off x="-82726" y="559193"/>
          <a:ext cx="551512" cy="386058"/>
        </a:xfrm>
        <a:prstGeom prst="chevron">
          <a:avLst/>
        </a:prstGeom>
        <a:solidFill>
          <a:schemeClr val="accent5">
            <a:hueOff val="0"/>
            <a:satOff val="0"/>
            <a:lumOff val="-1009"/>
            <a:alphaOff val="0"/>
          </a:schemeClr>
        </a:solidFill>
        <a:ln w="19050" cap="rnd" cmpd="sng" algn="ctr">
          <a:solidFill>
            <a:schemeClr val="accent5">
              <a:hueOff val="0"/>
              <a:satOff val="0"/>
              <a:lumOff val="-1009"/>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1973	</a:t>
          </a:r>
        </a:p>
      </dsp:txBody>
      <dsp:txXfrm rot="-5400000">
        <a:off x="1" y="669495"/>
        <a:ext cx="386058" cy="165454"/>
      </dsp:txXfrm>
    </dsp:sp>
    <dsp:sp modelId="{A20F4634-2CA6-44ED-9AE7-42178AC95E29}">
      <dsp:nvSpPr>
        <dsp:cNvPr id="0" name=""/>
        <dsp:cNvSpPr/>
      </dsp:nvSpPr>
      <dsp:spPr>
        <a:xfrm rot="5400000">
          <a:off x="4311943" y="-3449417"/>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1009"/>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First Title IX regulations adopted.</a:t>
          </a:r>
        </a:p>
        <a:p>
          <a:pPr marL="57150" lvl="1" indent="-57150" algn="l" defTabSz="444500">
            <a:lnSpc>
              <a:spcPct val="90000"/>
            </a:lnSpc>
            <a:spcBef>
              <a:spcPct val="0"/>
            </a:spcBef>
            <a:spcAft>
              <a:spcPct val="15000"/>
            </a:spcAft>
            <a:buChar char="•"/>
          </a:pPr>
          <a:endParaRPr lang="en-US" sz="1000" kern="1200" dirty="0"/>
        </a:p>
      </dsp:txBody>
      <dsp:txXfrm rot="-5400000">
        <a:off x="386058" y="493968"/>
        <a:ext cx="8192753" cy="323483"/>
      </dsp:txXfrm>
    </dsp:sp>
    <dsp:sp modelId="{A19079BC-E8C6-4A31-B2CC-E1F8C26E277B}">
      <dsp:nvSpPr>
        <dsp:cNvPr id="0" name=""/>
        <dsp:cNvSpPr/>
      </dsp:nvSpPr>
      <dsp:spPr>
        <a:xfrm rot="5400000">
          <a:off x="-82726" y="1034591"/>
          <a:ext cx="551512" cy="386058"/>
        </a:xfrm>
        <a:prstGeom prst="chevron">
          <a:avLst/>
        </a:prstGeom>
        <a:solidFill>
          <a:schemeClr val="accent5">
            <a:hueOff val="0"/>
            <a:satOff val="0"/>
            <a:lumOff val="-2017"/>
            <a:alphaOff val="0"/>
          </a:schemeClr>
        </a:solidFill>
        <a:ln w="19050" cap="rnd" cmpd="sng" algn="ctr">
          <a:solidFill>
            <a:schemeClr val="accent5">
              <a:hueOff val="0"/>
              <a:satOff val="0"/>
              <a:lumOff val="-2017"/>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1979	</a:t>
          </a:r>
        </a:p>
      </dsp:txBody>
      <dsp:txXfrm rot="-5400000">
        <a:off x="1" y="1144893"/>
        <a:ext cx="386058" cy="165454"/>
      </dsp:txXfrm>
    </dsp:sp>
    <dsp:sp modelId="{AD6BA299-DE22-4D4B-B52D-A4D2F8E8B36F}">
      <dsp:nvSpPr>
        <dsp:cNvPr id="0" name=""/>
        <dsp:cNvSpPr/>
      </dsp:nvSpPr>
      <dsp:spPr>
        <a:xfrm rot="5400000">
          <a:off x="4311943" y="-2974019"/>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201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Students can sue for sex discrimination</a:t>
          </a:r>
        </a:p>
        <a:p>
          <a:pPr marL="57150" lvl="1" indent="-57150" algn="l" defTabSz="444500">
            <a:lnSpc>
              <a:spcPct val="90000"/>
            </a:lnSpc>
            <a:spcBef>
              <a:spcPct val="0"/>
            </a:spcBef>
            <a:spcAft>
              <a:spcPct val="15000"/>
            </a:spcAft>
            <a:buChar char="•"/>
          </a:pPr>
          <a:endParaRPr lang="en-US" sz="1000" kern="1200" dirty="0"/>
        </a:p>
      </dsp:txBody>
      <dsp:txXfrm rot="-5400000">
        <a:off x="386058" y="969366"/>
        <a:ext cx="8192753" cy="323483"/>
      </dsp:txXfrm>
    </dsp:sp>
    <dsp:sp modelId="{676103AA-B351-4269-ACE8-CB5A7DA08413}">
      <dsp:nvSpPr>
        <dsp:cNvPr id="0" name=""/>
        <dsp:cNvSpPr/>
      </dsp:nvSpPr>
      <dsp:spPr>
        <a:xfrm rot="5400000">
          <a:off x="-82726" y="1509989"/>
          <a:ext cx="551512" cy="386058"/>
        </a:xfrm>
        <a:prstGeom prst="chevron">
          <a:avLst/>
        </a:prstGeom>
        <a:solidFill>
          <a:schemeClr val="accent5">
            <a:hueOff val="0"/>
            <a:satOff val="0"/>
            <a:lumOff val="-3026"/>
            <a:alphaOff val="0"/>
          </a:schemeClr>
        </a:solidFill>
        <a:ln w="19050" cap="rnd" cmpd="sng" algn="ctr">
          <a:solidFill>
            <a:schemeClr val="accent5">
              <a:hueOff val="0"/>
              <a:satOff val="0"/>
              <a:lumOff val="-3026"/>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1980</a:t>
          </a:r>
        </a:p>
      </dsp:txBody>
      <dsp:txXfrm rot="-5400000">
        <a:off x="1" y="1620291"/>
        <a:ext cx="386058" cy="165454"/>
      </dsp:txXfrm>
    </dsp:sp>
    <dsp:sp modelId="{C523DCF5-E19B-4F18-B281-A6A8EAE2A007}">
      <dsp:nvSpPr>
        <dsp:cNvPr id="0" name=""/>
        <dsp:cNvSpPr/>
      </dsp:nvSpPr>
      <dsp:spPr>
        <a:xfrm rot="5400000">
          <a:off x="4311943" y="-2498621"/>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3026"/>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Office of Civil Rights (OCR) begins to oversee Title IX Compliance</a:t>
          </a:r>
        </a:p>
        <a:p>
          <a:pPr marL="57150" lvl="1" indent="-57150" algn="l" defTabSz="444500">
            <a:lnSpc>
              <a:spcPct val="90000"/>
            </a:lnSpc>
            <a:spcBef>
              <a:spcPct val="0"/>
            </a:spcBef>
            <a:spcAft>
              <a:spcPct val="15000"/>
            </a:spcAft>
            <a:buChar char="•"/>
          </a:pPr>
          <a:endParaRPr lang="en-US" sz="1000" kern="1200" dirty="0"/>
        </a:p>
      </dsp:txBody>
      <dsp:txXfrm rot="-5400000">
        <a:off x="386058" y="1444764"/>
        <a:ext cx="8192753" cy="323483"/>
      </dsp:txXfrm>
    </dsp:sp>
    <dsp:sp modelId="{1B5B1A22-88D0-43F8-945B-01880874DF4C}">
      <dsp:nvSpPr>
        <dsp:cNvPr id="0" name=""/>
        <dsp:cNvSpPr/>
      </dsp:nvSpPr>
      <dsp:spPr>
        <a:xfrm rot="5400000">
          <a:off x="-82726" y="1985388"/>
          <a:ext cx="551512" cy="386058"/>
        </a:xfrm>
        <a:prstGeom prst="chevron">
          <a:avLst/>
        </a:prstGeom>
        <a:solidFill>
          <a:schemeClr val="accent5">
            <a:hueOff val="0"/>
            <a:satOff val="0"/>
            <a:lumOff val="-4035"/>
            <a:alphaOff val="0"/>
          </a:schemeClr>
        </a:solidFill>
        <a:ln w="19050" cap="rnd" cmpd="sng" algn="ctr">
          <a:solidFill>
            <a:schemeClr val="accent5">
              <a:hueOff val="0"/>
              <a:satOff val="0"/>
              <a:lumOff val="-4035"/>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1982</a:t>
          </a:r>
        </a:p>
      </dsp:txBody>
      <dsp:txXfrm rot="-5400000">
        <a:off x="1" y="2095690"/>
        <a:ext cx="386058" cy="165454"/>
      </dsp:txXfrm>
    </dsp:sp>
    <dsp:sp modelId="{EFD45721-01AC-4A9E-A19C-8E1BA2C39C01}">
      <dsp:nvSpPr>
        <dsp:cNvPr id="0" name=""/>
        <dsp:cNvSpPr/>
      </dsp:nvSpPr>
      <dsp:spPr>
        <a:xfrm rot="5400000">
          <a:off x="4311943" y="-2023223"/>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403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Employees can sue for sex discrimination.</a:t>
          </a:r>
        </a:p>
        <a:p>
          <a:pPr marL="57150" lvl="1" indent="-57150" algn="l" defTabSz="444500">
            <a:lnSpc>
              <a:spcPct val="90000"/>
            </a:lnSpc>
            <a:spcBef>
              <a:spcPct val="0"/>
            </a:spcBef>
            <a:spcAft>
              <a:spcPct val="15000"/>
            </a:spcAft>
            <a:buChar char="•"/>
          </a:pPr>
          <a:endParaRPr lang="en-US" sz="1000" kern="1200" dirty="0"/>
        </a:p>
      </dsp:txBody>
      <dsp:txXfrm rot="-5400000">
        <a:off x="386058" y="1920162"/>
        <a:ext cx="8192753" cy="323483"/>
      </dsp:txXfrm>
    </dsp:sp>
    <dsp:sp modelId="{1935E7FB-E38F-44C3-BB36-22B2673CE35F}">
      <dsp:nvSpPr>
        <dsp:cNvPr id="0" name=""/>
        <dsp:cNvSpPr/>
      </dsp:nvSpPr>
      <dsp:spPr>
        <a:xfrm rot="5400000">
          <a:off x="-82726" y="2460786"/>
          <a:ext cx="551512" cy="386058"/>
        </a:xfrm>
        <a:prstGeom prst="chevron">
          <a:avLst/>
        </a:prstGeom>
        <a:solidFill>
          <a:schemeClr val="accent5">
            <a:hueOff val="0"/>
            <a:satOff val="0"/>
            <a:lumOff val="-5044"/>
            <a:alphaOff val="0"/>
          </a:schemeClr>
        </a:solidFill>
        <a:ln w="19050" cap="rnd" cmpd="sng" algn="ctr">
          <a:solidFill>
            <a:schemeClr val="accent5">
              <a:hueOff val="0"/>
              <a:satOff val="0"/>
              <a:lumOff val="-504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1992</a:t>
          </a:r>
        </a:p>
      </dsp:txBody>
      <dsp:txXfrm rot="-5400000">
        <a:off x="1" y="2571088"/>
        <a:ext cx="386058" cy="165454"/>
      </dsp:txXfrm>
    </dsp:sp>
    <dsp:sp modelId="{75E4CDD0-0EDA-4E98-A3B0-2904E365439E}">
      <dsp:nvSpPr>
        <dsp:cNvPr id="0" name=""/>
        <dsp:cNvSpPr/>
      </dsp:nvSpPr>
      <dsp:spPr>
        <a:xfrm rot="5400000">
          <a:off x="4311943" y="-1547825"/>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504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Students can sue for sexual harassment by employees.</a:t>
          </a:r>
        </a:p>
        <a:p>
          <a:pPr marL="57150" lvl="1" indent="-57150" algn="l" defTabSz="444500">
            <a:lnSpc>
              <a:spcPct val="90000"/>
            </a:lnSpc>
            <a:spcBef>
              <a:spcPct val="0"/>
            </a:spcBef>
            <a:spcAft>
              <a:spcPct val="15000"/>
            </a:spcAft>
            <a:buChar char="•"/>
          </a:pPr>
          <a:endParaRPr lang="en-US" sz="1000" kern="1200" dirty="0"/>
        </a:p>
      </dsp:txBody>
      <dsp:txXfrm rot="-5400000">
        <a:off x="386058" y="2395560"/>
        <a:ext cx="8192753" cy="323483"/>
      </dsp:txXfrm>
    </dsp:sp>
    <dsp:sp modelId="{744E64FE-E6B3-4997-9A82-77EFBF6FF1ED}">
      <dsp:nvSpPr>
        <dsp:cNvPr id="0" name=""/>
        <dsp:cNvSpPr/>
      </dsp:nvSpPr>
      <dsp:spPr>
        <a:xfrm rot="5400000">
          <a:off x="-82726" y="2936184"/>
          <a:ext cx="551512" cy="386058"/>
        </a:xfrm>
        <a:prstGeom prst="chevron">
          <a:avLst/>
        </a:prstGeom>
        <a:solidFill>
          <a:schemeClr val="accent5">
            <a:hueOff val="0"/>
            <a:satOff val="0"/>
            <a:lumOff val="-6052"/>
            <a:alphaOff val="0"/>
          </a:schemeClr>
        </a:solidFill>
        <a:ln w="19050" cap="rnd" cmpd="sng" algn="ctr">
          <a:solidFill>
            <a:schemeClr val="accent5">
              <a:hueOff val="0"/>
              <a:satOff val="0"/>
              <a:lumOff val="-6052"/>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1999</a:t>
          </a:r>
        </a:p>
      </dsp:txBody>
      <dsp:txXfrm rot="-5400000">
        <a:off x="1" y="3046486"/>
        <a:ext cx="386058" cy="165454"/>
      </dsp:txXfrm>
    </dsp:sp>
    <dsp:sp modelId="{C337027C-108E-4042-8D3C-4899C623FFD7}">
      <dsp:nvSpPr>
        <dsp:cNvPr id="0" name=""/>
        <dsp:cNvSpPr/>
      </dsp:nvSpPr>
      <dsp:spPr>
        <a:xfrm rot="5400000">
          <a:off x="4311943" y="-1072427"/>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6052"/>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Students can sue for sexual harassment by other students.</a:t>
          </a:r>
        </a:p>
        <a:p>
          <a:pPr marL="57150" lvl="1" indent="-57150" algn="l" defTabSz="444500">
            <a:lnSpc>
              <a:spcPct val="90000"/>
            </a:lnSpc>
            <a:spcBef>
              <a:spcPct val="0"/>
            </a:spcBef>
            <a:spcAft>
              <a:spcPct val="15000"/>
            </a:spcAft>
            <a:buChar char="•"/>
          </a:pPr>
          <a:endParaRPr lang="en-US" sz="1000" kern="1200" dirty="0"/>
        </a:p>
      </dsp:txBody>
      <dsp:txXfrm rot="-5400000">
        <a:off x="386058" y="2870958"/>
        <a:ext cx="8192753" cy="323483"/>
      </dsp:txXfrm>
    </dsp:sp>
    <dsp:sp modelId="{3D69B34B-9A5D-45FE-9658-69E1779A8AF6}">
      <dsp:nvSpPr>
        <dsp:cNvPr id="0" name=""/>
        <dsp:cNvSpPr/>
      </dsp:nvSpPr>
      <dsp:spPr>
        <a:xfrm rot="5400000">
          <a:off x="-82726" y="3411582"/>
          <a:ext cx="551512" cy="386058"/>
        </a:xfrm>
        <a:prstGeom prst="chevron">
          <a:avLst/>
        </a:prstGeom>
        <a:solidFill>
          <a:schemeClr val="accent5">
            <a:hueOff val="0"/>
            <a:satOff val="0"/>
            <a:lumOff val="-7061"/>
            <a:alphaOff val="0"/>
          </a:schemeClr>
        </a:solidFill>
        <a:ln w="19050" cap="rnd" cmpd="sng" algn="ctr">
          <a:solidFill>
            <a:schemeClr val="accent5">
              <a:hueOff val="0"/>
              <a:satOff val="0"/>
              <a:lumOff val="-7061"/>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kern="1200" dirty="0"/>
            <a:t>2020</a:t>
          </a:r>
        </a:p>
      </dsp:txBody>
      <dsp:txXfrm rot="-5400000">
        <a:off x="1" y="3521884"/>
        <a:ext cx="386058" cy="165454"/>
      </dsp:txXfrm>
    </dsp:sp>
    <dsp:sp modelId="{3F822EC3-15EF-4192-AAC4-F62BEA8EA8C1}">
      <dsp:nvSpPr>
        <dsp:cNvPr id="0" name=""/>
        <dsp:cNvSpPr/>
      </dsp:nvSpPr>
      <dsp:spPr>
        <a:xfrm rot="5400000">
          <a:off x="4311943" y="-597029"/>
          <a:ext cx="358483" cy="8210253"/>
        </a:xfrm>
        <a:prstGeom prst="round2SameRect">
          <a:avLst/>
        </a:prstGeom>
        <a:solidFill>
          <a:schemeClr val="lt1">
            <a:alpha val="90000"/>
            <a:hueOff val="0"/>
            <a:satOff val="0"/>
            <a:lumOff val="0"/>
            <a:alphaOff val="0"/>
          </a:schemeClr>
        </a:solidFill>
        <a:ln w="19050" cap="rnd" cmpd="sng" algn="ctr">
          <a:solidFill>
            <a:schemeClr val="accent5">
              <a:hueOff val="0"/>
              <a:satOff val="0"/>
              <a:lumOff val="-7061"/>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1120" tIns="6350" rIns="6350" bIns="6350" numCol="1" spcCol="1270" anchor="ctr" anchorCtr="0">
          <a:noAutofit/>
        </a:bodyPr>
        <a:lstStyle/>
        <a:p>
          <a:pPr marL="57150" lvl="1" indent="-57150" algn="l" defTabSz="444500">
            <a:lnSpc>
              <a:spcPct val="90000"/>
            </a:lnSpc>
            <a:spcBef>
              <a:spcPct val="0"/>
            </a:spcBef>
            <a:spcAft>
              <a:spcPct val="15000"/>
            </a:spcAft>
            <a:buChar char="•"/>
          </a:pPr>
          <a:r>
            <a:rPr lang="en-US" sz="1000" kern="1200" dirty="0"/>
            <a:t>New Title IX regulations adopted to amend requirements for sexual harassment investigations.</a:t>
          </a:r>
        </a:p>
      </dsp:txBody>
      <dsp:txXfrm rot="-5400000">
        <a:off x="386058" y="3346356"/>
        <a:ext cx="8192753" cy="323483"/>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C65638-AA3E-40D4-A692-857E00435178}">
      <dsp:nvSpPr>
        <dsp:cNvPr id="0" name=""/>
        <dsp:cNvSpPr/>
      </dsp:nvSpPr>
      <dsp:spPr>
        <a:xfrm>
          <a:off x="0" y="93057"/>
          <a:ext cx="3005666" cy="180339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Equal Athletic Opportunity</a:t>
          </a:r>
        </a:p>
      </dsp:txBody>
      <dsp:txXfrm>
        <a:off x="0" y="93057"/>
        <a:ext cx="3005666" cy="1803399"/>
      </dsp:txXfrm>
    </dsp:sp>
    <dsp:sp modelId="{C54272BD-12E3-41E4-8A3C-A6F49A1BF87A}">
      <dsp:nvSpPr>
        <dsp:cNvPr id="0" name=""/>
        <dsp:cNvSpPr/>
      </dsp:nvSpPr>
      <dsp:spPr>
        <a:xfrm>
          <a:off x="3306233" y="93057"/>
          <a:ext cx="3005666" cy="180339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Sex-Based Discrimination</a:t>
          </a:r>
        </a:p>
      </dsp:txBody>
      <dsp:txXfrm>
        <a:off x="3306233" y="93057"/>
        <a:ext cx="3005666" cy="1803399"/>
      </dsp:txXfrm>
    </dsp:sp>
    <dsp:sp modelId="{14F59FD4-E25D-4040-96F9-22D5A811B682}">
      <dsp:nvSpPr>
        <dsp:cNvPr id="0" name=""/>
        <dsp:cNvSpPr/>
      </dsp:nvSpPr>
      <dsp:spPr>
        <a:xfrm>
          <a:off x="6612466" y="93057"/>
          <a:ext cx="3005666" cy="1803399"/>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Gender-Based Harassment and Bullying</a:t>
          </a:r>
        </a:p>
      </dsp:txBody>
      <dsp:txXfrm>
        <a:off x="6612466" y="93057"/>
        <a:ext cx="3005666" cy="1803399"/>
      </dsp:txXfrm>
    </dsp:sp>
    <dsp:sp modelId="{5D453F6C-8E3D-44A5-BF1D-A8C326FA513E}">
      <dsp:nvSpPr>
        <dsp:cNvPr id="0" name=""/>
        <dsp:cNvSpPr/>
      </dsp:nvSpPr>
      <dsp:spPr>
        <a:xfrm>
          <a:off x="0" y="2197024"/>
          <a:ext cx="3005666" cy="1803399"/>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Pregnant/Parenting Students</a:t>
          </a:r>
        </a:p>
      </dsp:txBody>
      <dsp:txXfrm>
        <a:off x="0" y="2197024"/>
        <a:ext cx="3005666" cy="1803399"/>
      </dsp:txXfrm>
    </dsp:sp>
    <dsp:sp modelId="{FB578C3B-E90A-4FC0-B3CE-DE73AF875AEB}">
      <dsp:nvSpPr>
        <dsp:cNvPr id="0" name=""/>
        <dsp:cNvSpPr/>
      </dsp:nvSpPr>
      <dsp:spPr>
        <a:xfrm>
          <a:off x="3306233" y="2197024"/>
          <a:ext cx="3005666" cy="1803399"/>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LGBTQIA+/Transgender Students</a:t>
          </a:r>
        </a:p>
      </dsp:txBody>
      <dsp:txXfrm>
        <a:off x="3306233" y="2197024"/>
        <a:ext cx="3005666" cy="1803399"/>
      </dsp:txXfrm>
    </dsp:sp>
    <dsp:sp modelId="{D05895BF-6185-4899-B886-55FA1A7E4FC4}">
      <dsp:nvSpPr>
        <dsp:cNvPr id="0" name=""/>
        <dsp:cNvSpPr/>
      </dsp:nvSpPr>
      <dsp:spPr>
        <a:xfrm>
          <a:off x="6612466" y="2197024"/>
          <a:ext cx="3005666" cy="180339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ctr" defTabSz="933450">
            <a:lnSpc>
              <a:spcPct val="90000"/>
            </a:lnSpc>
            <a:spcBef>
              <a:spcPct val="0"/>
            </a:spcBef>
            <a:spcAft>
              <a:spcPct val="35000"/>
            </a:spcAft>
            <a:buNone/>
          </a:pPr>
          <a:r>
            <a:rPr lang="en-US" sz="2100" kern="1200" dirty="0"/>
            <a:t>Retaliation</a:t>
          </a:r>
        </a:p>
      </dsp:txBody>
      <dsp:txXfrm>
        <a:off x="6612466" y="2197024"/>
        <a:ext cx="3005666" cy="180339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2AE9A04-45FA-4695-B8E8-63E95E21BBED}">
      <dsp:nvSpPr>
        <dsp:cNvPr id="0" name=""/>
        <dsp:cNvSpPr/>
      </dsp:nvSpPr>
      <dsp:spPr>
        <a:xfrm>
          <a:off x="0" y="1041"/>
          <a:ext cx="9618133" cy="7722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Issued by the former Administration’s Department of Education through the Office for Civil Rights </a:t>
          </a:r>
        </a:p>
      </dsp:txBody>
      <dsp:txXfrm>
        <a:off x="37696" y="38737"/>
        <a:ext cx="9542741" cy="696808"/>
      </dsp:txXfrm>
    </dsp:sp>
    <dsp:sp modelId="{E4E2D745-07A5-4B98-8D79-F62FFE88B7A4}">
      <dsp:nvSpPr>
        <dsp:cNvPr id="0" name=""/>
        <dsp:cNvSpPr/>
      </dsp:nvSpPr>
      <dsp:spPr>
        <a:xfrm>
          <a:off x="0" y="830841"/>
          <a:ext cx="9618133" cy="7722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Intended to address concerns regarding fairness in the investigation and response to complaints of sexual harassment</a:t>
          </a:r>
        </a:p>
      </dsp:txBody>
      <dsp:txXfrm>
        <a:off x="37696" y="868537"/>
        <a:ext cx="9542741" cy="696808"/>
      </dsp:txXfrm>
    </dsp:sp>
    <dsp:sp modelId="{3FD41B68-CDF3-424D-AF51-4BE739CD789D}">
      <dsp:nvSpPr>
        <dsp:cNvPr id="0" name=""/>
        <dsp:cNvSpPr/>
      </dsp:nvSpPr>
      <dsp:spPr>
        <a:xfrm>
          <a:off x="0" y="1660641"/>
          <a:ext cx="9618133" cy="7722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Became effective on August 14, 2020</a:t>
          </a:r>
        </a:p>
      </dsp:txBody>
      <dsp:txXfrm>
        <a:off x="37696" y="1698337"/>
        <a:ext cx="9542741" cy="696808"/>
      </dsp:txXfrm>
    </dsp:sp>
    <dsp:sp modelId="{965C1061-A173-4704-977A-EBABD436575C}">
      <dsp:nvSpPr>
        <dsp:cNvPr id="0" name=""/>
        <dsp:cNvSpPr/>
      </dsp:nvSpPr>
      <dsp:spPr>
        <a:xfrm>
          <a:off x="0" y="2490441"/>
          <a:ext cx="9618133" cy="7722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Included new procedures and requirements for how school districts investigate and address Title IX sexual harassment complaints </a:t>
          </a:r>
        </a:p>
      </dsp:txBody>
      <dsp:txXfrm>
        <a:off x="37696" y="2528137"/>
        <a:ext cx="9542741" cy="696808"/>
      </dsp:txXfrm>
    </dsp:sp>
    <dsp:sp modelId="{0A8D06C0-97D3-49E8-A983-0C98E9947EBA}">
      <dsp:nvSpPr>
        <dsp:cNvPr id="0" name=""/>
        <dsp:cNvSpPr/>
      </dsp:nvSpPr>
      <dsp:spPr>
        <a:xfrm>
          <a:off x="0" y="3320241"/>
          <a:ext cx="9618133" cy="772200"/>
        </a:xfrm>
        <a:prstGeom prst="roundRect">
          <a:avLst/>
        </a:prstGeom>
        <a:solidFill>
          <a:schemeClr val="dk2">
            <a:hueOff val="0"/>
            <a:satOff val="0"/>
            <a:lumOff val="0"/>
            <a:alphaOff val="0"/>
          </a:schemeClr>
        </a:solidFill>
        <a:ln w="19050" cap="rnd"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kern="1200" dirty="0"/>
            <a:t>The Biden administration has proposed new rules that may go into effect later next year – final rule to be released in October 2023</a:t>
          </a:r>
        </a:p>
      </dsp:txBody>
      <dsp:txXfrm>
        <a:off x="37696" y="3357937"/>
        <a:ext cx="9542741" cy="69680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C5410A8-9CFF-405A-9022-35E6CF8FD220}">
      <dsp:nvSpPr>
        <dsp:cNvPr id="0" name=""/>
        <dsp:cNvSpPr/>
      </dsp:nvSpPr>
      <dsp:spPr>
        <a:xfrm>
          <a:off x="0" y="607"/>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A768509-0993-47B6-9749-E5D5F4B51D1F}">
      <dsp:nvSpPr>
        <dsp:cNvPr id="0" name=""/>
        <dsp:cNvSpPr/>
      </dsp:nvSpPr>
      <dsp:spPr>
        <a:xfrm>
          <a:off x="430272" y="320645"/>
          <a:ext cx="782314" cy="78231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ADD72EF5-A08B-41EE-B055-63218A7B35FB}">
      <dsp:nvSpPr>
        <dsp:cNvPr id="0" name=""/>
        <dsp:cNvSpPr/>
      </dsp:nvSpPr>
      <dsp:spPr>
        <a:xfrm>
          <a:off x="1642860" y="607"/>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en-US" sz="2500" kern="1200" dirty="0"/>
            <a:t>Notice Requirements</a:t>
          </a:r>
        </a:p>
      </dsp:txBody>
      <dsp:txXfrm>
        <a:off x="1642860" y="607"/>
        <a:ext cx="4985943" cy="1422390"/>
      </dsp:txXfrm>
    </dsp:sp>
    <dsp:sp modelId="{D5161369-5223-41CF-A553-16BE751864CB}">
      <dsp:nvSpPr>
        <dsp:cNvPr id="0" name=""/>
        <dsp:cNvSpPr/>
      </dsp:nvSpPr>
      <dsp:spPr>
        <a:xfrm>
          <a:off x="0" y="1778595"/>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9929A1C4-F7A7-4B96-AE71-D6CE67D87F82}">
      <dsp:nvSpPr>
        <dsp:cNvPr id="0" name=""/>
        <dsp:cNvSpPr/>
      </dsp:nvSpPr>
      <dsp:spPr>
        <a:xfrm>
          <a:off x="430272" y="2098633"/>
          <a:ext cx="782314" cy="78231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5CB2CC08-2222-4D0F-909C-E2B76E7C3069}">
      <dsp:nvSpPr>
        <dsp:cNvPr id="0" name=""/>
        <dsp:cNvSpPr/>
      </dsp:nvSpPr>
      <dsp:spPr>
        <a:xfrm>
          <a:off x="1642860" y="1778595"/>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en-US" sz="2500" kern="1200" dirty="0"/>
            <a:t>Training Requirements</a:t>
          </a:r>
        </a:p>
      </dsp:txBody>
      <dsp:txXfrm>
        <a:off x="1642860" y="1778595"/>
        <a:ext cx="4985943" cy="1422390"/>
      </dsp:txXfrm>
    </dsp:sp>
    <dsp:sp modelId="{3117069A-6ACE-4F72-AA45-CF27EE19D6C1}">
      <dsp:nvSpPr>
        <dsp:cNvPr id="0" name=""/>
        <dsp:cNvSpPr/>
      </dsp:nvSpPr>
      <dsp:spPr>
        <a:xfrm>
          <a:off x="0" y="3556583"/>
          <a:ext cx="6628804" cy="1422390"/>
        </a:xfrm>
        <a:prstGeom prst="roundRect">
          <a:avLst>
            <a:gd name="adj" fmla="val 10000"/>
          </a:avLst>
        </a:prstGeom>
        <a:solidFill>
          <a:schemeClr val="bg1">
            <a:lumMod val="95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3B4A05BF-6939-41E2-B421-5EC6CE4B7577}">
      <dsp:nvSpPr>
        <dsp:cNvPr id="0" name=""/>
        <dsp:cNvSpPr/>
      </dsp:nvSpPr>
      <dsp:spPr>
        <a:xfrm>
          <a:off x="430272" y="3876620"/>
          <a:ext cx="782314" cy="78231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9050" cap="rnd" cmpd="sng" algn="ctr">
          <a:noFill/>
          <a:prstDash val="solid"/>
        </a:ln>
        <a:effectLst/>
      </dsp:spPr>
      <dsp:style>
        <a:lnRef idx="2">
          <a:scrgbClr r="0" g="0" b="0"/>
        </a:lnRef>
        <a:fillRef idx="1">
          <a:scrgbClr r="0" g="0" b="0"/>
        </a:fillRef>
        <a:effectRef idx="0">
          <a:scrgbClr r="0" g="0" b="0"/>
        </a:effectRef>
        <a:fontRef idx="minor">
          <a:schemeClr val="lt1"/>
        </a:fontRef>
      </dsp:style>
    </dsp:sp>
    <dsp:sp modelId="{0C4CB11D-251E-445B-81FC-1B118CC632AF}">
      <dsp:nvSpPr>
        <dsp:cNvPr id="0" name=""/>
        <dsp:cNvSpPr/>
      </dsp:nvSpPr>
      <dsp:spPr>
        <a:xfrm>
          <a:off x="1642860" y="3556583"/>
          <a:ext cx="4985943" cy="142239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50536" tIns="150536" rIns="150536" bIns="150536" numCol="1" spcCol="1270" anchor="ctr" anchorCtr="0">
          <a:noAutofit/>
        </a:bodyPr>
        <a:lstStyle/>
        <a:p>
          <a:pPr marL="0" lvl="0" indent="0" algn="l" defTabSz="1111250">
            <a:lnSpc>
              <a:spcPct val="90000"/>
            </a:lnSpc>
            <a:spcBef>
              <a:spcPct val="0"/>
            </a:spcBef>
            <a:spcAft>
              <a:spcPct val="35000"/>
            </a:spcAft>
            <a:buNone/>
          </a:pPr>
          <a:r>
            <a:rPr lang="en-US" sz="2500" kern="1200" dirty="0"/>
            <a:t>Policy and Procedures Requirements</a:t>
          </a:r>
        </a:p>
      </dsp:txBody>
      <dsp:txXfrm>
        <a:off x="1642860" y="3556583"/>
        <a:ext cx="4985943" cy="1422390"/>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E56587-2D27-44EA-9A4E-D83F6995E263}">
      <dsp:nvSpPr>
        <dsp:cNvPr id="0" name=""/>
        <dsp:cNvSpPr/>
      </dsp:nvSpPr>
      <dsp:spPr>
        <a:xfrm>
          <a:off x="1719262" y="1212"/>
          <a:ext cx="6877049" cy="1243272"/>
        </a:xfrm>
        <a:prstGeom prst="rect">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434" tIns="315791" rIns="133434" bIns="315791" numCol="1" spcCol="1270" anchor="ctr" anchorCtr="0">
          <a:noAutofit/>
        </a:bodyPr>
        <a:lstStyle/>
        <a:p>
          <a:pPr marL="0" lvl="0" indent="0" algn="l" defTabSz="666750">
            <a:lnSpc>
              <a:spcPct val="90000"/>
            </a:lnSpc>
            <a:spcBef>
              <a:spcPct val="0"/>
            </a:spcBef>
            <a:spcAft>
              <a:spcPct val="35000"/>
            </a:spcAft>
            <a:buNone/>
          </a:pPr>
          <a:r>
            <a:rPr lang="en-US" sz="1500" kern="1200" dirty="0"/>
            <a:t>Designate a Title IX Coordinator.</a:t>
          </a:r>
        </a:p>
      </dsp:txBody>
      <dsp:txXfrm>
        <a:off x="1719262" y="1212"/>
        <a:ext cx="6877049" cy="1243272"/>
      </dsp:txXfrm>
    </dsp:sp>
    <dsp:sp modelId="{98A3A64E-2247-4CC4-B9C1-0CFB5DCEAFDE}">
      <dsp:nvSpPr>
        <dsp:cNvPr id="0" name=""/>
        <dsp:cNvSpPr/>
      </dsp:nvSpPr>
      <dsp:spPr>
        <a:xfrm>
          <a:off x="0" y="1212"/>
          <a:ext cx="1719262" cy="1243272"/>
        </a:xfrm>
        <a:prstGeom prst="rect">
          <a:avLst/>
        </a:prstGeom>
        <a:solidFill>
          <a:schemeClr val="accent2">
            <a:hueOff val="0"/>
            <a:satOff val="0"/>
            <a:lumOff val="0"/>
            <a:alphaOff val="0"/>
          </a:schemeClr>
        </a:solidFill>
        <a:ln w="19050" cap="rnd"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978" tIns="122808" rIns="90978" bIns="122808" numCol="1" spcCol="1270" anchor="ctr" anchorCtr="0">
          <a:noAutofit/>
        </a:bodyPr>
        <a:lstStyle/>
        <a:p>
          <a:pPr marL="0" lvl="0" indent="0" algn="ctr" defTabSz="844550">
            <a:lnSpc>
              <a:spcPct val="90000"/>
            </a:lnSpc>
            <a:spcBef>
              <a:spcPct val="0"/>
            </a:spcBef>
            <a:spcAft>
              <a:spcPct val="35000"/>
            </a:spcAft>
            <a:buNone/>
          </a:pPr>
          <a:r>
            <a:rPr lang="en-US" sz="1900" kern="1200" dirty="0"/>
            <a:t>Designate</a:t>
          </a:r>
        </a:p>
      </dsp:txBody>
      <dsp:txXfrm>
        <a:off x="0" y="1212"/>
        <a:ext cx="1719262" cy="1243272"/>
      </dsp:txXfrm>
    </dsp:sp>
    <dsp:sp modelId="{F642FACE-4087-4ACF-9827-72961E93FB41}">
      <dsp:nvSpPr>
        <dsp:cNvPr id="0" name=""/>
        <dsp:cNvSpPr/>
      </dsp:nvSpPr>
      <dsp:spPr>
        <a:xfrm>
          <a:off x="1719262" y="1319082"/>
          <a:ext cx="6877049" cy="1243272"/>
        </a:xfrm>
        <a:prstGeom prst="rect">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434" tIns="315791" rIns="133434" bIns="315791" numCol="1" spcCol="1270" anchor="ctr" anchorCtr="0">
          <a:noAutofit/>
        </a:bodyPr>
        <a:lstStyle/>
        <a:p>
          <a:pPr marL="0" lvl="0" indent="0" algn="l" defTabSz="666750">
            <a:lnSpc>
              <a:spcPct val="90000"/>
            </a:lnSpc>
            <a:spcBef>
              <a:spcPct val="0"/>
            </a:spcBef>
            <a:spcAft>
              <a:spcPct val="35000"/>
            </a:spcAft>
            <a:buNone/>
          </a:pPr>
          <a:r>
            <a:rPr lang="en-US" sz="1500" kern="1200" dirty="0"/>
            <a:t>Provide Title IX Coordinator’s contact information to students, employees, applicants for admission, applicants for employment, parents/legal guardians.</a:t>
          </a:r>
        </a:p>
      </dsp:txBody>
      <dsp:txXfrm>
        <a:off x="1719262" y="1319082"/>
        <a:ext cx="6877049" cy="1243272"/>
      </dsp:txXfrm>
    </dsp:sp>
    <dsp:sp modelId="{6C344640-23F3-4B97-A471-002FC98B7D34}">
      <dsp:nvSpPr>
        <dsp:cNvPr id="0" name=""/>
        <dsp:cNvSpPr/>
      </dsp:nvSpPr>
      <dsp:spPr>
        <a:xfrm>
          <a:off x="0" y="1319082"/>
          <a:ext cx="1719262" cy="1243272"/>
        </a:xfrm>
        <a:prstGeom prst="rect">
          <a:avLst/>
        </a:prstGeom>
        <a:solidFill>
          <a:schemeClr val="accent3">
            <a:hueOff val="0"/>
            <a:satOff val="0"/>
            <a:lumOff val="0"/>
            <a:alphaOff val="0"/>
          </a:schemeClr>
        </a:solidFill>
        <a:ln w="19050" cap="rnd"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978" tIns="122808" rIns="90978" bIns="122808" numCol="1" spcCol="1270" anchor="ctr" anchorCtr="0">
          <a:noAutofit/>
        </a:bodyPr>
        <a:lstStyle/>
        <a:p>
          <a:pPr marL="0" lvl="0" indent="0" algn="ctr" defTabSz="844550">
            <a:lnSpc>
              <a:spcPct val="90000"/>
            </a:lnSpc>
            <a:spcBef>
              <a:spcPct val="0"/>
            </a:spcBef>
            <a:spcAft>
              <a:spcPct val="35000"/>
            </a:spcAft>
            <a:buNone/>
          </a:pPr>
          <a:r>
            <a:rPr lang="en-US" sz="1900" kern="1200" dirty="0"/>
            <a:t>Provide</a:t>
          </a:r>
        </a:p>
      </dsp:txBody>
      <dsp:txXfrm>
        <a:off x="0" y="1319082"/>
        <a:ext cx="1719262" cy="1243272"/>
      </dsp:txXfrm>
    </dsp:sp>
    <dsp:sp modelId="{DE61DF3E-2754-4D51-A920-BFEB87C5FFBC}">
      <dsp:nvSpPr>
        <dsp:cNvPr id="0" name=""/>
        <dsp:cNvSpPr/>
      </dsp:nvSpPr>
      <dsp:spPr>
        <a:xfrm>
          <a:off x="1719262" y="2636951"/>
          <a:ext cx="6877049" cy="1243272"/>
        </a:xfrm>
        <a:prstGeom prst="rect">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33434" tIns="315791" rIns="133434" bIns="315791" numCol="1" spcCol="1270" anchor="ctr" anchorCtr="0">
          <a:noAutofit/>
        </a:bodyPr>
        <a:lstStyle/>
        <a:p>
          <a:pPr marL="0" lvl="0" indent="0" algn="l" defTabSz="666750">
            <a:lnSpc>
              <a:spcPct val="90000"/>
            </a:lnSpc>
            <a:spcBef>
              <a:spcPct val="0"/>
            </a:spcBef>
            <a:spcAft>
              <a:spcPct val="35000"/>
            </a:spcAft>
            <a:buNone/>
          </a:pPr>
          <a:r>
            <a:rPr lang="en-US" sz="1500" kern="1200" dirty="0"/>
            <a:t>Post the Title IX Coordinator’s contact information (name/title, address, email address, and telephone number) prominently on the District’s website. Post policies, procedures, and training materials.</a:t>
          </a:r>
        </a:p>
      </dsp:txBody>
      <dsp:txXfrm>
        <a:off x="1719262" y="2636951"/>
        <a:ext cx="6877049" cy="1243272"/>
      </dsp:txXfrm>
    </dsp:sp>
    <dsp:sp modelId="{A3275BDC-EF93-493E-B9A5-29638E267F28}">
      <dsp:nvSpPr>
        <dsp:cNvPr id="0" name=""/>
        <dsp:cNvSpPr/>
      </dsp:nvSpPr>
      <dsp:spPr>
        <a:xfrm>
          <a:off x="0" y="2636951"/>
          <a:ext cx="1719262" cy="1243272"/>
        </a:xfrm>
        <a:prstGeom prst="rect">
          <a:avLst/>
        </a:prstGeom>
        <a:solidFill>
          <a:schemeClr val="accent4">
            <a:hueOff val="0"/>
            <a:satOff val="0"/>
            <a:lumOff val="0"/>
            <a:alphaOff val="0"/>
          </a:schemeClr>
        </a:solidFill>
        <a:ln w="19050" cap="rnd"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0978" tIns="122808" rIns="90978" bIns="122808" numCol="1" spcCol="1270" anchor="ctr" anchorCtr="0">
          <a:noAutofit/>
        </a:bodyPr>
        <a:lstStyle/>
        <a:p>
          <a:pPr marL="0" lvl="0" indent="0" algn="ctr" defTabSz="844550">
            <a:lnSpc>
              <a:spcPct val="90000"/>
            </a:lnSpc>
            <a:spcBef>
              <a:spcPct val="0"/>
            </a:spcBef>
            <a:spcAft>
              <a:spcPct val="35000"/>
            </a:spcAft>
            <a:buNone/>
          </a:pPr>
          <a:r>
            <a:rPr lang="en-US" sz="1900" kern="1200" dirty="0"/>
            <a:t>Post</a:t>
          </a:r>
        </a:p>
      </dsp:txBody>
      <dsp:txXfrm>
        <a:off x="0" y="2636951"/>
        <a:ext cx="1719262" cy="1243272"/>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B7C36E9-B156-4BAB-933D-9D6E439C945F}">
      <dsp:nvSpPr>
        <dsp:cNvPr id="0" name=""/>
        <dsp:cNvSpPr/>
      </dsp:nvSpPr>
      <dsp:spPr>
        <a:xfrm>
          <a:off x="0" y="343740"/>
          <a:ext cx="6628804" cy="1675799"/>
        </a:xfrm>
        <a:prstGeom prst="rect">
          <a:avLst/>
        </a:prstGeom>
        <a:solidFill>
          <a:schemeClr val="lt1">
            <a:alpha val="90000"/>
            <a:hueOff val="0"/>
            <a:satOff val="0"/>
            <a:lumOff val="0"/>
            <a:alphaOff val="0"/>
          </a:schemeClr>
        </a:solidFill>
        <a:ln w="12700" cap="rnd"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469" tIns="395732" rIns="51446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Title IX Coordinator</a:t>
          </a:r>
        </a:p>
        <a:p>
          <a:pPr marL="171450" lvl="1" indent="-171450" algn="l" defTabSz="844550">
            <a:lnSpc>
              <a:spcPct val="90000"/>
            </a:lnSpc>
            <a:spcBef>
              <a:spcPct val="0"/>
            </a:spcBef>
            <a:spcAft>
              <a:spcPct val="15000"/>
            </a:spcAft>
            <a:buChar char="•"/>
          </a:pPr>
          <a:r>
            <a:rPr lang="en-US" sz="1900" kern="1200" dirty="0"/>
            <a:t>Title IX Investigators</a:t>
          </a:r>
        </a:p>
        <a:p>
          <a:pPr marL="171450" lvl="1" indent="-171450" algn="l" defTabSz="844550">
            <a:lnSpc>
              <a:spcPct val="90000"/>
            </a:lnSpc>
            <a:spcBef>
              <a:spcPct val="0"/>
            </a:spcBef>
            <a:spcAft>
              <a:spcPct val="15000"/>
            </a:spcAft>
            <a:buChar char="•"/>
          </a:pPr>
          <a:r>
            <a:rPr lang="en-US" sz="1900" kern="1200" dirty="0"/>
            <a:t>Title IX Decision-makers</a:t>
          </a:r>
        </a:p>
        <a:p>
          <a:pPr marL="171450" lvl="1" indent="-171450" algn="l" defTabSz="844550">
            <a:lnSpc>
              <a:spcPct val="90000"/>
            </a:lnSpc>
            <a:spcBef>
              <a:spcPct val="0"/>
            </a:spcBef>
            <a:spcAft>
              <a:spcPct val="15000"/>
            </a:spcAft>
            <a:buChar char="•"/>
          </a:pPr>
          <a:r>
            <a:rPr lang="en-US" sz="1900" kern="1200" dirty="0"/>
            <a:t>Title IX Informal Resolution Facilitators</a:t>
          </a:r>
        </a:p>
      </dsp:txBody>
      <dsp:txXfrm>
        <a:off x="0" y="343740"/>
        <a:ext cx="6628804" cy="1675799"/>
      </dsp:txXfrm>
    </dsp:sp>
    <dsp:sp modelId="{7ED43D50-E939-45F3-88DC-D1B2117AA2AF}">
      <dsp:nvSpPr>
        <dsp:cNvPr id="0" name=""/>
        <dsp:cNvSpPr/>
      </dsp:nvSpPr>
      <dsp:spPr>
        <a:xfrm>
          <a:off x="331440" y="63300"/>
          <a:ext cx="4640162" cy="560879"/>
        </a:xfrm>
        <a:prstGeom prst="roundRect">
          <a:avLst/>
        </a:prstGeom>
        <a:gradFill rotWithShape="0">
          <a:gsLst>
            <a:gs pos="0">
              <a:schemeClr val="accent2">
                <a:hueOff val="0"/>
                <a:satOff val="0"/>
                <a:lumOff val="0"/>
                <a:alphaOff val="0"/>
                <a:tint val="96000"/>
                <a:lumMod val="100000"/>
              </a:schemeClr>
            </a:gs>
            <a:gs pos="78000">
              <a:schemeClr val="accent2">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844550">
            <a:lnSpc>
              <a:spcPct val="90000"/>
            </a:lnSpc>
            <a:spcBef>
              <a:spcPct val="0"/>
            </a:spcBef>
            <a:spcAft>
              <a:spcPct val="35000"/>
            </a:spcAft>
            <a:buNone/>
          </a:pPr>
          <a:r>
            <a:rPr lang="en-US" sz="1900" kern="1200" dirty="0"/>
            <a:t>The entire Title IX Team must receive training:</a:t>
          </a:r>
        </a:p>
      </dsp:txBody>
      <dsp:txXfrm>
        <a:off x="358820" y="90680"/>
        <a:ext cx="4585402" cy="506119"/>
      </dsp:txXfrm>
    </dsp:sp>
    <dsp:sp modelId="{E3CA7A58-B485-4864-9D42-87C12FB0BC3E}">
      <dsp:nvSpPr>
        <dsp:cNvPr id="0" name=""/>
        <dsp:cNvSpPr/>
      </dsp:nvSpPr>
      <dsp:spPr>
        <a:xfrm>
          <a:off x="0" y="2402580"/>
          <a:ext cx="6628804" cy="2513700"/>
        </a:xfrm>
        <a:prstGeom prst="rect">
          <a:avLst/>
        </a:prstGeom>
        <a:solidFill>
          <a:schemeClr val="lt1">
            <a:alpha val="90000"/>
            <a:hueOff val="0"/>
            <a:satOff val="0"/>
            <a:lumOff val="0"/>
            <a:alphaOff val="0"/>
          </a:schemeClr>
        </a:solidFill>
        <a:ln w="12700" cap="rnd" cmpd="sng" algn="ctr">
          <a:solidFill>
            <a:schemeClr val="accent3">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514469" tIns="395732" rIns="514469" bIns="135128" numCol="1" spcCol="1270" anchor="t" anchorCtr="0">
          <a:noAutofit/>
        </a:bodyPr>
        <a:lstStyle/>
        <a:p>
          <a:pPr marL="171450" lvl="1" indent="-171450" algn="l" defTabSz="844550">
            <a:lnSpc>
              <a:spcPct val="90000"/>
            </a:lnSpc>
            <a:spcBef>
              <a:spcPct val="0"/>
            </a:spcBef>
            <a:spcAft>
              <a:spcPct val="15000"/>
            </a:spcAft>
            <a:buChar char="•"/>
          </a:pPr>
          <a:r>
            <a:rPr lang="en-US" sz="1900" kern="1200" dirty="0"/>
            <a:t>Definition of sexual harassment</a:t>
          </a:r>
        </a:p>
        <a:p>
          <a:pPr marL="171450" lvl="1" indent="-171450" algn="l" defTabSz="844550">
            <a:lnSpc>
              <a:spcPct val="90000"/>
            </a:lnSpc>
            <a:spcBef>
              <a:spcPct val="0"/>
            </a:spcBef>
            <a:spcAft>
              <a:spcPct val="15000"/>
            </a:spcAft>
            <a:buChar char="•"/>
          </a:pPr>
          <a:r>
            <a:rPr lang="en-US" sz="1900" kern="1200" dirty="0"/>
            <a:t>Scope of education program or activity</a:t>
          </a:r>
        </a:p>
        <a:p>
          <a:pPr marL="171450" lvl="1" indent="-171450" algn="l" defTabSz="844550">
            <a:lnSpc>
              <a:spcPct val="90000"/>
            </a:lnSpc>
            <a:spcBef>
              <a:spcPct val="0"/>
            </a:spcBef>
            <a:spcAft>
              <a:spcPct val="15000"/>
            </a:spcAft>
            <a:buChar char="•"/>
          </a:pPr>
          <a:r>
            <a:rPr lang="en-US" sz="1900" kern="1200" dirty="0"/>
            <a:t>How to conduct an investigation/grievance process</a:t>
          </a:r>
        </a:p>
        <a:p>
          <a:pPr marL="171450" lvl="1" indent="-171450" algn="l" defTabSz="844550">
            <a:lnSpc>
              <a:spcPct val="90000"/>
            </a:lnSpc>
            <a:spcBef>
              <a:spcPct val="0"/>
            </a:spcBef>
            <a:spcAft>
              <a:spcPct val="15000"/>
            </a:spcAft>
            <a:buChar char="•"/>
          </a:pPr>
          <a:r>
            <a:rPr lang="en-US" sz="1900" kern="1200" dirty="0"/>
            <a:t>Impartiality/Conflict of Interest/Bias/Prejudgment</a:t>
          </a:r>
        </a:p>
        <a:p>
          <a:pPr marL="171450" lvl="1" indent="-171450" algn="l" defTabSz="844550">
            <a:lnSpc>
              <a:spcPct val="90000"/>
            </a:lnSpc>
            <a:spcBef>
              <a:spcPct val="0"/>
            </a:spcBef>
            <a:spcAft>
              <a:spcPct val="15000"/>
            </a:spcAft>
            <a:buChar char="•"/>
          </a:pPr>
          <a:r>
            <a:rPr lang="en-US" sz="1900" kern="1200" dirty="0"/>
            <a:t>Relevance and Evidence</a:t>
          </a:r>
        </a:p>
      </dsp:txBody>
      <dsp:txXfrm>
        <a:off x="0" y="2402580"/>
        <a:ext cx="6628804" cy="2513700"/>
      </dsp:txXfrm>
    </dsp:sp>
    <dsp:sp modelId="{A879262C-BB9E-4D7B-AF0E-025097D1D28C}">
      <dsp:nvSpPr>
        <dsp:cNvPr id="0" name=""/>
        <dsp:cNvSpPr/>
      </dsp:nvSpPr>
      <dsp:spPr>
        <a:xfrm>
          <a:off x="331440" y="2122140"/>
          <a:ext cx="4640162" cy="560879"/>
        </a:xfrm>
        <a:prstGeom prst="roundRect">
          <a:avLst/>
        </a:prstGeom>
        <a:gradFill rotWithShape="0">
          <a:gsLst>
            <a:gs pos="0">
              <a:schemeClr val="accent3">
                <a:hueOff val="0"/>
                <a:satOff val="0"/>
                <a:lumOff val="0"/>
                <a:alphaOff val="0"/>
                <a:tint val="96000"/>
                <a:lumMod val="100000"/>
              </a:schemeClr>
            </a:gs>
            <a:gs pos="78000">
              <a:schemeClr val="accent3">
                <a:hueOff val="0"/>
                <a:satOff val="0"/>
                <a:lumOff val="0"/>
                <a:alphaOff val="0"/>
                <a:shade val="94000"/>
                <a:lumMod val="94000"/>
              </a:schemeClr>
            </a:gs>
          </a:gsLst>
          <a:lin ang="5400000" scaled="0"/>
        </a:gradFill>
        <a:ln>
          <a:noFill/>
        </a:ln>
        <a:effectLst>
          <a:outerShdw blurRad="38100" dist="254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175387" tIns="0" rIns="175387" bIns="0" numCol="1" spcCol="1270" anchor="ctr" anchorCtr="0">
          <a:noAutofit/>
        </a:bodyPr>
        <a:lstStyle/>
        <a:p>
          <a:pPr marL="0" lvl="0" indent="0" algn="l" defTabSz="844550">
            <a:lnSpc>
              <a:spcPct val="90000"/>
            </a:lnSpc>
            <a:spcBef>
              <a:spcPct val="0"/>
            </a:spcBef>
            <a:spcAft>
              <a:spcPct val="35000"/>
            </a:spcAft>
            <a:buNone/>
          </a:pPr>
          <a:r>
            <a:rPr lang="en-US" sz="1900" kern="1200" dirty="0"/>
            <a:t>Training must include:</a:t>
          </a:r>
        </a:p>
      </dsp:txBody>
      <dsp:txXfrm>
        <a:off x="358820" y="2149520"/>
        <a:ext cx="4585402" cy="506119"/>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A5B93FA-D1B9-4BFF-8EB5-9191D4B8936E}">
      <dsp:nvSpPr>
        <dsp:cNvPr id="0" name=""/>
        <dsp:cNvSpPr/>
      </dsp:nvSpPr>
      <dsp:spPr>
        <a:xfrm>
          <a:off x="0" y="2470633"/>
          <a:ext cx="9618133" cy="1621002"/>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Follow the policy and procedure for any complaint involving alleged conduct of Title IX sexual harassment</a:t>
          </a:r>
        </a:p>
      </dsp:txBody>
      <dsp:txXfrm>
        <a:off x="0" y="2470633"/>
        <a:ext cx="9618133" cy="1621002"/>
      </dsp:txXfrm>
    </dsp:sp>
    <dsp:sp modelId="{1DF8C7A8-7579-4C09-A5D5-D6AD791DE2B4}">
      <dsp:nvSpPr>
        <dsp:cNvPr id="0" name=""/>
        <dsp:cNvSpPr/>
      </dsp:nvSpPr>
      <dsp:spPr>
        <a:xfrm rot="10800000">
          <a:off x="0" y="1845"/>
          <a:ext cx="9618133" cy="2493102"/>
        </a:xfrm>
        <a:prstGeom prst="upArrowCallou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06248" tIns="206248" rIns="206248" bIns="206248" numCol="1" spcCol="1270" anchor="ctr" anchorCtr="0">
          <a:noAutofit/>
        </a:bodyPr>
        <a:lstStyle/>
        <a:p>
          <a:pPr marL="0" lvl="0" indent="0" algn="ctr" defTabSz="1289050">
            <a:lnSpc>
              <a:spcPct val="90000"/>
            </a:lnSpc>
            <a:spcBef>
              <a:spcPct val="0"/>
            </a:spcBef>
            <a:spcAft>
              <a:spcPct val="35000"/>
            </a:spcAft>
            <a:buNone/>
          </a:pPr>
          <a:r>
            <a:rPr lang="en-US" sz="2900" kern="1200" dirty="0"/>
            <a:t>Adopt and make publicly available (including on the website) a Title IX sexual harassment policy </a:t>
          </a:r>
          <a:r>
            <a:rPr lang="en-US" sz="2900" b="1" u="sng" kern="1200" dirty="0"/>
            <a:t>and</a:t>
          </a:r>
          <a:r>
            <a:rPr lang="en-US" sz="2900" kern="1200" dirty="0"/>
            <a:t> grievance procedure</a:t>
          </a:r>
        </a:p>
      </dsp:txBody>
      <dsp:txXfrm rot="10800000">
        <a:off x="0" y="1845"/>
        <a:ext cx="9618133" cy="1619943"/>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Who|  </a:t>
          </a:r>
          <a:r>
            <a:rPr lang="en-US" sz="2000" kern="1200" dirty="0"/>
            <a:t>A school district </a:t>
          </a:r>
        </a:p>
      </dsp:txBody>
      <dsp:txXfrm>
        <a:off x="21581" y="21581"/>
        <a:ext cx="6524659" cy="693664"/>
      </dsp:txXfrm>
    </dsp:sp>
    <dsp:sp modelId="{A1D0D4F8-503A-45B8-8091-EC8BD9FA8AFD}">
      <dsp:nvSpPr>
        <dsp:cNvPr id="0" name=""/>
        <dsp:cNvSpPr/>
      </dsp:nvSpPr>
      <dsp:spPr>
        <a:xfrm>
          <a:off x="553042" y="839163"/>
          <a:ext cx="7405962" cy="73682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When|  </a:t>
          </a:r>
          <a:r>
            <a:rPr lang="en-US" sz="2000" kern="1200" dirty="0"/>
            <a:t>with actual knowledge of sexual harassment</a:t>
          </a:r>
        </a:p>
      </dsp:txBody>
      <dsp:txXfrm>
        <a:off x="574623" y="860744"/>
        <a:ext cx="6330820" cy="693664"/>
      </dsp:txXfrm>
    </dsp:sp>
    <dsp:sp modelId="{45A37A2C-C545-410F-9DB8-EAB4E300E38A}">
      <dsp:nvSpPr>
        <dsp:cNvPr id="0" name=""/>
        <dsp:cNvSpPr/>
      </dsp:nvSpPr>
      <dsp:spPr>
        <a:xfrm>
          <a:off x="1106085" y="1678327"/>
          <a:ext cx="7405962" cy="73682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Where|  </a:t>
          </a:r>
          <a:r>
            <a:rPr lang="en-US" sz="2000" kern="1200" dirty="0"/>
            <a:t>in its education program or activity against a person in the United States </a:t>
          </a:r>
        </a:p>
      </dsp:txBody>
      <dsp:txXfrm>
        <a:off x="1127666" y="1699908"/>
        <a:ext cx="6330820" cy="693664"/>
      </dsp:txXfrm>
    </dsp:sp>
    <dsp:sp modelId="{5613A02B-E2CE-47F8-85C2-BFA521BBD464}">
      <dsp:nvSpPr>
        <dsp:cNvPr id="0" name=""/>
        <dsp:cNvSpPr/>
      </dsp:nvSpPr>
      <dsp:spPr>
        <a:xfrm>
          <a:off x="1659127" y="2517491"/>
          <a:ext cx="7405962" cy="73682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What|  </a:t>
          </a:r>
          <a:r>
            <a:rPr lang="en-US" sz="2000" kern="1200" dirty="0"/>
            <a:t>must respond promptly </a:t>
          </a:r>
        </a:p>
      </dsp:txBody>
      <dsp:txXfrm>
        <a:off x="1680708" y="2539072"/>
        <a:ext cx="6330820" cy="693664"/>
      </dsp:txXfrm>
    </dsp:sp>
    <dsp:sp modelId="{7180BD99-1BD3-4063-A07C-F80EAE01BE24}">
      <dsp:nvSpPr>
        <dsp:cNvPr id="0" name=""/>
        <dsp:cNvSpPr/>
      </dsp:nvSpPr>
      <dsp:spPr>
        <a:xfrm>
          <a:off x="2212170" y="3356655"/>
          <a:ext cx="7405962" cy="73682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How| </a:t>
          </a:r>
          <a:r>
            <a:rPr lang="en-US" sz="2000" kern="1200" dirty="0"/>
            <a:t>by treating parties equitably and by following a grievance process.</a:t>
          </a:r>
        </a:p>
      </dsp:txBody>
      <dsp:txXfrm>
        <a:off x="2233751" y="3378236"/>
        <a:ext cx="6330820" cy="693664"/>
      </dsp:txXfrm>
    </dsp:sp>
    <dsp:sp modelId="{6B99AF86-3047-46EF-9D38-DD596A0CA95E}">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034786" y="538292"/>
        <a:ext cx="263415" cy="360400"/>
      </dsp:txXfrm>
    </dsp:sp>
    <dsp:sp modelId="{6EAE31FA-22A5-4FCA-BF1C-8285980855CF}">
      <dsp:nvSpPr>
        <dsp:cNvPr id="0" name=""/>
        <dsp:cNvSpPr/>
      </dsp:nvSpPr>
      <dsp:spPr>
        <a:xfrm>
          <a:off x="7480067" y="1377456"/>
          <a:ext cx="478937" cy="47893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587828" y="1377456"/>
        <a:ext cx="263415" cy="360400"/>
      </dsp:txXfrm>
    </dsp:sp>
    <dsp:sp modelId="{3C50D790-6FB1-431B-98F9-7C30DAE106D8}">
      <dsp:nvSpPr>
        <dsp:cNvPr id="0" name=""/>
        <dsp:cNvSpPr/>
      </dsp:nvSpPr>
      <dsp:spPr>
        <a:xfrm>
          <a:off x="8033110" y="2204340"/>
          <a:ext cx="478937" cy="47893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140871" y="2204340"/>
        <a:ext cx="263415" cy="360400"/>
      </dsp:txXfrm>
    </dsp:sp>
    <dsp:sp modelId="{92292FE5-AF45-43BB-90C0-C980182C0F4A}">
      <dsp:nvSpPr>
        <dsp:cNvPr id="0" name=""/>
        <dsp:cNvSpPr/>
      </dsp:nvSpPr>
      <dsp:spPr>
        <a:xfrm>
          <a:off x="8586152" y="3051690"/>
          <a:ext cx="478937" cy="478937"/>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693913" y="3051690"/>
        <a:ext cx="263415" cy="36040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Who|  </a:t>
          </a:r>
          <a:r>
            <a:rPr lang="en-US" sz="2000" kern="1200" dirty="0">
              <a:solidFill>
                <a:srgbClr val="FF0000"/>
              </a:solidFill>
            </a:rPr>
            <a:t>A school district </a:t>
          </a:r>
        </a:p>
      </dsp:txBody>
      <dsp:txXfrm>
        <a:off x="21581" y="21581"/>
        <a:ext cx="6524659" cy="693664"/>
      </dsp:txXfrm>
    </dsp:sp>
    <dsp:sp modelId="{A1D0D4F8-503A-45B8-8091-EC8BD9FA8AFD}">
      <dsp:nvSpPr>
        <dsp:cNvPr id="0" name=""/>
        <dsp:cNvSpPr/>
      </dsp:nvSpPr>
      <dsp:spPr>
        <a:xfrm>
          <a:off x="553042" y="839163"/>
          <a:ext cx="7405962" cy="73682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When|  </a:t>
          </a:r>
          <a:r>
            <a:rPr lang="en-US" sz="2000" kern="1200" dirty="0"/>
            <a:t>with actual knowledge of sexual harassment</a:t>
          </a:r>
        </a:p>
      </dsp:txBody>
      <dsp:txXfrm>
        <a:off x="574623" y="860744"/>
        <a:ext cx="6330820" cy="693664"/>
      </dsp:txXfrm>
    </dsp:sp>
    <dsp:sp modelId="{45A37A2C-C545-410F-9DB8-EAB4E300E38A}">
      <dsp:nvSpPr>
        <dsp:cNvPr id="0" name=""/>
        <dsp:cNvSpPr/>
      </dsp:nvSpPr>
      <dsp:spPr>
        <a:xfrm>
          <a:off x="1106085" y="1678327"/>
          <a:ext cx="7405962" cy="73682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Where|  </a:t>
          </a:r>
          <a:r>
            <a:rPr lang="en-US" sz="2000" kern="1200" dirty="0"/>
            <a:t>in its education program or activity against a person in the United States </a:t>
          </a:r>
        </a:p>
      </dsp:txBody>
      <dsp:txXfrm>
        <a:off x="1127666" y="1699908"/>
        <a:ext cx="6330820" cy="693664"/>
      </dsp:txXfrm>
    </dsp:sp>
    <dsp:sp modelId="{5613A02B-E2CE-47F8-85C2-BFA521BBD464}">
      <dsp:nvSpPr>
        <dsp:cNvPr id="0" name=""/>
        <dsp:cNvSpPr/>
      </dsp:nvSpPr>
      <dsp:spPr>
        <a:xfrm>
          <a:off x="1659127" y="2517491"/>
          <a:ext cx="7405962" cy="73682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What|  </a:t>
          </a:r>
          <a:r>
            <a:rPr lang="en-US" sz="2000" kern="1200" dirty="0"/>
            <a:t>must respond promptly </a:t>
          </a:r>
        </a:p>
      </dsp:txBody>
      <dsp:txXfrm>
        <a:off x="1680708" y="2539072"/>
        <a:ext cx="6330820" cy="693664"/>
      </dsp:txXfrm>
    </dsp:sp>
    <dsp:sp modelId="{7180BD99-1BD3-4063-A07C-F80EAE01BE24}">
      <dsp:nvSpPr>
        <dsp:cNvPr id="0" name=""/>
        <dsp:cNvSpPr/>
      </dsp:nvSpPr>
      <dsp:spPr>
        <a:xfrm>
          <a:off x="2212170" y="3356655"/>
          <a:ext cx="7405962" cy="73682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How| </a:t>
          </a:r>
          <a:r>
            <a:rPr lang="en-US" sz="2000" kern="1200" dirty="0"/>
            <a:t>by treating parties equitably and by following a grievance process.</a:t>
          </a:r>
        </a:p>
      </dsp:txBody>
      <dsp:txXfrm>
        <a:off x="2233751" y="3378236"/>
        <a:ext cx="6330820" cy="693664"/>
      </dsp:txXfrm>
    </dsp:sp>
    <dsp:sp modelId="{6B99AF86-3047-46EF-9D38-DD596A0CA95E}">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034786" y="538292"/>
        <a:ext cx="263415" cy="360400"/>
      </dsp:txXfrm>
    </dsp:sp>
    <dsp:sp modelId="{6EAE31FA-22A5-4FCA-BF1C-8285980855CF}">
      <dsp:nvSpPr>
        <dsp:cNvPr id="0" name=""/>
        <dsp:cNvSpPr/>
      </dsp:nvSpPr>
      <dsp:spPr>
        <a:xfrm>
          <a:off x="7480067" y="1377456"/>
          <a:ext cx="478937" cy="47893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587828" y="1377456"/>
        <a:ext cx="263415" cy="360400"/>
      </dsp:txXfrm>
    </dsp:sp>
    <dsp:sp modelId="{3C50D790-6FB1-431B-98F9-7C30DAE106D8}">
      <dsp:nvSpPr>
        <dsp:cNvPr id="0" name=""/>
        <dsp:cNvSpPr/>
      </dsp:nvSpPr>
      <dsp:spPr>
        <a:xfrm>
          <a:off x="8033110" y="2204340"/>
          <a:ext cx="478937" cy="47893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140871" y="2204340"/>
        <a:ext cx="263415" cy="360400"/>
      </dsp:txXfrm>
    </dsp:sp>
    <dsp:sp modelId="{92292FE5-AF45-43BB-90C0-C980182C0F4A}">
      <dsp:nvSpPr>
        <dsp:cNvPr id="0" name=""/>
        <dsp:cNvSpPr/>
      </dsp:nvSpPr>
      <dsp:spPr>
        <a:xfrm>
          <a:off x="8586152" y="3051690"/>
          <a:ext cx="478937" cy="478937"/>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693913" y="3051690"/>
        <a:ext cx="263415" cy="360400"/>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Who|  </a:t>
          </a:r>
          <a:r>
            <a:rPr lang="en-US" sz="2000" kern="1200" dirty="0"/>
            <a:t>A school district </a:t>
          </a:r>
        </a:p>
      </dsp:txBody>
      <dsp:txXfrm>
        <a:off x="21581" y="21581"/>
        <a:ext cx="6524659" cy="693664"/>
      </dsp:txXfrm>
    </dsp:sp>
    <dsp:sp modelId="{A1D0D4F8-503A-45B8-8091-EC8BD9FA8AFD}">
      <dsp:nvSpPr>
        <dsp:cNvPr id="0" name=""/>
        <dsp:cNvSpPr/>
      </dsp:nvSpPr>
      <dsp:spPr>
        <a:xfrm>
          <a:off x="553042" y="839163"/>
          <a:ext cx="7405962" cy="73682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When|  </a:t>
          </a:r>
          <a:r>
            <a:rPr lang="en-US" sz="2000" kern="1200" dirty="0">
              <a:solidFill>
                <a:srgbClr val="FF0000"/>
              </a:solidFill>
            </a:rPr>
            <a:t>with actual knowledge of sexual harassment</a:t>
          </a:r>
        </a:p>
      </dsp:txBody>
      <dsp:txXfrm>
        <a:off x="574623" y="860744"/>
        <a:ext cx="6330820" cy="693664"/>
      </dsp:txXfrm>
    </dsp:sp>
    <dsp:sp modelId="{45A37A2C-C545-410F-9DB8-EAB4E300E38A}">
      <dsp:nvSpPr>
        <dsp:cNvPr id="0" name=""/>
        <dsp:cNvSpPr/>
      </dsp:nvSpPr>
      <dsp:spPr>
        <a:xfrm>
          <a:off x="1106085" y="1678327"/>
          <a:ext cx="7405962" cy="73682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Where|  </a:t>
          </a:r>
          <a:r>
            <a:rPr lang="en-US" sz="2000" kern="1200" dirty="0"/>
            <a:t>in its education program or activity against a person in the United States </a:t>
          </a:r>
        </a:p>
      </dsp:txBody>
      <dsp:txXfrm>
        <a:off x="1127666" y="1699908"/>
        <a:ext cx="6330820" cy="693664"/>
      </dsp:txXfrm>
    </dsp:sp>
    <dsp:sp modelId="{5613A02B-E2CE-47F8-85C2-BFA521BBD464}">
      <dsp:nvSpPr>
        <dsp:cNvPr id="0" name=""/>
        <dsp:cNvSpPr/>
      </dsp:nvSpPr>
      <dsp:spPr>
        <a:xfrm>
          <a:off x="1659127" y="2517491"/>
          <a:ext cx="7405962" cy="73682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What|  </a:t>
          </a:r>
          <a:r>
            <a:rPr lang="en-US" sz="2000" kern="1200" dirty="0"/>
            <a:t>must respond promptly </a:t>
          </a:r>
        </a:p>
      </dsp:txBody>
      <dsp:txXfrm>
        <a:off x="1680708" y="2539072"/>
        <a:ext cx="6330820" cy="693664"/>
      </dsp:txXfrm>
    </dsp:sp>
    <dsp:sp modelId="{7180BD99-1BD3-4063-A07C-F80EAE01BE24}">
      <dsp:nvSpPr>
        <dsp:cNvPr id="0" name=""/>
        <dsp:cNvSpPr/>
      </dsp:nvSpPr>
      <dsp:spPr>
        <a:xfrm>
          <a:off x="2212170" y="3356655"/>
          <a:ext cx="7405962" cy="73682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How | </a:t>
          </a:r>
          <a:r>
            <a:rPr lang="en-US" sz="2000" kern="1200" dirty="0"/>
            <a:t>by treating parties equitably and by following a grievance process.</a:t>
          </a:r>
        </a:p>
      </dsp:txBody>
      <dsp:txXfrm>
        <a:off x="2233751" y="3378236"/>
        <a:ext cx="6330820" cy="693664"/>
      </dsp:txXfrm>
    </dsp:sp>
    <dsp:sp modelId="{6B99AF86-3047-46EF-9D38-DD596A0CA95E}">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034786" y="538292"/>
        <a:ext cx="263415" cy="360400"/>
      </dsp:txXfrm>
    </dsp:sp>
    <dsp:sp modelId="{6EAE31FA-22A5-4FCA-BF1C-8285980855CF}">
      <dsp:nvSpPr>
        <dsp:cNvPr id="0" name=""/>
        <dsp:cNvSpPr/>
      </dsp:nvSpPr>
      <dsp:spPr>
        <a:xfrm>
          <a:off x="7480067" y="1377456"/>
          <a:ext cx="478937" cy="47893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587828" y="1377456"/>
        <a:ext cx="263415" cy="360400"/>
      </dsp:txXfrm>
    </dsp:sp>
    <dsp:sp modelId="{3C50D790-6FB1-431B-98F9-7C30DAE106D8}">
      <dsp:nvSpPr>
        <dsp:cNvPr id="0" name=""/>
        <dsp:cNvSpPr/>
      </dsp:nvSpPr>
      <dsp:spPr>
        <a:xfrm>
          <a:off x="8033110" y="2204340"/>
          <a:ext cx="478937" cy="47893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140871" y="2204340"/>
        <a:ext cx="263415" cy="360400"/>
      </dsp:txXfrm>
    </dsp:sp>
    <dsp:sp modelId="{92292FE5-AF45-43BB-90C0-C980182C0F4A}">
      <dsp:nvSpPr>
        <dsp:cNvPr id="0" name=""/>
        <dsp:cNvSpPr/>
      </dsp:nvSpPr>
      <dsp:spPr>
        <a:xfrm>
          <a:off x="8586152" y="3051690"/>
          <a:ext cx="478937" cy="478937"/>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693913" y="3051690"/>
        <a:ext cx="263415" cy="360400"/>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8943DAD-1775-4EC9-A3B4-71531C584747}">
      <dsp:nvSpPr>
        <dsp:cNvPr id="0" name=""/>
        <dsp:cNvSpPr/>
      </dsp:nvSpPr>
      <dsp:spPr>
        <a:xfrm>
          <a:off x="1174" y="520807"/>
          <a:ext cx="4121050" cy="26168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7D0FA71-937F-417B-A33A-B64FF75097F2}">
      <dsp:nvSpPr>
        <dsp:cNvPr id="0" name=""/>
        <dsp:cNvSpPr/>
      </dsp:nvSpPr>
      <dsp:spPr>
        <a:xfrm>
          <a:off x="45906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Any employee of the school district can have actual knowledge.</a:t>
          </a:r>
        </a:p>
      </dsp:txBody>
      <dsp:txXfrm>
        <a:off x="535713" y="1032452"/>
        <a:ext cx="3967760" cy="2463577"/>
      </dsp:txXfrm>
    </dsp:sp>
    <dsp:sp modelId="{24846696-F633-45EC-890E-F5884A053CB1}">
      <dsp:nvSpPr>
        <dsp:cNvPr id="0" name=""/>
        <dsp:cNvSpPr/>
      </dsp:nvSpPr>
      <dsp:spPr>
        <a:xfrm>
          <a:off x="5038013" y="520807"/>
          <a:ext cx="4121050" cy="2616867"/>
        </a:xfrm>
        <a:prstGeom prst="roundRect">
          <a:avLst>
            <a:gd name="adj" fmla="val 10000"/>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E2610C-9FCC-4A40-B802-DC01303A75D5}">
      <dsp:nvSpPr>
        <dsp:cNvPr id="0" name=""/>
        <dsp:cNvSpPr/>
      </dsp:nvSpPr>
      <dsp:spPr>
        <a:xfrm>
          <a:off x="5495908" y="955807"/>
          <a:ext cx="4121050" cy="2616867"/>
        </a:xfrm>
        <a:prstGeom prst="roundRect">
          <a:avLst>
            <a:gd name="adj" fmla="val 10000"/>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sz="2800" kern="1200" dirty="0"/>
            <a:t>Therefore, ALL employees must know how to recognize sexual harassment and report to the Title IX Coordinator.</a:t>
          </a:r>
        </a:p>
      </dsp:txBody>
      <dsp:txXfrm>
        <a:off x="5572553" y="1032452"/>
        <a:ext cx="3967760" cy="2463577"/>
      </dsp:txXfrm>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2367F61-FE1E-4D0F-9CE4-EEF1BCB3C02D}">
      <dsp:nvSpPr>
        <dsp:cNvPr id="0" name=""/>
        <dsp:cNvSpPr/>
      </dsp:nvSpPr>
      <dsp:spPr>
        <a:xfrm>
          <a:off x="167835" y="0"/>
          <a:ext cx="5175624" cy="5175624"/>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C4E510F1-2E55-49D5-87B2-F817D286CA1F}">
      <dsp:nvSpPr>
        <dsp:cNvPr id="0" name=""/>
        <dsp:cNvSpPr/>
      </dsp:nvSpPr>
      <dsp:spPr>
        <a:xfrm>
          <a:off x="659520" y="491684"/>
          <a:ext cx="2018493" cy="201849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rPr>
            <a:t>“Sexual” conduct</a:t>
          </a:r>
        </a:p>
      </dsp:txBody>
      <dsp:txXfrm>
        <a:off x="758055" y="590219"/>
        <a:ext cx="1821423" cy="1821423"/>
      </dsp:txXfrm>
    </dsp:sp>
    <dsp:sp modelId="{AFBEA2E5-1AD0-4DA8-9EC8-C7747472AA51}">
      <dsp:nvSpPr>
        <dsp:cNvPr id="0" name=""/>
        <dsp:cNvSpPr/>
      </dsp:nvSpPr>
      <dsp:spPr>
        <a:xfrm>
          <a:off x="2833282" y="491684"/>
          <a:ext cx="2018493" cy="201849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rPr>
            <a:t>Conduct based on gender stereotype or gender roles</a:t>
          </a:r>
        </a:p>
      </dsp:txBody>
      <dsp:txXfrm>
        <a:off x="2931817" y="590219"/>
        <a:ext cx="1821423" cy="1821423"/>
      </dsp:txXfrm>
    </dsp:sp>
    <dsp:sp modelId="{E7778FFF-5705-449C-BED5-D8A58736DEE2}">
      <dsp:nvSpPr>
        <dsp:cNvPr id="0" name=""/>
        <dsp:cNvSpPr/>
      </dsp:nvSpPr>
      <dsp:spPr>
        <a:xfrm>
          <a:off x="659520" y="2665446"/>
          <a:ext cx="2018493" cy="201849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rPr>
            <a:t>Conduct based on gender identity</a:t>
          </a:r>
        </a:p>
      </dsp:txBody>
      <dsp:txXfrm>
        <a:off x="758055" y="2763981"/>
        <a:ext cx="1821423" cy="1821423"/>
      </dsp:txXfrm>
    </dsp:sp>
    <dsp:sp modelId="{08886C65-A4F7-44C1-8C70-EC5A7F53C2E2}">
      <dsp:nvSpPr>
        <dsp:cNvPr id="0" name=""/>
        <dsp:cNvSpPr/>
      </dsp:nvSpPr>
      <dsp:spPr>
        <a:xfrm>
          <a:off x="2833282" y="2665446"/>
          <a:ext cx="2018493" cy="2018493"/>
        </a:xfrm>
        <a:prstGeom prst="roundRect">
          <a:avLst/>
        </a:prstGeom>
        <a:solidFill>
          <a:schemeClr val="accent1">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en-US" sz="2500" kern="1200" dirty="0">
              <a:solidFill>
                <a:schemeClr val="bg1"/>
              </a:solidFill>
            </a:rPr>
            <a:t>Conduct based on sexual orientation</a:t>
          </a:r>
        </a:p>
      </dsp:txBody>
      <dsp:txXfrm>
        <a:off x="2931817" y="2763981"/>
        <a:ext cx="1821423" cy="1821423"/>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5187433" cy="680199"/>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Who|  </a:t>
          </a:r>
          <a:r>
            <a:rPr lang="en-US" sz="1600" kern="1200" dirty="0"/>
            <a:t>A school district </a:t>
          </a:r>
        </a:p>
      </dsp:txBody>
      <dsp:txXfrm>
        <a:off x="19922" y="19922"/>
        <a:ext cx="4373863" cy="640355"/>
      </dsp:txXfrm>
    </dsp:sp>
    <dsp:sp modelId="{A1D0D4F8-503A-45B8-8091-EC8BD9FA8AFD}">
      <dsp:nvSpPr>
        <dsp:cNvPr id="0" name=""/>
        <dsp:cNvSpPr/>
      </dsp:nvSpPr>
      <dsp:spPr>
        <a:xfrm>
          <a:off x="387373" y="774671"/>
          <a:ext cx="5187433" cy="680199"/>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When|  </a:t>
          </a:r>
          <a:r>
            <a:rPr lang="en-US" sz="1600" kern="1200" dirty="0">
              <a:solidFill>
                <a:srgbClr val="FF0000"/>
              </a:solidFill>
            </a:rPr>
            <a:t>with actual knowledge of sexual harassment</a:t>
          </a:r>
        </a:p>
      </dsp:txBody>
      <dsp:txXfrm>
        <a:off x="407295" y="794593"/>
        <a:ext cx="4318086" cy="640355"/>
      </dsp:txXfrm>
    </dsp:sp>
    <dsp:sp modelId="{45A37A2C-C545-410F-9DB8-EAB4E300E38A}">
      <dsp:nvSpPr>
        <dsp:cNvPr id="0" name=""/>
        <dsp:cNvSpPr/>
      </dsp:nvSpPr>
      <dsp:spPr>
        <a:xfrm>
          <a:off x="774746" y="1549342"/>
          <a:ext cx="5187433" cy="680199"/>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Where|  </a:t>
          </a:r>
          <a:r>
            <a:rPr lang="en-US" sz="1600" kern="1200" dirty="0"/>
            <a:t>in its education program or activity against a person in the United States </a:t>
          </a:r>
        </a:p>
      </dsp:txBody>
      <dsp:txXfrm>
        <a:off x="794668" y="1569264"/>
        <a:ext cx="4318086" cy="640355"/>
      </dsp:txXfrm>
    </dsp:sp>
    <dsp:sp modelId="{5613A02B-E2CE-47F8-85C2-BFA521BBD464}">
      <dsp:nvSpPr>
        <dsp:cNvPr id="0" name=""/>
        <dsp:cNvSpPr/>
      </dsp:nvSpPr>
      <dsp:spPr>
        <a:xfrm>
          <a:off x="1162119" y="2324014"/>
          <a:ext cx="5187433" cy="680199"/>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What|  </a:t>
          </a:r>
          <a:r>
            <a:rPr lang="en-US" sz="1600" kern="1200" dirty="0"/>
            <a:t>must respond promptly </a:t>
          </a:r>
        </a:p>
      </dsp:txBody>
      <dsp:txXfrm>
        <a:off x="1182041" y="2343936"/>
        <a:ext cx="4318086" cy="640355"/>
      </dsp:txXfrm>
    </dsp:sp>
    <dsp:sp modelId="{7180BD99-1BD3-4063-A07C-F80EAE01BE24}">
      <dsp:nvSpPr>
        <dsp:cNvPr id="0" name=""/>
        <dsp:cNvSpPr/>
      </dsp:nvSpPr>
      <dsp:spPr>
        <a:xfrm>
          <a:off x="1549493" y="3098685"/>
          <a:ext cx="5187433" cy="680199"/>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l" defTabSz="711200">
            <a:lnSpc>
              <a:spcPct val="90000"/>
            </a:lnSpc>
            <a:spcBef>
              <a:spcPct val="0"/>
            </a:spcBef>
            <a:spcAft>
              <a:spcPct val="35000"/>
            </a:spcAft>
            <a:buNone/>
          </a:pPr>
          <a:r>
            <a:rPr lang="en-US" sz="1600" b="1" kern="1200" dirty="0">
              <a:solidFill>
                <a:schemeClr val="tx1"/>
              </a:solidFill>
            </a:rPr>
            <a:t>How | </a:t>
          </a:r>
          <a:r>
            <a:rPr lang="en-US" sz="1600" kern="1200" dirty="0"/>
            <a:t>by treating parties equitably and by following a grievance process.</a:t>
          </a:r>
        </a:p>
      </dsp:txBody>
      <dsp:txXfrm>
        <a:off x="1569415" y="3118607"/>
        <a:ext cx="4318086" cy="640355"/>
      </dsp:txXfrm>
    </dsp:sp>
    <dsp:sp modelId="{6B99AF86-3047-46EF-9D38-DD596A0CA95E}">
      <dsp:nvSpPr>
        <dsp:cNvPr id="0" name=""/>
        <dsp:cNvSpPr/>
      </dsp:nvSpPr>
      <dsp:spPr>
        <a:xfrm>
          <a:off x="4745304" y="496923"/>
          <a:ext cx="442129" cy="442129"/>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a:off x="4844783" y="496923"/>
        <a:ext cx="243171" cy="332702"/>
      </dsp:txXfrm>
    </dsp:sp>
    <dsp:sp modelId="{6EAE31FA-22A5-4FCA-BF1C-8285980855CF}">
      <dsp:nvSpPr>
        <dsp:cNvPr id="0" name=""/>
        <dsp:cNvSpPr/>
      </dsp:nvSpPr>
      <dsp:spPr>
        <a:xfrm>
          <a:off x="5132677" y="1271594"/>
          <a:ext cx="442129" cy="442129"/>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a:off x="5232156" y="1271594"/>
        <a:ext cx="243171" cy="332702"/>
      </dsp:txXfrm>
    </dsp:sp>
    <dsp:sp modelId="{3C50D790-6FB1-431B-98F9-7C30DAE106D8}">
      <dsp:nvSpPr>
        <dsp:cNvPr id="0" name=""/>
        <dsp:cNvSpPr/>
      </dsp:nvSpPr>
      <dsp:spPr>
        <a:xfrm>
          <a:off x="5520050" y="2034929"/>
          <a:ext cx="442129" cy="442129"/>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a:off x="5619529" y="2034929"/>
        <a:ext cx="243171" cy="332702"/>
      </dsp:txXfrm>
    </dsp:sp>
    <dsp:sp modelId="{92292FE5-AF45-43BB-90C0-C980182C0F4A}">
      <dsp:nvSpPr>
        <dsp:cNvPr id="0" name=""/>
        <dsp:cNvSpPr/>
      </dsp:nvSpPr>
      <dsp:spPr>
        <a:xfrm>
          <a:off x="5907424" y="2817158"/>
          <a:ext cx="442129" cy="442129"/>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6670" tIns="26670" rIns="26670" bIns="26670" numCol="1" spcCol="1270" anchor="ctr" anchorCtr="0">
          <a:noAutofit/>
        </a:bodyPr>
        <a:lstStyle/>
        <a:p>
          <a:pPr marL="0" lvl="0" indent="0" algn="ctr" defTabSz="933450">
            <a:lnSpc>
              <a:spcPct val="90000"/>
            </a:lnSpc>
            <a:spcBef>
              <a:spcPct val="0"/>
            </a:spcBef>
            <a:spcAft>
              <a:spcPct val="35000"/>
            </a:spcAft>
            <a:buNone/>
          </a:pPr>
          <a:endParaRPr lang="en-US" sz="2100" kern="1200" dirty="0"/>
        </a:p>
      </dsp:txBody>
      <dsp:txXfrm>
        <a:off x="6006903" y="2817158"/>
        <a:ext cx="243171" cy="332702"/>
      </dsp:txXfrm>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Who|  </a:t>
          </a:r>
          <a:r>
            <a:rPr lang="en-US" sz="2000" kern="1200" dirty="0"/>
            <a:t>A school district </a:t>
          </a:r>
        </a:p>
      </dsp:txBody>
      <dsp:txXfrm>
        <a:off x="21581" y="21581"/>
        <a:ext cx="6524659" cy="693664"/>
      </dsp:txXfrm>
    </dsp:sp>
    <dsp:sp modelId="{A1D0D4F8-503A-45B8-8091-EC8BD9FA8AFD}">
      <dsp:nvSpPr>
        <dsp:cNvPr id="0" name=""/>
        <dsp:cNvSpPr/>
      </dsp:nvSpPr>
      <dsp:spPr>
        <a:xfrm>
          <a:off x="553042" y="839163"/>
          <a:ext cx="7405962" cy="73682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When|  </a:t>
          </a:r>
          <a:r>
            <a:rPr lang="en-US" sz="2000" kern="1200" dirty="0"/>
            <a:t>with actual knowledge of sexual harassment</a:t>
          </a:r>
        </a:p>
      </dsp:txBody>
      <dsp:txXfrm>
        <a:off x="574623" y="860744"/>
        <a:ext cx="6330820" cy="693664"/>
      </dsp:txXfrm>
    </dsp:sp>
    <dsp:sp modelId="{45A37A2C-C545-410F-9DB8-EAB4E300E38A}">
      <dsp:nvSpPr>
        <dsp:cNvPr id="0" name=""/>
        <dsp:cNvSpPr/>
      </dsp:nvSpPr>
      <dsp:spPr>
        <a:xfrm>
          <a:off x="1106085" y="1678327"/>
          <a:ext cx="7405962" cy="73682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Where|  </a:t>
          </a:r>
          <a:r>
            <a:rPr lang="en-US" sz="2000" kern="1200" dirty="0">
              <a:solidFill>
                <a:srgbClr val="FF0000"/>
              </a:solidFill>
            </a:rPr>
            <a:t>in its education program or activity against a person in the United States </a:t>
          </a:r>
        </a:p>
      </dsp:txBody>
      <dsp:txXfrm>
        <a:off x="1127666" y="1699908"/>
        <a:ext cx="6330820" cy="693664"/>
      </dsp:txXfrm>
    </dsp:sp>
    <dsp:sp modelId="{5613A02B-E2CE-47F8-85C2-BFA521BBD464}">
      <dsp:nvSpPr>
        <dsp:cNvPr id="0" name=""/>
        <dsp:cNvSpPr/>
      </dsp:nvSpPr>
      <dsp:spPr>
        <a:xfrm>
          <a:off x="1659127" y="2517491"/>
          <a:ext cx="7405962" cy="73682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What|  </a:t>
          </a:r>
          <a:r>
            <a:rPr lang="en-US" sz="2000" kern="1200" dirty="0"/>
            <a:t>must respond promptly </a:t>
          </a:r>
        </a:p>
      </dsp:txBody>
      <dsp:txXfrm>
        <a:off x="1680708" y="2539072"/>
        <a:ext cx="6330820" cy="693664"/>
      </dsp:txXfrm>
    </dsp:sp>
    <dsp:sp modelId="{7180BD99-1BD3-4063-A07C-F80EAE01BE24}">
      <dsp:nvSpPr>
        <dsp:cNvPr id="0" name=""/>
        <dsp:cNvSpPr/>
      </dsp:nvSpPr>
      <dsp:spPr>
        <a:xfrm>
          <a:off x="2212170" y="3356655"/>
          <a:ext cx="7405962" cy="73682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How | </a:t>
          </a:r>
          <a:r>
            <a:rPr lang="en-US" sz="2000" kern="1200" dirty="0"/>
            <a:t>by treating parties equitably and by following a grievance process.</a:t>
          </a:r>
        </a:p>
      </dsp:txBody>
      <dsp:txXfrm>
        <a:off x="2233751" y="3378236"/>
        <a:ext cx="6330820" cy="693664"/>
      </dsp:txXfrm>
    </dsp:sp>
    <dsp:sp modelId="{6B99AF86-3047-46EF-9D38-DD596A0CA95E}">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034786" y="538292"/>
        <a:ext cx="263415" cy="360400"/>
      </dsp:txXfrm>
    </dsp:sp>
    <dsp:sp modelId="{6EAE31FA-22A5-4FCA-BF1C-8285980855CF}">
      <dsp:nvSpPr>
        <dsp:cNvPr id="0" name=""/>
        <dsp:cNvSpPr/>
      </dsp:nvSpPr>
      <dsp:spPr>
        <a:xfrm>
          <a:off x="7480067" y="1377456"/>
          <a:ext cx="478937" cy="47893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587828" y="1377456"/>
        <a:ext cx="263415" cy="360400"/>
      </dsp:txXfrm>
    </dsp:sp>
    <dsp:sp modelId="{3C50D790-6FB1-431B-98F9-7C30DAE106D8}">
      <dsp:nvSpPr>
        <dsp:cNvPr id="0" name=""/>
        <dsp:cNvSpPr/>
      </dsp:nvSpPr>
      <dsp:spPr>
        <a:xfrm>
          <a:off x="8033110" y="2204340"/>
          <a:ext cx="478937" cy="47893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140871" y="2204340"/>
        <a:ext cx="263415" cy="360400"/>
      </dsp:txXfrm>
    </dsp:sp>
    <dsp:sp modelId="{92292FE5-AF45-43BB-90C0-C980182C0F4A}">
      <dsp:nvSpPr>
        <dsp:cNvPr id="0" name=""/>
        <dsp:cNvSpPr/>
      </dsp:nvSpPr>
      <dsp:spPr>
        <a:xfrm>
          <a:off x="8586152" y="3051690"/>
          <a:ext cx="478937" cy="478937"/>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693913" y="3051690"/>
        <a:ext cx="263415" cy="360400"/>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Who|  </a:t>
          </a:r>
          <a:r>
            <a:rPr lang="en-US" sz="2000" kern="1200" dirty="0"/>
            <a:t>A school district </a:t>
          </a:r>
        </a:p>
      </dsp:txBody>
      <dsp:txXfrm>
        <a:off x="21581" y="21581"/>
        <a:ext cx="6524659" cy="693664"/>
      </dsp:txXfrm>
    </dsp:sp>
    <dsp:sp modelId="{A1D0D4F8-503A-45B8-8091-EC8BD9FA8AFD}">
      <dsp:nvSpPr>
        <dsp:cNvPr id="0" name=""/>
        <dsp:cNvSpPr/>
      </dsp:nvSpPr>
      <dsp:spPr>
        <a:xfrm>
          <a:off x="553042" y="839163"/>
          <a:ext cx="7405962" cy="73682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When|  </a:t>
          </a:r>
          <a:r>
            <a:rPr lang="en-US" sz="2000" kern="1200" dirty="0"/>
            <a:t>with actual knowledge of sexual harassment</a:t>
          </a:r>
        </a:p>
      </dsp:txBody>
      <dsp:txXfrm>
        <a:off x="574623" y="860744"/>
        <a:ext cx="6330820" cy="693664"/>
      </dsp:txXfrm>
    </dsp:sp>
    <dsp:sp modelId="{45A37A2C-C545-410F-9DB8-EAB4E300E38A}">
      <dsp:nvSpPr>
        <dsp:cNvPr id="0" name=""/>
        <dsp:cNvSpPr/>
      </dsp:nvSpPr>
      <dsp:spPr>
        <a:xfrm>
          <a:off x="1106085" y="1678327"/>
          <a:ext cx="7405962" cy="73682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Where|  </a:t>
          </a:r>
          <a:r>
            <a:rPr lang="en-US" sz="2000" kern="1200" dirty="0"/>
            <a:t>in its education program or activity against a person in the United States </a:t>
          </a:r>
        </a:p>
      </dsp:txBody>
      <dsp:txXfrm>
        <a:off x="1127666" y="1699908"/>
        <a:ext cx="6330820" cy="693664"/>
      </dsp:txXfrm>
    </dsp:sp>
    <dsp:sp modelId="{5613A02B-E2CE-47F8-85C2-BFA521BBD464}">
      <dsp:nvSpPr>
        <dsp:cNvPr id="0" name=""/>
        <dsp:cNvSpPr/>
      </dsp:nvSpPr>
      <dsp:spPr>
        <a:xfrm>
          <a:off x="1659127" y="2517491"/>
          <a:ext cx="7405962" cy="73682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What|  </a:t>
          </a:r>
          <a:r>
            <a:rPr lang="en-US" sz="2000" kern="1200" dirty="0">
              <a:solidFill>
                <a:srgbClr val="FF0000"/>
              </a:solidFill>
            </a:rPr>
            <a:t>must respond promptly </a:t>
          </a:r>
        </a:p>
      </dsp:txBody>
      <dsp:txXfrm>
        <a:off x="1680708" y="2539072"/>
        <a:ext cx="6330820" cy="693664"/>
      </dsp:txXfrm>
    </dsp:sp>
    <dsp:sp modelId="{7180BD99-1BD3-4063-A07C-F80EAE01BE24}">
      <dsp:nvSpPr>
        <dsp:cNvPr id="0" name=""/>
        <dsp:cNvSpPr/>
      </dsp:nvSpPr>
      <dsp:spPr>
        <a:xfrm>
          <a:off x="2212170" y="3356655"/>
          <a:ext cx="7405962" cy="73682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How |  </a:t>
          </a:r>
          <a:r>
            <a:rPr lang="en-US" sz="2000" kern="1200" dirty="0"/>
            <a:t>by treating parties equitably and by following a grievance process.</a:t>
          </a:r>
        </a:p>
      </dsp:txBody>
      <dsp:txXfrm>
        <a:off x="2233751" y="3378236"/>
        <a:ext cx="6330820" cy="693664"/>
      </dsp:txXfrm>
    </dsp:sp>
    <dsp:sp modelId="{6B99AF86-3047-46EF-9D38-DD596A0CA95E}">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034786" y="538292"/>
        <a:ext cx="263415" cy="360400"/>
      </dsp:txXfrm>
    </dsp:sp>
    <dsp:sp modelId="{6EAE31FA-22A5-4FCA-BF1C-8285980855CF}">
      <dsp:nvSpPr>
        <dsp:cNvPr id="0" name=""/>
        <dsp:cNvSpPr/>
      </dsp:nvSpPr>
      <dsp:spPr>
        <a:xfrm>
          <a:off x="7480067" y="1377456"/>
          <a:ext cx="478937" cy="47893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587828" y="1377456"/>
        <a:ext cx="263415" cy="360400"/>
      </dsp:txXfrm>
    </dsp:sp>
    <dsp:sp modelId="{3C50D790-6FB1-431B-98F9-7C30DAE106D8}">
      <dsp:nvSpPr>
        <dsp:cNvPr id="0" name=""/>
        <dsp:cNvSpPr/>
      </dsp:nvSpPr>
      <dsp:spPr>
        <a:xfrm>
          <a:off x="8033110" y="2204340"/>
          <a:ext cx="478937" cy="47893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140871" y="2204340"/>
        <a:ext cx="263415" cy="360400"/>
      </dsp:txXfrm>
    </dsp:sp>
    <dsp:sp modelId="{92292FE5-AF45-43BB-90C0-C980182C0F4A}">
      <dsp:nvSpPr>
        <dsp:cNvPr id="0" name=""/>
        <dsp:cNvSpPr/>
      </dsp:nvSpPr>
      <dsp:spPr>
        <a:xfrm>
          <a:off x="8586152" y="3051690"/>
          <a:ext cx="478937" cy="478937"/>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693913" y="3051690"/>
        <a:ext cx="263415" cy="360400"/>
      </dsp:txXfrm>
    </dsp:sp>
  </dsp:spTree>
</dsp:drawing>
</file>

<file path=ppt/diagrams/drawing1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D2137BC-1C67-47CD-8E2D-BC254B02FAFD}">
      <dsp:nvSpPr>
        <dsp:cNvPr id="0" name=""/>
        <dsp:cNvSpPr/>
      </dsp:nvSpPr>
      <dsp:spPr>
        <a:xfrm>
          <a:off x="0" y="0"/>
          <a:ext cx="7405962" cy="736826"/>
        </a:xfrm>
        <a:prstGeom prst="roundRect">
          <a:avLst>
            <a:gd name="adj" fmla="val 10000"/>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Who|  </a:t>
          </a:r>
          <a:r>
            <a:rPr lang="en-US" sz="2000" kern="1200" dirty="0"/>
            <a:t>A school district </a:t>
          </a:r>
        </a:p>
      </dsp:txBody>
      <dsp:txXfrm>
        <a:off x="21581" y="21581"/>
        <a:ext cx="6524659" cy="693664"/>
      </dsp:txXfrm>
    </dsp:sp>
    <dsp:sp modelId="{A1D0D4F8-503A-45B8-8091-EC8BD9FA8AFD}">
      <dsp:nvSpPr>
        <dsp:cNvPr id="0" name=""/>
        <dsp:cNvSpPr/>
      </dsp:nvSpPr>
      <dsp:spPr>
        <a:xfrm>
          <a:off x="553042" y="839163"/>
          <a:ext cx="7405962" cy="736826"/>
        </a:xfrm>
        <a:prstGeom prst="roundRect">
          <a:avLst>
            <a:gd name="adj" fmla="val 10000"/>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When|  </a:t>
          </a:r>
          <a:r>
            <a:rPr lang="en-US" sz="2000" kern="1200" dirty="0"/>
            <a:t>with actual knowledge of sexual harassment</a:t>
          </a:r>
        </a:p>
      </dsp:txBody>
      <dsp:txXfrm>
        <a:off x="574623" y="860744"/>
        <a:ext cx="6330820" cy="693664"/>
      </dsp:txXfrm>
    </dsp:sp>
    <dsp:sp modelId="{45A37A2C-C545-410F-9DB8-EAB4E300E38A}">
      <dsp:nvSpPr>
        <dsp:cNvPr id="0" name=""/>
        <dsp:cNvSpPr/>
      </dsp:nvSpPr>
      <dsp:spPr>
        <a:xfrm>
          <a:off x="1106085" y="1678327"/>
          <a:ext cx="7405962" cy="736826"/>
        </a:xfrm>
        <a:prstGeom prst="roundRect">
          <a:avLst>
            <a:gd name="adj" fmla="val 10000"/>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Where|  </a:t>
          </a:r>
          <a:r>
            <a:rPr lang="en-US" sz="2000" kern="1200" dirty="0"/>
            <a:t>in its education program or activity against a person in the United States </a:t>
          </a:r>
        </a:p>
      </dsp:txBody>
      <dsp:txXfrm>
        <a:off x="1127666" y="1699908"/>
        <a:ext cx="6330820" cy="693664"/>
      </dsp:txXfrm>
    </dsp:sp>
    <dsp:sp modelId="{5613A02B-E2CE-47F8-85C2-BFA521BBD464}">
      <dsp:nvSpPr>
        <dsp:cNvPr id="0" name=""/>
        <dsp:cNvSpPr/>
      </dsp:nvSpPr>
      <dsp:spPr>
        <a:xfrm>
          <a:off x="1659127" y="2517491"/>
          <a:ext cx="7405962" cy="736826"/>
        </a:xfrm>
        <a:prstGeom prst="roundRect">
          <a:avLst>
            <a:gd name="adj" fmla="val 10000"/>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What|  </a:t>
          </a:r>
          <a:r>
            <a:rPr lang="en-US" sz="2000" kern="1200" dirty="0">
              <a:solidFill>
                <a:schemeClr val="bg1"/>
              </a:solidFill>
            </a:rPr>
            <a:t>must respond promptly </a:t>
          </a:r>
        </a:p>
      </dsp:txBody>
      <dsp:txXfrm>
        <a:off x="1680708" y="2539072"/>
        <a:ext cx="6330820" cy="693664"/>
      </dsp:txXfrm>
    </dsp:sp>
    <dsp:sp modelId="{7180BD99-1BD3-4063-A07C-F80EAE01BE24}">
      <dsp:nvSpPr>
        <dsp:cNvPr id="0" name=""/>
        <dsp:cNvSpPr/>
      </dsp:nvSpPr>
      <dsp:spPr>
        <a:xfrm>
          <a:off x="2212170" y="3356655"/>
          <a:ext cx="7405962" cy="736826"/>
        </a:xfrm>
        <a:prstGeom prst="roundRect">
          <a:avLst>
            <a:gd name="adj" fmla="val 10000"/>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US" sz="2000" b="1" kern="1200" dirty="0">
              <a:solidFill>
                <a:schemeClr val="tx1"/>
              </a:solidFill>
            </a:rPr>
            <a:t>How |  </a:t>
          </a:r>
          <a:r>
            <a:rPr lang="en-US" sz="2000" kern="1200" dirty="0">
              <a:solidFill>
                <a:srgbClr val="FF0000"/>
              </a:solidFill>
            </a:rPr>
            <a:t>by treating parties equitably and by following a grievance process.</a:t>
          </a:r>
        </a:p>
      </dsp:txBody>
      <dsp:txXfrm>
        <a:off x="2233751" y="3378236"/>
        <a:ext cx="6330820" cy="693664"/>
      </dsp:txXfrm>
    </dsp:sp>
    <dsp:sp modelId="{6B99AF86-3047-46EF-9D38-DD596A0CA95E}">
      <dsp:nvSpPr>
        <dsp:cNvPr id="0" name=""/>
        <dsp:cNvSpPr/>
      </dsp:nvSpPr>
      <dsp:spPr>
        <a:xfrm>
          <a:off x="6927025" y="538292"/>
          <a:ext cx="478937" cy="478937"/>
        </a:xfrm>
        <a:prstGeom prst="downArrow">
          <a:avLst>
            <a:gd name="adj1" fmla="val 55000"/>
            <a:gd name="adj2" fmla="val 45000"/>
          </a:avLst>
        </a:prstGeom>
        <a:solidFill>
          <a:schemeClr val="accent2">
            <a:tint val="40000"/>
            <a:alpha val="90000"/>
            <a:hueOff val="0"/>
            <a:satOff val="0"/>
            <a:lumOff val="0"/>
            <a:alphaOff val="0"/>
          </a:schemeClr>
        </a:solidFill>
        <a:ln w="19050" cap="rnd" cmpd="sng" algn="ctr">
          <a:solidFill>
            <a:schemeClr val="accent2">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034786" y="538292"/>
        <a:ext cx="263415" cy="360400"/>
      </dsp:txXfrm>
    </dsp:sp>
    <dsp:sp modelId="{6EAE31FA-22A5-4FCA-BF1C-8285980855CF}">
      <dsp:nvSpPr>
        <dsp:cNvPr id="0" name=""/>
        <dsp:cNvSpPr/>
      </dsp:nvSpPr>
      <dsp:spPr>
        <a:xfrm>
          <a:off x="7480067" y="1377456"/>
          <a:ext cx="478937" cy="478937"/>
        </a:xfrm>
        <a:prstGeom prst="downArrow">
          <a:avLst>
            <a:gd name="adj1" fmla="val 55000"/>
            <a:gd name="adj2" fmla="val 45000"/>
          </a:avLst>
        </a:prstGeom>
        <a:solidFill>
          <a:schemeClr val="accent3">
            <a:tint val="40000"/>
            <a:alpha val="90000"/>
            <a:hueOff val="0"/>
            <a:satOff val="0"/>
            <a:lumOff val="0"/>
            <a:alphaOff val="0"/>
          </a:schemeClr>
        </a:solidFill>
        <a:ln w="19050" cap="rnd" cmpd="sng" algn="ctr">
          <a:solidFill>
            <a:schemeClr val="accent3">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7587828" y="1377456"/>
        <a:ext cx="263415" cy="360400"/>
      </dsp:txXfrm>
    </dsp:sp>
    <dsp:sp modelId="{3C50D790-6FB1-431B-98F9-7C30DAE106D8}">
      <dsp:nvSpPr>
        <dsp:cNvPr id="0" name=""/>
        <dsp:cNvSpPr/>
      </dsp:nvSpPr>
      <dsp:spPr>
        <a:xfrm>
          <a:off x="8033110" y="2204340"/>
          <a:ext cx="478937" cy="478937"/>
        </a:xfrm>
        <a:prstGeom prst="downArrow">
          <a:avLst>
            <a:gd name="adj1" fmla="val 55000"/>
            <a:gd name="adj2" fmla="val 45000"/>
          </a:avLst>
        </a:prstGeom>
        <a:solidFill>
          <a:schemeClr val="accent4">
            <a:tint val="40000"/>
            <a:alpha val="90000"/>
            <a:hueOff val="0"/>
            <a:satOff val="0"/>
            <a:lumOff val="0"/>
            <a:alphaOff val="0"/>
          </a:schemeClr>
        </a:solidFill>
        <a:ln w="19050" cap="rnd" cmpd="sng" algn="ctr">
          <a:solidFill>
            <a:schemeClr val="accent4">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140871" y="2204340"/>
        <a:ext cx="263415" cy="360400"/>
      </dsp:txXfrm>
    </dsp:sp>
    <dsp:sp modelId="{92292FE5-AF45-43BB-90C0-C980182C0F4A}">
      <dsp:nvSpPr>
        <dsp:cNvPr id="0" name=""/>
        <dsp:cNvSpPr/>
      </dsp:nvSpPr>
      <dsp:spPr>
        <a:xfrm>
          <a:off x="8586152" y="3051690"/>
          <a:ext cx="478937" cy="478937"/>
        </a:xfrm>
        <a:prstGeom prst="downArrow">
          <a:avLst>
            <a:gd name="adj1" fmla="val 55000"/>
            <a:gd name="adj2" fmla="val 45000"/>
          </a:avLst>
        </a:prstGeom>
        <a:solidFill>
          <a:schemeClr val="accent5">
            <a:tint val="40000"/>
            <a:alpha val="90000"/>
            <a:hueOff val="0"/>
            <a:satOff val="0"/>
            <a:lumOff val="0"/>
            <a:alphaOff val="0"/>
          </a:schemeClr>
        </a:solidFill>
        <a:ln w="19050" cap="rnd" cmpd="sng" algn="ctr">
          <a:solidFill>
            <a:schemeClr val="accent5">
              <a:tint val="40000"/>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7940" tIns="27940" rIns="27940" bIns="27940" numCol="1" spcCol="1270" anchor="ctr" anchorCtr="0">
          <a:noAutofit/>
        </a:bodyPr>
        <a:lstStyle/>
        <a:p>
          <a:pPr marL="0" lvl="0" indent="0" algn="ctr" defTabSz="977900">
            <a:lnSpc>
              <a:spcPct val="90000"/>
            </a:lnSpc>
            <a:spcBef>
              <a:spcPct val="0"/>
            </a:spcBef>
            <a:spcAft>
              <a:spcPct val="35000"/>
            </a:spcAft>
            <a:buNone/>
          </a:pPr>
          <a:endParaRPr lang="en-US" sz="2200" kern="1200" dirty="0"/>
        </a:p>
      </dsp:txBody>
      <dsp:txXfrm>
        <a:off x="8693913" y="3051690"/>
        <a:ext cx="263415" cy="360400"/>
      </dsp:txXfrm>
    </dsp:sp>
  </dsp:spTree>
</dsp:drawing>
</file>

<file path=ppt/diagrams/drawing1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0159D8D-AB4B-431C-9F8F-B053F548BBB3}">
      <dsp:nvSpPr>
        <dsp:cNvPr id="0" name=""/>
        <dsp:cNvSpPr/>
      </dsp:nvSpPr>
      <dsp:spPr>
        <a:xfrm>
          <a:off x="0" y="93057"/>
          <a:ext cx="3005666" cy="1803399"/>
        </a:xfrm>
        <a:prstGeom prst="rect">
          <a:avLst/>
        </a:prstGeom>
        <a:solidFill>
          <a:schemeClr val="accent2">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Title IX Coordinator – coordinates District’s Title IX compliance efforts</a:t>
          </a:r>
        </a:p>
      </dsp:txBody>
      <dsp:txXfrm>
        <a:off x="0" y="93057"/>
        <a:ext cx="3005666" cy="1803399"/>
      </dsp:txXfrm>
    </dsp:sp>
    <dsp:sp modelId="{8D12C12B-5254-4C1A-B4B3-595EF24F3395}">
      <dsp:nvSpPr>
        <dsp:cNvPr id="0" name=""/>
        <dsp:cNvSpPr/>
      </dsp:nvSpPr>
      <dsp:spPr>
        <a:xfrm>
          <a:off x="3306233" y="93057"/>
          <a:ext cx="3005666" cy="1803399"/>
        </a:xfrm>
        <a:prstGeom prst="rect">
          <a:avLst/>
        </a:prstGeom>
        <a:solidFill>
          <a:schemeClr val="accent3">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Investigator – gathers evidence</a:t>
          </a:r>
        </a:p>
      </dsp:txBody>
      <dsp:txXfrm>
        <a:off x="3306233" y="93057"/>
        <a:ext cx="3005666" cy="1803399"/>
      </dsp:txXfrm>
    </dsp:sp>
    <dsp:sp modelId="{7DD4AAE7-3F1D-422D-B406-DF8D64B1F323}">
      <dsp:nvSpPr>
        <dsp:cNvPr id="0" name=""/>
        <dsp:cNvSpPr/>
      </dsp:nvSpPr>
      <dsp:spPr>
        <a:xfrm>
          <a:off x="6612466" y="93057"/>
          <a:ext cx="3005666" cy="1803399"/>
        </a:xfrm>
        <a:prstGeom prst="rect">
          <a:avLst/>
        </a:prstGeom>
        <a:solidFill>
          <a:schemeClr val="accent4">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Decision-Maker – weighs evidence and issues decision</a:t>
          </a:r>
        </a:p>
      </dsp:txBody>
      <dsp:txXfrm>
        <a:off x="6612466" y="93057"/>
        <a:ext cx="3005666" cy="1803399"/>
      </dsp:txXfrm>
    </dsp:sp>
    <dsp:sp modelId="{01115FBB-23D5-4605-807A-5423FEA94834}">
      <dsp:nvSpPr>
        <dsp:cNvPr id="0" name=""/>
        <dsp:cNvSpPr/>
      </dsp:nvSpPr>
      <dsp:spPr>
        <a:xfrm>
          <a:off x="1653116" y="2197024"/>
          <a:ext cx="3005666" cy="1803399"/>
        </a:xfrm>
        <a:prstGeom prst="rect">
          <a:avLst/>
        </a:prstGeom>
        <a:solidFill>
          <a:schemeClr val="accent5">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Appellate Decision-Maker – decides any appeal</a:t>
          </a:r>
        </a:p>
      </dsp:txBody>
      <dsp:txXfrm>
        <a:off x="1653116" y="2197024"/>
        <a:ext cx="3005666" cy="1803399"/>
      </dsp:txXfrm>
    </dsp:sp>
    <dsp:sp modelId="{238B3963-AF29-4048-BAA4-DF9AC6548E93}">
      <dsp:nvSpPr>
        <dsp:cNvPr id="0" name=""/>
        <dsp:cNvSpPr/>
      </dsp:nvSpPr>
      <dsp:spPr>
        <a:xfrm>
          <a:off x="4959349" y="2197024"/>
          <a:ext cx="3005666" cy="1803399"/>
        </a:xfrm>
        <a:prstGeom prst="rect">
          <a:avLst/>
        </a:prstGeom>
        <a:solidFill>
          <a:schemeClr val="accent6">
            <a:hueOff val="0"/>
            <a:satOff val="0"/>
            <a:lumOff val="0"/>
            <a:alphaOff val="0"/>
          </a:schemeClr>
        </a:solidFill>
        <a:ln w="1905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sz="2400" kern="1200" dirty="0"/>
            <a:t>Informal Resolution Facilitator – facilitates informal resolution processes</a:t>
          </a:r>
        </a:p>
      </dsp:txBody>
      <dsp:txXfrm>
        <a:off x="4959349" y="2197024"/>
        <a:ext cx="3005666" cy="1803399"/>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5.xml><?xml version="1.0" encoding="utf-8"?>
<dgm:layoutDef xmlns:dgm="http://schemas.openxmlformats.org/drawingml/2006/diagram" xmlns:a="http://schemas.openxmlformats.org/drawingml/2006/main" uniqueId="urn:microsoft.com/office/officeart/2016/7/layout/VerticalSolidActionList">
  <dgm:title val="Vertical Solid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alignNode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AccFollow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9.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0.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5.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6.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7.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8.xml><?xml version="1.0" encoding="utf-8"?>
<dgm:layoutDef xmlns:dgm="http://schemas.openxmlformats.org/drawingml/2006/diagram" xmlns:a="http://schemas.openxmlformats.org/drawingml/2006/main" uniqueId="urn:microsoft.com/office/officeart/2005/8/layout/vProcess5">
  <dgm:title val=""/>
  <dgm:desc val=""/>
  <dgm:catLst>
    <dgm:cat type="process" pri="14000"/>
  </dgm:catLst>
  <dgm:sampData>
    <dgm:dataModel>
      <dgm:ptLst>
        <dgm:pt modelId="0" type="doc"/>
        <dgm:pt modelId="1">
          <dgm:prSet phldr="1"/>
        </dgm:pt>
        <dgm:pt modelId="2">
          <dgm:prSet phldr="1"/>
        </dgm:pt>
        <dgm:pt modelId="3">
          <dgm:prSet phldr="1"/>
        </dgm:pt>
      </dgm:ptLst>
      <dgm:cxnLst>
        <dgm:cxn modelId="5" srcId="0" destId="1" srcOrd="0" destOrd="0"/>
        <dgm:cxn modelId="6" srcId="0" destId="2" srcOrd="1" destOrd="0"/>
        <dgm:cxn modelId="7" srcId="0" destId="3" srcOrd="2"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6" srcId="0" destId="1" srcOrd="0" destOrd="0"/>
        <dgm:cxn modelId="7" srcId="0" destId="2" srcOrd="1" destOrd="0"/>
        <dgm:cxn modelId="8" srcId="0" destId="3" srcOrd="2" destOrd="0"/>
        <dgm:cxn modelId="9" srcId="0" destId="4" srcOrd="3" destOrd="0"/>
      </dgm:cxnLst>
      <dgm:bg/>
      <dgm:whole/>
    </dgm:dataModel>
  </dgm:clrData>
  <dgm:layoutNode name="outerComposite">
    <dgm:varLst>
      <dgm:chMax val="5"/>
      <dgm:dir/>
      <dgm:resizeHandles val="exact"/>
    </dgm:varLst>
    <dgm:alg type="composite"/>
    <dgm:shape xmlns:r="http://schemas.openxmlformats.org/officeDocument/2006/relationships" r:blip="">
      <dgm:adjLst/>
    </dgm:shape>
    <dgm:presOf/>
    <dgm:choose name="Name0">
      <dgm:if name="Name1" func="var" arg="dir" op="equ" val="norm">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l" for="ch" forName="TwoNodes_1"/>
          <dgm:constr type="w" for="ch" forName="TwoNodes_2" refType="w" fact="0.85"/>
          <dgm:constr type="h" for="ch" forName="TwoNodes_2" refType="h" fact="0.45"/>
          <dgm:constr type="b" for="ch" forName="TwoNodes_2" refType="h"/>
          <dgm:constr type="r" for="ch" forName="TwoNodes_2" refType="w"/>
          <dgm:constr type="w" for="ch" forName="TwoConn_1-2" refType="h" refFor="ch" refForName="TwoNodes_1" fact="0.65"/>
          <dgm:constr type="h" for="ch" forName="TwoConn_1-2" refType="h" refFor="ch" refForName="TwoNodes_1" fact="0.65"/>
          <dgm:constr type="ctrY" for="ch" forName="TwoConn_1-2" refType="h" fact="0.5"/>
          <dgm:constr type="r" for="ch" forName="TwoConn_1-2" refType="r" refFor="ch" refForName="TwoNodes_1"/>
          <dgm:constr type="r" for="ch" forName="TwoNodes_1_text" refType="l" refFor="ch" refForName="TwoConn_1-2"/>
          <dgm:constr type="rOff" for="ch" forName="TwoNodes_1_text" refType="w" refFor="ch" refForName="TwoConn_1-2" fact="-0.5"/>
          <dgm:constr type="t" for="ch" forName="TwoNodes_1_text" refType="t" refFor="ch" refForName="TwoNodes_1"/>
          <dgm:constr type="b" for="ch" forName="TwoNodes_1_text" refType="b" refFor="ch" refForName="TwoNodes_1"/>
          <dgm:constr type="l" for="ch" forName="TwoNodes_1_text" refType="l" refFor="ch" refForName="TwoNodes_1"/>
          <dgm:constr type="r" for="ch" forName="TwoNodes_2_text" refType="l" refFor="ch" refForName="TwoConn_1-2"/>
          <dgm:constr type="t" for="ch" forName="TwoNodes_2_text" refType="t" refFor="ch" refForName="TwoNodes_2"/>
          <dgm:constr type="b" for="ch" forName="TwoNodes_2_text" refType="b" refFor="ch" refForName="TwoNodes_2"/>
          <dgm:constr type="l" for="ch" forName="TwoNodes_2_text" refType="l" refFor="ch" refForName="TwoNodes_2"/>
          <dgm:constr type="w" for="ch" forName="ThreeNodes_1" refType="w" fact="0.85"/>
          <dgm:constr type="h" for="ch" forName="ThreeNodes_1" refType="h" fact="0.3"/>
          <dgm:constr type="t" for="ch" forName="ThreeNodes_1"/>
          <dgm:constr type="l" for="ch" forName="ThreeNodes_1"/>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r" for="ch" forName="ThreeNodes_3" refType="w"/>
          <dgm:constr type="w" for="ch" forName="ThreeConn_1-2" refType="h" refFor="ch" refForName="ThreeNodes_1" fact="0.65"/>
          <dgm:constr type="h" for="ch" forName="ThreeConn_1-2" refType="h" refFor="ch" refForName="ThreeNodes_1" fact="0.65"/>
          <dgm:constr type="ctrY" for="ch" forName="ThreeConn_1-2" refType="h" fact="0.325"/>
          <dgm:constr type="r" for="ch" forName="ThreeConn_1-2" refType="r"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r" for="ch" forName="ThreeConn_2-3" refType="r" refFor="ch" refForName="ThreeNodes_2"/>
          <dgm:constr type="r" for="ch" forName="ThreeNodes_1_text" refType="l" refFor="ch" refForName="ThreeConn_1-2"/>
          <dgm:constr type="rOff" for="ch" forName="ThreeNodes_1_text" refType="w" refFor="ch" refForName="ThreeConn_1-2" fact="-0.57"/>
          <dgm:constr type="t" for="ch" forName="ThreeNodes_1_text" refType="t" refFor="ch" refForName="ThreeNodes_1"/>
          <dgm:constr type="b" for="ch" forName="ThreeNodes_1_text" refType="b" refFor="ch" refForName="ThreeNodes_1"/>
          <dgm:constr type="l" for="ch" forName="ThreeNodes_1_text" refType="l" refFor="ch" refForName="ThreeNodes_1"/>
          <dgm:constr type="r" for="ch" forName="ThreeNodes_2_text" refType="l" refFor="ch" refForName="ThreeConn_1-2"/>
          <dgm:constr type="t" for="ch" forName="ThreeNodes_2_text" refType="t" refFor="ch" refForName="ThreeNodes_2"/>
          <dgm:constr type="b" for="ch" forName="ThreeNodes_2_text" refType="b" refFor="ch" refForName="ThreeNodes_2"/>
          <dgm:constr type="l" for="ch" forName="ThreeNodes_2_text" refType="l" refFor="ch" refForName="ThreeNodes_2"/>
          <dgm:constr type="r" for="ch" forName="ThreeNodes_3_text" refType="l" refFor="ch" refForName="ThreeConn_2-3"/>
          <dgm:constr type="t" for="ch" forName="ThreeNodes_3_text" refType="t" refFor="ch" refForName="ThreeNodes_3"/>
          <dgm:constr type="b" for="ch" forName="ThreeNodes_3_text" refType="b" refFor="ch" refForName="ThreeNodes_3"/>
          <dgm:constr type="l" for="ch" forName="ThreeNodes_3_text" refType="l" refFor="ch" refForName="ThreeNodes_3"/>
          <dgm:constr type="w" for="ch" forName="FourNodes_1" refType="w" fact="0.8"/>
          <dgm:constr type="h" for="ch" forName="FourNodes_1" refType="h" fact="0.22"/>
          <dgm:constr type="t" for="ch" forName="FourNodes_1"/>
          <dgm:constr type="l" for="ch" forName="FourNodes_1"/>
          <dgm:constr type="w" for="ch" forName="FourNodes_2" refType="w" fact="0.8"/>
          <dgm:constr type="h" for="ch" forName="FourNodes_2" refType="h" fact="0.22"/>
          <dgm:constr type="ctrY" for="ch" forName="FourNodes_2" refType="h" fact="0.37"/>
          <dgm:constr type="ctrX" for="ch" forName="FourNodes_2" refType="w" fact="0.467"/>
          <dgm:constr type="w" for="ch" forName="FourNodes_3" refType="w" fact="0.8"/>
          <dgm:constr type="h" for="ch" forName="FourNodes_3" refType="h" fact="0.22"/>
          <dgm:constr type="ctrY" for="ch" forName="FourNodes_3" refType="h" fact="0.63"/>
          <dgm:constr type="ctrX" for="ch" forName="FourNodes_3" refType="w" fact="0.533"/>
          <dgm:constr type="w" for="ch" forName="FourNodes_4" refType="w" fact="0.8"/>
          <dgm:constr type="h" for="ch" forName="FourNodes_4" refType="h" fact="0.22"/>
          <dgm:constr type="b" for="ch" forName="FourNodes_4" refType="h"/>
          <dgm:constr type="r" for="ch" forName="FourNodes_4" refType="w"/>
          <dgm:constr type="w" for="ch" forName="FourConn_1-2" refType="h" refFor="ch" refForName="FourNodes_1" fact="0.65"/>
          <dgm:constr type="h" for="ch" forName="FourConn_1-2" refType="h" refFor="ch" refForName="FourNodes_1" fact="0.65"/>
          <dgm:constr type="ctrY" for="ch" forName="FourConn_1-2" refType="h" fact="0.24"/>
          <dgm:constr type="r" for="ch" forName="FourConn_1-2" refType="r"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r" for="ch" forName="FourConn_2-3" refType="r"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r" for="ch" forName="FourConn_3-4" refType="r" refFor="ch" refForName="FourNodes_3"/>
          <dgm:constr type="r" for="ch" forName="FourNodes_1_text" refType="l" refFor="ch" refForName="FourConn_1-2"/>
          <dgm:constr type="rOff" for="ch" forName="FourNodes_1_text" refType="w" refFor="ch" refForName="FourConn_1-2" fact="-0.7"/>
          <dgm:constr type="t" for="ch" forName="FourNodes_1_text" refType="t" refFor="ch" refForName="FourNodes_1"/>
          <dgm:constr type="b" for="ch" forName="FourNodes_1_text" refType="b" refFor="ch" refForName="FourNodes_1"/>
          <dgm:constr type="l" for="ch" forName="FourNodes_1_text" refType="l" refFor="ch" refForName="FourNodes_1"/>
          <dgm:constr type="r" for="ch" forName="FourNodes_2_text" refType="l" refFor="ch" refForName="FourConn_1-2"/>
          <dgm:constr type="t" for="ch" forName="FourNodes_2_text" refType="t" refFor="ch" refForName="FourNodes_2"/>
          <dgm:constr type="b" for="ch" forName="FourNodes_2_text" refType="b" refFor="ch" refForName="FourNodes_2"/>
          <dgm:constr type="l" for="ch" forName="FourNodes_2_text" refType="l" refFor="ch" refForName="FourNodes_2"/>
          <dgm:constr type="r" for="ch" forName="FourNodes_3_text" refType="l" refFor="ch" refForName="FourConn_2-3"/>
          <dgm:constr type="t" for="ch" forName="FourNodes_3_text" refType="t" refFor="ch" refForName="FourNodes_3"/>
          <dgm:constr type="b" for="ch" forName="FourNodes_3_text" refType="b" refFor="ch" refForName="FourNodes_3"/>
          <dgm:constr type="l" for="ch" forName="FourNodes_3_text" refType="l" refFor="ch" refForName="FourNodes_3"/>
          <dgm:constr type="r" for="ch" forName="FourNodes_4_text" refType="l" refFor="ch" refForName="FourConn_3-4"/>
          <dgm:constr type="t" for="ch" forName="FourNodes_4_text" refType="t" refFor="ch" refForName="FourNodes_4"/>
          <dgm:constr type="b" for="ch" forName="FourNodes_4_text" refType="b" refFor="ch" refForName="FourNodes_4"/>
          <dgm:constr type="l" for="ch" forName="FourNodes_4_text" refType="l" refFor="ch" refForName="FourNodes_4"/>
          <dgm:constr type="w" for="ch" forName="FiveNodes_1" refType="w" fact="0.77"/>
          <dgm:constr type="h" for="ch" forName="FiveNodes_1" refType="h" fact="0.18"/>
          <dgm:constr type="t" for="ch" forName="FiveNodes_1"/>
          <dgm:constr type="l" for="ch" forName="FiveNodes_1"/>
          <dgm:constr type="w" for="ch" forName="FiveNodes_2" refType="w" fact="0.77"/>
          <dgm:constr type="h" for="ch" forName="FiveNodes_2" refType="h" fact="0.18"/>
          <dgm:constr type="ctrY" for="ch" forName="FiveNodes_2" refType="h" fact="0.295"/>
          <dgm:constr type="ctrX" for="ch" forName="FiveNodes_2" refType="w" fact="0.442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5575"/>
          <dgm:constr type="w" for="ch" forName="FiveNodes_5" refType="w" fact="0.77"/>
          <dgm:constr type="h" for="ch" forName="FiveNodes_5" refType="h" fact="0.18"/>
          <dgm:constr type="b" for="ch" forName="FiveNodes_5" refType="h"/>
          <dgm:constr type="r" for="ch" forName="FiveNodes_5" refType="w"/>
          <dgm:constr type="w" for="ch" forName="FiveConn_1-2" refType="h" refFor="ch" refForName="FiveNodes_1" fact="0.65"/>
          <dgm:constr type="h" for="ch" forName="FiveConn_1-2" refType="h" refFor="ch" refForName="FiveNodes_1" fact="0.65"/>
          <dgm:constr type="ctrY" for="ch" forName="FiveConn_1-2" refType="h" fact="0.19"/>
          <dgm:constr type="r" for="ch" forName="FiveConn_1-2" refType="r"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r" for="ch" forName="FiveConn_2-3" refType="r"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r" for="ch" forName="FiveConn_3-4" refType="r"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r" for="ch" forName="FiveConn_4-5" refType="r" refFor="ch" refForName="FiveNodes_4"/>
          <dgm:constr type="r" for="ch" forName="FiveNodes_1_text" refType="l" refFor="ch" refForName="FiveConn_1-2"/>
          <dgm:constr type="rOff" for="ch" forName="FiveNodes_1_text" refType="w" refFor="ch" refForName="FiveConn_1-2" fact="-0.75"/>
          <dgm:constr type="t" for="ch" forName="FiveNodes_1_text" refType="t" refFor="ch" refForName="FiveNodes_1"/>
          <dgm:constr type="b" for="ch" forName="FiveNodes_1_text" refType="b" refFor="ch" refForName="FiveNodes_1"/>
          <dgm:constr type="l" for="ch" forName="FiveNodes_1_text" refType="l" refFor="ch" refForName="FiveNodes_1"/>
          <dgm:constr type="r" for="ch" forName="FiveNodes_2_text" refType="l" refFor="ch" refForName="FiveConn_1-2"/>
          <dgm:constr type="t" for="ch" forName="FiveNodes_2_text" refType="t" refFor="ch" refForName="FiveNodes_2"/>
          <dgm:constr type="b" for="ch" forName="FiveNodes_2_text" refType="b" refFor="ch" refForName="FiveNodes_2"/>
          <dgm:constr type="l" for="ch" forName="FiveNodes_2_text" refType="l" refFor="ch" refForName="FiveNodes_2"/>
          <dgm:constr type="r" for="ch" forName="FiveNodes_3_text" refType="l" refFor="ch" refForName="FiveConn_2-3"/>
          <dgm:constr type="t" for="ch" forName="FiveNodes_3_text" refType="t" refFor="ch" refForName="FiveNodes_3"/>
          <dgm:constr type="b" for="ch" forName="FiveNodes_3_text" refType="b" refFor="ch" refForName="FiveNodes_3"/>
          <dgm:constr type="l" for="ch" forName="FiveNodes_3_text" refType="l" refFor="ch" refForName="FiveNodes_3"/>
          <dgm:constr type="r" for="ch" forName="FiveNodes_4_text" refType="l" refFor="ch" refForName="FiveConn_3-4"/>
          <dgm:constr type="t" for="ch" forName="FiveNodes_4_text" refType="t" refFor="ch" refForName="FiveNodes_4"/>
          <dgm:constr type="b" for="ch" forName="FiveNodes_4_text" refType="b" refFor="ch" refForName="FiveNodes_4"/>
          <dgm:constr type="l" for="ch" forName="FiveNodes_4_text" refType="l" refFor="ch" refForName="FiveNodes_4"/>
          <dgm:constr type="r" for="ch" forName="FiveNodes_5_text" refType="l" refFor="ch" refForName="FiveConn_4-5"/>
          <dgm:constr type="t" for="ch" forName="FiveNodes_5_text" refType="t" refFor="ch" refForName="FiveNodes_5"/>
          <dgm:constr type="b" for="ch" forName="FiveNodes_5_text" refType="b" refFor="ch" refForName="FiveNodes_5"/>
          <dgm:constr type="l" for="ch" forName="FiveNodes_5_text" refType="l" refFor="ch" refForName="FiveNodes_5"/>
        </dgm:constrLst>
      </dgm:if>
      <dgm:else name="Name2">
        <dgm:constrLst>
          <dgm:constr type="primFontSz" for="ch" ptType="node" op="equ" val="65"/>
          <dgm:constr type="w" for="ch" forName="dummyMaxCanvas" refType="w"/>
          <dgm:constr type="h" for="ch" forName="dummyMaxCanvas" refType="h"/>
          <dgm:constr type="w" for="ch" forName="OneNode_1" refType="w"/>
          <dgm:constr type="h" for="ch" forName="OneNode_1" refType="h" fact="0.5"/>
          <dgm:constr type="ctrY" for="ch" forName="OneNode_1" refType="h" fact="0.5"/>
          <dgm:constr type="w" for="ch" forName="TwoNodes_1" refType="w" fact="0.85"/>
          <dgm:constr type="h" for="ch" forName="TwoNodes_1" refType="h" fact="0.45"/>
          <dgm:constr type="t" for="ch" forName="TwoNodes_1"/>
          <dgm:constr type="r" for="ch" forName="TwoNodes_1" refType="w"/>
          <dgm:constr type="w" for="ch" forName="TwoNodes_2" refType="w" fact="0.85"/>
          <dgm:constr type="h" for="ch" forName="TwoNodes_2" refType="h" fact="0.45"/>
          <dgm:constr type="b" for="ch" forName="TwoNodes_2" refType="h"/>
          <dgm:constr type="l" for="ch" forName="TwoNodes_2"/>
          <dgm:constr type="w" for="ch" forName="TwoConn_1-2" refType="h" refFor="ch" refForName="TwoNodes_1" fact="0.65"/>
          <dgm:constr type="h" for="ch" forName="TwoConn_1-2" refType="h" refFor="ch" refForName="TwoNodes_1" fact="0.65"/>
          <dgm:constr type="ctrY" for="ch" forName="TwoConn_1-2" refType="h" fact="0.5"/>
          <dgm:constr type="l" for="ch" forName="TwoConn_1-2" refType="l" refFor="ch" refForName="TwoNodes_1"/>
          <dgm:constr type="l" for="ch" forName="TwoNodes_1_text" refType="r" refFor="ch" refForName="TwoConn_1-2"/>
          <dgm:constr type="lOff" for="ch" forName="TwoNodes_1_text" refType="w" refFor="ch" refForName="TwoConn_1-2" fact="0.5"/>
          <dgm:constr type="t" for="ch" forName="TwoNodes_1_text" refType="t" refFor="ch" refForName="TwoNodes_1"/>
          <dgm:constr type="b" for="ch" forName="TwoNodes_1_text" refType="b" refFor="ch" refForName="TwoNodes_1"/>
          <dgm:constr type="r" for="ch" forName="TwoNodes_1_text" refType="r" refFor="ch" refForName="TwoNodes_1"/>
          <dgm:constr type="l" for="ch" forName="TwoNodes_2_text" refType="r" refFor="ch" refForName="TwoConn_1-2"/>
          <dgm:constr type="t" for="ch" forName="TwoNodes_2_text" refType="t" refFor="ch" refForName="TwoNodes_2"/>
          <dgm:constr type="b" for="ch" forName="TwoNodes_2_text" refType="b" refFor="ch" refForName="TwoNodes_2"/>
          <dgm:constr type="r" for="ch" forName="TwoNodes_2_text" refType="r" refFor="ch" refForName="TwoNodes_2"/>
          <dgm:constr type="w" for="ch" forName="ThreeNodes_1" refType="w" fact="0.85"/>
          <dgm:constr type="h" for="ch" forName="ThreeNodes_1" refType="h" fact="0.3"/>
          <dgm:constr type="t" for="ch" forName="ThreeNodes_1"/>
          <dgm:constr type="r" for="ch" forName="ThreeNodes_1" refType="w"/>
          <dgm:constr type="w" for="ch" forName="ThreeNodes_2" refType="w" fact="0.85"/>
          <dgm:constr type="h" for="ch" forName="ThreeNodes_2" refType="h" fact="0.3"/>
          <dgm:constr type="ctrY" for="ch" forName="ThreeNodes_2" refType="h" fact="0.5"/>
          <dgm:constr type="ctrX" for="ch" forName="ThreeNodes_2" refType="w" fact="0.5"/>
          <dgm:constr type="w" for="ch" forName="ThreeNodes_3" refType="w" fact="0.85"/>
          <dgm:constr type="h" for="ch" forName="ThreeNodes_3" refType="h" fact="0.3"/>
          <dgm:constr type="b" for="ch" forName="ThreeNodes_3" refType="h"/>
          <dgm:constr type="l" for="ch" forName="ThreeNodes_3"/>
          <dgm:constr type="w" for="ch" forName="ThreeConn_1-2" refType="h" refFor="ch" refForName="ThreeNodes_1" fact="0.65"/>
          <dgm:constr type="h" for="ch" forName="ThreeConn_1-2" refType="h" refFor="ch" refForName="ThreeNodes_1" fact="0.65"/>
          <dgm:constr type="ctrY" for="ch" forName="ThreeConn_1-2" refType="h" fact="0.325"/>
          <dgm:constr type="l" for="ch" forName="ThreeConn_1-2" refType="l" refFor="ch" refForName="ThreeNodes_1"/>
          <dgm:constr type="w" for="ch" forName="ThreeConn_2-3" refType="h" refFor="ch" refForName="ThreeNodes_2" fact="0.65"/>
          <dgm:constr type="h" for="ch" forName="ThreeConn_2-3" refType="h" refFor="ch" refForName="ThreeNodes_2" fact="0.65"/>
          <dgm:constr type="ctrY" for="ch" forName="ThreeConn_2-3" refType="h" fact="0.673"/>
          <dgm:constr type="l" for="ch" forName="ThreeConn_2-3" refType="l" refFor="ch" refForName="ThreeNodes_2"/>
          <dgm:constr type="l" for="ch" forName="ThreeNodes_1_text" refType="r" refFor="ch" refForName="ThreeConn_1-2"/>
          <dgm:constr type="lOff" for="ch" forName="ThreeNodes_1_text" refType="w" refFor="ch" refForName="ThreeConn_1-2" fact="0.55"/>
          <dgm:constr type="t" for="ch" forName="ThreeNodes_1_text" refType="t" refFor="ch" refForName="ThreeNodes_1"/>
          <dgm:constr type="b" for="ch" forName="ThreeNodes_1_text" refType="b" refFor="ch" refForName="ThreeNodes_1"/>
          <dgm:constr type="r" for="ch" forName="ThreeNodes_1_text" refType="r" refFor="ch" refForName="ThreeNodes_1"/>
          <dgm:constr type="l" for="ch" forName="ThreeNodes_2_text" refType="r" refFor="ch" refForName="ThreeConn_1-2"/>
          <dgm:constr type="t" for="ch" forName="ThreeNodes_2_text" refType="t" refFor="ch" refForName="ThreeNodes_2"/>
          <dgm:constr type="b" for="ch" forName="ThreeNodes_2_text" refType="b" refFor="ch" refForName="ThreeNodes_2"/>
          <dgm:constr type="r" for="ch" forName="ThreeNodes_2_text" refType="r" refFor="ch" refForName="ThreeNodes_2"/>
          <dgm:constr type="l" for="ch" forName="ThreeNodes_3_text" refType="r" refFor="ch" refForName="ThreeConn_2-3"/>
          <dgm:constr type="t" for="ch" forName="ThreeNodes_3_text" refType="t" refFor="ch" refForName="ThreeNodes_3"/>
          <dgm:constr type="b" for="ch" forName="ThreeNodes_3_text" refType="b" refFor="ch" refForName="ThreeNodes_3"/>
          <dgm:constr type="r" for="ch" forName="ThreeNodes_3_text" refType="r" refFor="ch" refForName="ThreeNodes_3"/>
          <dgm:constr type="w" for="ch" forName="FourNodes_1" refType="w" fact="0.8"/>
          <dgm:constr type="h" for="ch" forName="FourNodes_1" refType="h" fact="0.22"/>
          <dgm:constr type="t" for="ch" forName="FourNodes_1"/>
          <dgm:constr type="r" for="ch" forName="FourNodes_1" refType="w"/>
          <dgm:constr type="w" for="ch" forName="FourNodes_2" refType="w" fact="0.8"/>
          <dgm:constr type="h" for="ch" forName="FourNodes_2" refType="h" fact="0.22"/>
          <dgm:constr type="ctrY" for="ch" forName="FourNodes_2" refType="h" fact="0.37"/>
          <dgm:constr type="ctrX" for="ch" forName="FourNodes_2" refType="w" fact="0.533"/>
          <dgm:constr type="w" for="ch" forName="FourNodes_3" refType="w" fact="0.8"/>
          <dgm:constr type="h" for="ch" forName="FourNodes_3" refType="h" fact="0.22"/>
          <dgm:constr type="ctrY" for="ch" forName="FourNodes_3" refType="h" fact="0.63"/>
          <dgm:constr type="ctrX" for="ch" forName="FourNodes_3" refType="w" fact="0.467"/>
          <dgm:constr type="w" for="ch" forName="FourNodes_4" refType="w" fact="0.8"/>
          <dgm:constr type="h" for="ch" forName="FourNodes_4" refType="h" fact="0.22"/>
          <dgm:constr type="b" for="ch" forName="FourNodes_4" refType="h"/>
          <dgm:constr type="l" for="ch" forName="FourNodes_4"/>
          <dgm:constr type="w" for="ch" forName="FourConn_1-2" refType="h" refFor="ch" refForName="FourNodes_1" fact="0.65"/>
          <dgm:constr type="h" for="ch" forName="FourConn_1-2" refType="h" refFor="ch" refForName="FourNodes_1" fact="0.65"/>
          <dgm:constr type="ctrY" for="ch" forName="FourConn_1-2" refType="h" fact="0.24"/>
          <dgm:constr type="l" for="ch" forName="FourConn_1-2" refType="l" refFor="ch" refForName="FourNodes_1"/>
          <dgm:constr type="w" for="ch" forName="FourConn_2-3" refType="h" refFor="ch" refForName="FourNodes_2" fact="0.65"/>
          <dgm:constr type="h" for="ch" forName="FourConn_2-3" refType="h" refFor="ch" refForName="FourNodes_2" fact="0.65"/>
          <dgm:constr type="ctrY" for="ch" forName="FourConn_2-3" refType="h" fact="0.5"/>
          <dgm:constr type="l" for="ch" forName="FourConn_2-3" refType="l" refFor="ch" refForName="FourNodes_2"/>
          <dgm:constr type="w" for="ch" forName="FourConn_3-4" refType="h" refFor="ch" refForName="FourNodes_3" fact="0.65"/>
          <dgm:constr type="h" for="ch" forName="FourConn_3-4" refType="h" refFor="ch" refForName="FourNodes_3" fact="0.65"/>
          <dgm:constr type="ctrY" for="ch" forName="FourConn_3-4" refType="h" fact="0.76"/>
          <dgm:constr type="l" for="ch" forName="FourConn_3-4" refType="l" refFor="ch" refForName="FourNodes_3"/>
          <dgm:constr type="l" for="ch" forName="FourNodes_1_text" refType="r" refFor="ch" refForName="FourConn_1-2"/>
          <dgm:constr type="lOff" for="ch" forName="FourNodes_1_text" refType="w" refFor="ch" refForName="FourConn_1-2" fact="0.69"/>
          <dgm:constr type="t" for="ch" forName="FourNodes_1_text" refType="t" refFor="ch" refForName="FourNodes_1"/>
          <dgm:constr type="b" for="ch" forName="FourNodes_1_text" refType="b" refFor="ch" refForName="FourNodes_1"/>
          <dgm:constr type="r" for="ch" forName="FourNodes_1_text" refType="r" refFor="ch" refForName="FourNodes_1"/>
          <dgm:constr type="l" for="ch" forName="FourNodes_2_text" refType="r" refFor="ch" refForName="FourConn_1-2"/>
          <dgm:constr type="t" for="ch" forName="FourNodes_2_text" refType="t" refFor="ch" refForName="FourNodes_2"/>
          <dgm:constr type="b" for="ch" forName="FourNodes_2_text" refType="b" refFor="ch" refForName="FourNodes_2"/>
          <dgm:constr type="r" for="ch" forName="FourNodes_2_text" refType="r" refFor="ch" refForName="FourNodes_2"/>
          <dgm:constr type="l" for="ch" forName="FourNodes_3_text" refType="r" refFor="ch" refForName="FourConn_2-3"/>
          <dgm:constr type="t" for="ch" forName="FourNodes_3_text" refType="t" refFor="ch" refForName="FourNodes_3"/>
          <dgm:constr type="b" for="ch" forName="FourNodes_3_text" refType="b" refFor="ch" refForName="FourNodes_3"/>
          <dgm:constr type="r" for="ch" forName="FourNodes_3_text" refType="r" refFor="ch" refForName="FourNodes_3"/>
          <dgm:constr type="l" for="ch" forName="FourNodes_4_text" refType="r" refFor="ch" refForName="FourConn_3-4"/>
          <dgm:constr type="t" for="ch" forName="FourNodes_4_text" refType="t" refFor="ch" refForName="FourNodes_4"/>
          <dgm:constr type="b" for="ch" forName="FourNodes_4_text" refType="b" refFor="ch" refForName="FourNodes_4"/>
          <dgm:constr type="r" for="ch" forName="FourNodes_4_text" refType="r" refFor="ch" refForName="FourNodes_4"/>
          <dgm:constr type="w" for="ch" forName="FiveNodes_1" refType="w" fact="0.77"/>
          <dgm:constr type="h" for="ch" forName="FiveNodes_1" refType="h" fact="0.18"/>
          <dgm:constr type="t" for="ch" forName="FiveNodes_1"/>
          <dgm:constr type="r" for="ch" forName="FiveNodes_1" refType="w"/>
          <dgm:constr type="w" for="ch" forName="FiveNodes_2" refType="w" fact="0.77"/>
          <dgm:constr type="h" for="ch" forName="FiveNodes_2" refType="h" fact="0.18"/>
          <dgm:constr type="ctrY" for="ch" forName="FiveNodes_2" refType="h" fact="0.295"/>
          <dgm:constr type="ctrX" for="ch" forName="FiveNodes_2" refType="w" fact="0.5575"/>
          <dgm:constr type="w" for="ch" forName="FiveNodes_3" refType="w" fact="0.77"/>
          <dgm:constr type="h" for="ch" forName="FiveNodes_3" refType="h" fact="0.18"/>
          <dgm:constr type="ctrY" for="ch" forName="FiveNodes_3" refType="h" fact="0.5"/>
          <dgm:constr type="ctrX" for="ch" forName="FiveNodes_3" refType="w" fact="0.5"/>
          <dgm:constr type="w" for="ch" forName="FiveNodes_4" refType="w" fact="0.77"/>
          <dgm:constr type="h" for="ch" forName="FiveNodes_4" refType="h" fact="0.18"/>
          <dgm:constr type="ctrY" for="ch" forName="FiveNodes_4" refType="h" fact="0.705"/>
          <dgm:constr type="ctrX" for="ch" forName="FiveNodes_4" refType="w" fact="0.4425"/>
          <dgm:constr type="w" for="ch" forName="FiveNodes_5" refType="w" fact="0.77"/>
          <dgm:constr type="h" for="ch" forName="FiveNodes_5" refType="h" fact="0.18"/>
          <dgm:constr type="b" for="ch" forName="FiveNodes_5" refType="h"/>
          <dgm:constr type="l" for="ch" forName="FiveNodes_5"/>
          <dgm:constr type="w" for="ch" forName="FiveConn_1-2" refType="h" refFor="ch" refForName="FiveNodes_1" fact="0.65"/>
          <dgm:constr type="h" for="ch" forName="FiveConn_1-2" refType="h" refFor="ch" refForName="FiveNodes_1" fact="0.65"/>
          <dgm:constr type="ctrY" for="ch" forName="FiveConn_1-2" refType="h" fact="0.19"/>
          <dgm:constr type="l" for="ch" forName="FiveConn_1-2" refType="l" refFor="ch" refForName="FiveNodes_1"/>
          <dgm:constr type="w" for="ch" forName="FiveConn_2-3" refType="h" refFor="ch" refForName="FiveNodes_2" fact="0.65"/>
          <dgm:constr type="h" for="ch" forName="FiveConn_2-3" refType="h" refFor="ch" refForName="FiveNodes_2" fact="0.65"/>
          <dgm:constr type="ctrY" for="ch" forName="FiveConn_2-3" refType="h" fact="0.395"/>
          <dgm:constr type="l" for="ch" forName="FiveConn_2-3" refType="l" refFor="ch" refForName="FiveNodes_2"/>
          <dgm:constr type="w" for="ch" forName="FiveConn_3-4" refType="h" refFor="ch" refForName="FiveNodes_3" fact="0.65"/>
          <dgm:constr type="h" for="ch" forName="FiveConn_3-4" refType="h" refFor="ch" refForName="FiveNodes_3" fact="0.65"/>
          <dgm:constr type="ctrY" for="ch" forName="FiveConn_3-4" refType="h" fact="0.597"/>
          <dgm:constr type="l" for="ch" forName="FiveConn_3-4" refType="l" refFor="ch" refForName="FiveNodes_3"/>
          <dgm:constr type="w" for="ch" forName="FiveConn_4-5" refType="h" refFor="ch" refForName="FiveNodes_4" fact="0.65"/>
          <dgm:constr type="h" for="ch" forName="FiveConn_4-5" refType="h" refFor="ch" refForName="FiveNodes_4" fact="0.65"/>
          <dgm:constr type="ctrY" for="ch" forName="FiveConn_4-5" refType="h" fact="0.804"/>
          <dgm:constr type="l" for="ch" forName="FiveConn_4-5" refType="l" refFor="ch" refForName="FiveNodes_4"/>
          <dgm:constr type="l" for="ch" forName="FiveNodes_1_text" refType="r" refFor="ch" refForName="FiveConn_1-2"/>
          <dgm:constr type="lOff" for="ch" forName="FiveNodes_1_text" refType="w" refFor="ch" refForName="FiveConn_1-2" fact="0.73"/>
          <dgm:constr type="t" for="ch" forName="FiveNodes_1_text" refType="t" refFor="ch" refForName="FiveNodes_1"/>
          <dgm:constr type="b" for="ch" forName="FiveNodes_1_text" refType="b" refFor="ch" refForName="FiveNodes_1"/>
          <dgm:constr type="r" for="ch" forName="FiveNodes_1_text" refType="r" refFor="ch" refForName="FiveNodes_1"/>
          <dgm:constr type="l" for="ch" forName="FiveNodes_2_text" refType="r" refFor="ch" refForName="FiveConn_1-2"/>
          <dgm:constr type="t" for="ch" forName="FiveNodes_2_text" refType="t" refFor="ch" refForName="FiveNodes_2"/>
          <dgm:constr type="b" for="ch" forName="FiveNodes_2_text" refType="b" refFor="ch" refForName="FiveNodes_2"/>
          <dgm:constr type="r" for="ch" forName="FiveNodes_2_text" refType="r" refFor="ch" refForName="FiveNodes_2"/>
          <dgm:constr type="l" for="ch" forName="FiveNodes_3_text" refType="r" refFor="ch" refForName="FiveConn_2-3"/>
          <dgm:constr type="t" for="ch" forName="FiveNodes_3_text" refType="t" refFor="ch" refForName="FiveNodes_3"/>
          <dgm:constr type="b" for="ch" forName="FiveNodes_3_text" refType="b" refFor="ch" refForName="FiveNodes_3"/>
          <dgm:constr type="r" for="ch" forName="FiveNodes_3_text" refType="r" refFor="ch" refForName="FiveNodes_3"/>
          <dgm:constr type="l" for="ch" forName="FiveNodes_4_text" refType="r" refFor="ch" refForName="FiveConn_3-4"/>
          <dgm:constr type="t" for="ch" forName="FiveNodes_4_text" refType="t" refFor="ch" refForName="FiveNodes_4"/>
          <dgm:constr type="b" for="ch" forName="FiveNodes_4_text" refType="b" refFor="ch" refForName="FiveNodes_4"/>
          <dgm:constr type="r" for="ch" forName="FiveNodes_4_text" refType="r" refFor="ch" refForName="FiveNodes_4"/>
          <dgm:constr type="l" for="ch" forName="FiveNodes_5_text" refType="r" refFor="ch" refForName="FiveConn_4-5"/>
          <dgm:constr type="t" for="ch" forName="FiveNodes_5_text" refType="t" refFor="ch" refForName="FiveNodes_5"/>
          <dgm:constr type="b" for="ch" forName="FiveNodes_5_text" refType="b" refFor="ch" refForName="FiveNodes_5"/>
          <dgm:constr type="r" for="ch" forName="FiveNodes_5_text" refType="r" refFor="ch" refForName="FiveNodes_5"/>
        </dgm:constrLst>
      </dgm:else>
    </dgm:choose>
    <dgm:ruleLst/>
    <dgm:layoutNode name="dummyMaxCanvas">
      <dgm:varLst/>
      <dgm:alg type="sp"/>
      <dgm:shape xmlns:r="http://schemas.openxmlformats.org/officeDocument/2006/relationships" r:blip="">
        <dgm:adjLst/>
      </dgm:shape>
      <dgm:presOf/>
      <dgm:constrLst/>
      <dgm:ruleLst/>
    </dgm:layoutNode>
    <dgm:choose name="Name3">
      <dgm:if name="Name4" axis="ch" ptType="node" func="cnt" op="equ" val="1">
        <dgm:layoutNode name="OneNode_1">
          <dgm:varLst>
            <dgm:bulletEnabled val="1"/>
          </dgm:varLst>
          <dgm:alg type="tx"/>
          <dgm:shape xmlns:r="http://schemas.openxmlformats.org/officeDocument/2006/relationships" type="roundRect" r:blip="">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
        <dgm:choose name="Name6">
          <dgm:if name="Name7" axis="ch" ptType="node" func="cnt" op="equ" val="2">
            <dgm:layoutNode name="Two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wo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wo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wo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wo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
            <dgm:choose name="Name9">
              <dgm:if name="Name10" axis="ch" ptType="node" func="cnt" op="equ" val="3">
                <dgm:layoutNode name="Thre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Thre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Thre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Thre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Thre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Thre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1">
                <dgm:choose name="Name12">
                  <dgm:if name="Name13" axis="ch" ptType="node" func="cnt" op="equ" val="4">
                    <dgm:layoutNode name="Four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our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our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our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our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our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our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4">
                    <dgm:choose name="Name15">
                      <dgm:if name="Name16" axis="ch" ptType="node" func="cnt" op="gte" val="5">
                        <dgm:layoutNode name="FiveNodes_1">
                          <dgm:varLst>
                            <dgm:bulletEnabled val="1"/>
                          </dgm:varLst>
                          <dgm:alg type="sp"/>
                          <dgm:shape xmlns:r="http://schemas.openxmlformats.org/officeDocument/2006/relationships" type="roundRect" r:blip="">
                            <dgm:adjLst>
                              <dgm:adj idx="1" val="0.1"/>
                            </dgm:adjLst>
                          </dgm:shape>
                          <dgm:presOf axis="ch desOrSelf" ptType="node node" st="1 1" cnt="1 0"/>
                          <dgm:constrLst/>
                          <dgm:ruleLst/>
                        </dgm:layoutNode>
                        <dgm:layoutNode name="FiveNodes_2">
                          <dgm:varLst>
                            <dgm:bulletEnabled val="1"/>
                          </dgm:varLst>
                          <dgm:alg type="sp"/>
                          <dgm:shape xmlns:r="http://schemas.openxmlformats.org/officeDocument/2006/relationships" type="roundRect" r:blip="">
                            <dgm:adjLst>
                              <dgm:adj idx="1" val="0.1"/>
                            </dgm:adjLst>
                          </dgm:shape>
                          <dgm:presOf axis="ch desOrSelf" ptType="node node" st="2 1" cnt="1 0"/>
                          <dgm:constrLst/>
                          <dgm:ruleLst/>
                        </dgm:layoutNode>
                        <dgm:layoutNode name="FiveNodes_3">
                          <dgm:varLst>
                            <dgm:bulletEnabled val="1"/>
                          </dgm:varLst>
                          <dgm:alg type="sp"/>
                          <dgm:shape xmlns:r="http://schemas.openxmlformats.org/officeDocument/2006/relationships" type="roundRect" r:blip="">
                            <dgm:adjLst>
                              <dgm:adj idx="1" val="0.1"/>
                            </dgm:adjLst>
                          </dgm:shape>
                          <dgm:presOf axis="ch desOrSelf" ptType="node node" st="3 1" cnt="1 0"/>
                          <dgm:constrLst/>
                          <dgm:ruleLst/>
                        </dgm:layoutNode>
                        <dgm:layoutNode name="FiveNodes_4">
                          <dgm:varLst>
                            <dgm:bulletEnabled val="1"/>
                          </dgm:varLst>
                          <dgm:alg type="sp"/>
                          <dgm:shape xmlns:r="http://schemas.openxmlformats.org/officeDocument/2006/relationships" type="roundRect" r:blip="">
                            <dgm:adjLst>
                              <dgm:adj idx="1" val="0.1"/>
                            </dgm:adjLst>
                          </dgm:shape>
                          <dgm:presOf axis="ch desOrSelf" ptType="node node" st="4 1" cnt="1 0"/>
                          <dgm:constrLst/>
                          <dgm:ruleLst/>
                        </dgm:layoutNode>
                        <dgm:layoutNode name="FiveNodes_5">
                          <dgm:varLst>
                            <dgm:bulletEnabled val="1"/>
                          </dgm:varLst>
                          <dgm:alg type="sp"/>
                          <dgm:shape xmlns:r="http://schemas.openxmlformats.org/officeDocument/2006/relationships" type="roundRect" r:blip="">
                            <dgm:adjLst>
                              <dgm:adj idx="1" val="0.1"/>
                            </dgm:adjLst>
                          </dgm:shape>
                          <dgm:presOf axis="ch desOrSelf" ptType="node node" st="5 1" cnt="1 0"/>
                          <dgm:constrLst/>
                          <dgm:ruleLst/>
                        </dgm:layoutNode>
                        <dgm:layoutNode name="FiveConn_1-2" styleLbl="fgAccFollowNode1">
                          <dgm:varLst>
                            <dgm:bulletEnabled val="1"/>
                          </dgm:varLst>
                          <dgm:alg type="tx"/>
                          <dgm:shape xmlns:r="http://schemas.openxmlformats.org/officeDocument/2006/relationships" type="downArrow" r:blip="">
                            <dgm:adjLst>
                              <dgm:adj idx="1" val="0.55"/>
                              <dgm:adj idx="2" val="0.45"/>
                            </dgm:adjLst>
                          </dgm:shape>
                          <dgm:presOf axis="ch" ptType="sibTrans"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2-3" styleLbl="fgAccFollowNode1">
                          <dgm:varLst>
                            <dgm:bulletEnabled val="1"/>
                          </dgm:varLst>
                          <dgm:alg type="tx"/>
                          <dgm:shape xmlns:r="http://schemas.openxmlformats.org/officeDocument/2006/relationships" type="downArrow" r:blip="">
                            <dgm:adjLst>
                              <dgm:adj idx="1" val="0.55"/>
                              <dgm:adj idx="2" val="0.45"/>
                            </dgm:adjLst>
                          </dgm:shape>
                          <dgm:presOf axis="ch" ptType="sibTrans" st="2"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3-4" styleLbl="fgAccFollowNode1">
                          <dgm:varLst>
                            <dgm:bulletEnabled val="1"/>
                          </dgm:varLst>
                          <dgm:alg type="tx"/>
                          <dgm:shape xmlns:r="http://schemas.openxmlformats.org/officeDocument/2006/relationships" type="downArrow" r:blip="">
                            <dgm:adjLst>
                              <dgm:adj idx="1" val="0.55"/>
                              <dgm:adj idx="2" val="0.45"/>
                            </dgm:adjLst>
                          </dgm:shape>
                          <dgm:presOf axis="ch" ptType="sibTrans" st="3"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Conn_4-5" styleLbl="fgAccFollowNode1">
                          <dgm:varLst>
                            <dgm:bulletEnabled val="1"/>
                          </dgm:varLst>
                          <dgm:alg type="tx"/>
                          <dgm:shape xmlns:r="http://schemas.openxmlformats.org/officeDocument/2006/relationships" type="downArrow" r:blip="">
                            <dgm:adjLst>
                              <dgm:adj idx="1" val="0.55"/>
                              <dgm:adj idx="2" val="0.45"/>
                            </dgm:adjLst>
                          </dgm:shape>
                          <dgm:presOf axis="ch" ptType="sibTrans" st="4" cnt="1"/>
                          <dgm:constrLst>
                            <dgm:constr type="lMarg" refType="primFontSz" fact="0.1"/>
                            <dgm:constr type="rMarg" refType="primFontSz" fact="0.1"/>
                            <dgm:constr type="tMarg" refType="primFontSz" fact="0.1"/>
                            <dgm:constr type="bMarg" refType="primFontSz" fact="0.1"/>
                          </dgm:constrLst>
                          <dgm:ruleLst>
                            <dgm:rule type="primFontSz" val="5" fact="NaN" max="NaN"/>
                          </dgm:ruleLst>
                        </dgm:layoutNode>
                        <dgm:layoutNode name="FiveNodes_1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1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2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2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3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3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4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4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FiveNodes_5_text">
                          <dgm:varLst>
                            <dgm:bulletEnabled val="1"/>
                          </dgm:varLst>
                          <dgm:alg type="tx">
                            <dgm:param type="parTxLTRAlign" val="l"/>
                            <dgm:param type="txAnchorVertCh" val="mid"/>
                          </dgm:alg>
                          <dgm:shape xmlns:r="http://schemas.openxmlformats.org/officeDocument/2006/relationships" type="roundRect" r:blip="" hideGeom="1">
                            <dgm:adjLst>
                              <dgm:adj idx="1" val="0.1"/>
                            </dgm:adjLst>
                          </dgm:shape>
                          <dgm:presOf axis="ch desOrSelf" ptType="node node" st="5 1" cnt="1 0"/>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7"/>
                    </dgm:choose>
                  </dgm:else>
                </dgm:choose>
              </dgm:else>
            </dgm:choose>
          </dgm:else>
        </dgm:choose>
      </dgm:else>
    </dgm:choose>
  </dgm:layoutNode>
</dgm:layoutDef>
</file>

<file path=ppt/diagrams/layout19.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FBC2B8-493F-4D2F-B9A9-844580C6259C}" type="datetimeFigureOut">
              <a:rPr lang="en-US" smtClean="0"/>
              <a:t>8/13/23</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AA0A59-8558-4A1E-AF30-E946D5DB4384}" type="slidenum">
              <a:rPr lang="en-US" smtClean="0"/>
              <a:t>‹#›</a:t>
            </a:fld>
            <a:endParaRPr lang="en-US" dirty="0"/>
          </a:p>
        </p:txBody>
      </p:sp>
    </p:spTree>
    <p:extLst>
      <p:ext uri="{BB962C8B-B14F-4D97-AF65-F5344CB8AC3E}">
        <p14:creationId xmlns:p14="http://schemas.microsoft.com/office/powerpoint/2010/main" val="129313364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3724789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780171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6870617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F26E4F0-F913-4946-8C4A-20269B24934F}" type="datetimeFigureOut">
              <a:rPr lang="en-US" smtClean="0"/>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2799926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F26E4F0-F913-4946-8C4A-20269B24934F}" type="datetimeFigureOut">
              <a:rPr lang="en-US" smtClean="0"/>
              <a:t>8/13/23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27162671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F26E4F0-F913-4946-8C4A-20269B24934F}" type="datetimeFigureOut">
              <a:rPr lang="en-US" smtClean="0"/>
              <a:t>8/13/23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10608167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F26E4F0-F913-4946-8C4A-20269B24934F}" type="datetimeFigureOut">
              <a:rPr lang="en-US" smtClean="0"/>
              <a:t>8/13/23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351276247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F26E4F0-F913-4946-8C4A-20269B24934F}" type="datetimeFigureOut">
              <a:rPr lang="en-US" smtClean="0"/>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41378570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F26E4F0-F913-4946-8C4A-20269B24934F}" type="datetimeFigureOut">
              <a:rPr lang="en-US" smtClean="0"/>
              <a:t>8/13/23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26499898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14970280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3793102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276976778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3228544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400960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223928091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F26E4F0-F913-4946-8C4A-20269B24934F}" type="datetimeFigureOut">
              <a:rPr lang="en-US" smtClean="0"/>
              <a:t>8/13/23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5D7B5595-35E0-AB4D-ACAD-DF4132947315}" type="slidenum">
              <a:rPr lang="en-US" smtClean="0"/>
              <a:t>‹#›</a:t>
            </a:fld>
            <a:endParaRPr lang="en-US" dirty="0"/>
          </a:p>
        </p:txBody>
      </p:sp>
    </p:spTree>
    <p:extLst>
      <p:ext uri="{BB962C8B-B14F-4D97-AF65-F5344CB8AC3E}">
        <p14:creationId xmlns:p14="http://schemas.microsoft.com/office/powerpoint/2010/main" val="34342725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0F26E4F0-F913-4946-8C4A-20269B24934F}" type="datetimeFigureOut">
              <a:rPr lang="en-US" smtClean="0"/>
              <a:t>8/13/23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D7B5595-35E0-AB4D-ACAD-DF4132947315}" type="slidenum">
              <a:rPr lang="en-US" smtClean="0"/>
              <a:t>‹#›</a:t>
            </a:fld>
            <a:endParaRPr lang="en-US" dirty="0"/>
          </a:p>
        </p:txBody>
      </p:sp>
    </p:spTree>
    <p:extLst>
      <p:ext uri="{BB962C8B-B14F-4D97-AF65-F5344CB8AC3E}">
        <p14:creationId xmlns:p14="http://schemas.microsoft.com/office/powerpoint/2010/main" val="866977380"/>
      </p:ext>
    </p:extLst>
  </p:cSld>
  <p:clrMap bg1="lt1" tx1="dk1" bg2="lt2" tx2="dk2" accent1="accent1" accent2="accent2" accent3="accent3" accent4="accent4" accent5="accent5" accent6="accent6" hlink="hlink" folHlink="folHlink"/>
  <p:sldLayoutIdLst>
    <p:sldLayoutId id="2147483870" r:id="rId1"/>
    <p:sldLayoutId id="2147483871" r:id="rId2"/>
    <p:sldLayoutId id="2147483872" r:id="rId3"/>
    <p:sldLayoutId id="2147483873" r:id="rId4"/>
    <p:sldLayoutId id="2147483874" r:id="rId5"/>
    <p:sldLayoutId id="2147483875" r:id="rId6"/>
    <p:sldLayoutId id="2147483876" r:id="rId7"/>
    <p:sldLayoutId id="2147483877" r:id="rId8"/>
    <p:sldLayoutId id="2147483878" r:id="rId9"/>
    <p:sldLayoutId id="2147483879" r:id="rId10"/>
    <p:sldLayoutId id="2147483880" r:id="rId11"/>
    <p:sldLayoutId id="2147483881" r:id="rId12"/>
    <p:sldLayoutId id="2147483882" r:id="rId13"/>
    <p:sldLayoutId id="2147483883" r:id="rId14"/>
    <p:sldLayoutId id="2147483884" r:id="rId15"/>
    <p:sldLayoutId id="2147483885"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5.xml"/><Relationship Id="rId7" Type="http://schemas.openxmlformats.org/officeDocument/2006/relationships/image" Target="../media/image14.png"/><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1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7.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microsoft.com/office/2007/relationships/diagramDrawing" Target="../diagrams/drawing7.xml"/><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8.xml"/><Relationship Id="rId2" Type="http://schemas.openxmlformats.org/officeDocument/2006/relationships/diagramData" Target="../diagrams/data8.xml"/><Relationship Id="rId1" Type="http://schemas.openxmlformats.org/officeDocument/2006/relationships/slideLayout" Target="../slideLayouts/slideLayout2.xml"/><Relationship Id="rId6" Type="http://schemas.microsoft.com/office/2007/relationships/diagramDrawing" Target="../diagrams/drawing8.xml"/><Relationship Id="rId5" Type="http://schemas.openxmlformats.org/officeDocument/2006/relationships/diagramColors" Target="../diagrams/colors8.xml"/><Relationship Id="rId4" Type="http://schemas.openxmlformats.org/officeDocument/2006/relationships/diagramQuickStyle" Target="../diagrams/quickStyle8.xml"/></Relationships>
</file>

<file path=ppt/slides/_rels/slide14.xml.rels><?xml version="1.0" encoding="UTF-8" standalone="yes"?>
<Relationships xmlns="http://schemas.openxmlformats.org/package/2006/relationships"><Relationship Id="rId3" Type="http://schemas.openxmlformats.org/officeDocument/2006/relationships/diagramLayout" Target="../diagrams/layout9.xml"/><Relationship Id="rId2" Type="http://schemas.openxmlformats.org/officeDocument/2006/relationships/diagramData" Target="../diagrams/data9.xml"/><Relationship Id="rId1" Type="http://schemas.openxmlformats.org/officeDocument/2006/relationships/slideLayout" Target="../slideLayouts/slideLayout2.xml"/><Relationship Id="rId6" Type="http://schemas.microsoft.com/office/2007/relationships/diagramDrawing" Target="../diagrams/drawing9.xml"/><Relationship Id="rId5" Type="http://schemas.openxmlformats.org/officeDocument/2006/relationships/diagramColors" Target="../diagrams/colors9.xml"/><Relationship Id="rId4" Type="http://schemas.openxmlformats.org/officeDocument/2006/relationships/diagramQuickStyle" Target="../diagrams/quickStyle9.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10.xml"/><Relationship Id="rId2" Type="http://schemas.openxmlformats.org/officeDocument/2006/relationships/diagramData" Target="../diagrams/data10.xml"/><Relationship Id="rId1" Type="http://schemas.openxmlformats.org/officeDocument/2006/relationships/slideLayout" Target="../slideLayouts/slideLayout2.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1.xml"/><Relationship Id="rId2" Type="http://schemas.openxmlformats.org/officeDocument/2006/relationships/diagramData" Target="../diagrams/data11.xml"/><Relationship Id="rId1" Type="http://schemas.openxmlformats.org/officeDocument/2006/relationships/slideLayout" Target="../slideLayouts/slideLayout2.xml"/><Relationship Id="rId6" Type="http://schemas.microsoft.com/office/2007/relationships/diagramDrawing" Target="../diagrams/drawing11.xml"/><Relationship Id="rId5" Type="http://schemas.openxmlformats.org/officeDocument/2006/relationships/diagramColors" Target="../diagrams/colors11.xml"/><Relationship Id="rId4" Type="http://schemas.openxmlformats.org/officeDocument/2006/relationships/diagramQuickStyle" Target="../diagrams/quickStyle1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12.xml"/><Relationship Id="rId2" Type="http://schemas.openxmlformats.org/officeDocument/2006/relationships/diagramData" Target="../diagrams/data12.xml"/><Relationship Id="rId1" Type="http://schemas.openxmlformats.org/officeDocument/2006/relationships/slideLayout" Target="../slideLayouts/slideLayout2.xml"/><Relationship Id="rId6" Type="http://schemas.microsoft.com/office/2007/relationships/diagramDrawing" Target="../diagrams/drawing12.xml"/><Relationship Id="rId5" Type="http://schemas.openxmlformats.org/officeDocument/2006/relationships/diagramColors" Target="../diagrams/colors12.xml"/><Relationship Id="rId4" Type="http://schemas.openxmlformats.org/officeDocument/2006/relationships/diagramQuickStyle" Target="../diagrams/quickStyle12.xml"/></Relationships>
</file>

<file path=ppt/slides/_rels/slide22.xml.rels><?xml version="1.0" encoding="UTF-8" standalone="yes"?>
<Relationships xmlns="http://schemas.openxmlformats.org/package/2006/relationships"><Relationship Id="rId3" Type="http://schemas.openxmlformats.org/officeDocument/2006/relationships/diagramLayout" Target="../diagrams/layout13.xml"/><Relationship Id="rId2" Type="http://schemas.openxmlformats.org/officeDocument/2006/relationships/diagramData" Target="../diagrams/data13.xml"/><Relationship Id="rId1" Type="http://schemas.openxmlformats.org/officeDocument/2006/relationships/slideLayout" Target="../slideLayouts/slideLayout2.xml"/><Relationship Id="rId6" Type="http://schemas.microsoft.com/office/2007/relationships/diagramDrawing" Target="../diagrams/drawing13.xml"/><Relationship Id="rId5" Type="http://schemas.openxmlformats.org/officeDocument/2006/relationships/diagramColors" Target="../diagrams/colors13.xml"/><Relationship Id="rId4" Type="http://schemas.openxmlformats.org/officeDocument/2006/relationships/diagramQuickStyle" Target="../diagrams/quickStyle13.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4.xml"/><Relationship Id="rId2" Type="http://schemas.openxmlformats.org/officeDocument/2006/relationships/diagramData" Target="../diagrams/data14.xml"/><Relationship Id="rId1" Type="http://schemas.openxmlformats.org/officeDocument/2006/relationships/slideLayout" Target="../slideLayouts/slideLayout2.xml"/><Relationship Id="rId6" Type="http://schemas.microsoft.com/office/2007/relationships/diagramDrawing" Target="../diagrams/drawing14.xml"/><Relationship Id="rId5" Type="http://schemas.openxmlformats.org/officeDocument/2006/relationships/diagramColors" Target="../diagrams/colors14.xml"/><Relationship Id="rId4" Type="http://schemas.openxmlformats.org/officeDocument/2006/relationships/diagramQuickStyle" Target="../diagrams/quickStyle14.xml"/></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Layout" Target="../diagrams/layout15.xml"/><Relationship Id="rId2" Type="http://schemas.openxmlformats.org/officeDocument/2006/relationships/diagramData" Target="../diagrams/data15.xml"/><Relationship Id="rId1" Type="http://schemas.openxmlformats.org/officeDocument/2006/relationships/slideLayout" Target="../slideLayouts/slideLayout2.xml"/><Relationship Id="rId6" Type="http://schemas.microsoft.com/office/2007/relationships/diagramDrawing" Target="../diagrams/drawing15.xml"/><Relationship Id="rId5" Type="http://schemas.openxmlformats.org/officeDocument/2006/relationships/diagramColors" Target="../diagrams/colors15.xml"/><Relationship Id="rId4" Type="http://schemas.openxmlformats.org/officeDocument/2006/relationships/diagramQuickStyle" Target="../diagrams/quickStyle15.xml"/></Relationships>
</file>

<file path=ppt/slides/_rels/slide29.xml.rels><?xml version="1.0" encoding="UTF-8" standalone="yes"?>
<Relationships xmlns="http://schemas.openxmlformats.org/package/2006/relationships"><Relationship Id="rId3" Type="http://schemas.openxmlformats.org/officeDocument/2006/relationships/diagramLayout" Target="../diagrams/layout16.xml"/><Relationship Id="rId2" Type="http://schemas.openxmlformats.org/officeDocument/2006/relationships/diagramData" Target="../diagrams/data16.xml"/><Relationship Id="rId1" Type="http://schemas.openxmlformats.org/officeDocument/2006/relationships/slideLayout" Target="../slideLayouts/slideLayout2.xml"/><Relationship Id="rId6" Type="http://schemas.microsoft.com/office/2007/relationships/diagramDrawing" Target="../diagrams/drawing16.xml"/><Relationship Id="rId5" Type="http://schemas.openxmlformats.org/officeDocument/2006/relationships/diagramColors" Target="../diagrams/colors16.xml"/><Relationship Id="rId4" Type="http://schemas.openxmlformats.org/officeDocument/2006/relationships/diagramQuickStyle" Target="../diagrams/quickStyle16.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diagramLayout" Target="../diagrams/layout17.xml"/><Relationship Id="rId2" Type="http://schemas.openxmlformats.org/officeDocument/2006/relationships/diagramData" Target="../diagrams/data17.xml"/><Relationship Id="rId1" Type="http://schemas.openxmlformats.org/officeDocument/2006/relationships/slideLayout" Target="../slideLayouts/slideLayout2.xml"/><Relationship Id="rId6" Type="http://schemas.microsoft.com/office/2007/relationships/diagramDrawing" Target="../diagrams/drawing17.xml"/><Relationship Id="rId5" Type="http://schemas.openxmlformats.org/officeDocument/2006/relationships/diagramColors" Target="../diagrams/colors17.xml"/><Relationship Id="rId4" Type="http://schemas.openxmlformats.org/officeDocument/2006/relationships/diagramQuickStyle" Target="../diagrams/quickStyle17.xml"/></Relationships>
</file>

<file path=ppt/slides/_rels/slide3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diagramLayout" Target="../diagrams/layout18.xml"/><Relationship Id="rId2" Type="http://schemas.openxmlformats.org/officeDocument/2006/relationships/diagramData" Target="../diagrams/data18.xml"/><Relationship Id="rId1" Type="http://schemas.openxmlformats.org/officeDocument/2006/relationships/slideLayout" Target="../slideLayouts/slideLayout2.xml"/><Relationship Id="rId6" Type="http://schemas.microsoft.com/office/2007/relationships/diagramDrawing" Target="../diagrams/drawing18.xml"/><Relationship Id="rId5" Type="http://schemas.openxmlformats.org/officeDocument/2006/relationships/diagramColors" Target="../diagrams/colors18.xml"/><Relationship Id="rId4" Type="http://schemas.openxmlformats.org/officeDocument/2006/relationships/diagramQuickStyle" Target="../diagrams/quickStyle18.xml"/></Relationships>
</file>

<file path=ppt/slides/_rels/slide3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diagramLayout" Target="../diagrams/layout19.xml"/><Relationship Id="rId2" Type="http://schemas.openxmlformats.org/officeDocument/2006/relationships/diagramData" Target="../diagrams/data19.xml"/><Relationship Id="rId1" Type="http://schemas.openxmlformats.org/officeDocument/2006/relationships/slideLayout" Target="../slideLayouts/slideLayout2.xml"/><Relationship Id="rId6" Type="http://schemas.microsoft.com/office/2007/relationships/diagramDrawing" Target="../diagrams/drawing19.xml"/><Relationship Id="rId5" Type="http://schemas.openxmlformats.org/officeDocument/2006/relationships/diagramColors" Target="../diagrams/colors19.xml"/><Relationship Id="rId4" Type="http://schemas.openxmlformats.org/officeDocument/2006/relationships/diagramQuickStyle" Target="../diagrams/quickStyle19.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8DF3A0-9115-E949-BF17-C23809676770}"/>
              </a:ext>
            </a:extLst>
          </p:cNvPr>
          <p:cNvPicPr>
            <a:picLocks noChangeAspect="1"/>
          </p:cNvPicPr>
          <p:nvPr/>
        </p:nvPicPr>
        <p:blipFill>
          <a:blip r:embed="rId2"/>
          <a:stretch>
            <a:fillRect/>
          </a:stretch>
        </p:blipFill>
        <p:spPr>
          <a:xfrm>
            <a:off x="779883" y="2406016"/>
            <a:ext cx="4376317" cy="2045968"/>
          </a:xfrm>
          <a:prstGeom prst="rect">
            <a:avLst/>
          </a:prstGeom>
        </p:spPr>
      </p:pic>
      <p:cxnSp>
        <p:nvCxnSpPr>
          <p:cNvPr id="3" name="Straight Connector 2">
            <a:extLst>
              <a:ext uri="{FF2B5EF4-FFF2-40B4-BE49-F238E27FC236}">
                <a16:creationId xmlns:a16="http://schemas.microsoft.com/office/drawing/2014/main" id="{0DC4F287-7196-8CDB-6151-1DF6A0773A1B}"/>
              </a:ext>
            </a:extLst>
          </p:cNvPr>
          <p:cNvCxnSpPr/>
          <p:nvPr/>
        </p:nvCxnSpPr>
        <p:spPr>
          <a:xfrm>
            <a:off x="5188858" y="1943100"/>
            <a:ext cx="0" cy="2971800"/>
          </a:xfrm>
          <a:prstGeom prst="line">
            <a:avLst/>
          </a:prstGeom>
          <a:ln w="38100"/>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1F785F36-7EC1-E1EF-ECEA-825F62AFAA96}"/>
              </a:ext>
            </a:extLst>
          </p:cNvPr>
          <p:cNvSpPr txBox="1"/>
          <p:nvPr/>
        </p:nvSpPr>
        <p:spPr>
          <a:xfrm>
            <a:off x="5597169" y="2015645"/>
            <a:ext cx="4767942" cy="2308324"/>
          </a:xfrm>
          <a:prstGeom prst="rect">
            <a:avLst/>
          </a:prstGeom>
          <a:noFill/>
        </p:spPr>
        <p:txBody>
          <a:bodyPr wrap="square" lIns="91440" tIns="45720" rIns="91440" bIns="45720" rtlCol="0" anchor="t">
            <a:spAutoFit/>
          </a:bodyPr>
          <a:lstStyle/>
          <a:p>
            <a:endParaRPr lang="en-US" sz="3600" dirty="0"/>
          </a:p>
          <a:p>
            <a:r>
              <a:rPr lang="en-US" sz="3600" dirty="0"/>
              <a:t>Title IX Compliance, Sexual Harassment</a:t>
            </a:r>
            <a:endParaRPr lang="en-US" dirty="0"/>
          </a:p>
          <a:p>
            <a:endParaRPr lang="en-US" dirty="0"/>
          </a:p>
          <a:p>
            <a:r>
              <a:rPr lang="en-US" dirty="0"/>
              <a:t>Presented by: Robert David</a:t>
            </a:r>
          </a:p>
        </p:txBody>
      </p:sp>
      <p:sp>
        <p:nvSpPr>
          <p:cNvPr id="2" name="Footer Placeholder 1">
            <a:extLst>
              <a:ext uri="{FF2B5EF4-FFF2-40B4-BE49-F238E27FC236}">
                <a16:creationId xmlns:a16="http://schemas.microsoft.com/office/drawing/2014/main" id="{FD634C32-8A5D-5B52-7EC7-24F4A1E35992}"/>
              </a:ext>
            </a:extLst>
          </p:cNvPr>
          <p:cNvSpPr>
            <a:spLocks noGrp="1"/>
          </p:cNvSpPr>
          <p:nvPr>
            <p:ph type="ftr" sz="quarter" idx="11"/>
          </p:nvPr>
        </p:nvSpPr>
        <p:spPr/>
        <p:txBody>
          <a:bodyPr/>
          <a:lstStyle/>
          <a:p>
            <a:r>
              <a:rPr lang="en-US" dirty="0"/>
              <a:t>© O’Hanlon, Demerath &amp; Castillo, P.C.</a:t>
            </a:r>
          </a:p>
        </p:txBody>
      </p:sp>
    </p:spTree>
    <p:extLst>
      <p:ext uri="{BB962C8B-B14F-4D97-AF65-F5344CB8AC3E}">
        <p14:creationId xmlns:p14="http://schemas.microsoft.com/office/powerpoint/2010/main" val="5315174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p:txBody>
          <a:bodyPr>
            <a:normAutofit/>
          </a:bodyPr>
          <a:lstStyle/>
          <a:p>
            <a:r>
              <a:rPr lang="en-US" sz="5400" dirty="0">
                <a:solidFill>
                  <a:schemeClr val="tx1"/>
                </a:solidFill>
              </a:rPr>
              <a:t>TRAINING ROAD MAP</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677334" y="1796143"/>
            <a:ext cx="8596668" cy="4245219"/>
          </a:xfrm>
        </p:spPr>
        <p:txBody>
          <a:bodyPr vert="horz" lIns="91440" tIns="45720" rIns="91440" bIns="45720" rtlCol="0" anchor="t">
            <a:normAutofit/>
          </a:bodyPr>
          <a:lstStyle/>
          <a:p>
            <a:r>
              <a:rPr lang="en-US" sz="3600" dirty="0"/>
              <a:t>GOALS AND OBJECTIVES</a:t>
            </a:r>
          </a:p>
          <a:p>
            <a:pPr lvl="1"/>
            <a:r>
              <a:rPr lang="en-US" sz="2000" dirty="0"/>
              <a:t>Overview of Title IX Basics and History</a:t>
            </a:r>
          </a:p>
          <a:p>
            <a:pPr lvl="1"/>
            <a:r>
              <a:rPr lang="en-US" sz="2000" dirty="0"/>
              <a:t>Define Sexual Harassment</a:t>
            </a:r>
          </a:p>
          <a:p>
            <a:pPr lvl="1"/>
            <a:r>
              <a:rPr lang="en-US" sz="2000" dirty="0"/>
              <a:t>Understand the Scope of the District’s Education Program or Activity</a:t>
            </a:r>
          </a:p>
          <a:p>
            <a:endParaRPr lang="en-US" dirty="0"/>
          </a:p>
        </p:txBody>
      </p:sp>
      <p:pic>
        <p:nvPicPr>
          <p:cNvPr id="4" name="Picture 3" descr="Shape&#10;&#10;Description automatically generated">
            <a:extLst>
              <a:ext uri="{FF2B5EF4-FFF2-40B4-BE49-F238E27FC236}">
                <a16:creationId xmlns:a16="http://schemas.microsoft.com/office/drawing/2014/main" id="{B956E22F-E74D-0549-8C65-65C5790277A1}"/>
              </a:ext>
            </a:extLst>
          </p:cNvPr>
          <p:cNvPicPr>
            <a:picLocks noChangeAspect="1"/>
          </p:cNvPicPr>
          <p:nvPr/>
        </p:nvPicPr>
        <p:blipFill>
          <a:blip r:embed="rId2"/>
          <a:stretch>
            <a:fillRect/>
          </a:stretch>
        </p:blipFill>
        <p:spPr>
          <a:xfrm>
            <a:off x="10613571" y="5162825"/>
            <a:ext cx="1349741" cy="1484716"/>
          </a:xfrm>
          <a:prstGeom prst="rect">
            <a:avLst/>
          </a:prstGeom>
        </p:spPr>
      </p:pic>
    </p:spTree>
    <p:extLst>
      <p:ext uri="{BB962C8B-B14F-4D97-AF65-F5344CB8AC3E}">
        <p14:creationId xmlns:p14="http://schemas.microsoft.com/office/powerpoint/2010/main" val="422290746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82D1CBBC-6E9F-4212-9806-7A638C828B4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72001"/>
            <a:ext cx="12192000" cy="2285999"/>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grpSp>
        <p:nvGrpSpPr>
          <p:cNvPr id="27" name="Group 26">
            <a:extLst>
              <a:ext uri="{FF2B5EF4-FFF2-40B4-BE49-F238E27FC236}">
                <a16:creationId xmlns:a16="http://schemas.microsoft.com/office/drawing/2014/main" id="{8EC26330-6D02-4C84-B89F-C5A8CF2B567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425267" y="-8467"/>
            <a:ext cx="4766733" cy="6866467"/>
            <a:chOff x="7425267" y="-8467"/>
            <a:chExt cx="4766733" cy="6866467"/>
          </a:xfrm>
        </p:grpSpPr>
        <p:cxnSp>
          <p:nvCxnSpPr>
            <p:cNvPr id="28" name="Straight Connector 27">
              <a:extLst>
                <a:ext uri="{FF2B5EF4-FFF2-40B4-BE49-F238E27FC236}">
                  <a16:creationId xmlns:a16="http://schemas.microsoft.com/office/drawing/2014/main" id="{5A5297F0-74D7-4E56-8C85-DD608539D40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10196547" y="4572001"/>
              <a:ext cx="393665" cy="2285999"/>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6E424313-B840-4A19-A378-B1D1774B509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7425267" y="4572001"/>
              <a:ext cx="3383073" cy="2285999"/>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872B411D-D18B-488A-B22A-9F139EED89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5">
              <a:extLst>
                <a:ext uri="{FF2B5EF4-FFF2-40B4-BE49-F238E27FC236}">
                  <a16:creationId xmlns:a16="http://schemas.microsoft.com/office/drawing/2014/main" id="{9519FBF2-9C9F-49B5-AE1A-AB5049D503D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Isosceles Triangle 31">
              <a:extLst>
                <a:ext uri="{FF2B5EF4-FFF2-40B4-BE49-F238E27FC236}">
                  <a16:creationId xmlns:a16="http://schemas.microsoft.com/office/drawing/2014/main" id="{A30DE6B7-51C9-49A9-9B80-91E1A8D6037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Rectangle 27">
              <a:extLst>
                <a:ext uri="{FF2B5EF4-FFF2-40B4-BE49-F238E27FC236}">
                  <a16:creationId xmlns:a16="http://schemas.microsoft.com/office/drawing/2014/main" id="{EDFE8946-BACE-4C56-9B6E-85E11C0995C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Rectangle 28">
              <a:extLst>
                <a:ext uri="{FF2B5EF4-FFF2-40B4-BE49-F238E27FC236}">
                  <a16:creationId xmlns:a16="http://schemas.microsoft.com/office/drawing/2014/main" id="{390A658F-D524-467C-BDFC-D37A227BFC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Rectangle 29">
              <a:extLst>
                <a:ext uri="{FF2B5EF4-FFF2-40B4-BE49-F238E27FC236}">
                  <a16:creationId xmlns:a16="http://schemas.microsoft.com/office/drawing/2014/main" id="{4F01FE87-3030-45CD-B330-DBA287297D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Isosceles Triangle 35">
              <a:extLst>
                <a:ext uri="{FF2B5EF4-FFF2-40B4-BE49-F238E27FC236}">
                  <a16:creationId xmlns:a16="http://schemas.microsoft.com/office/drawing/2014/main" id="{A89C2E5F-7F20-475D-88BE-29D4128DDCB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38" name="Rectangle 37">
            <a:extLst>
              <a:ext uri="{FF2B5EF4-FFF2-40B4-BE49-F238E27FC236}">
                <a16:creationId xmlns:a16="http://schemas.microsoft.com/office/drawing/2014/main" id="{28EC6EDD-78EB-4A50-85CB-7C3CE363AF3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2000"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677334" y="425470"/>
            <a:ext cx="8596668" cy="3880773"/>
          </a:xfrm>
        </p:spPr>
        <p:txBody>
          <a:bodyPr vert="horz" lIns="91440" tIns="45720" rIns="91440" bIns="45720" rtlCol="0" anchor="ctr">
            <a:normAutofit/>
          </a:bodyPr>
          <a:lstStyle/>
          <a:p>
            <a:pPr marL="0" indent="0">
              <a:buNone/>
            </a:pPr>
            <a:r>
              <a:rPr lang="en-US" sz="2400" dirty="0"/>
              <a:t>No person in the United States shall, </a:t>
            </a:r>
            <a:r>
              <a:rPr lang="en-US" sz="2400" dirty="0">
                <a:solidFill>
                  <a:srgbClr val="FF0000"/>
                </a:solidFill>
              </a:rPr>
              <a:t>on the basis of sex</a:t>
            </a:r>
            <a:r>
              <a:rPr lang="en-US" sz="2400" dirty="0"/>
              <a:t>, be excluded from participation in, be denied the benefits of, or be subjected to discrimination under any education program or activity receiving Federal financial assistance.</a:t>
            </a:r>
          </a:p>
          <a:p>
            <a:pPr marL="0" indent="0">
              <a:buNone/>
            </a:pPr>
            <a:endParaRPr lang="en-US" sz="2400" dirty="0"/>
          </a:p>
        </p:txBody>
      </p:sp>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77334" y="4765972"/>
            <a:ext cx="8596668" cy="1320800"/>
          </a:xfrm>
        </p:spPr>
        <p:txBody>
          <a:bodyPr anchor="ctr">
            <a:normAutofit/>
          </a:bodyPr>
          <a:lstStyle/>
          <a:p>
            <a:pPr>
              <a:lnSpc>
                <a:spcPct val="90000"/>
              </a:lnSpc>
            </a:pPr>
            <a:r>
              <a:rPr lang="en-US" sz="4400" dirty="0">
                <a:solidFill>
                  <a:schemeClr val="bg1"/>
                </a:solidFill>
              </a:rPr>
              <a:t>Title IX of the Education Amendments of 1972</a:t>
            </a:r>
          </a:p>
        </p:txBody>
      </p:sp>
      <p:pic>
        <p:nvPicPr>
          <p:cNvPr id="5" name="Picture 4">
            <a:extLst>
              <a:ext uri="{FF2B5EF4-FFF2-40B4-BE49-F238E27FC236}">
                <a16:creationId xmlns:a16="http://schemas.microsoft.com/office/drawing/2014/main" id="{F1A7FE95-C3F1-AD81-97A1-DD9D739DA06E}"/>
              </a:ext>
            </a:extLst>
          </p:cNvPr>
          <p:cNvPicPr>
            <a:picLocks noChangeAspect="1"/>
          </p:cNvPicPr>
          <p:nvPr/>
        </p:nvPicPr>
        <p:blipFill>
          <a:blip r:embed="rId2"/>
          <a:stretch>
            <a:fillRect/>
          </a:stretch>
        </p:blipFill>
        <p:spPr>
          <a:xfrm>
            <a:off x="10569290" y="5044930"/>
            <a:ext cx="1347333" cy="1481456"/>
          </a:xfrm>
          <a:prstGeom prst="rect">
            <a:avLst/>
          </a:prstGeom>
        </p:spPr>
      </p:pic>
    </p:spTree>
    <p:extLst>
      <p:ext uri="{BB962C8B-B14F-4D97-AF65-F5344CB8AC3E}">
        <p14:creationId xmlns:p14="http://schemas.microsoft.com/office/powerpoint/2010/main" val="13066440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3042F-C367-2A14-58C8-D31F82BD2271}"/>
              </a:ext>
            </a:extLst>
          </p:cNvPr>
          <p:cNvSpPr>
            <a:spLocks noGrp="1"/>
          </p:cNvSpPr>
          <p:nvPr>
            <p:ph type="title"/>
          </p:nvPr>
        </p:nvSpPr>
        <p:spPr>
          <a:xfrm>
            <a:off x="677334" y="609600"/>
            <a:ext cx="8596668" cy="1320800"/>
          </a:xfrm>
        </p:spPr>
        <p:txBody>
          <a:bodyPr>
            <a:normAutofit/>
          </a:bodyPr>
          <a:lstStyle/>
          <a:p>
            <a:r>
              <a:rPr lang="en-US" sz="4400" dirty="0">
                <a:solidFill>
                  <a:schemeClr val="tx1"/>
                </a:solidFill>
              </a:rPr>
              <a:t>Title IX: Through the Years</a:t>
            </a:r>
          </a:p>
        </p:txBody>
      </p:sp>
      <p:graphicFrame>
        <p:nvGraphicFramePr>
          <p:cNvPr id="4" name="Content Placeholder 3">
            <a:extLst>
              <a:ext uri="{FF2B5EF4-FFF2-40B4-BE49-F238E27FC236}">
                <a16:creationId xmlns:a16="http://schemas.microsoft.com/office/drawing/2014/main" id="{32404F12-A3DA-7DE3-A8AE-BFE3DFDB2EE0}"/>
              </a:ext>
            </a:extLst>
          </p:cNvPr>
          <p:cNvGraphicFramePr>
            <a:graphicFrameLocks noGrp="1"/>
          </p:cNvGraphicFramePr>
          <p:nvPr>
            <p:ph idx="1"/>
            <p:extLst>
              <p:ext uri="{D42A27DB-BD31-4B8C-83A1-F6EECF244321}">
                <p14:modId xmlns:p14="http://schemas.microsoft.com/office/powerpoint/2010/main" val="15887652"/>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4">
            <a:extLst>
              <a:ext uri="{FF2B5EF4-FFF2-40B4-BE49-F238E27FC236}">
                <a16:creationId xmlns:a16="http://schemas.microsoft.com/office/drawing/2014/main" id="{9984F1A5-D645-50FF-2E19-9C90A30FC57A}"/>
              </a:ext>
            </a:extLst>
          </p:cNvPr>
          <p:cNvPicPr>
            <a:picLocks noChangeAspect="1"/>
          </p:cNvPicPr>
          <p:nvPr/>
        </p:nvPicPr>
        <p:blipFill>
          <a:blip r:embed="rId7"/>
          <a:stretch>
            <a:fillRect/>
          </a:stretch>
        </p:blipFill>
        <p:spPr>
          <a:xfrm>
            <a:off x="10840470" y="5301297"/>
            <a:ext cx="1347333" cy="1481456"/>
          </a:xfrm>
          <a:prstGeom prst="rect">
            <a:avLst/>
          </a:prstGeom>
        </p:spPr>
      </p:pic>
    </p:spTree>
    <p:extLst>
      <p:ext uri="{BB962C8B-B14F-4D97-AF65-F5344CB8AC3E}">
        <p14:creationId xmlns:p14="http://schemas.microsoft.com/office/powerpoint/2010/main" val="3062585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818C6FC-864E-6E3A-51C7-40EE8BCB9FF7}"/>
              </a:ext>
            </a:extLst>
          </p:cNvPr>
          <p:cNvSpPr>
            <a:spLocks noGrp="1"/>
          </p:cNvSpPr>
          <p:nvPr>
            <p:ph type="title"/>
          </p:nvPr>
        </p:nvSpPr>
        <p:spPr>
          <a:xfrm>
            <a:off x="1286933" y="609600"/>
            <a:ext cx="10197494" cy="1099457"/>
          </a:xfrm>
        </p:spPr>
        <p:txBody>
          <a:bodyPr>
            <a:normAutofit fontScale="90000"/>
          </a:bodyPr>
          <a:lstStyle/>
          <a:p>
            <a:r>
              <a:rPr lang="en-US" sz="4400" dirty="0">
                <a:solidFill>
                  <a:schemeClr val="tx1"/>
                </a:solidFill>
              </a:rPr>
              <a:t>Title IX Impact: Beyond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1AEA4E11-9FBB-D641-E3A9-D1CC570ED37F}"/>
              </a:ext>
            </a:extLst>
          </p:cNvPr>
          <p:cNvGraphicFramePr>
            <a:graphicFrameLocks noGrp="1"/>
          </p:cNvGraphicFramePr>
          <p:nvPr>
            <p:ph idx="1"/>
            <p:extLst>
              <p:ext uri="{D42A27DB-BD31-4B8C-83A1-F6EECF244321}">
                <p14:modId xmlns:p14="http://schemas.microsoft.com/office/powerpoint/2010/main" val="1490623950"/>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7332301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BE71580F-1417-A16B-CE91-C795E5A4AB6E}"/>
              </a:ext>
            </a:extLst>
          </p:cNvPr>
          <p:cNvSpPr>
            <a:spLocks noGrp="1"/>
          </p:cNvSpPr>
          <p:nvPr>
            <p:ph type="title"/>
          </p:nvPr>
        </p:nvSpPr>
        <p:spPr>
          <a:xfrm>
            <a:off x="677334" y="609600"/>
            <a:ext cx="8596668" cy="1320800"/>
          </a:xfrm>
        </p:spPr>
        <p:txBody>
          <a:bodyPr>
            <a:normAutofit/>
          </a:bodyPr>
          <a:lstStyle/>
          <a:p>
            <a:r>
              <a:rPr lang="en-US" sz="4400" dirty="0"/>
              <a:t>The Title IX Coordinator</a:t>
            </a:r>
          </a:p>
        </p:txBody>
      </p:sp>
      <p:sp>
        <p:nvSpPr>
          <p:cNvPr id="3" name="Content Placeholder 2">
            <a:extLst>
              <a:ext uri="{FF2B5EF4-FFF2-40B4-BE49-F238E27FC236}">
                <a16:creationId xmlns:a16="http://schemas.microsoft.com/office/drawing/2014/main" id="{730A010E-0653-32C4-B198-816BF1E07F80}"/>
              </a:ext>
            </a:extLst>
          </p:cNvPr>
          <p:cNvSpPr>
            <a:spLocks noGrp="1"/>
          </p:cNvSpPr>
          <p:nvPr>
            <p:ph idx="1"/>
          </p:nvPr>
        </p:nvSpPr>
        <p:spPr>
          <a:xfrm>
            <a:off x="677334" y="2160589"/>
            <a:ext cx="8596668" cy="3880773"/>
          </a:xfrm>
        </p:spPr>
        <p:txBody>
          <a:bodyPr>
            <a:normAutofit/>
          </a:bodyPr>
          <a:lstStyle/>
          <a:p>
            <a:r>
              <a:rPr lang="en-US" dirty="0"/>
              <a:t>Responsible for addressing all complaints and concerns that fall under Title IX, including complaints alleging different treatment in District programs and activities on the basis of sex and complaints of retaliation.</a:t>
            </a:r>
          </a:p>
          <a:p>
            <a:r>
              <a:rPr lang="en-US" dirty="0"/>
              <a:t>Ensures the District’s compliance with Title IX, its implementing regulations, and District Title IX policies and procedures.</a:t>
            </a:r>
          </a:p>
          <a:p>
            <a:r>
              <a:rPr lang="en-US" dirty="0"/>
              <a:t>Coordinates the Title IX Formal Grievance Process for sexual harassment complaints.</a:t>
            </a:r>
          </a:p>
          <a:p>
            <a:r>
              <a:rPr lang="en-US" dirty="0"/>
              <a:t>All complaints of sexual harassment under Title IX should be promptly reported to the Title IX Coordinator.</a:t>
            </a:r>
          </a:p>
          <a:p>
            <a:pPr marL="457200" lvl="1" indent="0">
              <a:buNone/>
            </a:pPr>
            <a:endParaRPr lang="en-US" dirty="0"/>
          </a:p>
          <a:p>
            <a:pPr marL="457200" lvl="1" indent="0">
              <a:buNone/>
            </a:pPr>
            <a:r>
              <a:rPr lang="en-US" sz="2400" b="1" dirty="0"/>
              <a:t>Do you know your Title IX Coordinator? </a:t>
            </a:r>
          </a:p>
          <a:p>
            <a:pPr lvl="1"/>
            <a:endParaRPr lang="en-US" dirty="0"/>
          </a:p>
        </p:txBody>
      </p:sp>
      <p:pic>
        <p:nvPicPr>
          <p:cNvPr id="4" name="Picture 3">
            <a:extLst>
              <a:ext uri="{FF2B5EF4-FFF2-40B4-BE49-F238E27FC236}">
                <a16:creationId xmlns:a16="http://schemas.microsoft.com/office/drawing/2014/main" id="{90CB040E-7B41-D91E-8A2A-318918FF9E89}"/>
              </a:ext>
            </a:extLst>
          </p:cNvPr>
          <p:cNvPicPr>
            <a:picLocks noChangeAspect="1"/>
          </p:cNvPicPr>
          <p:nvPr/>
        </p:nvPicPr>
        <p:blipFill>
          <a:blip r:embed="rId2"/>
          <a:stretch>
            <a:fillRect/>
          </a:stretch>
        </p:blipFill>
        <p:spPr>
          <a:xfrm>
            <a:off x="10761663" y="5040284"/>
            <a:ext cx="1347333" cy="1481456"/>
          </a:xfrm>
          <a:prstGeom prst="rect">
            <a:avLst/>
          </a:prstGeom>
        </p:spPr>
      </p:pic>
    </p:spTree>
    <p:extLst>
      <p:ext uri="{BB962C8B-B14F-4D97-AF65-F5344CB8AC3E}">
        <p14:creationId xmlns:p14="http://schemas.microsoft.com/office/powerpoint/2010/main" val="951240195"/>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B4DE830A-B531-4A3B-96F6-0ECE88B08555}"/>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813DF2C-461A-4A8F-9679-A172790D1F3A}"/>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54CD3A85-C039-4249-86E4-1EB9318B5495}"/>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887EA6D2-2883-42C2-993D-094CA6D65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B895046-636F-4D1B-ACA4-29AA0CB332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C6B0CDE3-E054-4EDD-A43B-F96843D8BF5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3B66B1A2-F145-4C9B-85CC-4BF30D58CB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5D4FC972-94B3-4035-8D31-E668C132B4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374B9941-AFBE-4A77-A50E-B6EA04A746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27A982C5-2C38-4CE9-BC18-94697AD657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0060D8D1-7BB1-498F-AFBB-ADAC130A9E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13CCF1F3-3781-8254-3A1D-9F4FC4FB9A0E}"/>
              </a:ext>
            </a:extLst>
          </p:cNvPr>
          <p:cNvSpPr>
            <a:spLocks noGrp="1"/>
          </p:cNvSpPr>
          <p:nvPr>
            <p:ph type="title"/>
          </p:nvPr>
        </p:nvSpPr>
        <p:spPr>
          <a:xfrm>
            <a:off x="4974337" y="1265314"/>
            <a:ext cx="4299666" cy="3249131"/>
          </a:xfrm>
        </p:spPr>
        <p:txBody>
          <a:bodyPr vert="horz" lIns="91440" tIns="45720" rIns="91440" bIns="45720" rtlCol="0" anchor="b">
            <a:normAutofit/>
          </a:bodyPr>
          <a:lstStyle/>
          <a:p>
            <a:pPr>
              <a:lnSpc>
                <a:spcPct val="90000"/>
              </a:lnSpc>
            </a:pPr>
            <a:r>
              <a:rPr lang="en-US" sz="3800" kern="1200" dirty="0">
                <a:solidFill>
                  <a:schemeClr val="tx1"/>
                </a:solidFill>
                <a:latin typeface="+mj-lt"/>
                <a:ea typeface="+mj-ea"/>
                <a:cs typeface="+mj-cs"/>
              </a:rPr>
              <a:t>Title IX and the 2020 Rules for Sexual Harassment Investigations</a:t>
            </a:r>
            <a:br>
              <a:rPr lang="en-US" sz="3800" kern="1200" dirty="0">
                <a:solidFill>
                  <a:schemeClr val="tx1"/>
                </a:solidFill>
                <a:latin typeface="+mj-lt"/>
                <a:ea typeface="+mj-ea"/>
                <a:cs typeface="+mj-cs"/>
              </a:rPr>
            </a:br>
            <a:endParaRPr lang="en-US" sz="3800" kern="1200" dirty="0">
              <a:solidFill>
                <a:schemeClr val="tx1"/>
              </a:solidFill>
              <a:latin typeface="+mj-lt"/>
              <a:ea typeface="+mj-ea"/>
              <a:cs typeface="+mj-cs"/>
            </a:endParaRPr>
          </a:p>
        </p:txBody>
      </p:sp>
      <p:sp>
        <p:nvSpPr>
          <p:cNvPr id="22" name="Isosceles Triangle 21">
            <a:extLst>
              <a:ext uri="{FF2B5EF4-FFF2-40B4-BE49-F238E27FC236}">
                <a16:creationId xmlns:a16="http://schemas.microsoft.com/office/drawing/2014/main" id="{5A7802B6-FF37-40CF-A7E2-6F2A0D9A91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3174" y="1270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pic>
        <p:nvPicPr>
          <p:cNvPr id="5" name="Graphic 4" descr="Scales of justice with solid fill">
            <a:extLst>
              <a:ext uri="{FF2B5EF4-FFF2-40B4-BE49-F238E27FC236}">
                <a16:creationId xmlns:a16="http://schemas.microsoft.com/office/drawing/2014/main" id="{71643B82-C40D-DE31-246A-8DF32A7C2BE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888604" y="1550139"/>
            <a:ext cx="3765692" cy="3765692"/>
          </a:xfrm>
          <a:prstGeom prst="rect">
            <a:avLst/>
          </a:prstGeom>
        </p:spPr>
      </p:pic>
      <p:pic>
        <p:nvPicPr>
          <p:cNvPr id="6" name="Picture 5">
            <a:extLst>
              <a:ext uri="{FF2B5EF4-FFF2-40B4-BE49-F238E27FC236}">
                <a16:creationId xmlns:a16="http://schemas.microsoft.com/office/drawing/2014/main" id="{FAD951A6-599D-3037-BE89-0E9AC34676B3}"/>
              </a:ext>
            </a:extLst>
          </p:cNvPr>
          <p:cNvPicPr>
            <a:picLocks noChangeAspect="1"/>
          </p:cNvPicPr>
          <p:nvPr/>
        </p:nvPicPr>
        <p:blipFill>
          <a:blip r:embed="rId4"/>
          <a:stretch>
            <a:fillRect/>
          </a:stretch>
        </p:blipFill>
        <p:spPr>
          <a:xfrm>
            <a:off x="10789453" y="5098963"/>
            <a:ext cx="1347333" cy="1481456"/>
          </a:xfrm>
          <a:prstGeom prst="rect">
            <a:avLst/>
          </a:prstGeom>
        </p:spPr>
      </p:pic>
    </p:spTree>
    <p:extLst>
      <p:ext uri="{BB962C8B-B14F-4D97-AF65-F5344CB8AC3E}">
        <p14:creationId xmlns:p14="http://schemas.microsoft.com/office/powerpoint/2010/main" val="158389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9DBD96-78F9-2BEC-B62C-3CCB7370A226}"/>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The 2020 Title IX Regulations</a:t>
            </a:r>
          </a:p>
        </p:txBody>
      </p:sp>
      <p:sp>
        <p:nvSpPr>
          <p:cNvPr id="29" name="Isosceles Triangle 28">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95295C42-E5EF-CBDB-C97B-13C4FCF9CDC6}"/>
              </a:ext>
            </a:extLst>
          </p:cNvPr>
          <p:cNvGraphicFramePr>
            <a:graphicFrameLocks noGrp="1"/>
          </p:cNvGraphicFramePr>
          <p:nvPr>
            <p:ph idx="1"/>
            <p:extLst>
              <p:ext uri="{D42A27DB-BD31-4B8C-83A1-F6EECF244321}">
                <p14:modId xmlns:p14="http://schemas.microsoft.com/office/powerpoint/2010/main" val="2441506209"/>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217444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EA2B45C-36F3-B6D0-B152-B5BF19E94A11}"/>
              </a:ext>
            </a:extLst>
          </p:cNvPr>
          <p:cNvSpPr>
            <a:spLocks noGrp="1"/>
          </p:cNvSpPr>
          <p:nvPr>
            <p:ph type="title"/>
          </p:nvPr>
        </p:nvSpPr>
        <p:spPr>
          <a:xfrm>
            <a:off x="652481" y="1382486"/>
            <a:ext cx="3547581" cy="4093028"/>
          </a:xfrm>
        </p:spPr>
        <p:txBody>
          <a:bodyPr anchor="ctr">
            <a:normAutofit/>
          </a:bodyPr>
          <a:lstStyle/>
          <a:p>
            <a:r>
              <a:rPr lang="en-US" sz="4100" dirty="0">
                <a:solidFill>
                  <a:schemeClr val="tx1"/>
                </a:solidFill>
              </a:rPr>
              <a:t>2020 Rule Requirements in a Nutshell</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5711BC80-2347-B996-3D30-E64F8816BA3E}"/>
              </a:ext>
            </a:extLst>
          </p:cNvPr>
          <p:cNvGraphicFramePr>
            <a:graphicFrameLocks noGrp="1"/>
          </p:cNvGraphicFramePr>
          <p:nvPr>
            <p:ph idx="1"/>
            <p:extLst>
              <p:ext uri="{D42A27DB-BD31-4B8C-83A1-F6EECF244321}">
                <p14:modId xmlns:p14="http://schemas.microsoft.com/office/powerpoint/2010/main" val="3558029483"/>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4491628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C1BB2-4075-65B9-CE8F-1BAC0B916751}"/>
              </a:ext>
            </a:extLst>
          </p:cNvPr>
          <p:cNvSpPr>
            <a:spLocks noGrp="1"/>
          </p:cNvSpPr>
          <p:nvPr>
            <p:ph type="title"/>
          </p:nvPr>
        </p:nvSpPr>
        <p:spPr>
          <a:xfrm>
            <a:off x="677334" y="609600"/>
            <a:ext cx="8596668" cy="1320800"/>
          </a:xfrm>
        </p:spPr>
        <p:txBody>
          <a:bodyPr>
            <a:normAutofit/>
          </a:bodyPr>
          <a:lstStyle/>
          <a:p>
            <a:r>
              <a:rPr lang="en-US" sz="4400" dirty="0">
                <a:solidFill>
                  <a:schemeClr val="tx1"/>
                </a:solidFill>
              </a:rPr>
              <a:t>Notice Requirements</a:t>
            </a:r>
          </a:p>
        </p:txBody>
      </p:sp>
      <p:graphicFrame>
        <p:nvGraphicFramePr>
          <p:cNvPr id="24" name="Content Placeholder 2">
            <a:extLst>
              <a:ext uri="{FF2B5EF4-FFF2-40B4-BE49-F238E27FC236}">
                <a16:creationId xmlns:a16="http://schemas.microsoft.com/office/drawing/2014/main" id="{02E2C91E-5916-F711-290D-900DC2F5FF02}"/>
              </a:ext>
            </a:extLst>
          </p:cNvPr>
          <p:cNvGraphicFramePr>
            <a:graphicFrameLocks noGrp="1"/>
          </p:cNvGraphicFramePr>
          <p:nvPr>
            <p:ph idx="1"/>
            <p:extLst>
              <p:ext uri="{D42A27DB-BD31-4B8C-83A1-F6EECF244321}">
                <p14:modId xmlns:p14="http://schemas.microsoft.com/office/powerpoint/2010/main" val="2978094218"/>
              </p:ext>
            </p:extLst>
          </p:nvPr>
        </p:nvGraphicFramePr>
        <p:xfrm>
          <a:off x="677863" y="2160588"/>
          <a:ext cx="8596312" cy="388143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Picture 3">
            <a:extLst>
              <a:ext uri="{FF2B5EF4-FFF2-40B4-BE49-F238E27FC236}">
                <a16:creationId xmlns:a16="http://schemas.microsoft.com/office/drawing/2014/main" id="{D8127FE1-D171-A44E-CA1B-5C7FCFF586EB}"/>
              </a:ext>
            </a:extLst>
          </p:cNvPr>
          <p:cNvPicPr>
            <a:picLocks noChangeAspect="1"/>
          </p:cNvPicPr>
          <p:nvPr/>
        </p:nvPicPr>
        <p:blipFill>
          <a:blip r:embed="rId7"/>
          <a:stretch>
            <a:fillRect/>
          </a:stretch>
        </p:blipFill>
        <p:spPr>
          <a:xfrm>
            <a:off x="10844667" y="5301297"/>
            <a:ext cx="1347333" cy="1481456"/>
          </a:xfrm>
          <a:prstGeom prst="rect">
            <a:avLst/>
          </a:prstGeom>
        </p:spPr>
      </p:pic>
    </p:spTree>
    <p:extLst>
      <p:ext uri="{BB962C8B-B14F-4D97-AF65-F5344CB8AC3E}">
        <p14:creationId xmlns:p14="http://schemas.microsoft.com/office/powerpoint/2010/main" val="203777237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655AE6B0-AC9E-4167-806F-E9DB135FC46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31B2BCB-EDEA-F33D-BEF9-00D07D59BA0E}"/>
              </a:ext>
            </a:extLst>
          </p:cNvPr>
          <p:cNvSpPr>
            <a:spLocks noGrp="1"/>
          </p:cNvSpPr>
          <p:nvPr>
            <p:ph type="title"/>
          </p:nvPr>
        </p:nvSpPr>
        <p:spPr>
          <a:xfrm>
            <a:off x="652481" y="1382486"/>
            <a:ext cx="3547581" cy="4093028"/>
          </a:xfrm>
        </p:spPr>
        <p:txBody>
          <a:bodyPr anchor="ctr">
            <a:normAutofit/>
          </a:bodyPr>
          <a:lstStyle/>
          <a:p>
            <a:r>
              <a:rPr lang="en-US" sz="4100" dirty="0">
                <a:solidFill>
                  <a:schemeClr val="tx1"/>
                </a:solidFill>
              </a:rPr>
              <a:t>Training Requirements</a:t>
            </a:r>
          </a:p>
        </p:txBody>
      </p:sp>
      <p:grpSp>
        <p:nvGrpSpPr>
          <p:cNvPr id="11" name="Group 10">
            <a:extLst>
              <a:ext uri="{FF2B5EF4-FFF2-40B4-BE49-F238E27FC236}">
                <a16:creationId xmlns:a16="http://schemas.microsoft.com/office/drawing/2014/main" id="{3523416A-383B-4FDC-B4C9-D8EDDFE9C043}"/>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329267" y="-8467"/>
            <a:ext cx="4766733" cy="6866467"/>
            <a:chOff x="7425267" y="-8467"/>
            <a:chExt cx="4766733" cy="6866467"/>
          </a:xfrm>
        </p:grpSpPr>
        <p:cxnSp>
          <p:nvCxnSpPr>
            <p:cNvPr id="12" name="Straight Connector 11">
              <a:extLst>
                <a:ext uri="{FF2B5EF4-FFF2-40B4-BE49-F238E27FC236}">
                  <a16:creationId xmlns:a16="http://schemas.microsoft.com/office/drawing/2014/main" id="{CB0D29D5-3F7C-4197-821B-6D60A66CC04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BFBFBF">
                  <a:alpha val="75000"/>
                </a:srgb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347FB49A-3541-428A-AADE-682A3C50563D}"/>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BFBFBF">
                  <a:alpha val="80000"/>
                </a:srgbClr>
              </a:solidFill>
            </a:ln>
          </p:spPr>
          <p:style>
            <a:lnRef idx="2">
              <a:schemeClr val="accent1"/>
            </a:lnRef>
            <a:fillRef idx="0">
              <a:schemeClr val="accent1"/>
            </a:fillRef>
            <a:effectRef idx="1">
              <a:schemeClr val="accent1"/>
            </a:effectRef>
            <a:fontRef idx="minor">
              <a:schemeClr val="tx1"/>
            </a:fontRef>
          </p:style>
        </p:cxnSp>
        <p:sp>
          <p:nvSpPr>
            <p:cNvPr id="14" name="Rectangle 23">
              <a:extLst>
                <a:ext uri="{FF2B5EF4-FFF2-40B4-BE49-F238E27FC236}">
                  <a16:creationId xmlns:a16="http://schemas.microsoft.com/office/drawing/2014/main" id="{D96F53DC-08F1-42C6-B558-B83D54B2766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25">
              <a:extLst>
                <a:ext uri="{FF2B5EF4-FFF2-40B4-BE49-F238E27FC236}">
                  <a16:creationId xmlns:a16="http://schemas.microsoft.com/office/drawing/2014/main" id="{AFE48CAF-A51C-463F-A570-ED99439A5C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Isosceles Triangle 15">
              <a:extLst>
                <a:ext uri="{FF2B5EF4-FFF2-40B4-BE49-F238E27FC236}">
                  <a16:creationId xmlns:a16="http://schemas.microsoft.com/office/drawing/2014/main" id="{01F0C48B-50FF-4351-8207-16D09604831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7">
              <a:extLst>
                <a:ext uri="{FF2B5EF4-FFF2-40B4-BE49-F238E27FC236}">
                  <a16:creationId xmlns:a16="http://schemas.microsoft.com/office/drawing/2014/main" id="{300384B6-5ED6-4F91-A548-B706D837513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8">
              <a:extLst>
                <a:ext uri="{FF2B5EF4-FFF2-40B4-BE49-F238E27FC236}">
                  <a16:creationId xmlns:a16="http://schemas.microsoft.com/office/drawing/2014/main" id="{337AFFAE-C182-463C-9459-8AB3C69D9A2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29">
              <a:extLst>
                <a:ext uri="{FF2B5EF4-FFF2-40B4-BE49-F238E27FC236}">
                  <a16:creationId xmlns:a16="http://schemas.microsoft.com/office/drawing/2014/main" id="{510ACF17-C3F0-42BF-BDEB-D079277121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E804EFD0-B84E-476F-9FC6-6C4A42EA005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angle 21">
            <a:extLst>
              <a:ext uri="{FF2B5EF4-FFF2-40B4-BE49-F238E27FC236}">
                <a16:creationId xmlns:a16="http://schemas.microsoft.com/office/drawing/2014/main" id="{87BD1F4E-A66D-4C06-86DA-8D56CA7A3B4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977719" y="0"/>
            <a:ext cx="621428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aphicFrame>
        <p:nvGraphicFramePr>
          <p:cNvPr id="5" name="Content Placeholder 2">
            <a:extLst>
              <a:ext uri="{FF2B5EF4-FFF2-40B4-BE49-F238E27FC236}">
                <a16:creationId xmlns:a16="http://schemas.microsoft.com/office/drawing/2014/main" id="{5B0FC84E-2094-2C06-455D-4E02F9111B4C}"/>
              </a:ext>
            </a:extLst>
          </p:cNvPr>
          <p:cNvGraphicFramePr>
            <a:graphicFrameLocks noGrp="1"/>
          </p:cNvGraphicFramePr>
          <p:nvPr>
            <p:ph idx="1"/>
            <p:extLst>
              <p:ext uri="{D42A27DB-BD31-4B8C-83A1-F6EECF244321}">
                <p14:modId xmlns:p14="http://schemas.microsoft.com/office/powerpoint/2010/main" val="2956670439"/>
              </p:ext>
            </p:extLst>
          </p:nvPr>
        </p:nvGraphicFramePr>
        <p:xfrm>
          <a:off x="4916553" y="944563"/>
          <a:ext cx="6628804" cy="497958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1322243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B60CB7E3-6594-8629-C8CC-AB811CE5FAE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Policy and Procedure Requirements </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3C80AECE-AEBE-539B-6C86-88DAC0140C38}"/>
              </a:ext>
            </a:extLst>
          </p:cNvPr>
          <p:cNvGraphicFramePr>
            <a:graphicFrameLocks noGrp="1"/>
          </p:cNvGraphicFramePr>
          <p:nvPr>
            <p:ph idx="1"/>
            <p:extLst>
              <p:ext uri="{D42A27DB-BD31-4B8C-83A1-F6EECF244321}">
                <p14:modId xmlns:p14="http://schemas.microsoft.com/office/powerpoint/2010/main" val="413180226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07448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Response to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595451229"/>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87203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Response to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285085380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7842703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C898C-1B33-91A9-E7BA-09A9EE33F3F7}"/>
              </a:ext>
            </a:extLst>
          </p:cNvPr>
          <p:cNvSpPr>
            <a:spLocks noGrp="1"/>
          </p:cNvSpPr>
          <p:nvPr>
            <p:ph type="title"/>
          </p:nvPr>
        </p:nvSpPr>
        <p:spPr/>
        <p:txBody>
          <a:bodyPr>
            <a:normAutofit fontScale="90000"/>
          </a:bodyPr>
          <a:lstStyle/>
          <a:p>
            <a:r>
              <a:rPr lang="en-US" sz="4400" dirty="0">
                <a:solidFill>
                  <a:schemeClr val="tx1"/>
                </a:solidFill>
              </a:rPr>
              <a:t>Schools Subject to Title IX Requirements</a:t>
            </a:r>
          </a:p>
        </p:txBody>
      </p:sp>
      <p:sp>
        <p:nvSpPr>
          <p:cNvPr id="3" name="Content Placeholder 2">
            <a:extLst>
              <a:ext uri="{FF2B5EF4-FFF2-40B4-BE49-F238E27FC236}">
                <a16:creationId xmlns:a16="http://schemas.microsoft.com/office/drawing/2014/main" id="{F3A270F8-B0EF-E123-01C6-372710B6F9F0}"/>
              </a:ext>
            </a:extLst>
          </p:cNvPr>
          <p:cNvSpPr>
            <a:spLocks noGrp="1"/>
          </p:cNvSpPr>
          <p:nvPr>
            <p:ph idx="1"/>
          </p:nvPr>
        </p:nvSpPr>
        <p:spPr/>
        <p:txBody>
          <a:bodyPr>
            <a:normAutofit/>
          </a:bodyPr>
          <a:lstStyle/>
          <a:p>
            <a:r>
              <a:rPr lang="en-US" sz="2400" dirty="0"/>
              <a:t>Any K-12 school that receives federal funding from the United States Department of Education, including Texas public school districts</a:t>
            </a:r>
          </a:p>
          <a:p>
            <a:r>
              <a:rPr lang="en-US" sz="2400" dirty="0"/>
              <a:t>2020 Rules include different requirements for institutions of higher education, like universities</a:t>
            </a:r>
          </a:p>
        </p:txBody>
      </p:sp>
      <p:pic>
        <p:nvPicPr>
          <p:cNvPr id="4" name="Picture 3">
            <a:extLst>
              <a:ext uri="{FF2B5EF4-FFF2-40B4-BE49-F238E27FC236}">
                <a16:creationId xmlns:a16="http://schemas.microsoft.com/office/drawing/2014/main" id="{6FFB0E97-369F-2D7C-600A-8F5D85FAB559}"/>
              </a:ext>
            </a:extLst>
          </p:cNvPr>
          <p:cNvPicPr>
            <a:picLocks noChangeAspect="1"/>
          </p:cNvPicPr>
          <p:nvPr/>
        </p:nvPicPr>
        <p:blipFill>
          <a:blip r:embed="rId2"/>
          <a:stretch>
            <a:fillRect/>
          </a:stretch>
        </p:blipFill>
        <p:spPr>
          <a:xfrm>
            <a:off x="10905627" y="5300634"/>
            <a:ext cx="1347333" cy="1481456"/>
          </a:xfrm>
          <a:prstGeom prst="rect">
            <a:avLst/>
          </a:prstGeom>
        </p:spPr>
      </p:pic>
    </p:spTree>
    <p:extLst>
      <p:ext uri="{BB962C8B-B14F-4D97-AF65-F5344CB8AC3E}">
        <p14:creationId xmlns:p14="http://schemas.microsoft.com/office/powerpoint/2010/main" val="42121040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Response to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387552539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54265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77334" y="609600"/>
            <a:ext cx="8596668" cy="876300"/>
          </a:xfrm>
        </p:spPr>
        <p:txBody>
          <a:bodyPr>
            <a:normAutofit/>
          </a:bodyPr>
          <a:lstStyle/>
          <a:p>
            <a:r>
              <a:rPr lang="en-US" sz="4400" dirty="0">
                <a:solidFill>
                  <a:schemeClr val="tx1"/>
                </a:solidFill>
              </a:rPr>
              <a:t>What is Actual Knowledge</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677334" y="1698171"/>
            <a:ext cx="8596668" cy="4343191"/>
          </a:xfrm>
        </p:spPr>
        <p:txBody>
          <a:bodyPr vert="horz" lIns="91440" tIns="45720" rIns="91440" bIns="45720" rtlCol="0" anchor="t">
            <a:normAutofit fontScale="92500" lnSpcReduction="20000"/>
          </a:bodyPr>
          <a:lstStyle/>
          <a:p>
            <a:pPr algn="just"/>
            <a:r>
              <a:rPr lang="en-US" sz="2400" dirty="0"/>
              <a:t>The District must respond if it has </a:t>
            </a:r>
            <a:r>
              <a:rPr lang="en-US" sz="2400" b="1" dirty="0"/>
              <a:t>actual knowledge </a:t>
            </a:r>
            <a:r>
              <a:rPr lang="en-US" sz="2400" dirty="0"/>
              <a:t>of alleged sex-based discrimination, even if it is not sure if the discrimination actually occurred.</a:t>
            </a:r>
          </a:p>
          <a:p>
            <a:pPr algn="just"/>
            <a:r>
              <a:rPr lang="en-US" sz="2400" dirty="0"/>
              <a:t>Any person can report – students, parents, other employees, anonymous individuals, third parties.</a:t>
            </a:r>
          </a:p>
          <a:p>
            <a:pPr algn="just"/>
            <a:r>
              <a:rPr lang="en-US" sz="2400" dirty="0"/>
              <a:t>An employee </a:t>
            </a:r>
            <a:r>
              <a:rPr lang="en-US" sz="2400" b="1" u="sng" dirty="0"/>
              <a:t>must</a:t>
            </a:r>
            <a:r>
              <a:rPr lang="en-US" sz="2400" b="1" dirty="0"/>
              <a:t> </a:t>
            </a:r>
            <a:r>
              <a:rPr lang="en-US" sz="2400" dirty="0"/>
              <a:t>report any information suggesting that sex-based discrimination, harassment, or retaliation has occurred, is occurring, or may be occurring.</a:t>
            </a:r>
          </a:p>
          <a:p>
            <a:pPr lvl="1" algn="just"/>
            <a:r>
              <a:rPr lang="en-US" sz="2200" dirty="0"/>
              <a:t>Any complaint or report – verbal/written, formal/informal</a:t>
            </a:r>
          </a:p>
          <a:p>
            <a:pPr lvl="1" algn="just"/>
            <a:r>
              <a:rPr lang="en-US" sz="2200" dirty="0"/>
              <a:t>Rumors</a:t>
            </a:r>
          </a:p>
          <a:p>
            <a:pPr lvl="1" algn="just"/>
            <a:r>
              <a:rPr lang="en-US" sz="2200" dirty="0"/>
              <a:t>Seeing/Hearing conduct</a:t>
            </a:r>
          </a:p>
          <a:p>
            <a:pPr lvl="1" algn="just"/>
            <a:r>
              <a:rPr lang="en-US" sz="2200" dirty="0"/>
              <a:t>Does not matter if notice received outside school hours</a:t>
            </a:r>
          </a:p>
          <a:p>
            <a:pPr lvl="1" algn="just"/>
            <a:endParaRPr lang="en-US" sz="2200" dirty="0"/>
          </a:p>
          <a:p>
            <a:pPr algn="just"/>
            <a:endParaRPr lang="en-US" sz="2400" dirty="0"/>
          </a:p>
        </p:txBody>
      </p:sp>
      <p:pic>
        <p:nvPicPr>
          <p:cNvPr id="4" name="Picture 3" descr="Shape&#10;&#10;Description automatically generated">
            <a:extLst>
              <a:ext uri="{FF2B5EF4-FFF2-40B4-BE49-F238E27FC236}">
                <a16:creationId xmlns:a16="http://schemas.microsoft.com/office/drawing/2014/main" id="{B956E22F-E74D-0549-8C65-65C5790277A1}"/>
              </a:ext>
            </a:extLst>
          </p:cNvPr>
          <p:cNvPicPr>
            <a:picLocks noChangeAspect="1"/>
          </p:cNvPicPr>
          <p:nvPr/>
        </p:nvPicPr>
        <p:blipFill>
          <a:blip r:embed="rId2"/>
          <a:stretch>
            <a:fillRect/>
          </a:stretch>
        </p:blipFill>
        <p:spPr>
          <a:xfrm>
            <a:off x="10613571" y="5162825"/>
            <a:ext cx="1349741" cy="1484716"/>
          </a:xfrm>
          <a:prstGeom prst="rect">
            <a:avLst/>
          </a:prstGeom>
        </p:spPr>
      </p:pic>
    </p:spTree>
    <p:extLst>
      <p:ext uri="{BB962C8B-B14F-4D97-AF65-F5344CB8AC3E}">
        <p14:creationId xmlns:p14="http://schemas.microsoft.com/office/powerpoint/2010/main" val="313143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6" name="Rectangle 15">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Who Can Have Actual Knowledge?</a:t>
            </a:r>
          </a:p>
        </p:txBody>
      </p:sp>
      <p:sp>
        <p:nvSpPr>
          <p:cNvPr id="18" name="Isosceles Triangle 17">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12" name="Content Placeholder 2">
            <a:extLst>
              <a:ext uri="{FF2B5EF4-FFF2-40B4-BE49-F238E27FC236}">
                <a16:creationId xmlns:a16="http://schemas.microsoft.com/office/drawing/2014/main" id="{D10F867F-E7EF-0039-AF28-359715F53F11}"/>
              </a:ext>
            </a:extLst>
          </p:cNvPr>
          <p:cNvGraphicFramePr>
            <a:graphicFrameLocks noGrp="1"/>
          </p:cNvGraphicFramePr>
          <p:nvPr>
            <p:ph idx="1"/>
            <p:extLst>
              <p:ext uri="{D42A27DB-BD31-4B8C-83A1-F6EECF244321}">
                <p14:modId xmlns:p14="http://schemas.microsoft.com/office/powerpoint/2010/main" val="402186889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195216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43467" y="816638"/>
            <a:ext cx="3367359" cy="5224724"/>
          </a:xfrm>
        </p:spPr>
        <p:txBody>
          <a:bodyPr anchor="ctr">
            <a:normAutofit/>
          </a:bodyPr>
          <a:lstStyle/>
          <a:p>
            <a:r>
              <a:rPr lang="en-US" sz="4000" dirty="0">
                <a:solidFill>
                  <a:schemeClr val="tx1"/>
                </a:solidFill>
              </a:rPr>
              <a:t>Defining Title IX Sexual Harassment</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4654295" y="816638"/>
            <a:ext cx="4619706" cy="5224724"/>
          </a:xfrm>
        </p:spPr>
        <p:txBody>
          <a:bodyPr vert="horz" lIns="91440" tIns="45720" rIns="91440" bIns="45720" rtlCol="0" anchor="ctr">
            <a:normAutofit fontScale="92500"/>
          </a:bodyPr>
          <a:lstStyle/>
          <a:p>
            <a:pPr marL="0" indent="0">
              <a:buNone/>
            </a:pPr>
            <a:r>
              <a:rPr lang="en-US" sz="2400" dirty="0"/>
              <a:t>Quid pro quo harassment</a:t>
            </a:r>
          </a:p>
          <a:p>
            <a:r>
              <a:rPr lang="en-US" sz="2400" dirty="0"/>
              <a:t>An </a:t>
            </a:r>
            <a:r>
              <a:rPr lang="en-US" sz="2400" b="1" dirty="0"/>
              <a:t>employee</a:t>
            </a:r>
            <a:r>
              <a:rPr lang="en-US" sz="2400" dirty="0"/>
              <a:t> conditioning the provision of an aid, benefit, or service of the District on a </a:t>
            </a:r>
            <a:r>
              <a:rPr lang="en-US" sz="2400" b="1" dirty="0"/>
              <a:t>person’s</a:t>
            </a:r>
            <a:r>
              <a:rPr lang="en-US" sz="2400" dirty="0"/>
              <a:t> participation in unwelcome sexual conduct.</a:t>
            </a:r>
          </a:p>
          <a:p>
            <a:pPr marL="0" indent="0">
              <a:buNone/>
            </a:pPr>
            <a:r>
              <a:rPr lang="en-US" sz="2400" dirty="0"/>
              <a:t>Examples:</a:t>
            </a:r>
          </a:p>
          <a:p>
            <a:r>
              <a:rPr lang="en-US" sz="2400" dirty="0"/>
              <a:t>Requesting sexual favors in exchange for a benefit or service</a:t>
            </a:r>
          </a:p>
          <a:p>
            <a:r>
              <a:rPr lang="en-US" sz="2400" dirty="0"/>
              <a:t>Threatening to remove a benefit or service unless the person engages in sexual favors</a:t>
            </a:r>
          </a:p>
        </p:txBody>
      </p:sp>
      <p:pic>
        <p:nvPicPr>
          <p:cNvPr id="5" name="Picture 4">
            <a:extLst>
              <a:ext uri="{FF2B5EF4-FFF2-40B4-BE49-F238E27FC236}">
                <a16:creationId xmlns:a16="http://schemas.microsoft.com/office/drawing/2014/main" id="{D677827C-7525-3A21-AD1E-C08D969CE51F}"/>
              </a:ext>
            </a:extLst>
          </p:cNvPr>
          <p:cNvPicPr>
            <a:picLocks noChangeAspect="1"/>
          </p:cNvPicPr>
          <p:nvPr/>
        </p:nvPicPr>
        <p:blipFill>
          <a:blip r:embed="rId2"/>
          <a:stretch>
            <a:fillRect/>
          </a:stretch>
        </p:blipFill>
        <p:spPr>
          <a:xfrm>
            <a:off x="10844667" y="5148839"/>
            <a:ext cx="1347333" cy="1481456"/>
          </a:xfrm>
          <a:prstGeom prst="rect">
            <a:avLst/>
          </a:prstGeom>
        </p:spPr>
      </p:pic>
    </p:spTree>
    <p:extLst>
      <p:ext uri="{BB962C8B-B14F-4D97-AF65-F5344CB8AC3E}">
        <p14:creationId xmlns:p14="http://schemas.microsoft.com/office/powerpoint/2010/main" val="860431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3" name="Straight Connector 12">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43467" y="816638"/>
            <a:ext cx="3367359" cy="5224724"/>
          </a:xfrm>
        </p:spPr>
        <p:txBody>
          <a:bodyPr anchor="ctr">
            <a:normAutofit/>
          </a:bodyPr>
          <a:lstStyle/>
          <a:p>
            <a:r>
              <a:rPr lang="en-US" sz="4000" dirty="0">
                <a:solidFill>
                  <a:schemeClr val="tx1"/>
                </a:solidFill>
              </a:rPr>
              <a:t>Defining Title IX Sexual Harassment</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4654295" y="816638"/>
            <a:ext cx="4619706" cy="5224724"/>
          </a:xfrm>
        </p:spPr>
        <p:txBody>
          <a:bodyPr vert="horz" lIns="91440" tIns="45720" rIns="91440" bIns="45720" rtlCol="0" anchor="ctr">
            <a:normAutofit/>
          </a:bodyPr>
          <a:lstStyle/>
          <a:p>
            <a:pPr marL="0" indent="0">
              <a:buNone/>
            </a:pPr>
            <a:r>
              <a:rPr lang="en-US" sz="2400" dirty="0"/>
              <a:t>Hostile environment harassment</a:t>
            </a:r>
          </a:p>
          <a:p>
            <a:r>
              <a:rPr lang="en-US" sz="2400" b="1" dirty="0"/>
              <a:t>Unwelcome</a:t>
            </a:r>
            <a:r>
              <a:rPr lang="en-US" sz="2400" dirty="0"/>
              <a:t> conduct </a:t>
            </a:r>
            <a:r>
              <a:rPr lang="en-US" sz="2400" b="1" dirty="0"/>
              <a:t>based on sex </a:t>
            </a:r>
            <a:r>
              <a:rPr lang="en-US" sz="2400" dirty="0"/>
              <a:t>determined by a reasonable person to be so </a:t>
            </a:r>
            <a:r>
              <a:rPr lang="en-US" sz="2400" b="1" dirty="0"/>
              <a:t>severe, pervasive, and objectively offensive </a:t>
            </a:r>
            <a:r>
              <a:rPr lang="en-US" sz="2400" dirty="0"/>
              <a:t>that it effectively denies a </a:t>
            </a:r>
            <a:r>
              <a:rPr lang="en-US" sz="2400" b="1" dirty="0"/>
              <a:t>person</a:t>
            </a:r>
            <a:r>
              <a:rPr lang="en-US" sz="2400" dirty="0"/>
              <a:t> equal access to the District’s education program or activity.</a:t>
            </a:r>
          </a:p>
        </p:txBody>
      </p:sp>
      <p:pic>
        <p:nvPicPr>
          <p:cNvPr id="5" name="Picture 4">
            <a:extLst>
              <a:ext uri="{FF2B5EF4-FFF2-40B4-BE49-F238E27FC236}">
                <a16:creationId xmlns:a16="http://schemas.microsoft.com/office/drawing/2014/main" id="{E2367655-3EB1-5517-C7D1-6E01F1DF1F0B}"/>
              </a:ext>
            </a:extLst>
          </p:cNvPr>
          <p:cNvPicPr>
            <a:picLocks noChangeAspect="1"/>
          </p:cNvPicPr>
          <p:nvPr/>
        </p:nvPicPr>
        <p:blipFill>
          <a:blip r:embed="rId2"/>
          <a:stretch>
            <a:fillRect/>
          </a:stretch>
        </p:blipFill>
        <p:spPr>
          <a:xfrm>
            <a:off x="10844667" y="5280948"/>
            <a:ext cx="1347333" cy="1481456"/>
          </a:xfrm>
          <a:prstGeom prst="rect">
            <a:avLst/>
          </a:prstGeom>
        </p:spPr>
      </p:pic>
    </p:spTree>
    <p:extLst>
      <p:ext uri="{BB962C8B-B14F-4D97-AF65-F5344CB8AC3E}">
        <p14:creationId xmlns:p14="http://schemas.microsoft.com/office/powerpoint/2010/main" val="35920497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1AA7C24-F617-29C2-E1A0-FAE70E4EEB2F}"/>
              </a:ext>
            </a:extLst>
          </p:cNvPr>
          <p:cNvSpPr>
            <a:spLocks noGrp="1"/>
          </p:cNvSpPr>
          <p:nvPr>
            <p:ph type="title"/>
          </p:nvPr>
        </p:nvSpPr>
        <p:spPr>
          <a:xfrm>
            <a:off x="677334" y="609600"/>
            <a:ext cx="3843375" cy="5175624"/>
          </a:xfrm>
        </p:spPr>
        <p:txBody>
          <a:bodyPr anchor="ctr">
            <a:normAutofit/>
          </a:bodyPr>
          <a:lstStyle/>
          <a:p>
            <a:r>
              <a:rPr lang="en-US" sz="4000" b="1" dirty="0">
                <a:solidFill>
                  <a:schemeClr val="tx1">
                    <a:lumMod val="85000"/>
                    <a:lumOff val="15000"/>
                  </a:schemeClr>
                </a:solidFill>
              </a:rPr>
              <a:t>Based on Sex</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aphicFrame>
        <p:nvGraphicFramePr>
          <p:cNvPr id="28" name="Content Placeholder 2">
            <a:extLst>
              <a:ext uri="{FF2B5EF4-FFF2-40B4-BE49-F238E27FC236}">
                <a16:creationId xmlns:a16="http://schemas.microsoft.com/office/drawing/2014/main" id="{0B1D6A16-6AFF-BFAA-9E4C-98F8FA7679C9}"/>
              </a:ext>
            </a:extLst>
          </p:cNvPr>
          <p:cNvGraphicFramePr>
            <a:graphicFrameLocks noGrp="1"/>
          </p:cNvGraphicFramePr>
          <p:nvPr>
            <p:ph idx="1"/>
            <p:extLst>
              <p:ext uri="{D42A27DB-BD31-4B8C-83A1-F6EECF244321}">
                <p14:modId xmlns:p14="http://schemas.microsoft.com/office/powerpoint/2010/main" val="403939535"/>
              </p:ext>
            </p:extLst>
          </p:nvPr>
        </p:nvGraphicFramePr>
        <p:xfrm>
          <a:off x="6116084" y="609601"/>
          <a:ext cx="5511296" cy="5175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89172493"/>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1AA7C24-F617-29C2-E1A0-FAE70E4EEB2F}"/>
              </a:ext>
            </a:extLst>
          </p:cNvPr>
          <p:cNvSpPr>
            <a:spLocks noGrp="1"/>
          </p:cNvSpPr>
          <p:nvPr>
            <p:ph type="title"/>
          </p:nvPr>
        </p:nvSpPr>
        <p:spPr>
          <a:xfrm>
            <a:off x="677334" y="609600"/>
            <a:ext cx="3843375" cy="5175624"/>
          </a:xfrm>
        </p:spPr>
        <p:txBody>
          <a:bodyPr anchor="ctr">
            <a:normAutofit/>
          </a:bodyPr>
          <a:lstStyle/>
          <a:p>
            <a:r>
              <a:rPr lang="en-US" sz="4000" b="1" dirty="0">
                <a:solidFill>
                  <a:schemeClr val="tx1">
                    <a:lumMod val="85000"/>
                    <a:lumOff val="15000"/>
                  </a:schemeClr>
                </a:solidFill>
              </a:rPr>
              <a:t>Not Based on Sex</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aphicFrame>
        <p:nvGraphicFramePr>
          <p:cNvPr id="28" name="Content Placeholder 2">
            <a:extLst>
              <a:ext uri="{FF2B5EF4-FFF2-40B4-BE49-F238E27FC236}">
                <a16:creationId xmlns:a16="http://schemas.microsoft.com/office/drawing/2014/main" id="{0B1D6A16-6AFF-BFAA-9E4C-98F8FA7679C9}"/>
              </a:ext>
            </a:extLst>
          </p:cNvPr>
          <p:cNvGraphicFramePr>
            <a:graphicFrameLocks noGrp="1"/>
          </p:cNvGraphicFramePr>
          <p:nvPr>
            <p:ph idx="1"/>
            <p:extLst>
              <p:ext uri="{D42A27DB-BD31-4B8C-83A1-F6EECF244321}">
                <p14:modId xmlns:p14="http://schemas.microsoft.com/office/powerpoint/2010/main" val="526037363"/>
              </p:ext>
            </p:extLst>
          </p:nvPr>
        </p:nvGraphicFramePr>
        <p:xfrm>
          <a:off x="6116084" y="609601"/>
          <a:ext cx="5511296" cy="5175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FE4D202-DD0F-6245-BDE0-149D16E00BF3}"/>
              </a:ext>
            </a:extLst>
          </p:cNvPr>
          <p:cNvSpPr txBox="1"/>
          <p:nvPr/>
        </p:nvSpPr>
        <p:spPr>
          <a:xfrm>
            <a:off x="6431280" y="1562100"/>
            <a:ext cx="4373880" cy="3970318"/>
          </a:xfrm>
          <a:prstGeom prst="rect">
            <a:avLst/>
          </a:prstGeom>
          <a:noFill/>
        </p:spPr>
        <p:txBody>
          <a:bodyPr wrap="square" rtlCol="0">
            <a:spAutoFit/>
          </a:bodyPr>
          <a:lstStyle/>
          <a:p>
            <a:r>
              <a:rPr lang="en-US" dirty="0">
                <a:solidFill>
                  <a:schemeClr val="bg2"/>
                </a:solidFill>
              </a:rPr>
              <a:t>Just because conduct is “tinged with sexual connotation” does not mean it is based on sex.</a:t>
            </a:r>
          </a:p>
          <a:p>
            <a:endParaRPr lang="en-US" dirty="0">
              <a:solidFill>
                <a:schemeClr val="bg2"/>
              </a:solidFill>
            </a:endParaRPr>
          </a:p>
          <a:p>
            <a:r>
              <a:rPr lang="en-US" dirty="0">
                <a:solidFill>
                  <a:schemeClr val="bg2"/>
                </a:solidFill>
              </a:rPr>
              <a:t>For example, female student Abby is angry at female student Betty because Betty is being too friendly with Abby’s boyfriend. Abby calls Betty an “illiterate, </a:t>
            </a:r>
            <a:r>
              <a:rPr lang="en-US" dirty="0" err="1">
                <a:solidFill>
                  <a:schemeClr val="bg2"/>
                </a:solidFill>
              </a:rPr>
              <a:t>stanky</a:t>
            </a:r>
            <a:r>
              <a:rPr lang="en-US" dirty="0">
                <a:solidFill>
                  <a:schemeClr val="bg2"/>
                </a:solidFill>
              </a:rPr>
              <a:t> hoe.” Abby also spreads a rumor that Betty has an STD.</a:t>
            </a:r>
          </a:p>
          <a:p>
            <a:endParaRPr lang="en-US" dirty="0">
              <a:solidFill>
                <a:schemeClr val="bg2"/>
              </a:solidFill>
            </a:endParaRPr>
          </a:p>
          <a:p>
            <a:r>
              <a:rPr lang="en-US" dirty="0">
                <a:solidFill>
                  <a:schemeClr val="bg2"/>
                </a:solidFill>
              </a:rPr>
              <a:t>This is NOT conduct based on sex, but conduct based on general dislike and anger Abby has toward Betty.</a:t>
            </a:r>
          </a:p>
        </p:txBody>
      </p:sp>
    </p:spTree>
    <p:extLst>
      <p:ext uri="{BB962C8B-B14F-4D97-AF65-F5344CB8AC3E}">
        <p14:creationId xmlns:p14="http://schemas.microsoft.com/office/powerpoint/2010/main" val="3469003115"/>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41AA7C24-F617-29C2-E1A0-FAE70E4EEB2F}"/>
              </a:ext>
            </a:extLst>
          </p:cNvPr>
          <p:cNvSpPr>
            <a:spLocks noGrp="1"/>
          </p:cNvSpPr>
          <p:nvPr>
            <p:ph type="title"/>
          </p:nvPr>
        </p:nvSpPr>
        <p:spPr>
          <a:xfrm>
            <a:off x="677334" y="609600"/>
            <a:ext cx="3843375" cy="5175624"/>
          </a:xfrm>
        </p:spPr>
        <p:txBody>
          <a:bodyPr anchor="ctr">
            <a:normAutofit/>
          </a:bodyPr>
          <a:lstStyle/>
          <a:p>
            <a:r>
              <a:rPr lang="en-US" sz="4000" b="1" dirty="0">
                <a:solidFill>
                  <a:schemeClr val="tx1">
                    <a:lumMod val="85000"/>
                    <a:lumOff val="15000"/>
                  </a:schemeClr>
                </a:solidFill>
              </a:rPr>
              <a:t>Not Based on Sex</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graphicFrame>
        <p:nvGraphicFramePr>
          <p:cNvPr id="28" name="Content Placeholder 2">
            <a:extLst>
              <a:ext uri="{FF2B5EF4-FFF2-40B4-BE49-F238E27FC236}">
                <a16:creationId xmlns:a16="http://schemas.microsoft.com/office/drawing/2014/main" id="{0B1D6A16-6AFF-BFAA-9E4C-98F8FA7679C9}"/>
              </a:ext>
            </a:extLst>
          </p:cNvPr>
          <p:cNvGraphicFramePr>
            <a:graphicFrameLocks noGrp="1"/>
          </p:cNvGraphicFramePr>
          <p:nvPr>
            <p:ph idx="1"/>
          </p:nvPr>
        </p:nvGraphicFramePr>
        <p:xfrm>
          <a:off x="6116084" y="609601"/>
          <a:ext cx="5511296" cy="51756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TextBox 2">
            <a:extLst>
              <a:ext uri="{FF2B5EF4-FFF2-40B4-BE49-F238E27FC236}">
                <a16:creationId xmlns:a16="http://schemas.microsoft.com/office/drawing/2014/main" id="{CFE4D202-DD0F-6245-BDE0-149D16E00BF3}"/>
              </a:ext>
            </a:extLst>
          </p:cNvPr>
          <p:cNvSpPr txBox="1"/>
          <p:nvPr/>
        </p:nvSpPr>
        <p:spPr>
          <a:xfrm>
            <a:off x="6373255" y="508389"/>
            <a:ext cx="4373880" cy="5909310"/>
          </a:xfrm>
          <a:prstGeom prst="rect">
            <a:avLst/>
          </a:prstGeom>
          <a:noFill/>
        </p:spPr>
        <p:txBody>
          <a:bodyPr wrap="square" rtlCol="0" anchor="ctr">
            <a:spAutoFit/>
          </a:bodyPr>
          <a:lstStyle/>
          <a:p>
            <a:r>
              <a:rPr lang="en-US" sz="2000" dirty="0">
                <a:solidFill>
                  <a:schemeClr val="bg2"/>
                </a:solidFill>
              </a:rPr>
              <a:t>Pretend instead that Teacher Allison hates coworker Bill because he was made the Team Lead, and now makes more than her. To get back at him, she routinely makes pointed comments, such as:</a:t>
            </a:r>
          </a:p>
          <a:p>
            <a:endParaRPr lang="en-US" sz="2000" dirty="0">
              <a:solidFill>
                <a:schemeClr val="bg2"/>
              </a:solidFill>
            </a:endParaRPr>
          </a:p>
          <a:p>
            <a:pPr marL="285750" indent="-285750">
              <a:buFont typeface="Arial" panose="020B0604020202020204" pitchFamily="34" charset="0"/>
              <a:buChar char="•"/>
            </a:pPr>
            <a:r>
              <a:rPr lang="en-US" sz="2000" dirty="0">
                <a:solidFill>
                  <a:schemeClr val="bg2"/>
                </a:solidFill>
              </a:rPr>
              <a:t>“Did they shorten your name from William to match what’s below the belt?”</a:t>
            </a:r>
          </a:p>
          <a:p>
            <a:pPr marL="285750" indent="-285750">
              <a:buFont typeface="Arial" panose="020B0604020202020204" pitchFamily="34" charset="0"/>
              <a:buChar char="•"/>
            </a:pPr>
            <a:endParaRPr lang="en-US" sz="2000" dirty="0">
              <a:solidFill>
                <a:schemeClr val="bg2"/>
              </a:solidFill>
            </a:endParaRPr>
          </a:p>
          <a:p>
            <a:r>
              <a:rPr lang="en-US" sz="2000" dirty="0">
                <a:solidFill>
                  <a:schemeClr val="bg2"/>
                </a:solidFill>
              </a:rPr>
              <a:t>At a team meeting:</a:t>
            </a:r>
          </a:p>
          <a:p>
            <a:pPr marL="285750" indent="-285750">
              <a:buFont typeface="Arial" panose="020B0604020202020204" pitchFamily="34" charset="0"/>
              <a:buChar char="•"/>
            </a:pPr>
            <a:r>
              <a:rPr lang="en-US" sz="2000" dirty="0">
                <a:solidFill>
                  <a:schemeClr val="bg2"/>
                </a:solidFill>
              </a:rPr>
              <a:t>Bill: “Please try to avoid coming up short on your progress reports—”</a:t>
            </a:r>
          </a:p>
          <a:p>
            <a:pPr marL="285750" indent="-285750">
              <a:buFont typeface="Arial" panose="020B0604020202020204" pitchFamily="34" charset="0"/>
              <a:buChar char="•"/>
            </a:pPr>
            <a:r>
              <a:rPr lang="en-US" sz="2000" dirty="0">
                <a:solidFill>
                  <a:schemeClr val="bg2"/>
                </a:solidFill>
              </a:rPr>
              <a:t>Allison: “We know it wouldn’t be the first time you were short on something!”</a:t>
            </a:r>
          </a:p>
          <a:p>
            <a:pPr marL="285750" indent="-285750">
              <a:buFont typeface="Arial" panose="020B0604020202020204" pitchFamily="34" charset="0"/>
              <a:buChar char="•"/>
            </a:pPr>
            <a:endParaRPr lang="en-US" dirty="0">
              <a:solidFill>
                <a:schemeClr val="bg2"/>
              </a:solidFill>
            </a:endParaRPr>
          </a:p>
        </p:txBody>
      </p:sp>
    </p:spTree>
    <p:extLst>
      <p:ext uri="{BB962C8B-B14F-4D97-AF65-F5344CB8AC3E}">
        <p14:creationId xmlns:p14="http://schemas.microsoft.com/office/powerpoint/2010/main" val="2717470324"/>
      </p:ext>
    </p:extLst>
  </p:cSld>
  <p:clrMapOvr>
    <a:overrideClrMapping bg1="dk1" tx1="lt1" bg2="dk2" tx2="lt2" accent1="accent1" accent2="accent2" accent3="accent3" accent4="accent4" accent5="accent5" accent6="accent6" hlink="hlink" folHlink="folHlink"/>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77334" y="609600"/>
            <a:ext cx="8596668" cy="876300"/>
          </a:xfrm>
        </p:spPr>
        <p:txBody>
          <a:bodyPr>
            <a:normAutofit fontScale="90000"/>
          </a:bodyPr>
          <a:lstStyle/>
          <a:p>
            <a:r>
              <a:rPr lang="en-US" sz="4400" dirty="0">
                <a:solidFill>
                  <a:schemeClr val="tx1"/>
                </a:solidFill>
              </a:rPr>
              <a:t>Severe, Pervasive, and Objectively Offensive</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677334" y="2166257"/>
            <a:ext cx="8596668" cy="3875105"/>
          </a:xfrm>
        </p:spPr>
        <p:txBody>
          <a:bodyPr vert="horz" lIns="91440" tIns="45720" rIns="91440" bIns="45720" rtlCol="0" anchor="t">
            <a:normAutofit/>
          </a:bodyPr>
          <a:lstStyle/>
          <a:p>
            <a:r>
              <a:rPr lang="en-US" sz="2400" b="1" dirty="0"/>
              <a:t>Severe</a:t>
            </a:r>
            <a:r>
              <a:rPr lang="en-US" sz="2400" dirty="0"/>
              <a:t> – conduct that goes far beyond the boundaries of appropriate behavior, more than ordinary juvenile behavior.</a:t>
            </a:r>
          </a:p>
          <a:p>
            <a:r>
              <a:rPr lang="en-US" sz="2400" b="1" dirty="0"/>
              <a:t>Pervasive</a:t>
            </a:r>
            <a:r>
              <a:rPr lang="en-US" sz="2400" dirty="0"/>
              <a:t> – conduct that is systemic, i.e. ongoing, continuous, or repeated.</a:t>
            </a:r>
          </a:p>
          <a:p>
            <a:r>
              <a:rPr lang="en-US" sz="2400" b="1" dirty="0"/>
              <a:t>Objectively Offensive </a:t>
            </a:r>
            <a:r>
              <a:rPr lang="en-US" sz="2400" dirty="0"/>
              <a:t>– offensive to a reasonable person under the same circumstances.  </a:t>
            </a:r>
          </a:p>
          <a:p>
            <a:pPr lvl="1"/>
            <a:r>
              <a:rPr lang="en-US" sz="2000" dirty="0"/>
              <a:t>Do you know the difference between subjective and objective?</a:t>
            </a:r>
          </a:p>
        </p:txBody>
      </p:sp>
      <p:pic>
        <p:nvPicPr>
          <p:cNvPr id="4" name="Picture 3" descr="Shape&#10;&#10;Description automatically generated">
            <a:extLst>
              <a:ext uri="{FF2B5EF4-FFF2-40B4-BE49-F238E27FC236}">
                <a16:creationId xmlns:a16="http://schemas.microsoft.com/office/drawing/2014/main" id="{B956E22F-E74D-0549-8C65-65C5790277A1}"/>
              </a:ext>
            </a:extLst>
          </p:cNvPr>
          <p:cNvPicPr>
            <a:picLocks noChangeAspect="1"/>
          </p:cNvPicPr>
          <p:nvPr/>
        </p:nvPicPr>
        <p:blipFill>
          <a:blip r:embed="rId2"/>
          <a:stretch>
            <a:fillRect/>
          </a:stretch>
        </p:blipFill>
        <p:spPr>
          <a:xfrm>
            <a:off x="10613571" y="5162825"/>
            <a:ext cx="1349741" cy="1484716"/>
          </a:xfrm>
          <a:prstGeom prst="rect">
            <a:avLst/>
          </a:prstGeom>
        </p:spPr>
      </p:pic>
    </p:spTree>
    <p:extLst>
      <p:ext uri="{BB962C8B-B14F-4D97-AF65-F5344CB8AC3E}">
        <p14:creationId xmlns:p14="http://schemas.microsoft.com/office/powerpoint/2010/main" val="283520471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6831C-465A-FC41-EAC7-B3DBB7E9FAF1}"/>
              </a:ext>
            </a:extLst>
          </p:cNvPr>
          <p:cNvSpPr>
            <a:spLocks noGrp="1"/>
          </p:cNvSpPr>
          <p:nvPr>
            <p:ph type="title"/>
          </p:nvPr>
        </p:nvSpPr>
        <p:spPr/>
        <p:txBody>
          <a:bodyPr>
            <a:normAutofit/>
          </a:bodyPr>
          <a:lstStyle/>
          <a:p>
            <a:r>
              <a:rPr lang="en-US" sz="4000" dirty="0">
                <a:solidFill>
                  <a:schemeClr val="tx1"/>
                </a:solidFill>
              </a:rPr>
              <a:t>Effective Denial of Equal Access</a:t>
            </a:r>
          </a:p>
        </p:txBody>
      </p:sp>
      <p:sp>
        <p:nvSpPr>
          <p:cNvPr id="3" name="Content Placeholder 2">
            <a:extLst>
              <a:ext uri="{FF2B5EF4-FFF2-40B4-BE49-F238E27FC236}">
                <a16:creationId xmlns:a16="http://schemas.microsoft.com/office/drawing/2014/main" id="{1BBBF0C6-66EF-F54B-1E00-44EE9D366796}"/>
              </a:ext>
            </a:extLst>
          </p:cNvPr>
          <p:cNvSpPr>
            <a:spLocks noGrp="1"/>
          </p:cNvSpPr>
          <p:nvPr>
            <p:ph idx="1"/>
          </p:nvPr>
        </p:nvSpPr>
        <p:spPr/>
        <p:txBody>
          <a:bodyPr>
            <a:normAutofit/>
          </a:bodyPr>
          <a:lstStyle/>
          <a:p>
            <a:pPr algn="just"/>
            <a:r>
              <a:rPr lang="en-US" sz="2000" dirty="0"/>
              <a:t>Effective denial of access as compared to a person who was not subjected to the alleged harassment</a:t>
            </a:r>
          </a:p>
          <a:p>
            <a:pPr algn="just"/>
            <a:r>
              <a:rPr lang="en-US" sz="2000" dirty="0"/>
              <a:t>Does not require a concrete injury – emotional trauma may be sufficient</a:t>
            </a:r>
          </a:p>
          <a:p>
            <a:pPr algn="just"/>
            <a:r>
              <a:rPr lang="en-US" sz="2000" dirty="0"/>
              <a:t>Does not require the complainant to have already suffered a loss of education</a:t>
            </a:r>
          </a:p>
          <a:p>
            <a:pPr algn="just"/>
            <a:r>
              <a:rPr lang="en-US" sz="2000" dirty="0"/>
              <a:t>Does not require complete denial of access to education </a:t>
            </a:r>
          </a:p>
        </p:txBody>
      </p:sp>
      <p:pic>
        <p:nvPicPr>
          <p:cNvPr id="4" name="Picture 3">
            <a:extLst>
              <a:ext uri="{FF2B5EF4-FFF2-40B4-BE49-F238E27FC236}">
                <a16:creationId xmlns:a16="http://schemas.microsoft.com/office/drawing/2014/main" id="{4ADEF586-C1CF-1978-087B-BC749584EB1B}"/>
              </a:ext>
            </a:extLst>
          </p:cNvPr>
          <p:cNvPicPr>
            <a:picLocks noChangeAspect="1"/>
          </p:cNvPicPr>
          <p:nvPr/>
        </p:nvPicPr>
        <p:blipFill>
          <a:blip r:embed="rId2"/>
          <a:stretch>
            <a:fillRect/>
          </a:stretch>
        </p:blipFill>
        <p:spPr>
          <a:xfrm>
            <a:off x="10840999" y="5300634"/>
            <a:ext cx="1347333" cy="1481456"/>
          </a:xfrm>
          <a:prstGeom prst="rect">
            <a:avLst/>
          </a:prstGeom>
        </p:spPr>
      </p:pic>
    </p:spTree>
    <p:extLst>
      <p:ext uri="{BB962C8B-B14F-4D97-AF65-F5344CB8AC3E}">
        <p14:creationId xmlns:p14="http://schemas.microsoft.com/office/powerpoint/2010/main" val="280024801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0B5F7E3B-C5F1-40E0-A491-558BAFBC112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241804" y="1460500"/>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43467" y="816638"/>
            <a:ext cx="3367359" cy="5224724"/>
          </a:xfrm>
        </p:spPr>
        <p:txBody>
          <a:bodyPr anchor="ctr">
            <a:normAutofit/>
          </a:bodyPr>
          <a:lstStyle/>
          <a:p>
            <a:r>
              <a:rPr lang="en-US" sz="4000" dirty="0">
                <a:solidFill>
                  <a:schemeClr val="tx1"/>
                </a:solidFill>
              </a:rPr>
              <a:t>Defining Title IX Sexual Harassment</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4654295" y="816638"/>
            <a:ext cx="4619706" cy="5224724"/>
          </a:xfrm>
        </p:spPr>
        <p:txBody>
          <a:bodyPr vert="horz" lIns="91440" tIns="45720" rIns="91440" bIns="45720" rtlCol="0" anchor="ctr">
            <a:normAutofit/>
          </a:bodyPr>
          <a:lstStyle/>
          <a:p>
            <a:r>
              <a:rPr lang="en-US" sz="2800" dirty="0"/>
              <a:t>Certain crimes are also Title IX sexual harassment</a:t>
            </a:r>
          </a:p>
          <a:p>
            <a:r>
              <a:rPr lang="en-US" sz="2800" dirty="0"/>
              <a:t>Sexual assault</a:t>
            </a:r>
          </a:p>
          <a:p>
            <a:r>
              <a:rPr lang="en-US" sz="2800" dirty="0"/>
              <a:t>Dating violence</a:t>
            </a:r>
          </a:p>
          <a:p>
            <a:r>
              <a:rPr lang="en-US" sz="2800" dirty="0"/>
              <a:t>Domestic violence</a:t>
            </a:r>
          </a:p>
          <a:p>
            <a:r>
              <a:rPr lang="en-US" sz="2800" dirty="0"/>
              <a:t>Stalking</a:t>
            </a:r>
          </a:p>
          <a:p>
            <a:r>
              <a:rPr lang="en-US" sz="2800" dirty="0"/>
              <a:t>As defined in federal law</a:t>
            </a:r>
          </a:p>
        </p:txBody>
      </p:sp>
      <p:pic>
        <p:nvPicPr>
          <p:cNvPr id="6" name="Picture 5">
            <a:extLst>
              <a:ext uri="{FF2B5EF4-FFF2-40B4-BE49-F238E27FC236}">
                <a16:creationId xmlns:a16="http://schemas.microsoft.com/office/drawing/2014/main" id="{C019686A-6531-FAD7-1B06-6F279B23AD99}"/>
              </a:ext>
            </a:extLst>
          </p:cNvPr>
          <p:cNvPicPr>
            <a:picLocks noChangeAspect="1"/>
          </p:cNvPicPr>
          <p:nvPr/>
        </p:nvPicPr>
        <p:blipFill>
          <a:blip r:embed="rId2"/>
          <a:stretch>
            <a:fillRect/>
          </a:stretch>
        </p:blipFill>
        <p:spPr>
          <a:xfrm>
            <a:off x="10787186" y="5181497"/>
            <a:ext cx="1347333" cy="1481456"/>
          </a:xfrm>
          <a:prstGeom prst="rect">
            <a:avLst/>
          </a:prstGeom>
        </p:spPr>
      </p:pic>
    </p:spTree>
    <p:extLst>
      <p:ext uri="{BB962C8B-B14F-4D97-AF65-F5344CB8AC3E}">
        <p14:creationId xmlns:p14="http://schemas.microsoft.com/office/powerpoint/2010/main" val="2978021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6ADEDE-84F7-883D-7C3A-0930884B36AD}"/>
              </a:ext>
            </a:extLst>
          </p:cNvPr>
          <p:cNvSpPr>
            <a:spLocks noGrp="1"/>
          </p:cNvSpPr>
          <p:nvPr>
            <p:ph type="title"/>
          </p:nvPr>
        </p:nvSpPr>
        <p:spPr/>
        <p:txBody>
          <a:bodyPr>
            <a:noAutofit/>
          </a:bodyPr>
          <a:lstStyle/>
          <a:p>
            <a:r>
              <a:rPr lang="en-US" sz="4400" u="sng" dirty="0">
                <a:solidFill>
                  <a:schemeClr val="tx1"/>
                </a:solidFill>
              </a:rPr>
              <a:t>Sexual Assault</a:t>
            </a:r>
            <a:r>
              <a:rPr lang="en-US" sz="4400" dirty="0">
                <a:solidFill>
                  <a:schemeClr val="tx1"/>
                </a:solidFill>
              </a:rPr>
              <a:t> under the Clery Act</a:t>
            </a:r>
          </a:p>
        </p:txBody>
      </p:sp>
      <p:sp>
        <p:nvSpPr>
          <p:cNvPr id="3" name="Content Placeholder 2">
            <a:extLst>
              <a:ext uri="{FF2B5EF4-FFF2-40B4-BE49-F238E27FC236}">
                <a16:creationId xmlns:a16="http://schemas.microsoft.com/office/drawing/2014/main" id="{F358E63F-EA86-98CB-5BD2-79E7BC363153}"/>
              </a:ext>
            </a:extLst>
          </p:cNvPr>
          <p:cNvSpPr>
            <a:spLocks noGrp="1"/>
          </p:cNvSpPr>
          <p:nvPr>
            <p:ph idx="1"/>
          </p:nvPr>
        </p:nvSpPr>
        <p:spPr/>
        <p:txBody>
          <a:bodyPr>
            <a:normAutofit lnSpcReduction="10000"/>
          </a:bodyPr>
          <a:lstStyle/>
          <a:p>
            <a:r>
              <a:rPr lang="en-US" sz="2000" dirty="0"/>
              <a:t>Rape: The penetration, no matter how slight, of the vagina or anus with any body part or object, or oral penetration by a sex organ of another person, without the consent of the victim. </a:t>
            </a:r>
          </a:p>
          <a:p>
            <a:r>
              <a:rPr lang="en-US" sz="2000" dirty="0"/>
              <a:t>Fondling: The touching of the private body parts of another person for the purpose of sexual gratification, without the consent of the victim, including instances where the victim is incapable of giving consent because of his/her age or because of his/her temporary or permanent mental incapacity. </a:t>
            </a:r>
          </a:p>
          <a:p>
            <a:r>
              <a:rPr lang="en-US" sz="2000" dirty="0"/>
              <a:t>Incest: Sexual intercourse between persons who are related to each other within the degrees wherein marriage is prohibited by law. </a:t>
            </a:r>
          </a:p>
          <a:p>
            <a:r>
              <a:rPr lang="en-US" sz="2000" dirty="0"/>
              <a:t>Statutory Rape: Sexual intercourse with a person who is under the statutory age of consent</a:t>
            </a:r>
          </a:p>
        </p:txBody>
      </p:sp>
      <p:pic>
        <p:nvPicPr>
          <p:cNvPr id="4" name="Picture 3">
            <a:extLst>
              <a:ext uri="{FF2B5EF4-FFF2-40B4-BE49-F238E27FC236}">
                <a16:creationId xmlns:a16="http://schemas.microsoft.com/office/drawing/2014/main" id="{D3917B76-A956-0BDA-61A3-D2C6E8289F12}"/>
              </a:ext>
            </a:extLst>
          </p:cNvPr>
          <p:cNvPicPr>
            <a:picLocks noChangeAspect="1"/>
          </p:cNvPicPr>
          <p:nvPr/>
        </p:nvPicPr>
        <p:blipFill>
          <a:blip r:embed="rId2"/>
          <a:stretch>
            <a:fillRect/>
          </a:stretch>
        </p:blipFill>
        <p:spPr>
          <a:xfrm>
            <a:off x="10844667" y="5165464"/>
            <a:ext cx="1347333" cy="1481456"/>
          </a:xfrm>
          <a:prstGeom prst="rect">
            <a:avLst/>
          </a:prstGeom>
        </p:spPr>
      </p:pic>
    </p:spTree>
    <p:extLst>
      <p:ext uri="{BB962C8B-B14F-4D97-AF65-F5344CB8AC3E}">
        <p14:creationId xmlns:p14="http://schemas.microsoft.com/office/powerpoint/2010/main" val="4064549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Trebuchet MS" panose="020B0603020202020204"/>
              <a:ea typeface="+mn-ea"/>
              <a:cs typeface="+mn-cs"/>
            </a:endParaRPr>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937260" y="439600"/>
            <a:ext cx="10547167" cy="1457597"/>
          </a:xfrm>
        </p:spPr>
        <p:txBody>
          <a:bodyPr>
            <a:normAutofit fontScale="90000"/>
          </a:bodyPr>
          <a:lstStyle/>
          <a:p>
            <a:r>
              <a:rPr lang="en-US" sz="4400" b="1" dirty="0">
                <a:solidFill>
                  <a:schemeClr val="tx1"/>
                </a:solidFill>
              </a:rPr>
              <a:t>All of the previous examples of sexual harassment apply to “actual knowledge”</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3019381842"/>
              </p:ext>
            </p:extLst>
          </p:nvPr>
        </p:nvGraphicFramePr>
        <p:xfrm>
          <a:off x="2372783" y="2123757"/>
          <a:ext cx="6736927" cy="37788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3827543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Response to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1002092124"/>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7314859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77334" y="609600"/>
            <a:ext cx="8596668" cy="1320800"/>
          </a:xfrm>
        </p:spPr>
        <p:txBody>
          <a:bodyPr>
            <a:normAutofit fontScale="90000"/>
          </a:bodyPr>
          <a:lstStyle/>
          <a:p>
            <a:r>
              <a:rPr lang="en-US" sz="4800" dirty="0"/>
              <a:t>Scope of the Education Program or Activity</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677334" y="2160589"/>
            <a:ext cx="8596668" cy="3880773"/>
          </a:xfrm>
        </p:spPr>
        <p:txBody>
          <a:bodyPr vert="horz" lIns="91440" tIns="45720" rIns="91440" bIns="45720" rtlCol="0">
            <a:normAutofit/>
          </a:bodyPr>
          <a:lstStyle/>
          <a:p>
            <a:r>
              <a:rPr lang="en-US" b="1" dirty="0"/>
              <a:t>The District’s programs and activities include any location, event, or circumstance where the school district exercises substantial control over BOTH the context of the alleged harassment and the person accused, such as:</a:t>
            </a:r>
          </a:p>
          <a:p>
            <a:pPr lvl="1"/>
            <a:r>
              <a:rPr lang="en-US" b="1" dirty="0"/>
              <a:t>On-campus activities</a:t>
            </a:r>
          </a:p>
          <a:p>
            <a:pPr lvl="1"/>
            <a:r>
              <a:rPr lang="en-US" b="1" dirty="0"/>
              <a:t>Extracurricular activities (even if off campus), and</a:t>
            </a:r>
          </a:p>
          <a:p>
            <a:pPr lvl="1"/>
            <a:r>
              <a:rPr lang="en-US" b="1" dirty="0"/>
              <a:t>School-sponsored activities, such as field trips</a:t>
            </a:r>
          </a:p>
        </p:txBody>
      </p:sp>
      <p:pic>
        <p:nvPicPr>
          <p:cNvPr id="5" name="Picture 4">
            <a:extLst>
              <a:ext uri="{FF2B5EF4-FFF2-40B4-BE49-F238E27FC236}">
                <a16:creationId xmlns:a16="http://schemas.microsoft.com/office/drawing/2014/main" id="{F11182F1-5957-0736-712A-7FBD4DD0FA02}"/>
              </a:ext>
            </a:extLst>
          </p:cNvPr>
          <p:cNvPicPr>
            <a:picLocks noChangeAspect="1"/>
          </p:cNvPicPr>
          <p:nvPr/>
        </p:nvPicPr>
        <p:blipFill>
          <a:blip r:embed="rId2"/>
          <a:stretch>
            <a:fillRect/>
          </a:stretch>
        </p:blipFill>
        <p:spPr>
          <a:xfrm>
            <a:off x="10737694" y="5223933"/>
            <a:ext cx="1347333" cy="1481456"/>
          </a:xfrm>
          <a:prstGeom prst="rect">
            <a:avLst/>
          </a:prstGeom>
        </p:spPr>
      </p:pic>
    </p:spTree>
    <p:extLst>
      <p:ext uri="{BB962C8B-B14F-4D97-AF65-F5344CB8AC3E}">
        <p14:creationId xmlns:p14="http://schemas.microsoft.com/office/powerpoint/2010/main" val="3550935247"/>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5C3A0D-DC63-A8CE-1179-B07E8AFF7E0B}"/>
              </a:ext>
            </a:extLst>
          </p:cNvPr>
          <p:cNvSpPr>
            <a:spLocks noGrp="1"/>
          </p:cNvSpPr>
          <p:nvPr>
            <p:ph type="title"/>
          </p:nvPr>
        </p:nvSpPr>
        <p:spPr/>
        <p:txBody>
          <a:bodyPr>
            <a:normAutofit/>
          </a:bodyPr>
          <a:lstStyle/>
          <a:p>
            <a:r>
              <a:rPr lang="en-US" sz="4400" dirty="0">
                <a:solidFill>
                  <a:schemeClr val="tx1"/>
                </a:solidFill>
              </a:rPr>
              <a:t>“In the United States”</a:t>
            </a:r>
          </a:p>
        </p:txBody>
      </p:sp>
      <p:sp>
        <p:nvSpPr>
          <p:cNvPr id="3" name="Content Placeholder 2">
            <a:extLst>
              <a:ext uri="{FF2B5EF4-FFF2-40B4-BE49-F238E27FC236}">
                <a16:creationId xmlns:a16="http://schemas.microsoft.com/office/drawing/2014/main" id="{26BBDEC7-3A7B-BDA8-6DE0-FD6CB3203C7D}"/>
              </a:ext>
            </a:extLst>
          </p:cNvPr>
          <p:cNvSpPr>
            <a:spLocks noGrp="1"/>
          </p:cNvSpPr>
          <p:nvPr>
            <p:ph idx="1"/>
          </p:nvPr>
        </p:nvSpPr>
        <p:spPr>
          <a:xfrm>
            <a:off x="677334" y="1488613"/>
            <a:ext cx="8123766" cy="4432127"/>
          </a:xfrm>
        </p:spPr>
        <p:txBody>
          <a:bodyPr>
            <a:normAutofit/>
          </a:bodyPr>
          <a:lstStyle/>
          <a:p>
            <a:pPr algn="just"/>
            <a:r>
              <a:rPr lang="en-US" sz="2400" dirty="0"/>
              <a:t>Title IX rules do not apply outside the United States</a:t>
            </a:r>
          </a:p>
          <a:p>
            <a:pPr lvl="1" algn="just"/>
            <a:r>
              <a:rPr lang="en-US" sz="2000" dirty="0"/>
              <a:t>Study abroad programs</a:t>
            </a:r>
          </a:p>
          <a:p>
            <a:pPr lvl="1" algn="just"/>
            <a:r>
              <a:rPr lang="en-US" sz="2000" dirty="0"/>
              <a:t>Spring break abroad</a:t>
            </a:r>
          </a:p>
          <a:p>
            <a:pPr lvl="1" algn="just"/>
            <a:r>
              <a:rPr lang="en-US" sz="2000" dirty="0"/>
              <a:t>School trips overseas</a:t>
            </a:r>
          </a:p>
          <a:p>
            <a:pPr algn="just"/>
            <a:r>
              <a:rPr lang="en-US" sz="2400" dirty="0"/>
              <a:t>Other District policy, including the Student Code of Conduct/Educators’ Code of Ethics, may still apply and be used. </a:t>
            </a:r>
          </a:p>
          <a:p>
            <a:pPr algn="just"/>
            <a:r>
              <a:rPr lang="en-US" sz="2400" dirty="0"/>
              <a:t>Even when Title IX does not apply, you may refer to other policies prohibiting sexual harassment, bullying, and student or educator misconduct.</a:t>
            </a:r>
          </a:p>
        </p:txBody>
      </p:sp>
      <p:pic>
        <p:nvPicPr>
          <p:cNvPr id="4" name="Picture 3">
            <a:extLst>
              <a:ext uri="{FF2B5EF4-FFF2-40B4-BE49-F238E27FC236}">
                <a16:creationId xmlns:a16="http://schemas.microsoft.com/office/drawing/2014/main" id="{D2814040-32B1-DBF9-7399-D8218F461F02}"/>
              </a:ext>
            </a:extLst>
          </p:cNvPr>
          <p:cNvPicPr>
            <a:picLocks noChangeAspect="1"/>
          </p:cNvPicPr>
          <p:nvPr/>
        </p:nvPicPr>
        <p:blipFill>
          <a:blip r:embed="rId2"/>
          <a:stretch>
            <a:fillRect/>
          </a:stretch>
        </p:blipFill>
        <p:spPr>
          <a:xfrm>
            <a:off x="10840999" y="5132214"/>
            <a:ext cx="1347333" cy="1481456"/>
          </a:xfrm>
          <a:prstGeom prst="rect">
            <a:avLst/>
          </a:prstGeom>
        </p:spPr>
      </p:pic>
    </p:spTree>
    <p:extLst>
      <p:ext uri="{BB962C8B-B14F-4D97-AF65-F5344CB8AC3E}">
        <p14:creationId xmlns:p14="http://schemas.microsoft.com/office/powerpoint/2010/main" val="80389863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Response to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1132215872"/>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8789220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77334" y="609600"/>
            <a:ext cx="8596668" cy="876300"/>
          </a:xfrm>
        </p:spPr>
        <p:txBody>
          <a:bodyPr>
            <a:normAutofit/>
          </a:bodyPr>
          <a:lstStyle/>
          <a:p>
            <a:r>
              <a:rPr lang="en-US" sz="4400" dirty="0">
                <a:solidFill>
                  <a:schemeClr val="tx1"/>
                </a:solidFill>
              </a:rPr>
              <a:t>Prompt Response</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677334" y="1698171"/>
            <a:ext cx="8596668" cy="4343191"/>
          </a:xfrm>
        </p:spPr>
        <p:txBody>
          <a:bodyPr vert="horz" lIns="91440" tIns="45720" rIns="91440" bIns="45720" rtlCol="0" anchor="t">
            <a:normAutofit/>
          </a:bodyPr>
          <a:lstStyle/>
          <a:p>
            <a:pPr algn="just"/>
            <a:r>
              <a:rPr lang="en-US" sz="2400" dirty="0"/>
              <a:t>The District’s response cannot be “deliberately indifferent” or “clearly unreasonable” in light of the known circumstances.</a:t>
            </a:r>
          </a:p>
          <a:p>
            <a:pPr lvl="1" algn="just"/>
            <a:r>
              <a:rPr lang="en-US" sz="2200" dirty="0"/>
              <a:t>What would be an example of “deliberately indifferent?”</a:t>
            </a:r>
          </a:p>
          <a:p>
            <a:pPr marL="457200" lvl="1" indent="0" algn="just">
              <a:buNone/>
            </a:pPr>
            <a:endParaRPr lang="en-US" sz="2200" dirty="0"/>
          </a:p>
          <a:p>
            <a:pPr algn="just"/>
            <a:r>
              <a:rPr lang="en-US" sz="2400" dirty="0"/>
              <a:t>A deliberately indifferent response exposes the District to legal liability, including money damages.</a:t>
            </a:r>
          </a:p>
          <a:p>
            <a:pPr algn="just"/>
            <a:endParaRPr lang="en-US" sz="2400" dirty="0"/>
          </a:p>
        </p:txBody>
      </p:sp>
      <p:pic>
        <p:nvPicPr>
          <p:cNvPr id="4" name="Picture 3" descr="Shape&#10;&#10;Description automatically generated">
            <a:extLst>
              <a:ext uri="{FF2B5EF4-FFF2-40B4-BE49-F238E27FC236}">
                <a16:creationId xmlns:a16="http://schemas.microsoft.com/office/drawing/2014/main" id="{B956E22F-E74D-0549-8C65-65C5790277A1}"/>
              </a:ext>
            </a:extLst>
          </p:cNvPr>
          <p:cNvPicPr>
            <a:picLocks noChangeAspect="1"/>
          </p:cNvPicPr>
          <p:nvPr/>
        </p:nvPicPr>
        <p:blipFill>
          <a:blip r:embed="rId2"/>
          <a:stretch>
            <a:fillRect/>
          </a:stretch>
        </p:blipFill>
        <p:spPr>
          <a:xfrm>
            <a:off x="10613571" y="5162825"/>
            <a:ext cx="1349741" cy="1484716"/>
          </a:xfrm>
          <a:prstGeom prst="rect">
            <a:avLst/>
          </a:prstGeom>
        </p:spPr>
      </p:pic>
    </p:spTree>
    <p:extLst>
      <p:ext uri="{BB962C8B-B14F-4D97-AF65-F5344CB8AC3E}">
        <p14:creationId xmlns:p14="http://schemas.microsoft.com/office/powerpoint/2010/main" val="389088836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2BCDC0-4213-CE41-AF34-D4A8A042165D}"/>
              </a:ext>
            </a:extLst>
          </p:cNvPr>
          <p:cNvSpPr>
            <a:spLocks noGrp="1"/>
          </p:cNvSpPr>
          <p:nvPr>
            <p:ph type="title"/>
          </p:nvPr>
        </p:nvSpPr>
        <p:spPr>
          <a:xfrm>
            <a:off x="677334" y="285750"/>
            <a:ext cx="8596668" cy="876300"/>
          </a:xfrm>
        </p:spPr>
        <p:txBody>
          <a:bodyPr>
            <a:normAutofit/>
          </a:bodyPr>
          <a:lstStyle/>
          <a:p>
            <a:r>
              <a:rPr lang="en-US" sz="4400" dirty="0">
                <a:solidFill>
                  <a:schemeClr val="tx1"/>
                </a:solidFill>
              </a:rPr>
              <a:t>Prompt Response</a:t>
            </a:r>
          </a:p>
        </p:txBody>
      </p:sp>
      <p:sp>
        <p:nvSpPr>
          <p:cNvPr id="3" name="Content Placeholder 2">
            <a:extLst>
              <a:ext uri="{FF2B5EF4-FFF2-40B4-BE49-F238E27FC236}">
                <a16:creationId xmlns:a16="http://schemas.microsoft.com/office/drawing/2014/main" id="{B5C5E55A-A6D0-E64E-8B2F-4A6B8CDACE99}"/>
              </a:ext>
            </a:extLst>
          </p:cNvPr>
          <p:cNvSpPr>
            <a:spLocks noGrp="1"/>
          </p:cNvSpPr>
          <p:nvPr>
            <p:ph idx="1"/>
          </p:nvPr>
        </p:nvSpPr>
        <p:spPr>
          <a:xfrm>
            <a:off x="594360" y="1162050"/>
            <a:ext cx="8679642" cy="4658332"/>
          </a:xfrm>
        </p:spPr>
        <p:txBody>
          <a:bodyPr vert="horz" lIns="91440" tIns="45720" rIns="91440" bIns="45720" rtlCol="0" anchor="t">
            <a:normAutofit/>
          </a:bodyPr>
          <a:lstStyle/>
          <a:p>
            <a:pPr algn="just"/>
            <a:r>
              <a:rPr lang="en-US" sz="2400" dirty="0"/>
              <a:t>If we have actual knowledge of conduct that, if proved true, would be Title IX sexual harassment, the Title IX Coordinator must: </a:t>
            </a:r>
          </a:p>
          <a:p>
            <a:pPr lvl="1" algn="just"/>
            <a:r>
              <a:rPr lang="en-US" sz="2200" dirty="0"/>
              <a:t>promptly reach out to the complainant to explain the Title IX complaint process; and </a:t>
            </a:r>
          </a:p>
          <a:p>
            <a:pPr lvl="1" algn="just"/>
            <a:r>
              <a:rPr lang="en-US" sz="2200" dirty="0"/>
              <a:t>the right to file a formal complaint; and </a:t>
            </a:r>
          </a:p>
          <a:p>
            <a:pPr lvl="1" algn="just"/>
            <a:r>
              <a:rPr lang="en-US" sz="2200" dirty="0"/>
              <a:t>to discuss the availability of supportive measures.</a:t>
            </a:r>
          </a:p>
          <a:p>
            <a:pPr marL="0" indent="0" algn="just">
              <a:buNone/>
            </a:pPr>
            <a:endParaRPr lang="en-US" sz="2400" dirty="0"/>
          </a:p>
          <a:p>
            <a:pPr algn="just"/>
            <a:r>
              <a:rPr lang="en-US" sz="2400" dirty="0"/>
              <a:t>If a formal complaint is filed, the Title IX Team will conduct the grievance process pursuant to Title IX and the District’s adopted Title IX formal complaint procedures.</a:t>
            </a:r>
            <a:endParaRPr lang="en-US" sz="2200" dirty="0"/>
          </a:p>
          <a:p>
            <a:pPr algn="just"/>
            <a:endParaRPr lang="en-US" sz="2400" dirty="0"/>
          </a:p>
        </p:txBody>
      </p:sp>
      <p:pic>
        <p:nvPicPr>
          <p:cNvPr id="4" name="Picture 3" descr="Shape&#10;&#10;Description automatically generated">
            <a:extLst>
              <a:ext uri="{FF2B5EF4-FFF2-40B4-BE49-F238E27FC236}">
                <a16:creationId xmlns:a16="http://schemas.microsoft.com/office/drawing/2014/main" id="{B956E22F-E74D-0549-8C65-65C5790277A1}"/>
              </a:ext>
            </a:extLst>
          </p:cNvPr>
          <p:cNvPicPr>
            <a:picLocks noChangeAspect="1"/>
          </p:cNvPicPr>
          <p:nvPr/>
        </p:nvPicPr>
        <p:blipFill>
          <a:blip r:embed="rId2"/>
          <a:stretch>
            <a:fillRect/>
          </a:stretch>
        </p:blipFill>
        <p:spPr>
          <a:xfrm>
            <a:off x="10613571" y="5162825"/>
            <a:ext cx="1349741" cy="1484716"/>
          </a:xfrm>
          <a:prstGeom prst="rect">
            <a:avLst/>
          </a:prstGeom>
        </p:spPr>
      </p:pic>
    </p:spTree>
    <p:extLst>
      <p:ext uri="{BB962C8B-B14F-4D97-AF65-F5344CB8AC3E}">
        <p14:creationId xmlns:p14="http://schemas.microsoft.com/office/powerpoint/2010/main" val="36951705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EA2E424C-1939-EE5F-6786-9E09F07FD21C}"/>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Response to Sexual Harassment</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29B07EE9-61C6-75D7-5B18-063BB92DB9BF}"/>
              </a:ext>
            </a:extLst>
          </p:cNvPr>
          <p:cNvGraphicFramePr>
            <a:graphicFrameLocks noGrp="1"/>
          </p:cNvGraphicFramePr>
          <p:nvPr>
            <p:ph idx="1"/>
            <p:extLst>
              <p:ext uri="{D42A27DB-BD31-4B8C-83A1-F6EECF244321}">
                <p14:modId xmlns:p14="http://schemas.microsoft.com/office/powerpoint/2010/main" val="2525842289"/>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980656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0E68E-1F87-3873-2162-A1FFECB285BB}"/>
              </a:ext>
            </a:extLst>
          </p:cNvPr>
          <p:cNvSpPr>
            <a:spLocks noGrp="1"/>
          </p:cNvSpPr>
          <p:nvPr>
            <p:ph type="title"/>
          </p:nvPr>
        </p:nvSpPr>
        <p:spPr>
          <a:xfrm>
            <a:off x="757344" y="156238"/>
            <a:ext cx="8596668" cy="1320800"/>
          </a:xfrm>
        </p:spPr>
        <p:txBody>
          <a:bodyPr>
            <a:normAutofit fontScale="90000"/>
          </a:bodyPr>
          <a:lstStyle/>
          <a:p>
            <a:r>
              <a:rPr lang="en-US" sz="4400" dirty="0">
                <a:solidFill>
                  <a:schemeClr val="tx1"/>
                </a:solidFill>
              </a:rPr>
              <a:t>Title IX Written Grievance Procedures</a:t>
            </a:r>
          </a:p>
        </p:txBody>
      </p:sp>
      <p:sp>
        <p:nvSpPr>
          <p:cNvPr id="3" name="Content Placeholder 2">
            <a:extLst>
              <a:ext uri="{FF2B5EF4-FFF2-40B4-BE49-F238E27FC236}">
                <a16:creationId xmlns:a16="http://schemas.microsoft.com/office/drawing/2014/main" id="{35AD5EED-96FF-3961-86DB-A99006DE0021}"/>
              </a:ext>
            </a:extLst>
          </p:cNvPr>
          <p:cNvSpPr>
            <a:spLocks noGrp="1"/>
          </p:cNvSpPr>
          <p:nvPr>
            <p:ph idx="1"/>
          </p:nvPr>
        </p:nvSpPr>
        <p:spPr>
          <a:xfrm>
            <a:off x="677334" y="1488613"/>
            <a:ext cx="8596668" cy="3880773"/>
          </a:xfrm>
        </p:spPr>
        <p:txBody>
          <a:bodyPr>
            <a:noAutofit/>
          </a:bodyPr>
          <a:lstStyle/>
          <a:p>
            <a:r>
              <a:rPr lang="en-US" sz="2400" dirty="0"/>
              <a:t>A District must adopt written grievance procedures for handling Title IX sexual harassment complaints that:</a:t>
            </a:r>
          </a:p>
          <a:p>
            <a:pPr lvl="1"/>
            <a:r>
              <a:rPr lang="en-US" sz="2400" dirty="0"/>
              <a:t>Comply with the 2020 Title IX Rules, and</a:t>
            </a:r>
          </a:p>
          <a:p>
            <a:pPr lvl="1"/>
            <a:r>
              <a:rPr lang="en-US" sz="2400" dirty="0"/>
              <a:t>Are made publicly available</a:t>
            </a:r>
          </a:p>
          <a:p>
            <a:r>
              <a:rPr lang="en-US" sz="2400" dirty="0"/>
              <a:t>These are different from other grievance/investigation procedures under Board Policy.  Title IX has its own procedure for conducting investigations. </a:t>
            </a:r>
            <a:r>
              <a:rPr lang="en-US" sz="2400" b="1" dirty="0"/>
              <a:t>See FFH (Legal)</a:t>
            </a:r>
          </a:p>
          <a:p>
            <a:r>
              <a:rPr lang="en-US" sz="2400" dirty="0"/>
              <a:t>Written grievance procedures cannot discriminate on the basis of sex. All provisions must apply equally to the parties.</a:t>
            </a:r>
          </a:p>
          <a:p>
            <a:endParaRPr lang="en-US" sz="2400" dirty="0"/>
          </a:p>
        </p:txBody>
      </p:sp>
      <p:pic>
        <p:nvPicPr>
          <p:cNvPr id="4" name="Picture 3">
            <a:extLst>
              <a:ext uri="{FF2B5EF4-FFF2-40B4-BE49-F238E27FC236}">
                <a16:creationId xmlns:a16="http://schemas.microsoft.com/office/drawing/2014/main" id="{46D3D89C-46FA-EEA5-4254-E6392E484F06}"/>
              </a:ext>
            </a:extLst>
          </p:cNvPr>
          <p:cNvPicPr>
            <a:picLocks noChangeAspect="1"/>
          </p:cNvPicPr>
          <p:nvPr/>
        </p:nvPicPr>
        <p:blipFill>
          <a:blip r:embed="rId2"/>
          <a:stretch>
            <a:fillRect/>
          </a:stretch>
        </p:blipFill>
        <p:spPr>
          <a:xfrm>
            <a:off x="10844667" y="5300634"/>
            <a:ext cx="1347333" cy="1481456"/>
          </a:xfrm>
          <a:prstGeom prst="rect">
            <a:avLst/>
          </a:prstGeom>
        </p:spPr>
      </p:pic>
    </p:spTree>
    <p:extLst>
      <p:ext uri="{BB962C8B-B14F-4D97-AF65-F5344CB8AC3E}">
        <p14:creationId xmlns:p14="http://schemas.microsoft.com/office/powerpoint/2010/main" val="2749237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10" name="Rectangle 9">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2" name="Straight Connector 11">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953376"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2133042"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24631"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746597"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75488"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477655"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514821"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DCD5574-AECA-3BA5-E588-DAA8B1C32DDB}"/>
              </a:ext>
            </a:extLst>
          </p:cNvPr>
          <p:cNvSpPr>
            <a:spLocks noGrp="1"/>
          </p:cNvSpPr>
          <p:nvPr>
            <p:ph type="title"/>
          </p:nvPr>
        </p:nvSpPr>
        <p:spPr>
          <a:xfrm>
            <a:off x="677334" y="609600"/>
            <a:ext cx="3843375" cy="5175624"/>
          </a:xfrm>
        </p:spPr>
        <p:txBody>
          <a:bodyPr anchor="ctr">
            <a:normAutofit/>
          </a:bodyPr>
          <a:lstStyle/>
          <a:p>
            <a:r>
              <a:rPr lang="en-US" dirty="0">
                <a:solidFill>
                  <a:schemeClr val="tx1">
                    <a:lumMod val="85000"/>
                    <a:lumOff val="15000"/>
                  </a:schemeClr>
                </a:solidFill>
              </a:rPr>
              <a:t>Some Helpful Definitions</a:t>
            </a:r>
          </a:p>
        </p:txBody>
      </p:sp>
      <p:sp>
        <p:nvSpPr>
          <p:cNvPr id="26" name="Freeform: Shape 25">
            <a:extLst>
              <a:ext uri="{FF2B5EF4-FFF2-40B4-BE49-F238E27FC236}">
                <a16:creationId xmlns:a16="http://schemas.microsoft.com/office/drawing/2014/main" id="{142BFA2A-77A0-4F60-A32A-685681C848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082154" y="-8467"/>
            <a:ext cx="7109846" cy="6866467"/>
          </a:xfrm>
          <a:custGeom>
            <a:avLst/>
            <a:gdLst>
              <a:gd name="connsiteX0" fmla="*/ 0 w 7109846"/>
              <a:gd name="connsiteY0" fmla="*/ 0 h 6866467"/>
              <a:gd name="connsiteX1" fmla="*/ 1249825 w 7109846"/>
              <a:gd name="connsiteY1" fmla="*/ 0 h 6866467"/>
              <a:gd name="connsiteX2" fmla="*/ 1249825 w 7109846"/>
              <a:gd name="connsiteY2" fmla="*/ 8467 h 6866467"/>
              <a:gd name="connsiteX3" fmla="*/ 7109846 w 7109846"/>
              <a:gd name="connsiteY3" fmla="*/ 8467 h 6866467"/>
              <a:gd name="connsiteX4" fmla="*/ 7109846 w 7109846"/>
              <a:gd name="connsiteY4" fmla="*/ 6866467 h 6866467"/>
              <a:gd name="connsiteX5" fmla="*/ 1249825 w 7109846"/>
              <a:gd name="connsiteY5" fmla="*/ 6866467 h 6866467"/>
              <a:gd name="connsiteX6" fmla="*/ 1109382 w 7109846"/>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09846" h="6866467">
                <a:moveTo>
                  <a:pt x="0" y="0"/>
                </a:moveTo>
                <a:lnTo>
                  <a:pt x="1249825" y="0"/>
                </a:lnTo>
                <a:lnTo>
                  <a:pt x="1249825" y="8467"/>
                </a:lnTo>
                <a:lnTo>
                  <a:pt x="7109846" y="8467"/>
                </a:lnTo>
                <a:lnTo>
                  <a:pt x="7109846" y="6866467"/>
                </a:lnTo>
                <a:lnTo>
                  <a:pt x="1249825" y="6866467"/>
                </a:lnTo>
                <a:lnTo>
                  <a:pt x="1109382" y="6866467"/>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3" name="Content Placeholder 2">
            <a:extLst>
              <a:ext uri="{FF2B5EF4-FFF2-40B4-BE49-F238E27FC236}">
                <a16:creationId xmlns:a16="http://schemas.microsoft.com/office/drawing/2014/main" id="{0C1E9DDC-86E1-27CC-9C3A-AA0EC34188A3}"/>
              </a:ext>
            </a:extLst>
          </p:cNvPr>
          <p:cNvSpPr>
            <a:spLocks noGrp="1"/>
          </p:cNvSpPr>
          <p:nvPr>
            <p:ph idx="1"/>
          </p:nvPr>
        </p:nvSpPr>
        <p:spPr>
          <a:xfrm>
            <a:off x="6116084" y="609601"/>
            <a:ext cx="5511296" cy="5175624"/>
          </a:xfrm>
        </p:spPr>
        <p:txBody>
          <a:bodyPr anchor="ctr">
            <a:normAutofit/>
          </a:bodyPr>
          <a:lstStyle/>
          <a:p>
            <a:pPr>
              <a:lnSpc>
                <a:spcPct val="90000"/>
              </a:lnSpc>
            </a:pPr>
            <a:r>
              <a:rPr lang="en-US" sz="1700" b="1" u="sng" dirty="0">
                <a:solidFill>
                  <a:schemeClr val="bg1"/>
                </a:solidFill>
              </a:rPr>
              <a:t>Complainant</a:t>
            </a:r>
            <a:r>
              <a:rPr lang="en-US" sz="1700" dirty="0">
                <a:solidFill>
                  <a:schemeClr val="bg1"/>
                </a:solidFill>
              </a:rPr>
              <a:t> – alleged victim</a:t>
            </a:r>
          </a:p>
          <a:p>
            <a:pPr>
              <a:lnSpc>
                <a:spcPct val="90000"/>
              </a:lnSpc>
            </a:pPr>
            <a:r>
              <a:rPr lang="en-US" sz="1700" b="1" u="sng" dirty="0">
                <a:solidFill>
                  <a:schemeClr val="bg1"/>
                </a:solidFill>
              </a:rPr>
              <a:t>Respondent</a:t>
            </a:r>
            <a:r>
              <a:rPr lang="en-US" sz="1700" dirty="0">
                <a:solidFill>
                  <a:schemeClr val="bg1"/>
                </a:solidFill>
              </a:rPr>
              <a:t> – alleged perpetrator</a:t>
            </a:r>
          </a:p>
          <a:p>
            <a:pPr>
              <a:lnSpc>
                <a:spcPct val="90000"/>
              </a:lnSpc>
            </a:pPr>
            <a:r>
              <a:rPr lang="en-US" sz="1700" b="1" u="sng" dirty="0">
                <a:solidFill>
                  <a:schemeClr val="bg1"/>
                </a:solidFill>
              </a:rPr>
              <a:t>Supportive Measures</a:t>
            </a:r>
            <a:r>
              <a:rPr lang="en-US" sz="1700" dirty="0">
                <a:solidFill>
                  <a:schemeClr val="bg1"/>
                </a:solidFill>
              </a:rPr>
              <a:t> - are non-disciplinary, non-punitive, individualized service offered as appropriate, as reasonably available, and without fee or charge to the complainant or the respondent to restore or preserve equal access to the school district’s educational programs and activities.</a:t>
            </a:r>
            <a:endParaRPr lang="en-US" sz="1700" b="1" u="sng" dirty="0">
              <a:solidFill>
                <a:schemeClr val="bg1"/>
              </a:solidFill>
            </a:endParaRPr>
          </a:p>
          <a:p>
            <a:pPr>
              <a:lnSpc>
                <a:spcPct val="90000"/>
              </a:lnSpc>
            </a:pPr>
            <a:r>
              <a:rPr lang="en-US" sz="1700" b="1" u="sng" dirty="0">
                <a:solidFill>
                  <a:schemeClr val="bg1"/>
                </a:solidFill>
              </a:rPr>
              <a:t>Formal Complaint </a:t>
            </a:r>
            <a:r>
              <a:rPr lang="en-US" sz="1700" dirty="0">
                <a:solidFill>
                  <a:schemeClr val="bg1"/>
                </a:solidFill>
              </a:rPr>
              <a:t>– an official document, usually completed and filed by the Complainant (or a parent/legal guardian), that alleges sexual harassment</a:t>
            </a:r>
          </a:p>
          <a:p>
            <a:pPr>
              <a:lnSpc>
                <a:spcPct val="90000"/>
              </a:lnSpc>
            </a:pPr>
            <a:r>
              <a:rPr lang="en-US" sz="1700" b="1" u="sng" dirty="0">
                <a:solidFill>
                  <a:schemeClr val="bg1"/>
                </a:solidFill>
              </a:rPr>
              <a:t>Title IX Team</a:t>
            </a:r>
            <a:r>
              <a:rPr lang="en-US" sz="1700" dirty="0">
                <a:solidFill>
                  <a:schemeClr val="bg1"/>
                </a:solidFill>
              </a:rPr>
              <a:t> – the Title IX Coordinator, the Investigator, the Decision-Maker, the Appellate Decision-Maker, and any Informal Resolution Facilitator . . . </a:t>
            </a:r>
            <a:r>
              <a:rPr lang="en-US" sz="1700" b="1" i="1" dirty="0">
                <a:solidFill>
                  <a:schemeClr val="bg1"/>
                </a:solidFill>
              </a:rPr>
              <a:t>(Definitions coming up next)</a:t>
            </a:r>
            <a:endParaRPr lang="en-US" sz="1700" b="1" i="1" u="sng" dirty="0">
              <a:solidFill>
                <a:schemeClr val="bg1"/>
              </a:solidFill>
            </a:endParaRPr>
          </a:p>
        </p:txBody>
      </p:sp>
      <p:pic>
        <p:nvPicPr>
          <p:cNvPr id="6" name="Picture 5">
            <a:extLst>
              <a:ext uri="{FF2B5EF4-FFF2-40B4-BE49-F238E27FC236}">
                <a16:creationId xmlns:a16="http://schemas.microsoft.com/office/drawing/2014/main" id="{08970490-B693-1D9A-84FB-4A01F8E4095F}"/>
              </a:ext>
            </a:extLst>
          </p:cNvPr>
          <p:cNvPicPr>
            <a:picLocks noChangeAspect="1"/>
          </p:cNvPicPr>
          <p:nvPr/>
        </p:nvPicPr>
        <p:blipFill>
          <a:blip r:embed="rId2"/>
          <a:stretch>
            <a:fillRect/>
          </a:stretch>
        </p:blipFill>
        <p:spPr>
          <a:xfrm>
            <a:off x="10953713" y="5269706"/>
            <a:ext cx="1347333" cy="1481456"/>
          </a:xfrm>
          <a:prstGeom prst="rect">
            <a:avLst/>
          </a:prstGeom>
        </p:spPr>
      </p:pic>
    </p:spTree>
    <p:extLst>
      <p:ext uri="{BB962C8B-B14F-4D97-AF65-F5344CB8AC3E}">
        <p14:creationId xmlns:p14="http://schemas.microsoft.com/office/powerpoint/2010/main" val="1379316369"/>
      </p:ext>
    </p:extLst>
  </p:cSld>
  <p:clrMapOvr>
    <a:overrideClrMapping bg1="dk1" tx1="lt1" bg2="dk2" tx2="lt2" accent1="accent1" accent2="accent2" accent3="accent3" accent4="accent4" accent5="accent5" accent6="accent6" hlink="hlink" folHlink="folHlink"/>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9F4444CE-BC8D-4D61-B303-4C05614E62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5ECE5BE1-8E89-9BC1-CA44-4C36A445026A}"/>
              </a:ext>
            </a:extLst>
          </p:cNvPr>
          <p:cNvSpPr>
            <a:spLocks noGrp="1"/>
          </p:cNvSpPr>
          <p:nvPr>
            <p:ph type="title"/>
          </p:nvPr>
        </p:nvSpPr>
        <p:spPr>
          <a:xfrm>
            <a:off x="1286933" y="609600"/>
            <a:ext cx="10197494" cy="1099457"/>
          </a:xfrm>
        </p:spPr>
        <p:txBody>
          <a:bodyPr>
            <a:normAutofit/>
          </a:bodyPr>
          <a:lstStyle/>
          <a:p>
            <a:r>
              <a:rPr lang="en-US" sz="4400" dirty="0">
                <a:solidFill>
                  <a:schemeClr val="tx1"/>
                </a:solidFill>
              </a:rPr>
              <a:t>The Title IX Team</a:t>
            </a:r>
          </a:p>
        </p:txBody>
      </p:sp>
      <p:sp>
        <p:nvSpPr>
          <p:cNvPr id="11" name="Isosceles Triangle 10">
            <a:extLst>
              <a:ext uri="{FF2B5EF4-FFF2-40B4-BE49-F238E27FC236}">
                <a16:creationId xmlns:a16="http://schemas.microsoft.com/office/drawing/2014/main" id="{73772B81-181F-48B7-8826-4D9686D15DF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Isosceles Triangle 12">
            <a:extLst>
              <a:ext uri="{FF2B5EF4-FFF2-40B4-BE49-F238E27FC236}">
                <a16:creationId xmlns:a16="http://schemas.microsoft.com/office/drawing/2014/main" id="{B2205F6E-03C6-4E92-877C-E2482F6599A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11743267"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aphicFrame>
        <p:nvGraphicFramePr>
          <p:cNvPr id="5" name="Content Placeholder 2">
            <a:extLst>
              <a:ext uri="{FF2B5EF4-FFF2-40B4-BE49-F238E27FC236}">
                <a16:creationId xmlns:a16="http://schemas.microsoft.com/office/drawing/2014/main" id="{462D0838-9ABB-96F6-62F4-4C31D734AF2D}"/>
              </a:ext>
            </a:extLst>
          </p:cNvPr>
          <p:cNvGraphicFramePr>
            <a:graphicFrameLocks noGrp="1"/>
          </p:cNvGraphicFramePr>
          <p:nvPr>
            <p:ph idx="1"/>
            <p:extLst>
              <p:ext uri="{D42A27DB-BD31-4B8C-83A1-F6EECF244321}">
                <p14:modId xmlns:p14="http://schemas.microsoft.com/office/powerpoint/2010/main" val="2171704451"/>
              </p:ext>
            </p:extLst>
          </p:nvPr>
        </p:nvGraphicFramePr>
        <p:xfrm>
          <a:off x="1286933" y="1948543"/>
          <a:ext cx="9618133" cy="409348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341360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011FE0BF-5774-547B-5B70-DF4F0ACE695D}"/>
              </a:ext>
            </a:extLst>
          </p:cNvPr>
          <p:cNvSpPr>
            <a:spLocks noGrp="1"/>
          </p:cNvSpPr>
          <p:nvPr>
            <p:ph idx="1"/>
          </p:nvPr>
        </p:nvSpPr>
        <p:spPr>
          <a:xfrm>
            <a:off x="677334" y="411480"/>
            <a:ext cx="6155266" cy="5806440"/>
          </a:xfrm>
        </p:spPr>
        <p:txBody>
          <a:bodyPr anchor="ctr">
            <a:normAutofit/>
          </a:bodyPr>
          <a:lstStyle/>
          <a:p>
            <a:r>
              <a:rPr lang="en-US" sz="2400" b="1" dirty="0"/>
              <a:t>Title IX Coordinator </a:t>
            </a:r>
            <a:r>
              <a:rPr lang="en-US" sz="2400" dirty="0"/>
              <a:t>– can also serve as Investigator and Informal Resolution Facilitator (but not ideal)</a:t>
            </a:r>
          </a:p>
          <a:p>
            <a:r>
              <a:rPr lang="en-US" sz="2400" b="1" dirty="0"/>
              <a:t>Investigator </a:t>
            </a:r>
            <a:r>
              <a:rPr lang="en-US" sz="2400" dirty="0"/>
              <a:t>– can’t be a Decision-Maker or Appellate Decision-Maker</a:t>
            </a:r>
          </a:p>
          <a:p>
            <a:r>
              <a:rPr lang="en-US" sz="2400" b="1" dirty="0"/>
              <a:t>Decision-Maker</a:t>
            </a:r>
            <a:r>
              <a:rPr lang="en-US" sz="2400" dirty="0"/>
              <a:t> – can’t serve in any other role on the Title IX Team</a:t>
            </a:r>
          </a:p>
          <a:p>
            <a:r>
              <a:rPr lang="en-US" sz="2400" b="1" dirty="0"/>
              <a:t>Appellate Decision-Maker </a:t>
            </a:r>
            <a:r>
              <a:rPr lang="en-US" sz="2400" dirty="0"/>
              <a:t>– only needed if there is an appeal, can’t serve in any other role on the Title IX Team</a:t>
            </a:r>
          </a:p>
          <a:p>
            <a:r>
              <a:rPr lang="en-US" sz="2400" b="1" dirty="0"/>
              <a:t>To complete the Title IX grievance process, we will need at least 2-5 different people!</a:t>
            </a:r>
          </a:p>
          <a:p>
            <a:endParaRPr lang="en-US" sz="2400" dirty="0"/>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BDB76B42-07A6-A319-F030-575812866944}"/>
              </a:ext>
            </a:extLst>
          </p:cNvPr>
          <p:cNvSpPr>
            <a:spLocks noGrp="1"/>
          </p:cNvSpPr>
          <p:nvPr>
            <p:ph type="title"/>
          </p:nvPr>
        </p:nvSpPr>
        <p:spPr>
          <a:xfrm>
            <a:off x="7829658" y="1253067"/>
            <a:ext cx="3371742" cy="4351866"/>
          </a:xfrm>
        </p:spPr>
        <p:txBody>
          <a:bodyPr anchor="ctr">
            <a:normAutofit/>
          </a:bodyPr>
          <a:lstStyle/>
          <a:p>
            <a:r>
              <a:rPr lang="en-US" dirty="0">
                <a:solidFill>
                  <a:schemeClr val="bg1"/>
                </a:solidFill>
              </a:rPr>
              <a:t>How Many People Do We Need?</a:t>
            </a:r>
          </a:p>
        </p:txBody>
      </p:sp>
      <p:pic>
        <p:nvPicPr>
          <p:cNvPr id="4" name="Picture 3">
            <a:extLst>
              <a:ext uri="{FF2B5EF4-FFF2-40B4-BE49-F238E27FC236}">
                <a16:creationId xmlns:a16="http://schemas.microsoft.com/office/drawing/2014/main" id="{2C2A075B-F013-E1F5-B290-6AB60078BD1A}"/>
              </a:ext>
            </a:extLst>
          </p:cNvPr>
          <p:cNvPicPr>
            <a:picLocks noChangeAspect="1"/>
          </p:cNvPicPr>
          <p:nvPr/>
        </p:nvPicPr>
        <p:blipFill>
          <a:blip r:embed="rId2"/>
          <a:stretch>
            <a:fillRect/>
          </a:stretch>
        </p:blipFill>
        <p:spPr>
          <a:xfrm>
            <a:off x="10761349" y="5262348"/>
            <a:ext cx="1347333" cy="1481456"/>
          </a:xfrm>
          <a:prstGeom prst="rect">
            <a:avLst/>
          </a:prstGeom>
        </p:spPr>
      </p:pic>
    </p:spTree>
    <p:extLst>
      <p:ext uri="{BB962C8B-B14F-4D97-AF65-F5344CB8AC3E}">
        <p14:creationId xmlns:p14="http://schemas.microsoft.com/office/powerpoint/2010/main" val="246937666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0" name="Rectangle 7">
            <a:extLst>
              <a:ext uri="{FF2B5EF4-FFF2-40B4-BE49-F238E27FC236}">
                <a16:creationId xmlns:a16="http://schemas.microsoft.com/office/drawing/2014/main" id="{603AE127-802C-459A-A612-DB85B67F0DC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9E88744E-A569-92F8-B9D6-152DF315D20A}"/>
              </a:ext>
            </a:extLst>
          </p:cNvPr>
          <p:cNvSpPr>
            <a:spLocks noGrp="1"/>
          </p:cNvSpPr>
          <p:nvPr>
            <p:ph type="title"/>
          </p:nvPr>
        </p:nvSpPr>
        <p:spPr>
          <a:xfrm>
            <a:off x="1043950" y="1179151"/>
            <a:ext cx="3300646" cy="4463889"/>
          </a:xfrm>
        </p:spPr>
        <p:txBody>
          <a:bodyPr anchor="ctr">
            <a:normAutofit/>
          </a:bodyPr>
          <a:lstStyle/>
          <a:p>
            <a:r>
              <a:rPr lang="en-US" dirty="0">
                <a:solidFill>
                  <a:schemeClr val="tx1"/>
                </a:solidFill>
              </a:rPr>
              <a:t>Basic Guidelines for the Grievance Procedures</a:t>
            </a:r>
          </a:p>
        </p:txBody>
      </p:sp>
      <p:sp>
        <p:nvSpPr>
          <p:cNvPr id="31" name="Isosceles Triangle 9">
            <a:extLst>
              <a:ext uri="{FF2B5EF4-FFF2-40B4-BE49-F238E27FC236}">
                <a16:creationId xmlns:a16="http://schemas.microsoft.com/office/drawing/2014/main" id="{9323D83D-50D6-4040-A58B-FCEA340F88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cxnSp>
        <p:nvCxnSpPr>
          <p:cNvPr id="32" name="Straight Connector 11">
            <a:extLst>
              <a:ext uri="{FF2B5EF4-FFF2-40B4-BE49-F238E27FC236}">
                <a16:creationId xmlns:a16="http://schemas.microsoft.com/office/drawing/2014/main" id="{1A1FE6BB-DFB2-4080-9B5E-076EF5DDE67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4656670" y="1442595"/>
            <a:ext cx="0" cy="3937000"/>
          </a:xfrm>
          <a:prstGeom prst="line">
            <a:avLst/>
          </a:prstGeom>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B4E0FDF5-F7F1-C096-6D75-E5F3ECE0DC19}"/>
              </a:ext>
            </a:extLst>
          </p:cNvPr>
          <p:cNvSpPr>
            <a:spLocks noGrp="1"/>
          </p:cNvSpPr>
          <p:nvPr>
            <p:ph idx="1"/>
          </p:nvPr>
        </p:nvSpPr>
        <p:spPr>
          <a:xfrm>
            <a:off x="4839897" y="336922"/>
            <a:ext cx="6341016" cy="6086738"/>
          </a:xfrm>
        </p:spPr>
        <p:txBody>
          <a:bodyPr anchor="ctr">
            <a:normAutofit/>
          </a:bodyPr>
          <a:lstStyle/>
          <a:p>
            <a:pPr>
              <a:buFont typeface="+mj-lt"/>
              <a:buAutoNum type="arabicPeriod"/>
            </a:pPr>
            <a:r>
              <a:rPr lang="en-US" sz="2000" b="1" dirty="0"/>
              <a:t>Treat parties equitably.</a:t>
            </a:r>
          </a:p>
          <a:p>
            <a:pPr>
              <a:buFont typeface="+mj-lt"/>
              <a:buAutoNum type="arabicPeriod"/>
            </a:pPr>
            <a:r>
              <a:rPr lang="en-US" sz="2000" b="1" dirty="0"/>
              <a:t>Require an objective evaluation of the evidence.</a:t>
            </a:r>
          </a:p>
          <a:p>
            <a:pPr>
              <a:buFont typeface="+mj-lt"/>
              <a:buAutoNum type="arabicPeriod"/>
            </a:pPr>
            <a:r>
              <a:rPr lang="en-US" sz="2000" b="1" dirty="0"/>
              <a:t>Require the Title IX Team to be free from conflict of interest or bias.</a:t>
            </a:r>
          </a:p>
          <a:p>
            <a:pPr>
              <a:buFont typeface="+mj-lt"/>
              <a:buAutoNum type="arabicPeriod"/>
            </a:pPr>
            <a:r>
              <a:rPr lang="en-US" sz="2000" b="1" dirty="0"/>
              <a:t>Include a presumption of innocence.</a:t>
            </a:r>
          </a:p>
          <a:p>
            <a:pPr>
              <a:buFont typeface="+mj-lt"/>
              <a:buAutoNum type="arabicPeriod"/>
            </a:pPr>
            <a:r>
              <a:rPr lang="en-US" sz="2000" b="1" dirty="0"/>
              <a:t>Include reasonably prompt time frames.</a:t>
            </a:r>
          </a:p>
          <a:p>
            <a:pPr>
              <a:buFont typeface="+mj-lt"/>
              <a:buAutoNum type="arabicPeriod"/>
            </a:pPr>
            <a:r>
              <a:rPr lang="en-US" sz="2000" b="1" dirty="0"/>
              <a:t>Describe the possible disciplinary sanctions and remedies.</a:t>
            </a:r>
          </a:p>
          <a:p>
            <a:pPr>
              <a:buFont typeface="+mj-lt"/>
              <a:buAutoNum type="arabicPeriod"/>
            </a:pPr>
            <a:r>
              <a:rPr lang="en-US" sz="2000" b="1" dirty="0"/>
              <a:t>State the standard of evidence.</a:t>
            </a:r>
          </a:p>
          <a:p>
            <a:pPr>
              <a:buFont typeface="+mj-lt"/>
              <a:buAutoNum type="arabicPeriod"/>
            </a:pPr>
            <a:r>
              <a:rPr lang="en-US" sz="2000" b="1" dirty="0"/>
              <a:t>Include the procedures and bases for appeal.</a:t>
            </a:r>
          </a:p>
          <a:p>
            <a:pPr>
              <a:buFont typeface="+mj-lt"/>
              <a:buAutoNum type="arabicPeriod"/>
            </a:pPr>
            <a:r>
              <a:rPr lang="en-US" sz="2000" b="1" dirty="0"/>
              <a:t>Describe available supportive measures.</a:t>
            </a:r>
          </a:p>
          <a:p>
            <a:pPr>
              <a:buFont typeface="+mj-lt"/>
              <a:buAutoNum type="arabicPeriod"/>
            </a:pPr>
            <a:r>
              <a:rPr lang="en-US" sz="2000" b="1" dirty="0"/>
              <a:t>Protect privileges.</a:t>
            </a:r>
          </a:p>
        </p:txBody>
      </p:sp>
      <p:sp>
        <p:nvSpPr>
          <p:cNvPr id="33" name="Isosceles Triangle 13">
            <a:extLst>
              <a:ext uri="{FF2B5EF4-FFF2-40B4-BE49-F238E27FC236}">
                <a16:creationId xmlns:a16="http://schemas.microsoft.com/office/drawing/2014/main" id="{F10FD715-4DCE-4779-B634-EC78315EA2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11364139" y="0"/>
            <a:ext cx="842596" cy="4616289"/>
          </a:xfrm>
          <a:prstGeom prst="triangle">
            <a:avLst>
              <a:gd name="adj" fmla="val 100000"/>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5" name="Picture 4">
            <a:extLst>
              <a:ext uri="{FF2B5EF4-FFF2-40B4-BE49-F238E27FC236}">
                <a16:creationId xmlns:a16="http://schemas.microsoft.com/office/drawing/2014/main" id="{AA1A5DCB-8A24-FED2-D07A-5F815EF9ACDE}"/>
              </a:ext>
            </a:extLst>
          </p:cNvPr>
          <p:cNvPicPr>
            <a:picLocks noChangeAspect="1"/>
          </p:cNvPicPr>
          <p:nvPr/>
        </p:nvPicPr>
        <p:blipFill>
          <a:blip r:embed="rId2"/>
          <a:stretch>
            <a:fillRect/>
          </a:stretch>
        </p:blipFill>
        <p:spPr>
          <a:xfrm>
            <a:off x="10778014" y="5208294"/>
            <a:ext cx="1347333" cy="1481456"/>
          </a:xfrm>
          <a:prstGeom prst="rect">
            <a:avLst/>
          </a:prstGeom>
        </p:spPr>
      </p:pic>
    </p:spTree>
    <p:extLst>
      <p:ext uri="{BB962C8B-B14F-4D97-AF65-F5344CB8AC3E}">
        <p14:creationId xmlns:p14="http://schemas.microsoft.com/office/powerpoint/2010/main" val="350454097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C52ED567-06B3-4107-9773-BBB6BD7867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824" cy="68579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Content Placeholder 2">
            <a:extLst>
              <a:ext uri="{FF2B5EF4-FFF2-40B4-BE49-F238E27FC236}">
                <a16:creationId xmlns:a16="http://schemas.microsoft.com/office/drawing/2014/main" id="{8D85F4EF-03E7-015F-B5B7-7719901340E0}"/>
              </a:ext>
            </a:extLst>
          </p:cNvPr>
          <p:cNvSpPr>
            <a:spLocks noGrp="1"/>
          </p:cNvSpPr>
          <p:nvPr>
            <p:ph idx="1"/>
          </p:nvPr>
        </p:nvSpPr>
        <p:spPr>
          <a:xfrm>
            <a:off x="491123" y="325968"/>
            <a:ext cx="6504842" cy="6166272"/>
          </a:xfrm>
        </p:spPr>
        <p:txBody>
          <a:bodyPr anchor="ctr">
            <a:normAutofit/>
          </a:bodyPr>
          <a:lstStyle/>
          <a:p>
            <a:pPr marL="0" indent="0">
              <a:lnSpc>
                <a:spcPct val="90000"/>
              </a:lnSpc>
              <a:buNone/>
            </a:pPr>
            <a:r>
              <a:rPr lang="en-US" sz="2000" b="1" dirty="0"/>
              <a:t>Once the District has actual knowledge of alleged sexual harassment, the Title IX Coordinator must:</a:t>
            </a:r>
          </a:p>
          <a:p>
            <a:pPr marL="914400" indent="-914400">
              <a:lnSpc>
                <a:spcPct val="90000"/>
              </a:lnSpc>
              <a:buNone/>
            </a:pPr>
            <a:r>
              <a:rPr lang="en-US" sz="2000" dirty="0"/>
              <a:t>Step 1: Contact the Complainant to discuss supportive measures and offer the right to file a formal complaint</a:t>
            </a:r>
          </a:p>
          <a:p>
            <a:pPr marL="914400" indent="-914400">
              <a:lnSpc>
                <a:spcPct val="90000"/>
              </a:lnSpc>
              <a:buNone/>
            </a:pPr>
            <a:r>
              <a:rPr lang="en-US" sz="2000" dirty="0"/>
              <a:t>Step 2: Consider if emergency removal/administrative leave is warranted</a:t>
            </a:r>
          </a:p>
          <a:p>
            <a:pPr marL="914400" indent="-914400">
              <a:lnSpc>
                <a:spcPct val="90000"/>
              </a:lnSpc>
              <a:buNone/>
            </a:pPr>
            <a:r>
              <a:rPr lang="en-US" sz="2000" b="1" dirty="0"/>
              <a:t>If a Formal Complaint is filed:</a:t>
            </a:r>
          </a:p>
          <a:p>
            <a:pPr marL="914400" indent="-914400">
              <a:lnSpc>
                <a:spcPct val="90000"/>
              </a:lnSpc>
              <a:buNone/>
            </a:pPr>
            <a:r>
              <a:rPr lang="en-US" sz="2000" dirty="0"/>
              <a:t>Step 3: Send notice of allegations</a:t>
            </a:r>
          </a:p>
          <a:p>
            <a:pPr marL="914400" indent="-914400">
              <a:lnSpc>
                <a:spcPct val="90000"/>
              </a:lnSpc>
              <a:buNone/>
            </a:pPr>
            <a:r>
              <a:rPr lang="en-US" sz="2000" dirty="0"/>
              <a:t>Step 4: Consider mandatory/discretionary dismissal</a:t>
            </a:r>
          </a:p>
          <a:p>
            <a:pPr marL="914400" indent="-914400">
              <a:lnSpc>
                <a:spcPct val="90000"/>
              </a:lnSpc>
              <a:buNone/>
            </a:pPr>
            <a:r>
              <a:rPr lang="en-US" sz="2000" dirty="0"/>
              <a:t>Step 5: Consider/conduct informal resolution</a:t>
            </a:r>
          </a:p>
          <a:p>
            <a:pPr marL="914400" indent="-914400">
              <a:lnSpc>
                <a:spcPct val="90000"/>
              </a:lnSpc>
              <a:buNone/>
            </a:pPr>
            <a:r>
              <a:rPr lang="en-US" sz="2000" dirty="0"/>
              <a:t>Step 6: Investigation by investigator</a:t>
            </a:r>
          </a:p>
          <a:p>
            <a:pPr marL="914400" indent="-914400">
              <a:lnSpc>
                <a:spcPct val="90000"/>
              </a:lnSpc>
              <a:buNone/>
            </a:pPr>
            <a:r>
              <a:rPr lang="en-US" sz="2000" dirty="0"/>
              <a:t>Step 7: Decision-Maker reviews evidence, issues decision</a:t>
            </a:r>
          </a:p>
          <a:p>
            <a:pPr marL="914400" indent="-914400">
              <a:lnSpc>
                <a:spcPct val="90000"/>
              </a:lnSpc>
              <a:buNone/>
            </a:pPr>
            <a:r>
              <a:rPr lang="en-US" sz="2000" dirty="0"/>
              <a:t>Step 8: Appellate decision-maker reviews and decides any appeal</a:t>
            </a:r>
          </a:p>
        </p:txBody>
      </p:sp>
      <p:sp>
        <p:nvSpPr>
          <p:cNvPr id="10" name="Rectangle 9">
            <a:extLst>
              <a:ext uri="{FF2B5EF4-FFF2-40B4-BE49-F238E27FC236}">
                <a16:creationId xmlns:a16="http://schemas.microsoft.com/office/drawing/2014/main" id="{AF551D8B-3775-4477-88B7-7B7C350D34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534656" y="0"/>
            <a:ext cx="4657344" cy="6858000"/>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endParaRPr>
          </a:p>
        </p:txBody>
      </p:sp>
      <p:cxnSp>
        <p:nvCxnSpPr>
          <p:cNvPr id="12" name="Straight Connector 11">
            <a:extLst>
              <a:ext uri="{FF2B5EF4-FFF2-40B4-BE49-F238E27FC236}">
                <a16:creationId xmlns:a16="http://schemas.microsoft.com/office/drawing/2014/main" id="{1A901C3D-CFAE-460D-BD0E-7D22164D7DF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0590212" y="0"/>
            <a:ext cx="1059921" cy="6858000"/>
          </a:xfrm>
          <a:prstGeom prst="line">
            <a:avLst/>
          </a:prstGeom>
          <a:ln w="9525">
            <a:solidFill>
              <a:srgbClr val="BFBFBF">
                <a:alpha val="70000"/>
              </a:srgbClr>
            </a:solidFill>
          </a:ln>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837C0EA9-1437-4437-9D20-2BBDA1AA9FF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721600" y="3721395"/>
            <a:ext cx="4345560" cy="3136604"/>
          </a:xfrm>
          <a:prstGeom prst="line">
            <a:avLst/>
          </a:prstGeom>
          <a:ln w="9525">
            <a:solidFill>
              <a:srgbClr val="BFBFBF">
                <a:alpha val="69804"/>
              </a:srgbClr>
            </a:solidFill>
          </a:ln>
        </p:spPr>
        <p:style>
          <a:lnRef idx="2">
            <a:schemeClr val="accent1"/>
          </a:lnRef>
          <a:fillRef idx="0">
            <a:schemeClr val="accent1"/>
          </a:fillRef>
          <a:effectRef idx="1">
            <a:schemeClr val="accent1"/>
          </a:effectRef>
          <a:fontRef idx="minor">
            <a:schemeClr val="tx1"/>
          </a:fontRef>
        </p:style>
      </p:cxnSp>
      <p:sp>
        <p:nvSpPr>
          <p:cNvPr id="16" name="Rectangle 23">
            <a:extLst>
              <a:ext uri="{FF2B5EF4-FFF2-40B4-BE49-F238E27FC236}">
                <a16:creationId xmlns:a16="http://schemas.microsoft.com/office/drawing/2014/main" id="{BB934D2B-85E2-4375-94EE-B66C16BF799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5">
            <a:extLst>
              <a:ext uri="{FF2B5EF4-FFF2-40B4-BE49-F238E27FC236}">
                <a16:creationId xmlns:a16="http://schemas.microsoft.com/office/drawing/2014/main" id="{9B445E02-D785-4565-B842-9567BBC095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2C153736-D102-4F57-9DE7-615AFC02B0A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7">
            <a:extLst>
              <a:ext uri="{FF2B5EF4-FFF2-40B4-BE49-F238E27FC236}">
                <a16:creationId xmlns:a16="http://schemas.microsoft.com/office/drawing/2014/main" id="{BA407A52-66F4-4CDE-A726-FF79F3EC342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8">
            <a:extLst>
              <a:ext uri="{FF2B5EF4-FFF2-40B4-BE49-F238E27FC236}">
                <a16:creationId xmlns:a16="http://schemas.microsoft.com/office/drawing/2014/main" id="{D28FFB34-4FC3-46F5-B900-D3B774FD0B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a:extLst>
              <a:ext uri="{FF2B5EF4-FFF2-40B4-BE49-F238E27FC236}">
                <a16:creationId xmlns:a16="http://schemas.microsoft.com/office/drawing/2014/main" id="{205F7B13-ACB5-46BE-8070-0431266B18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a:extLst>
              <a:ext uri="{FF2B5EF4-FFF2-40B4-BE49-F238E27FC236}">
                <a16:creationId xmlns:a16="http://schemas.microsoft.com/office/drawing/2014/main" id="{D52A0D23-45DD-4DF4-ADE6-A81F409BB9F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8E37AAAD-CB1A-EBB0-0B74-931C47D14CF9}"/>
              </a:ext>
            </a:extLst>
          </p:cNvPr>
          <p:cNvSpPr>
            <a:spLocks noGrp="1"/>
          </p:cNvSpPr>
          <p:nvPr>
            <p:ph type="title"/>
          </p:nvPr>
        </p:nvSpPr>
        <p:spPr>
          <a:xfrm>
            <a:off x="7829658" y="1253067"/>
            <a:ext cx="3371742" cy="4351866"/>
          </a:xfrm>
        </p:spPr>
        <p:txBody>
          <a:bodyPr anchor="ctr">
            <a:normAutofit/>
          </a:bodyPr>
          <a:lstStyle/>
          <a:p>
            <a:r>
              <a:rPr lang="en-US" dirty="0">
                <a:solidFill>
                  <a:schemeClr val="bg1"/>
                </a:solidFill>
              </a:rPr>
              <a:t>Steps in the Title IX Grievance Process</a:t>
            </a:r>
          </a:p>
        </p:txBody>
      </p:sp>
      <p:pic>
        <p:nvPicPr>
          <p:cNvPr id="4" name="Picture 3">
            <a:extLst>
              <a:ext uri="{FF2B5EF4-FFF2-40B4-BE49-F238E27FC236}">
                <a16:creationId xmlns:a16="http://schemas.microsoft.com/office/drawing/2014/main" id="{B7D0CF35-88D3-437A-6249-825D747582E5}"/>
              </a:ext>
            </a:extLst>
          </p:cNvPr>
          <p:cNvPicPr>
            <a:picLocks noChangeAspect="1"/>
          </p:cNvPicPr>
          <p:nvPr/>
        </p:nvPicPr>
        <p:blipFill>
          <a:blip r:embed="rId2"/>
          <a:stretch>
            <a:fillRect/>
          </a:stretch>
        </p:blipFill>
        <p:spPr>
          <a:xfrm>
            <a:off x="10795986" y="5223933"/>
            <a:ext cx="1347333" cy="1481456"/>
          </a:xfrm>
          <a:prstGeom prst="rect">
            <a:avLst/>
          </a:prstGeom>
        </p:spPr>
      </p:pic>
    </p:spTree>
    <p:extLst>
      <p:ext uri="{BB962C8B-B14F-4D97-AF65-F5344CB8AC3E}">
        <p14:creationId xmlns:p14="http://schemas.microsoft.com/office/powerpoint/2010/main" val="343613567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01C87-48A3-793B-5F27-F6EF5F272F2E}"/>
              </a:ext>
            </a:extLst>
          </p:cNvPr>
          <p:cNvSpPr>
            <a:spLocks noGrp="1"/>
          </p:cNvSpPr>
          <p:nvPr>
            <p:ph type="title"/>
          </p:nvPr>
        </p:nvSpPr>
        <p:spPr>
          <a:xfrm>
            <a:off x="677334" y="312420"/>
            <a:ext cx="8596668" cy="1320800"/>
          </a:xfrm>
        </p:spPr>
        <p:txBody>
          <a:bodyPr>
            <a:normAutofit/>
          </a:bodyPr>
          <a:lstStyle/>
          <a:p>
            <a:r>
              <a:rPr lang="en-US" sz="4000" dirty="0">
                <a:solidFill>
                  <a:schemeClr val="tx1"/>
                </a:solidFill>
              </a:rPr>
              <a:t>What Questions Do You Need to Answer?</a:t>
            </a:r>
          </a:p>
        </p:txBody>
      </p:sp>
      <p:sp>
        <p:nvSpPr>
          <p:cNvPr id="3" name="Content Placeholder 2">
            <a:extLst>
              <a:ext uri="{FF2B5EF4-FFF2-40B4-BE49-F238E27FC236}">
                <a16:creationId xmlns:a16="http://schemas.microsoft.com/office/drawing/2014/main" id="{33696AB5-BE53-E0A4-BF28-D563644F0DE2}"/>
              </a:ext>
            </a:extLst>
          </p:cNvPr>
          <p:cNvSpPr>
            <a:spLocks noGrp="1"/>
          </p:cNvSpPr>
          <p:nvPr>
            <p:ph idx="1"/>
          </p:nvPr>
        </p:nvSpPr>
        <p:spPr>
          <a:xfrm>
            <a:off x="677334" y="1679259"/>
            <a:ext cx="8596668" cy="3880773"/>
          </a:xfrm>
        </p:spPr>
        <p:txBody>
          <a:bodyPr>
            <a:normAutofit/>
          </a:bodyPr>
          <a:lstStyle/>
          <a:p>
            <a:r>
              <a:rPr lang="en-US" sz="2000" dirty="0"/>
              <a:t>Was the conduct in the United States?</a:t>
            </a:r>
          </a:p>
          <a:p>
            <a:r>
              <a:rPr lang="en-US" sz="2000" dirty="0"/>
              <a:t>Did the District have substantial control over the context of the allegations? Over the Respondent?</a:t>
            </a:r>
          </a:p>
          <a:p>
            <a:r>
              <a:rPr lang="en-US" sz="2000" dirty="0"/>
              <a:t>Was the conduct “based on sex”?</a:t>
            </a:r>
          </a:p>
          <a:p>
            <a:r>
              <a:rPr lang="en-US" sz="2000" dirty="0"/>
              <a:t>Did the Respondent condition a benefit or service on receiving a sexual favor?</a:t>
            </a:r>
          </a:p>
          <a:p>
            <a:r>
              <a:rPr lang="en-US" sz="2000" dirty="0"/>
              <a:t>Was the conduct unwelcome?</a:t>
            </a:r>
          </a:p>
          <a:p>
            <a:r>
              <a:rPr lang="en-US" sz="2000" dirty="0"/>
              <a:t>Was the conduct severe, pervasive, and objectively offensive?</a:t>
            </a:r>
          </a:p>
          <a:p>
            <a:r>
              <a:rPr lang="en-US" sz="2000" dirty="0"/>
              <a:t>Did the conduct effectively deny the Complainant equal access? How?</a:t>
            </a:r>
          </a:p>
        </p:txBody>
      </p:sp>
      <p:pic>
        <p:nvPicPr>
          <p:cNvPr id="4" name="Picture 3">
            <a:extLst>
              <a:ext uri="{FF2B5EF4-FFF2-40B4-BE49-F238E27FC236}">
                <a16:creationId xmlns:a16="http://schemas.microsoft.com/office/drawing/2014/main" id="{C1A2BD9E-F4B2-A8B9-40EA-3A22110167E5}"/>
              </a:ext>
            </a:extLst>
          </p:cNvPr>
          <p:cNvPicPr>
            <a:picLocks noChangeAspect="1"/>
          </p:cNvPicPr>
          <p:nvPr/>
        </p:nvPicPr>
        <p:blipFill>
          <a:blip r:embed="rId2"/>
          <a:stretch>
            <a:fillRect/>
          </a:stretch>
        </p:blipFill>
        <p:spPr>
          <a:xfrm>
            <a:off x="10889002" y="5198715"/>
            <a:ext cx="1347333" cy="1481456"/>
          </a:xfrm>
          <a:prstGeom prst="rect">
            <a:avLst/>
          </a:prstGeom>
        </p:spPr>
      </p:pic>
    </p:spTree>
    <p:extLst>
      <p:ext uri="{BB962C8B-B14F-4D97-AF65-F5344CB8AC3E}">
        <p14:creationId xmlns:p14="http://schemas.microsoft.com/office/powerpoint/2010/main" val="310827469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A64399E-04E1-ECB3-F796-AFD55D93F173}"/>
              </a:ext>
            </a:extLst>
          </p:cNvPr>
          <p:cNvSpPr>
            <a:spLocks noGrp="1"/>
          </p:cNvSpPr>
          <p:nvPr>
            <p:ph type="title"/>
          </p:nvPr>
        </p:nvSpPr>
        <p:spPr>
          <a:xfrm>
            <a:off x="677334" y="378778"/>
            <a:ext cx="8596668" cy="1320800"/>
          </a:xfrm>
        </p:spPr>
        <p:txBody>
          <a:bodyPr>
            <a:normAutofit/>
          </a:bodyPr>
          <a:lstStyle/>
          <a:p>
            <a:r>
              <a:rPr lang="en-US" sz="4400" dirty="0"/>
              <a:t>Law Enforcement Involvement</a:t>
            </a:r>
          </a:p>
        </p:txBody>
      </p:sp>
      <p:sp>
        <p:nvSpPr>
          <p:cNvPr id="3" name="Content Placeholder 2">
            <a:extLst>
              <a:ext uri="{FF2B5EF4-FFF2-40B4-BE49-F238E27FC236}">
                <a16:creationId xmlns:a16="http://schemas.microsoft.com/office/drawing/2014/main" id="{8AF16A7B-202B-C3AA-6BC3-6191D20686A1}"/>
              </a:ext>
            </a:extLst>
          </p:cNvPr>
          <p:cNvSpPr>
            <a:spLocks noGrp="1"/>
          </p:cNvSpPr>
          <p:nvPr>
            <p:ph idx="1"/>
          </p:nvPr>
        </p:nvSpPr>
        <p:spPr>
          <a:xfrm>
            <a:off x="658129" y="1484379"/>
            <a:ext cx="8596668" cy="4722111"/>
          </a:xfrm>
        </p:spPr>
        <p:txBody>
          <a:bodyPr>
            <a:normAutofit/>
          </a:bodyPr>
          <a:lstStyle/>
          <a:p>
            <a:r>
              <a:rPr lang="en-US" sz="2000" dirty="0"/>
              <a:t>If the allegations may constitute a crime, consider coordinating with local law enforcement.</a:t>
            </a:r>
          </a:p>
          <a:p>
            <a:r>
              <a:rPr lang="en-US" sz="2000" dirty="0"/>
              <a:t>Temporary delay permitted in timelines for investigation for good cause, which may include concurrent law enforcement activity.</a:t>
            </a:r>
          </a:p>
          <a:p>
            <a:r>
              <a:rPr lang="en-US" sz="2000" dirty="0"/>
              <a:t>Delay may not be long or indefinite, even if a law enforcement investigation is pending.</a:t>
            </a:r>
          </a:p>
          <a:p>
            <a:r>
              <a:rPr lang="en-US" sz="2000" dirty="0"/>
              <a:t>The District must notify the parties in writing of the delay and the reasons for the delay.</a:t>
            </a:r>
          </a:p>
          <a:p>
            <a:r>
              <a:rPr lang="en-US" sz="2000" dirty="0"/>
              <a:t>Police investigations may be useful for fact-gathering, but police investigations do not relieve the District of its independent obligation to investigate.</a:t>
            </a:r>
          </a:p>
        </p:txBody>
      </p:sp>
      <p:pic>
        <p:nvPicPr>
          <p:cNvPr id="4" name="Picture 3">
            <a:extLst>
              <a:ext uri="{FF2B5EF4-FFF2-40B4-BE49-F238E27FC236}">
                <a16:creationId xmlns:a16="http://schemas.microsoft.com/office/drawing/2014/main" id="{2B4AA173-5EDE-8B17-1944-11C1E53F17F7}"/>
              </a:ext>
            </a:extLst>
          </p:cNvPr>
          <p:cNvPicPr>
            <a:picLocks noChangeAspect="1"/>
          </p:cNvPicPr>
          <p:nvPr/>
        </p:nvPicPr>
        <p:blipFill>
          <a:blip r:embed="rId2"/>
          <a:stretch>
            <a:fillRect/>
          </a:stretch>
        </p:blipFill>
        <p:spPr>
          <a:xfrm>
            <a:off x="10901990" y="5223933"/>
            <a:ext cx="1347333" cy="1481456"/>
          </a:xfrm>
          <a:prstGeom prst="rect">
            <a:avLst/>
          </a:prstGeom>
        </p:spPr>
      </p:pic>
    </p:spTree>
    <p:extLst>
      <p:ext uri="{BB962C8B-B14F-4D97-AF65-F5344CB8AC3E}">
        <p14:creationId xmlns:p14="http://schemas.microsoft.com/office/powerpoint/2010/main" val="1386997993"/>
      </p:ext>
    </p:extLst>
  </p:cSld>
  <p:clrMapOvr>
    <a:overrideClrMapping bg1="dk1" tx1="lt1" bg2="dk2" tx2="lt2" accent1="accent1" accent2="accent2" accent3="accent3" accent4="accent4" accent5="accent5" accent6="accent6" hlink="hlink" folHlink="folHlink"/>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A64399E-04E1-ECB3-F796-AFD55D93F173}"/>
              </a:ext>
            </a:extLst>
          </p:cNvPr>
          <p:cNvSpPr>
            <a:spLocks noGrp="1"/>
          </p:cNvSpPr>
          <p:nvPr>
            <p:ph type="title"/>
          </p:nvPr>
        </p:nvSpPr>
        <p:spPr>
          <a:xfrm>
            <a:off x="658129" y="306388"/>
            <a:ext cx="8596668" cy="1320800"/>
          </a:xfrm>
        </p:spPr>
        <p:txBody>
          <a:bodyPr>
            <a:normAutofit/>
          </a:bodyPr>
          <a:lstStyle/>
          <a:p>
            <a:r>
              <a:rPr lang="en-US" sz="4400" dirty="0"/>
              <a:t>Remedies and Sanctions</a:t>
            </a:r>
          </a:p>
        </p:txBody>
      </p:sp>
      <p:sp>
        <p:nvSpPr>
          <p:cNvPr id="3" name="Content Placeholder 2">
            <a:extLst>
              <a:ext uri="{FF2B5EF4-FFF2-40B4-BE49-F238E27FC236}">
                <a16:creationId xmlns:a16="http://schemas.microsoft.com/office/drawing/2014/main" id="{8AF16A7B-202B-C3AA-6BC3-6191D20686A1}"/>
              </a:ext>
            </a:extLst>
          </p:cNvPr>
          <p:cNvSpPr>
            <a:spLocks noGrp="1"/>
          </p:cNvSpPr>
          <p:nvPr>
            <p:ph idx="1"/>
          </p:nvPr>
        </p:nvSpPr>
        <p:spPr>
          <a:xfrm>
            <a:off x="641139" y="1129696"/>
            <a:ext cx="8596668" cy="5008214"/>
          </a:xfrm>
        </p:spPr>
        <p:txBody>
          <a:bodyPr>
            <a:normAutofit/>
          </a:bodyPr>
          <a:lstStyle/>
          <a:p>
            <a:r>
              <a:rPr lang="en-US" sz="2000" dirty="0"/>
              <a:t>Disciplinary sanctions should comply with the range of sanctions listed in the written grievance procedures and comply with any other District policy.</a:t>
            </a:r>
          </a:p>
          <a:p>
            <a:pPr lvl="1"/>
            <a:r>
              <a:rPr lang="en-US" sz="2000" dirty="0"/>
              <a:t>Student Code of Conduct for Student/Respondents</a:t>
            </a:r>
          </a:p>
          <a:p>
            <a:pPr lvl="1"/>
            <a:r>
              <a:rPr lang="en-US" sz="2000" dirty="0"/>
              <a:t>Employee Standards of Conduct for Employee/Respondents</a:t>
            </a:r>
          </a:p>
          <a:p>
            <a:r>
              <a:rPr lang="en-US" sz="2000" dirty="0"/>
              <a:t>Remedies may include disciplinary sanctions for the Respondent, but also may include:</a:t>
            </a:r>
          </a:p>
          <a:p>
            <a:pPr lvl="1"/>
            <a:r>
              <a:rPr lang="en-US" sz="2000" dirty="0"/>
              <a:t>Training programs for those involved;</a:t>
            </a:r>
          </a:p>
          <a:p>
            <a:pPr lvl="1"/>
            <a:r>
              <a:rPr lang="en-US" sz="2000" dirty="0"/>
              <a:t>Comprehensive education programs for the entire school community;</a:t>
            </a:r>
          </a:p>
          <a:p>
            <a:pPr lvl="1"/>
            <a:r>
              <a:rPr lang="en-US" sz="2000" dirty="0"/>
              <a:t>Counseling;</a:t>
            </a:r>
          </a:p>
          <a:p>
            <a:pPr lvl="1"/>
            <a:r>
              <a:rPr lang="en-US" sz="2000" dirty="0"/>
              <a:t>Increased monitoring of areas where prohibited conduct has occurred.</a:t>
            </a:r>
          </a:p>
          <a:p>
            <a:pPr marL="457200" lvl="1" indent="0">
              <a:buNone/>
            </a:pPr>
            <a:endParaRPr lang="en-US" dirty="0"/>
          </a:p>
        </p:txBody>
      </p:sp>
      <p:pic>
        <p:nvPicPr>
          <p:cNvPr id="4" name="Picture 3">
            <a:extLst>
              <a:ext uri="{FF2B5EF4-FFF2-40B4-BE49-F238E27FC236}">
                <a16:creationId xmlns:a16="http://schemas.microsoft.com/office/drawing/2014/main" id="{2B4AA173-5EDE-8B17-1944-11C1E53F17F7}"/>
              </a:ext>
            </a:extLst>
          </p:cNvPr>
          <p:cNvPicPr>
            <a:picLocks noChangeAspect="1"/>
          </p:cNvPicPr>
          <p:nvPr/>
        </p:nvPicPr>
        <p:blipFill>
          <a:blip r:embed="rId2"/>
          <a:stretch>
            <a:fillRect/>
          </a:stretch>
        </p:blipFill>
        <p:spPr>
          <a:xfrm>
            <a:off x="10901990" y="5223933"/>
            <a:ext cx="1347333" cy="1481456"/>
          </a:xfrm>
          <a:prstGeom prst="rect">
            <a:avLst/>
          </a:prstGeom>
        </p:spPr>
      </p:pic>
    </p:spTree>
    <p:extLst>
      <p:ext uri="{BB962C8B-B14F-4D97-AF65-F5344CB8AC3E}">
        <p14:creationId xmlns:p14="http://schemas.microsoft.com/office/powerpoint/2010/main" val="2147886986"/>
      </p:ext>
    </p:extLst>
  </p:cSld>
  <p:clrMapOvr>
    <a:overrideClrMapping bg1="dk1" tx1="lt1" bg2="dk2" tx2="lt2" accent1="accent1" accent2="accent2" accent3="accent3" accent4="accent4" accent5="accent5" accent6="accent6" hlink="hlink" folHlink="folHlink"/>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86C16C40-7C29-4ACC-B851-7E08E459B5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0" name="Group 9">
            <a:extLst>
              <a:ext uri="{FF2B5EF4-FFF2-40B4-BE49-F238E27FC236}">
                <a16:creationId xmlns:a16="http://schemas.microsoft.com/office/drawing/2014/main" id="{CDD733AE-DD5E-4C77-8BCD-72BF12A06BB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51DE90A4-932E-4370-BA07-30F43254C01B}"/>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6A19CA4A-B208-452A-8BE4-BC6940D33D4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rgbClr val="FFFFFF"/>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B74F8D3E-E618-4DE3-A0CC-B4904BB5D5A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299DA406-C54B-4E31-867D-FAF8DCE7045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A1E16883-5140-47C4-A9AD-AD6598AC3EE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4CD848DC-8A2A-4093-9BDD-7AF4B6A278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34635A4D-E9CE-4B78-912A-479EA4512B1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D663A5EE-5581-44F3-8F98-688755F63E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1E84E6A-F5AE-4F4D-98F2-82FE4FCC265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DDE7DDC9-17D4-4686-833D-48F8733B49E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8A64399E-04E1-ECB3-F796-AFD55D93F173}"/>
              </a:ext>
            </a:extLst>
          </p:cNvPr>
          <p:cNvSpPr>
            <a:spLocks noGrp="1"/>
          </p:cNvSpPr>
          <p:nvPr>
            <p:ph type="title"/>
          </p:nvPr>
        </p:nvSpPr>
        <p:spPr>
          <a:xfrm>
            <a:off x="603361" y="396084"/>
            <a:ext cx="8596668" cy="1320800"/>
          </a:xfrm>
        </p:spPr>
        <p:txBody>
          <a:bodyPr>
            <a:normAutofit/>
          </a:bodyPr>
          <a:lstStyle/>
          <a:p>
            <a:r>
              <a:rPr lang="en-US" sz="4400" dirty="0"/>
              <a:t>After the Grievance Process Ends</a:t>
            </a:r>
          </a:p>
        </p:txBody>
      </p:sp>
      <p:sp>
        <p:nvSpPr>
          <p:cNvPr id="3" name="Content Placeholder 2">
            <a:extLst>
              <a:ext uri="{FF2B5EF4-FFF2-40B4-BE49-F238E27FC236}">
                <a16:creationId xmlns:a16="http://schemas.microsoft.com/office/drawing/2014/main" id="{8AF16A7B-202B-C3AA-6BC3-6191D20686A1}"/>
              </a:ext>
            </a:extLst>
          </p:cNvPr>
          <p:cNvSpPr>
            <a:spLocks noGrp="1"/>
          </p:cNvSpPr>
          <p:nvPr>
            <p:ph idx="1"/>
          </p:nvPr>
        </p:nvSpPr>
        <p:spPr>
          <a:xfrm>
            <a:off x="584808" y="1343160"/>
            <a:ext cx="8596668" cy="3880773"/>
          </a:xfrm>
        </p:spPr>
        <p:txBody>
          <a:bodyPr>
            <a:normAutofit/>
          </a:bodyPr>
          <a:lstStyle/>
          <a:p>
            <a:r>
              <a:rPr lang="en-US" sz="2000" dirty="0"/>
              <a:t>The Title IX Coordinator will ensure that any supportive measures, remedies, and disciplinary sanctions are appropriately documented and have been implemented.</a:t>
            </a:r>
          </a:p>
          <a:p>
            <a:r>
              <a:rPr lang="en-US" sz="2000" dirty="0"/>
              <a:t>If the formal complaint was dismissed or the Decision-Maker found that the alleged conduct did not meet the definition of Title IX sexual harassment, remember that other District policies/codes of conduct may apply.</a:t>
            </a:r>
          </a:p>
          <a:p>
            <a:r>
              <a:rPr lang="en-US" sz="2000" dirty="0"/>
              <a:t>Remember that no one may retaliate against anyone for exercising rights under Title IX or participating/refusing to participate in the process.</a:t>
            </a:r>
          </a:p>
          <a:p>
            <a:r>
              <a:rPr lang="en-US" sz="2000" dirty="0"/>
              <a:t>Promptly investigate and address any complaints of retaliation.</a:t>
            </a:r>
          </a:p>
          <a:p>
            <a:endParaRPr lang="en-US" dirty="0"/>
          </a:p>
        </p:txBody>
      </p:sp>
      <p:pic>
        <p:nvPicPr>
          <p:cNvPr id="4" name="Picture 3">
            <a:extLst>
              <a:ext uri="{FF2B5EF4-FFF2-40B4-BE49-F238E27FC236}">
                <a16:creationId xmlns:a16="http://schemas.microsoft.com/office/drawing/2014/main" id="{2B4AA173-5EDE-8B17-1944-11C1E53F17F7}"/>
              </a:ext>
            </a:extLst>
          </p:cNvPr>
          <p:cNvPicPr>
            <a:picLocks noChangeAspect="1"/>
          </p:cNvPicPr>
          <p:nvPr/>
        </p:nvPicPr>
        <p:blipFill>
          <a:blip r:embed="rId2"/>
          <a:stretch>
            <a:fillRect/>
          </a:stretch>
        </p:blipFill>
        <p:spPr>
          <a:xfrm>
            <a:off x="10901990" y="5223933"/>
            <a:ext cx="1347333" cy="1481456"/>
          </a:xfrm>
          <a:prstGeom prst="rect">
            <a:avLst/>
          </a:prstGeom>
        </p:spPr>
      </p:pic>
    </p:spTree>
    <p:extLst>
      <p:ext uri="{BB962C8B-B14F-4D97-AF65-F5344CB8AC3E}">
        <p14:creationId xmlns:p14="http://schemas.microsoft.com/office/powerpoint/2010/main" val="2846270907"/>
      </p:ext>
    </p:extLst>
  </p:cSld>
  <p:clrMapOvr>
    <a:overrideClrMapping bg1="dk1" tx1="lt1" bg2="dk2" tx2="lt2" accent1="accent1" accent2="accent2" accent3="accent3" accent4="accent4" accent5="accent5" accent6="accent6" hlink="hlink" folHlink="folHlink"/>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A18DF3A0-9115-E949-BF17-C23809676770}"/>
              </a:ext>
            </a:extLst>
          </p:cNvPr>
          <p:cNvPicPr>
            <a:picLocks noChangeAspect="1"/>
          </p:cNvPicPr>
          <p:nvPr/>
        </p:nvPicPr>
        <p:blipFill>
          <a:blip r:embed="rId2"/>
          <a:stretch>
            <a:fillRect/>
          </a:stretch>
        </p:blipFill>
        <p:spPr>
          <a:xfrm>
            <a:off x="779883" y="2406016"/>
            <a:ext cx="4376317" cy="2045968"/>
          </a:xfrm>
          <a:prstGeom prst="rect">
            <a:avLst/>
          </a:prstGeom>
        </p:spPr>
      </p:pic>
      <p:cxnSp>
        <p:nvCxnSpPr>
          <p:cNvPr id="3" name="Straight Connector 2">
            <a:extLst>
              <a:ext uri="{FF2B5EF4-FFF2-40B4-BE49-F238E27FC236}">
                <a16:creationId xmlns:a16="http://schemas.microsoft.com/office/drawing/2014/main" id="{0DC4F287-7196-8CDB-6151-1DF6A0773A1B}"/>
              </a:ext>
            </a:extLst>
          </p:cNvPr>
          <p:cNvCxnSpPr/>
          <p:nvPr/>
        </p:nvCxnSpPr>
        <p:spPr>
          <a:xfrm>
            <a:off x="5188858" y="1943100"/>
            <a:ext cx="0" cy="2971800"/>
          </a:xfrm>
          <a:prstGeom prst="line">
            <a:avLst/>
          </a:prstGeom>
          <a:ln w="38100"/>
        </p:spPr>
        <p:style>
          <a:lnRef idx="1">
            <a:schemeClr val="dk1"/>
          </a:lnRef>
          <a:fillRef idx="0">
            <a:schemeClr val="dk1"/>
          </a:fillRef>
          <a:effectRef idx="0">
            <a:schemeClr val="dk1"/>
          </a:effectRef>
          <a:fontRef idx="minor">
            <a:schemeClr val="tx1"/>
          </a:fontRef>
        </p:style>
      </p:cxnSp>
      <p:sp>
        <p:nvSpPr>
          <p:cNvPr id="4" name="TextBox 3">
            <a:extLst>
              <a:ext uri="{FF2B5EF4-FFF2-40B4-BE49-F238E27FC236}">
                <a16:creationId xmlns:a16="http://schemas.microsoft.com/office/drawing/2014/main" id="{1F785F36-7EC1-E1EF-ECEA-825F62AFAA96}"/>
              </a:ext>
            </a:extLst>
          </p:cNvPr>
          <p:cNvSpPr txBox="1"/>
          <p:nvPr/>
        </p:nvSpPr>
        <p:spPr>
          <a:xfrm>
            <a:off x="5925707" y="2028616"/>
            <a:ext cx="4767942" cy="2800767"/>
          </a:xfrm>
          <a:prstGeom prst="rect">
            <a:avLst/>
          </a:prstGeom>
          <a:noFill/>
        </p:spPr>
        <p:txBody>
          <a:bodyPr wrap="square" rtlCol="0">
            <a:spAutoFit/>
          </a:bodyPr>
          <a:lstStyle/>
          <a:p>
            <a:r>
              <a:rPr lang="en-US" sz="4800" dirty="0"/>
              <a:t>QUESTIONS?</a:t>
            </a:r>
          </a:p>
          <a:p>
            <a:endParaRPr lang="en-US" sz="3200" dirty="0"/>
          </a:p>
          <a:p>
            <a:r>
              <a:rPr lang="en-US" sz="3200" dirty="0"/>
              <a:t>Robert David</a:t>
            </a:r>
          </a:p>
          <a:p>
            <a:r>
              <a:rPr lang="en-US" sz="3200" dirty="0"/>
              <a:t>(281) 726-4088</a:t>
            </a:r>
          </a:p>
          <a:p>
            <a:r>
              <a:rPr lang="en-US" sz="3200" dirty="0"/>
              <a:t>rdavid@808west.com</a:t>
            </a:r>
          </a:p>
        </p:txBody>
      </p:sp>
    </p:spTree>
    <p:extLst>
      <p:ext uri="{BB962C8B-B14F-4D97-AF65-F5344CB8AC3E}">
        <p14:creationId xmlns:p14="http://schemas.microsoft.com/office/powerpoint/2010/main" val="1906635132"/>
      </p:ext>
    </p:extLst>
  </p:cSld>
  <p:clrMapOvr>
    <a:masterClrMapping/>
  </p:clrMapOvr>
</p:sld>
</file>

<file path=ppt/theme/theme1.xml><?xml version="1.0" encoding="utf-8"?>
<a:theme xmlns:a="http://schemas.openxmlformats.org/drawingml/2006/main" name="Facet">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BD01F297847C04DA2206206FA8D044F" ma:contentTypeVersion="2" ma:contentTypeDescription="Create a new document." ma:contentTypeScope="" ma:versionID="96b32f3aae356e4745f4e86e67a3caf0">
  <xsd:schema xmlns:xsd="http://www.w3.org/2001/XMLSchema" xmlns:xs="http://www.w3.org/2001/XMLSchema" xmlns:p="http://schemas.microsoft.com/office/2006/metadata/properties" xmlns:ns2="160b6bcd-9284-48c7-8569-2b225b36bd49" targetNamespace="http://schemas.microsoft.com/office/2006/metadata/properties" ma:root="true" ma:fieldsID="50365e835e70a26357c8bee997242434" ns2:_="">
    <xsd:import namespace="160b6bcd-9284-48c7-8569-2b225b36bd49"/>
    <xsd:element name="properties">
      <xsd:complexType>
        <xsd:sequence>
          <xsd:element name="documentManagement">
            <xsd:complexType>
              <xsd:all>
                <xsd:element ref="ns2:MediaServiceMetadata" minOccurs="0"/>
                <xsd:element ref="ns2: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60b6bcd-9284-48c7-8569-2b225b36bd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4200EC0-0470-46CD-BAFF-466406C4C731}">
  <ds:schemaRefs>
    <ds:schemaRef ds:uri="http://schemas.microsoft.com/sharepoint/v3/contenttype/forms"/>
  </ds:schemaRefs>
</ds:datastoreItem>
</file>

<file path=customXml/itemProps2.xml><?xml version="1.0" encoding="utf-8"?>
<ds:datastoreItem xmlns:ds="http://schemas.openxmlformats.org/officeDocument/2006/customXml" ds:itemID="{E518D495-3FAF-4CEF-B65E-01BA30A50E0B}">
  <ds:schemaRefs>
    <ds:schemaRef ds:uri="http://schemas.microsoft.com/office/2006/metadata/properties"/>
    <ds:schemaRef ds:uri="http://schemas.microsoft.com/office/2006/documentManagement/types"/>
    <ds:schemaRef ds:uri="http://www.w3.org/XML/1998/namespace"/>
    <ds:schemaRef ds:uri="160b6bcd-9284-48c7-8569-2b225b36bd49"/>
    <ds:schemaRef ds:uri="http://purl.org/dc/elements/1.1/"/>
    <ds:schemaRef ds:uri="http://schemas.openxmlformats.org/package/2006/metadata/core-properties"/>
    <ds:schemaRef ds:uri="http://schemas.microsoft.com/office/infopath/2007/PartnerControls"/>
    <ds:schemaRef ds:uri="http://purl.org/dc/dcmitype/"/>
    <ds:schemaRef ds:uri="http://purl.org/dc/terms/"/>
  </ds:schemaRefs>
</ds:datastoreItem>
</file>

<file path=customXml/itemProps3.xml><?xml version="1.0" encoding="utf-8"?>
<ds:datastoreItem xmlns:ds="http://schemas.openxmlformats.org/officeDocument/2006/customXml" ds:itemID="{AC95E9C6-1098-4471-9958-80ABFB0237D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60b6bcd-9284-48c7-8569-2b225b36bd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3572</TotalTime>
  <Words>2865</Words>
  <Application>Microsoft Macintosh PowerPoint</Application>
  <PresentationFormat>Widescreen</PresentationFormat>
  <Paragraphs>285</Paragraphs>
  <Slides>46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46</vt:i4>
      </vt:variant>
    </vt:vector>
  </HeadingPairs>
  <TitlesOfParts>
    <vt:vector size="51" baseType="lpstr">
      <vt:lpstr>Arial</vt:lpstr>
      <vt:lpstr>Calibri</vt:lpstr>
      <vt:lpstr>Trebuchet MS</vt:lpstr>
      <vt:lpstr>Wingdings 3</vt:lpstr>
      <vt:lpstr>Facet</vt:lpstr>
      <vt:lpstr>PowerPoint Presentation</vt:lpstr>
      <vt:lpstr>TRAINING ROAD MAP</vt:lpstr>
      <vt:lpstr>Title IX of the Education Amendments of 1972</vt:lpstr>
      <vt:lpstr>Title IX: Through the Years</vt:lpstr>
      <vt:lpstr>Title IX Impact: Beyond Sexual Harassment</vt:lpstr>
      <vt:lpstr>The Title IX Coordinator</vt:lpstr>
      <vt:lpstr>Title IX and the 2020 Rules for Sexual Harassment Investigations </vt:lpstr>
      <vt:lpstr>The 2020 Title IX Regulations</vt:lpstr>
      <vt:lpstr>2020 Rule Requirements in a Nutshell</vt:lpstr>
      <vt:lpstr>Notice Requirements</vt:lpstr>
      <vt:lpstr>Training Requirements</vt:lpstr>
      <vt:lpstr>Policy and Procedure Requirements </vt:lpstr>
      <vt:lpstr>Response to Sexual Harassment</vt:lpstr>
      <vt:lpstr>Response to Sexual Harassment</vt:lpstr>
      <vt:lpstr>Schools Subject to Title IX Requirements</vt:lpstr>
      <vt:lpstr>Response to Sexual Harassment</vt:lpstr>
      <vt:lpstr>What is Actual Knowledge</vt:lpstr>
      <vt:lpstr>Who Can Have Actual Knowledge?</vt:lpstr>
      <vt:lpstr>Defining Title IX Sexual Harassment</vt:lpstr>
      <vt:lpstr>Defining Title IX Sexual Harassment</vt:lpstr>
      <vt:lpstr>Based on Sex</vt:lpstr>
      <vt:lpstr>Not Based on Sex</vt:lpstr>
      <vt:lpstr>Not Based on Sex</vt:lpstr>
      <vt:lpstr>Severe, Pervasive, and Objectively Offensive</vt:lpstr>
      <vt:lpstr>Effective Denial of Equal Access</vt:lpstr>
      <vt:lpstr>Defining Title IX Sexual Harassment</vt:lpstr>
      <vt:lpstr>Sexual Assault under the Clery Act</vt:lpstr>
      <vt:lpstr>All of the previous examples of sexual harassment apply to “actual knowledge”</vt:lpstr>
      <vt:lpstr>Response to Sexual Harassment</vt:lpstr>
      <vt:lpstr>Scope of the Education Program or Activity</vt:lpstr>
      <vt:lpstr>“In the United States”</vt:lpstr>
      <vt:lpstr>Response to Sexual Harassment</vt:lpstr>
      <vt:lpstr>Prompt Response</vt:lpstr>
      <vt:lpstr>Prompt Response</vt:lpstr>
      <vt:lpstr>Response to Sexual Harassment</vt:lpstr>
      <vt:lpstr>Title IX Written Grievance Procedures</vt:lpstr>
      <vt:lpstr>Some Helpful Definitions</vt:lpstr>
      <vt:lpstr>The Title IX Team</vt:lpstr>
      <vt:lpstr>How Many People Do We Need?</vt:lpstr>
      <vt:lpstr>Basic Guidelines for the Grievance Procedures</vt:lpstr>
      <vt:lpstr>Steps in the Title IX Grievance Process</vt:lpstr>
      <vt:lpstr>What Questions Do You Need to Answer?</vt:lpstr>
      <vt:lpstr>Law Enforcement Involvement</vt:lpstr>
      <vt:lpstr>Remedies and Sanctions</vt:lpstr>
      <vt:lpstr>After the Grievance Process Ends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Eden Ramirez</dc:creator>
  <cp:lastModifiedBy>Robert David</cp:lastModifiedBy>
  <cp:revision>83</cp:revision>
  <dcterms:created xsi:type="dcterms:W3CDTF">2020-12-16T17:22:39Z</dcterms:created>
  <dcterms:modified xsi:type="dcterms:W3CDTF">2023-08-14T02:45:55Z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0x010100BBD01F297847C04DA2206206FA8D044F</vt:lpwstr>
  </property>
</Properties>
</file>