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41"/>
  </p:notesMasterIdLst>
  <p:sldIdLst>
    <p:sldId id="315" r:id="rId5"/>
    <p:sldId id="256" r:id="rId6"/>
    <p:sldId id="280" r:id="rId7"/>
    <p:sldId id="323" r:id="rId8"/>
    <p:sldId id="299" r:id="rId9"/>
    <p:sldId id="300" r:id="rId10"/>
    <p:sldId id="324" r:id="rId11"/>
    <p:sldId id="328" r:id="rId12"/>
    <p:sldId id="334" r:id="rId13"/>
    <p:sldId id="325" r:id="rId14"/>
    <p:sldId id="327" r:id="rId15"/>
    <p:sldId id="329" r:id="rId16"/>
    <p:sldId id="302" r:id="rId17"/>
    <p:sldId id="330" r:id="rId18"/>
    <p:sldId id="331" r:id="rId19"/>
    <p:sldId id="326" r:id="rId20"/>
    <p:sldId id="305" r:id="rId21"/>
    <p:sldId id="306" r:id="rId22"/>
    <p:sldId id="307" r:id="rId23"/>
    <p:sldId id="332" r:id="rId24"/>
    <p:sldId id="338" r:id="rId25"/>
    <p:sldId id="336" r:id="rId26"/>
    <p:sldId id="333" r:id="rId27"/>
    <p:sldId id="316" r:id="rId28"/>
    <p:sldId id="309" r:id="rId29"/>
    <p:sldId id="310" r:id="rId30"/>
    <p:sldId id="317" r:id="rId31"/>
    <p:sldId id="318" r:id="rId32"/>
    <p:sldId id="319" r:id="rId33"/>
    <p:sldId id="312" r:id="rId34"/>
    <p:sldId id="321" r:id="rId35"/>
    <p:sldId id="313" r:id="rId36"/>
    <p:sldId id="320" r:id="rId37"/>
    <p:sldId id="311" r:id="rId38"/>
    <p:sldId id="337" r:id="rId39"/>
    <p:sldId id="298" r:id="rId40"/>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7ED216-9A90-FC52-E00D-FF82F82CC1FD}" v="389" dt="2024-04-03T19:46:10.488"/>
    <p1510:client id="{91F94278-6319-AB8C-C735-D3935D8328F3}" v="126" dt="2024-04-03T22:21:30.565"/>
    <p1510:client id="{AE3A4608-1EC8-EF32-9C60-8CFE9614E642}" v="45" dt="2024-04-03T19:19:17.5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lmour, Lorna    AD - Staff" userId="S::gilmourl@issaquah.wednet.edu::6b6951db-9b0e-42d9-833a-85e73edec0cf" providerId="AD" clId="Web-{C8997712-E5AA-5CB5-A214-0849FEFF5C6E}"/>
    <pc:docChg chg="addSld delSld modSld">
      <pc:chgData name="Gilmour, Lorna    AD - Staff" userId="S::gilmourl@issaquah.wednet.edu::6b6951db-9b0e-42d9-833a-85e73edec0cf" providerId="AD" clId="Web-{C8997712-E5AA-5CB5-A214-0849FEFF5C6E}" dt="2024-03-28T22:57:04.515" v="357" actId="20577"/>
      <pc:docMkLst>
        <pc:docMk/>
      </pc:docMkLst>
      <pc:sldChg chg="modSp">
        <pc:chgData name="Gilmour, Lorna    AD - Staff" userId="S::gilmourl@issaquah.wednet.edu::6b6951db-9b0e-42d9-833a-85e73edec0cf" providerId="AD" clId="Web-{C8997712-E5AA-5CB5-A214-0849FEFF5C6E}" dt="2024-03-28T22:44:32.106" v="229" actId="20577"/>
        <pc:sldMkLst>
          <pc:docMk/>
          <pc:sldMk cId="3492655827" sldId="302"/>
        </pc:sldMkLst>
        <pc:spChg chg="mod">
          <ac:chgData name="Gilmour, Lorna    AD - Staff" userId="S::gilmourl@issaquah.wednet.edu::6b6951db-9b0e-42d9-833a-85e73edec0cf" providerId="AD" clId="Web-{C8997712-E5AA-5CB5-A214-0849FEFF5C6E}" dt="2024-03-28T22:43:42.509" v="197" actId="1076"/>
          <ac:spMkLst>
            <pc:docMk/>
            <pc:sldMk cId="3492655827" sldId="302"/>
            <ac:spMk id="3" creationId="{6B18A438-4D8A-4707-9128-1743DEBDEC7C}"/>
          </ac:spMkLst>
        </pc:spChg>
        <pc:spChg chg="mod">
          <ac:chgData name="Gilmour, Lorna    AD - Staff" userId="S::gilmourl@issaquah.wednet.edu::6b6951db-9b0e-42d9-833a-85e73edec0cf" providerId="AD" clId="Web-{C8997712-E5AA-5CB5-A214-0849FEFF5C6E}" dt="2024-03-28T22:44:32.106" v="229" actId="20577"/>
          <ac:spMkLst>
            <pc:docMk/>
            <pc:sldMk cId="3492655827" sldId="302"/>
            <ac:spMk id="6" creationId="{637BF925-DBC2-4FD2-B881-54CB63475F84}"/>
          </ac:spMkLst>
        </pc:spChg>
        <pc:picChg chg="mod">
          <ac:chgData name="Gilmour, Lorna    AD - Staff" userId="S::gilmourl@issaquah.wednet.edu::6b6951db-9b0e-42d9-833a-85e73edec0cf" providerId="AD" clId="Web-{C8997712-E5AA-5CB5-A214-0849FEFF5C6E}" dt="2024-03-28T22:43:38.665" v="196" actId="14100"/>
          <ac:picMkLst>
            <pc:docMk/>
            <pc:sldMk cId="3492655827" sldId="302"/>
            <ac:picMk id="4" creationId="{AD37A04F-13AF-49C3-8F0D-193F7C1A595C}"/>
          </ac:picMkLst>
        </pc:picChg>
      </pc:sldChg>
      <pc:sldChg chg="modSp">
        <pc:chgData name="Gilmour, Lorna    AD - Staff" userId="S::gilmourl@issaquah.wednet.edu::6b6951db-9b0e-42d9-833a-85e73edec0cf" providerId="AD" clId="Web-{C8997712-E5AA-5CB5-A214-0849FEFF5C6E}" dt="2024-03-28T22:49:56.502" v="309" actId="1076"/>
        <pc:sldMkLst>
          <pc:docMk/>
          <pc:sldMk cId="3166793606" sldId="305"/>
        </pc:sldMkLst>
        <pc:spChg chg="mod">
          <ac:chgData name="Gilmour, Lorna    AD - Staff" userId="S::gilmourl@issaquah.wednet.edu::6b6951db-9b0e-42d9-833a-85e73edec0cf" providerId="AD" clId="Web-{C8997712-E5AA-5CB5-A214-0849FEFF5C6E}" dt="2024-03-28T22:49:56.502" v="309" actId="1076"/>
          <ac:spMkLst>
            <pc:docMk/>
            <pc:sldMk cId="3166793606" sldId="305"/>
            <ac:spMk id="3" creationId="{B6AC782E-C9E0-4622-8E8F-C99A0683BEBA}"/>
          </ac:spMkLst>
        </pc:spChg>
      </pc:sldChg>
      <pc:sldChg chg="modSp">
        <pc:chgData name="Gilmour, Lorna    AD - Staff" userId="S::gilmourl@issaquah.wednet.edu::6b6951db-9b0e-42d9-833a-85e73edec0cf" providerId="AD" clId="Web-{C8997712-E5AA-5CB5-A214-0849FEFF5C6E}" dt="2024-03-28T22:34:00.341" v="82" actId="20577"/>
        <pc:sldMkLst>
          <pc:docMk/>
          <pc:sldMk cId="1066430418" sldId="324"/>
        </pc:sldMkLst>
        <pc:spChg chg="mod">
          <ac:chgData name="Gilmour, Lorna    AD - Staff" userId="S::gilmourl@issaquah.wednet.edu::6b6951db-9b0e-42d9-833a-85e73edec0cf" providerId="AD" clId="Web-{C8997712-E5AA-5CB5-A214-0849FEFF5C6E}" dt="2024-03-28T22:34:00.341" v="82" actId="20577"/>
          <ac:spMkLst>
            <pc:docMk/>
            <pc:sldMk cId="1066430418" sldId="324"/>
            <ac:spMk id="4" creationId="{62A45206-654A-4D1F-A697-584813DFA27F}"/>
          </ac:spMkLst>
        </pc:spChg>
      </pc:sldChg>
      <pc:sldChg chg="modSp">
        <pc:chgData name="Gilmour, Lorna    AD - Staff" userId="S::gilmourl@issaquah.wednet.edu::6b6951db-9b0e-42d9-833a-85e73edec0cf" providerId="AD" clId="Web-{C8997712-E5AA-5CB5-A214-0849FEFF5C6E}" dt="2024-03-28T22:49:26.469" v="308" actId="20577"/>
        <pc:sldMkLst>
          <pc:docMk/>
          <pc:sldMk cId="2478937640" sldId="326"/>
        </pc:sldMkLst>
        <pc:spChg chg="mod">
          <ac:chgData name="Gilmour, Lorna    AD - Staff" userId="S::gilmourl@issaquah.wednet.edu::6b6951db-9b0e-42d9-833a-85e73edec0cf" providerId="AD" clId="Web-{C8997712-E5AA-5CB5-A214-0849FEFF5C6E}" dt="2024-03-28T22:49:26.469" v="308" actId="20577"/>
          <ac:spMkLst>
            <pc:docMk/>
            <pc:sldMk cId="2478937640" sldId="326"/>
            <ac:spMk id="3" creationId="{E19BAAD4-7F5A-470D-A814-957AA5DC7582}"/>
          </ac:spMkLst>
        </pc:spChg>
      </pc:sldChg>
      <pc:sldChg chg="modSp">
        <pc:chgData name="Gilmour, Lorna    AD - Staff" userId="S::gilmourl@issaquah.wednet.edu::6b6951db-9b0e-42d9-833a-85e73edec0cf" providerId="AD" clId="Web-{C8997712-E5AA-5CB5-A214-0849FEFF5C6E}" dt="2024-03-28T22:39:07.049" v="111" actId="20577"/>
        <pc:sldMkLst>
          <pc:docMk/>
          <pc:sldMk cId="656426218" sldId="327"/>
        </pc:sldMkLst>
        <pc:spChg chg="mod">
          <ac:chgData name="Gilmour, Lorna    AD - Staff" userId="S::gilmourl@issaquah.wednet.edu::6b6951db-9b0e-42d9-833a-85e73edec0cf" providerId="AD" clId="Web-{C8997712-E5AA-5CB5-A214-0849FEFF5C6E}" dt="2024-03-28T22:39:07.049" v="111" actId="20577"/>
          <ac:spMkLst>
            <pc:docMk/>
            <pc:sldMk cId="656426218" sldId="327"/>
            <ac:spMk id="3" creationId="{1FC990F6-E41B-4588-B537-18FFBB494175}"/>
          </ac:spMkLst>
        </pc:spChg>
      </pc:sldChg>
      <pc:sldChg chg="modSp">
        <pc:chgData name="Gilmour, Lorna    AD - Staff" userId="S::gilmourl@issaquah.wednet.edu::6b6951db-9b0e-42d9-833a-85e73edec0cf" providerId="AD" clId="Web-{C8997712-E5AA-5CB5-A214-0849FEFF5C6E}" dt="2024-03-28T22:47:37.399" v="295" actId="20577"/>
        <pc:sldMkLst>
          <pc:docMk/>
          <pc:sldMk cId="2561746638" sldId="331"/>
        </pc:sldMkLst>
        <pc:spChg chg="mod">
          <ac:chgData name="Gilmour, Lorna    AD - Staff" userId="S::gilmourl@issaquah.wednet.edu::6b6951db-9b0e-42d9-833a-85e73edec0cf" providerId="AD" clId="Web-{C8997712-E5AA-5CB5-A214-0849FEFF5C6E}" dt="2024-03-28T22:47:37.399" v="295" actId="20577"/>
          <ac:spMkLst>
            <pc:docMk/>
            <pc:sldMk cId="2561746638" sldId="331"/>
            <ac:spMk id="3" creationId="{A6F63895-AE2F-4E27-A323-6E764E28CC29}"/>
          </ac:spMkLst>
        </pc:spChg>
      </pc:sldChg>
      <pc:sldChg chg="modSp">
        <pc:chgData name="Gilmour, Lorna    AD - Staff" userId="S::gilmourl@issaquah.wednet.edu::6b6951db-9b0e-42d9-833a-85e73edec0cf" providerId="AD" clId="Web-{C8997712-E5AA-5CB5-A214-0849FEFF5C6E}" dt="2024-03-28T22:54:57.272" v="331" actId="20577"/>
        <pc:sldMkLst>
          <pc:docMk/>
          <pc:sldMk cId="3930035304" sldId="332"/>
        </pc:sldMkLst>
        <pc:spChg chg="mod">
          <ac:chgData name="Gilmour, Lorna    AD - Staff" userId="S::gilmourl@issaquah.wednet.edu::6b6951db-9b0e-42d9-833a-85e73edec0cf" providerId="AD" clId="Web-{C8997712-E5AA-5CB5-A214-0849FEFF5C6E}" dt="2024-03-28T22:53:53.065" v="326" actId="20577"/>
          <ac:spMkLst>
            <pc:docMk/>
            <pc:sldMk cId="3930035304" sldId="332"/>
            <ac:spMk id="2" creationId="{6A2CDE0A-3DEE-4238-9C52-1DB3ABA88180}"/>
          </ac:spMkLst>
        </pc:spChg>
        <pc:spChg chg="mod">
          <ac:chgData name="Gilmour, Lorna    AD - Staff" userId="S::gilmourl@issaquah.wednet.edu::6b6951db-9b0e-42d9-833a-85e73edec0cf" providerId="AD" clId="Web-{C8997712-E5AA-5CB5-A214-0849FEFF5C6E}" dt="2024-03-28T22:54:57.272" v="331" actId="20577"/>
          <ac:spMkLst>
            <pc:docMk/>
            <pc:sldMk cId="3930035304" sldId="332"/>
            <ac:spMk id="3" creationId="{F2F5B57A-A941-4EE3-A2FF-BF51EECEEB1F}"/>
          </ac:spMkLst>
        </pc:spChg>
      </pc:sldChg>
      <pc:sldChg chg="del">
        <pc:chgData name="Gilmour, Lorna    AD - Staff" userId="S::gilmourl@issaquah.wednet.edu::6b6951db-9b0e-42d9-833a-85e73edec0cf" providerId="AD" clId="Web-{C8997712-E5AA-5CB5-A214-0849FEFF5C6E}" dt="2024-03-28T22:55:38.963" v="332"/>
        <pc:sldMkLst>
          <pc:docMk/>
          <pc:sldMk cId="2431590989" sldId="335"/>
        </pc:sldMkLst>
      </pc:sldChg>
      <pc:sldChg chg="modSp">
        <pc:chgData name="Gilmour, Lorna    AD - Staff" userId="S::gilmourl@issaquah.wednet.edu::6b6951db-9b0e-42d9-833a-85e73edec0cf" providerId="AD" clId="Web-{C8997712-E5AA-5CB5-A214-0849FEFF5C6E}" dt="2024-03-28T22:57:04.515" v="357" actId="20577"/>
        <pc:sldMkLst>
          <pc:docMk/>
          <pc:sldMk cId="4202465966" sldId="336"/>
        </pc:sldMkLst>
        <pc:spChg chg="mod">
          <ac:chgData name="Gilmour, Lorna    AD - Staff" userId="S::gilmourl@issaquah.wednet.edu::6b6951db-9b0e-42d9-833a-85e73edec0cf" providerId="AD" clId="Web-{C8997712-E5AA-5CB5-A214-0849FEFF5C6E}" dt="2024-03-28T22:57:04.515" v="357" actId="20577"/>
          <ac:spMkLst>
            <pc:docMk/>
            <pc:sldMk cId="4202465966" sldId="336"/>
            <ac:spMk id="2" creationId="{64459878-964F-3974-9E38-B98C0F694D17}"/>
          </ac:spMkLst>
        </pc:spChg>
      </pc:sldChg>
      <pc:sldChg chg="modSp add replId">
        <pc:chgData name="Gilmour, Lorna    AD - Staff" userId="S::gilmourl@issaquah.wednet.edu::6b6951db-9b0e-42d9-833a-85e73edec0cf" providerId="AD" clId="Web-{C8997712-E5AA-5CB5-A214-0849FEFF5C6E}" dt="2024-03-28T22:53:28.657" v="316" actId="20577"/>
        <pc:sldMkLst>
          <pc:docMk/>
          <pc:sldMk cId="4241008019" sldId="338"/>
        </pc:sldMkLst>
        <pc:spChg chg="mod">
          <ac:chgData name="Gilmour, Lorna    AD - Staff" userId="S::gilmourl@issaquah.wednet.edu::6b6951db-9b0e-42d9-833a-85e73edec0cf" providerId="AD" clId="Web-{C8997712-E5AA-5CB5-A214-0849FEFF5C6E}" dt="2024-03-28T22:53:28.657" v="316" actId="20577"/>
          <ac:spMkLst>
            <pc:docMk/>
            <pc:sldMk cId="4241008019" sldId="338"/>
            <ac:spMk id="3" creationId="{F2F5B57A-A941-4EE3-A2FF-BF51EECEEB1F}"/>
          </ac:spMkLst>
        </pc:spChg>
      </pc:sldChg>
    </pc:docChg>
  </pc:docChgLst>
  <pc:docChgLst>
    <pc:chgData name="Gilmour, Lorna    AD - Staff" userId="S::gilmourl@issaquah.wednet.edu::6b6951db-9b0e-42d9-833a-85e73edec0cf" providerId="AD" clId="Web-{91F94278-6319-AB8C-C735-D3935D8328F3}"/>
    <pc:docChg chg="modSld">
      <pc:chgData name="Gilmour, Lorna    AD - Staff" userId="S::gilmourl@issaquah.wednet.edu::6b6951db-9b0e-42d9-833a-85e73edec0cf" providerId="AD" clId="Web-{91F94278-6319-AB8C-C735-D3935D8328F3}" dt="2024-04-03T22:22:54.364" v="211"/>
      <pc:docMkLst>
        <pc:docMk/>
      </pc:docMkLst>
      <pc:sldChg chg="modNotes">
        <pc:chgData name="Gilmour, Lorna    AD - Staff" userId="S::gilmourl@issaquah.wednet.edu::6b6951db-9b0e-42d9-833a-85e73edec0cf" providerId="AD" clId="Web-{91F94278-6319-AB8C-C735-D3935D8328F3}" dt="2024-04-03T22:05:37.039" v="1"/>
        <pc:sldMkLst>
          <pc:docMk/>
          <pc:sldMk cId="1742450554" sldId="280"/>
        </pc:sldMkLst>
      </pc:sldChg>
      <pc:sldChg chg="modNotes">
        <pc:chgData name="Gilmour, Lorna    AD - Staff" userId="S::gilmourl@issaquah.wednet.edu::6b6951db-9b0e-42d9-833a-85e73edec0cf" providerId="AD" clId="Web-{91F94278-6319-AB8C-C735-D3935D8328F3}" dt="2024-04-03T22:22:54.364" v="211"/>
        <pc:sldMkLst>
          <pc:docMk/>
          <pc:sldMk cId="3772768719" sldId="298"/>
        </pc:sldMkLst>
      </pc:sldChg>
      <pc:sldChg chg="modNotes">
        <pc:chgData name="Gilmour, Lorna    AD - Staff" userId="S::gilmourl@issaquah.wednet.edu::6b6951db-9b0e-42d9-833a-85e73edec0cf" providerId="AD" clId="Web-{91F94278-6319-AB8C-C735-D3935D8328F3}" dt="2024-04-03T22:06:38.744" v="12"/>
        <pc:sldMkLst>
          <pc:docMk/>
          <pc:sldMk cId="1096630026" sldId="299"/>
        </pc:sldMkLst>
      </pc:sldChg>
      <pc:sldChg chg="modNotes">
        <pc:chgData name="Gilmour, Lorna    AD - Staff" userId="S::gilmourl@issaquah.wednet.edu::6b6951db-9b0e-42d9-833a-85e73edec0cf" providerId="AD" clId="Web-{91F94278-6319-AB8C-C735-D3935D8328F3}" dt="2024-04-03T22:06:58.885" v="16"/>
        <pc:sldMkLst>
          <pc:docMk/>
          <pc:sldMk cId="711822618" sldId="300"/>
        </pc:sldMkLst>
      </pc:sldChg>
      <pc:sldChg chg="modNotes">
        <pc:chgData name="Gilmour, Lorna    AD - Staff" userId="S::gilmourl@issaquah.wednet.edu::6b6951db-9b0e-42d9-833a-85e73edec0cf" providerId="AD" clId="Web-{91F94278-6319-AB8C-C735-D3935D8328F3}" dt="2024-04-03T22:08:18.903" v="31"/>
        <pc:sldMkLst>
          <pc:docMk/>
          <pc:sldMk cId="3492655827" sldId="302"/>
        </pc:sldMkLst>
      </pc:sldChg>
      <pc:sldChg chg="modNotes">
        <pc:chgData name="Gilmour, Lorna    AD - Staff" userId="S::gilmourl@issaquah.wednet.edu::6b6951db-9b0e-42d9-833a-85e73edec0cf" providerId="AD" clId="Web-{91F94278-6319-AB8C-C735-D3935D8328F3}" dt="2024-04-03T22:09:58.827" v="38"/>
        <pc:sldMkLst>
          <pc:docMk/>
          <pc:sldMk cId="3166793606" sldId="305"/>
        </pc:sldMkLst>
      </pc:sldChg>
      <pc:sldChg chg="modNotes">
        <pc:chgData name="Gilmour, Lorna    AD - Staff" userId="S::gilmourl@issaquah.wednet.edu::6b6951db-9b0e-42d9-833a-85e73edec0cf" providerId="AD" clId="Web-{91F94278-6319-AB8C-C735-D3935D8328F3}" dt="2024-04-03T22:10:22.984" v="41"/>
        <pc:sldMkLst>
          <pc:docMk/>
          <pc:sldMk cId="3670056424" sldId="306"/>
        </pc:sldMkLst>
      </pc:sldChg>
      <pc:sldChg chg="modNotes">
        <pc:chgData name="Gilmour, Lorna    AD - Staff" userId="S::gilmourl@issaquah.wednet.edu::6b6951db-9b0e-42d9-833a-85e73edec0cf" providerId="AD" clId="Web-{91F94278-6319-AB8C-C735-D3935D8328F3}" dt="2024-04-03T22:10:28.219" v="43"/>
        <pc:sldMkLst>
          <pc:docMk/>
          <pc:sldMk cId="2692835200" sldId="307"/>
        </pc:sldMkLst>
      </pc:sldChg>
      <pc:sldChg chg="modSp modNotes">
        <pc:chgData name="Gilmour, Lorna    AD - Staff" userId="S::gilmourl@issaquah.wednet.edu::6b6951db-9b0e-42d9-833a-85e73edec0cf" providerId="AD" clId="Web-{91F94278-6319-AB8C-C735-D3935D8328F3}" dt="2024-04-03T22:21:30.565" v="205" actId="1076"/>
        <pc:sldMkLst>
          <pc:docMk/>
          <pc:sldMk cId="2618558670" sldId="309"/>
        </pc:sldMkLst>
        <pc:spChg chg="mod">
          <ac:chgData name="Gilmour, Lorna    AD - Staff" userId="S::gilmourl@issaquah.wednet.edu::6b6951db-9b0e-42d9-833a-85e73edec0cf" providerId="AD" clId="Web-{91F94278-6319-AB8C-C735-D3935D8328F3}" dt="2024-04-03T22:21:30.565" v="205" actId="1076"/>
          <ac:spMkLst>
            <pc:docMk/>
            <pc:sldMk cId="2618558670" sldId="309"/>
            <ac:spMk id="3" creationId="{F5E744EC-08AD-40A9-B629-9660DDC02605}"/>
          </ac:spMkLst>
        </pc:spChg>
      </pc:sldChg>
      <pc:sldChg chg="modNotes">
        <pc:chgData name="Gilmour, Lorna    AD - Staff" userId="S::gilmourl@issaquah.wednet.edu::6b6951db-9b0e-42d9-833a-85e73edec0cf" providerId="AD" clId="Web-{91F94278-6319-AB8C-C735-D3935D8328F3}" dt="2024-04-03T22:17:45.059" v="173"/>
        <pc:sldMkLst>
          <pc:docMk/>
          <pc:sldMk cId="4286083095" sldId="310"/>
        </pc:sldMkLst>
      </pc:sldChg>
      <pc:sldChg chg="modNotes">
        <pc:chgData name="Gilmour, Lorna    AD - Staff" userId="S::gilmourl@issaquah.wednet.edu::6b6951db-9b0e-42d9-833a-85e73edec0cf" providerId="AD" clId="Web-{91F94278-6319-AB8C-C735-D3935D8328F3}" dt="2024-04-03T22:18:47.279" v="186"/>
        <pc:sldMkLst>
          <pc:docMk/>
          <pc:sldMk cId="3488108404" sldId="311"/>
        </pc:sldMkLst>
      </pc:sldChg>
      <pc:sldChg chg="modNotes">
        <pc:chgData name="Gilmour, Lorna    AD - Staff" userId="S::gilmourl@issaquah.wednet.edu::6b6951db-9b0e-42d9-833a-85e73edec0cf" providerId="AD" clId="Web-{91F94278-6319-AB8C-C735-D3935D8328F3}" dt="2024-04-03T22:18:11.356" v="179"/>
        <pc:sldMkLst>
          <pc:docMk/>
          <pc:sldMk cId="1094221078" sldId="312"/>
        </pc:sldMkLst>
      </pc:sldChg>
      <pc:sldChg chg="modNotes">
        <pc:chgData name="Gilmour, Lorna    AD - Staff" userId="S::gilmourl@issaquah.wednet.edu::6b6951db-9b0e-42d9-833a-85e73edec0cf" providerId="AD" clId="Web-{91F94278-6319-AB8C-C735-D3935D8328F3}" dt="2024-04-03T22:18:23.341" v="182"/>
        <pc:sldMkLst>
          <pc:docMk/>
          <pc:sldMk cId="2216006222" sldId="313"/>
        </pc:sldMkLst>
      </pc:sldChg>
      <pc:sldChg chg="modSp modNotes">
        <pc:chgData name="Gilmour, Lorna    AD - Staff" userId="S::gilmourl@issaquah.wednet.edu::6b6951db-9b0e-42d9-833a-85e73edec0cf" providerId="AD" clId="Web-{91F94278-6319-AB8C-C735-D3935D8328F3}" dt="2024-04-03T22:17:08.730" v="164"/>
        <pc:sldMkLst>
          <pc:docMk/>
          <pc:sldMk cId="3002939519" sldId="316"/>
        </pc:sldMkLst>
        <pc:spChg chg="mod">
          <ac:chgData name="Gilmour, Lorna    AD - Staff" userId="S::gilmourl@issaquah.wednet.edu::6b6951db-9b0e-42d9-833a-85e73edec0cf" providerId="AD" clId="Web-{91F94278-6319-AB8C-C735-D3935D8328F3}" dt="2024-04-03T22:17:05.808" v="159" actId="1076"/>
          <ac:spMkLst>
            <pc:docMk/>
            <pc:sldMk cId="3002939519" sldId="316"/>
            <ac:spMk id="3" creationId="{22B5AE0F-043B-40C7-8C95-0E548530D0AA}"/>
          </ac:spMkLst>
        </pc:spChg>
      </pc:sldChg>
      <pc:sldChg chg="modNotes">
        <pc:chgData name="Gilmour, Lorna    AD - Staff" userId="S::gilmourl@issaquah.wednet.edu::6b6951db-9b0e-42d9-833a-85e73edec0cf" providerId="AD" clId="Web-{91F94278-6319-AB8C-C735-D3935D8328F3}" dt="2024-04-03T22:17:55.903" v="175"/>
        <pc:sldMkLst>
          <pc:docMk/>
          <pc:sldMk cId="3411095513" sldId="317"/>
        </pc:sldMkLst>
      </pc:sldChg>
      <pc:sldChg chg="modNotes">
        <pc:chgData name="Gilmour, Lorna    AD - Staff" userId="S::gilmourl@issaquah.wednet.edu::6b6951db-9b0e-42d9-833a-85e73edec0cf" providerId="AD" clId="Web-{91F94278-6319-AB8C-C735-D3935D8328F3}" dt="2024-04-03T22:18:02.840" v="177"/>
        <pc:sldMkLst>
          <pc:docMk/>
          <pc:sldMk cId="983411622" sldId="318"/>
        </pc:sldMkLst>
      </pc:sldChg>
      <pc:sldChg chg="modNotes">
        <pc:chgData name="Gilmour, Lorna    AD - Staff" userId="S::gilmourl@issaquah.wednet.edu::6b6951db-9b0e-42d9-833a-85e73edec0cf" providerId="AD" clId="Web-{91F94278-6319-AB8C-C735-D3935D8328F3}" dt="2024-04-03T22:18:07.325" v="178"/>
        <pc:sldMkLst>
          <pc:docMk/>
          <pc:sldMk cId="3901987996" sldId="319"/>
        </pc:sldMkLst>
      </pc:sldChg>
      <pc:sldChg chg="modNotes">
        <pc:chgData name="Gilmour, Lorna    AD - Staff" userId="S::gilmourl@issaquah.wednet.edu::6b6951db-9b0e-42d9-833a-85e73edec0cf" providerId="AD" clId="Web-{91F94278-6319-AB8C-C735-D3935D8328F3}" dt="2024-04-03T22:18:35.560" v="184"/>
        <pc:sldMkLst>
          <pc:docMk/>
          <pc:sldMk cId="2969603606" sldId="320"/>
        </pc:sldMkLst>
      </pc:sldChg>
      <pc:sldChg chg="modNotes">
        <pc:chgData name="Gilmour, Lorna    AD - Staff" userId="S::gilmourl@issaquah.wednet.edu::6b6951db-9b0e-42d9-833a-85e73edec0cf" providerId="AD" clId="Web-{91F94278-6319-AB8C-C735-D3935D8328F3}" dt="2024-04-03T22:18:15.810" v="181"/>
        <pc:sldMkLst>
          <pc:docMk/>
          <pc:sldMk cId="1699158781" sldId="321"/>
        </pc:sldMkLst>
      </pc:sldChg>
      <pc:sldChg chg="modNotes">
        <pc:chgData name="Gilmour, Lorna    AD - Staff" userId="S::gilmourl@issaquah.wednet.edu::6b6951db-9b0e-42d9-833a-85e73edec0cf" providerId="AD" clId="Web-{91F94278-6319-AB8C-C735-D3935D8328F3}" dt="2024-04-03T22:06:16.306" v="7"/>
        <pc:sldMkLst>
          <pc:docMk/>
          <pc:sldMk cId="3449866720" sldId="323"/>
        </pc:sldMkLst>
      </pc:sldChg>
      <pc:sldChg chg="modNotes">
        <pc:chgData name="Gilmour, Lorna    AD - Staff" userId="S::gilmourl@issaquah.wednet.edu::6b6951db-9b0e-42d9-833a-85e73edec0cf" providerId="AD" clId="Web-{91F94278-6319-AB8C-C735-D3935D8328F3}" dt="2024-04-03T22:07:02.276" v="17"/>
        <pc:sldMkLst>
          <pc:docMk/>
          <pc:sldMk cId="1066430418" sldId="324"/>
        </pc:sldMkLst>
      </pc:sldChg>
      <pc:sldChg chg="modNotes">
        <pc:chgData name="Gilmour, Lorna    AD - Staff" userId="S::gilmourl@issaquah.wednet.edu::6b6951db-9b0e-42d9-833a-85e73edec0cf" providerId="AD" clId="Web-{91F94278-6319-AB8C-C735-D3935D8328F3}" dt="2024-04-03T22:07:24.605" v="22"/>
        <pc:sldMkLst>
          <pc:docMk/>
          <pc:sldMk cId="1571372090" sldId="325"/>
        </pc:sldMkLst>
      </pc:sldChg>
      <pc:sldChg chg="modNotes">
        <pc:chgData name="Gilmour, Lorna    AD - Staff" userId="S::gilmourl@issaquah.wednet.edu::6b6951db-9b0e-42d9-833a-85e73edec0cf" providerId="AD" clId="Web-{91F94278-6319-AB8C-C735-D3935D8328F3}" dt="2024-04-03T22:09:52.280" v="37"/>
        <pc:sldMkLst>
          <pc:docMk/>
          <pc:sldMk cId="2478937640" sldId="326"/>
        </pc:sldMkLst>
      </pc:sldChg>
      <pc:sldChg chg="modNotes">
        <pc:chgData name="Gilmour, Lorna    AD - Staff" userId="S::gilmourl@issaquah.wednet.edu::6b6951db-9b0e-42d9-833a-85e73edec0cf" providerId="AD" clId="Web-{91F94278-6319-AB8C-C735-D3935D8328F3}" dt="2024-04-03T22:07:52.887" v="26"/>
        <pc:sldMkLst>
          <pc:docMk/>
          <pc:sldMk cId="656426218" sldId="327"/>
        </pc:sldMkLst>
      </pc:sldChg>
      <pc:sldChg chg="modNotes">
        <pc:chgData name="Gilmour, Lorna    AD - Staff" userId="S::gilmourl@issaquah.wednet.edu::6b6951db-9b0e-42d9-833a-85e73edec0cf" providerId="AD" clId="Web-{91F94278-6319-AB8C-C735-D3935D8328F3}" dt="2024-04-03T22:07:12.010" v="19"/>
        <pc:sldMkLst>
          <pc:docMk/>
          <pc:sldMk cId="1099275369" sldId="328"/>
        </pc:sldMkLst>
      </pc:sldChg>
      <pc:sldChg chg="modNotes">
        <pc:chgData name="Gilmour, Lorna    AD - Staff" userId="S::gilmourl@issaquah.wednet.edu::6b6951db-9b0e-42d9-833a-85e73edec0cf" providerId="AD" clId="Web-{91F94278-6319-AB8C-C735-D3935D8328F3}" dt="2024-04-03T22:08:14.231" v="29"/>
        <pc:sldMkLst>
          <pc:docMk/>
          <pc:sldMk cId="1385305177" sldId="329"/>
        </pc:sldMkLst>
      </pc:sldChg>
      <pc:sldChg chg="modNotes">
        <pc:chgData name="Gilmour, Lorna    AD - Staff" userId="S::gilmourl@issaquah.wednet.edu::6b6951db-9b0e-42d9-833a-85e73edec0cf" providerId="AD" clId="Web-{91F94278-6319-AB8C-C735-D3935D8328F3}" dt="2024-04-03T22:09:32.795" v="33"/>
        <pc:sldMkLst>
          <pc:docMk/>
          <pc:sldMk cId="1667513563" sldId="330"/>
        </pc:sldMkLst>
      </pc:sldChg>
      <pc:sldChg chg="modNotes">
        <pc:chgData name="Gilmour, Lorna    AD - Staff" userId="S::gilmourl@issaquah.wednet.edu::6b6951db-9b0e-42d9-833a-85e73edec0cf" providerId="AD" clId="Web-{91F94278-6319-AB8C-C735-D3935D8328F3}" dt="2024-04-03T22:09:39.124" v="35"/>
        <pc:sldMkLst>
          <pc:docMk/>
          <pc:sldMk cId="2561746638" sldId="331"/>
        </pc:sldMkLst>
      </pc:sldChg>
      <pc:sldChg chg="modSp modNotes">
        <pc:chgData name="Gilmour, Lorna    AD - Staff" userId="S::gilmourl@issaquah.wednet.edu::6b6951db-9b0e-42d9-833a-85e73edec0cf" providerId="AD" clId="Web-{91F94278-6319-AB8C-C735-D3935D8328F3}" dt="2024-04-03T22:15:42.509" v="133" actId="20577"/>
        <pc:sldMkLst>
          <pc:docMk/>
          <pc:sldMk cId="3930035304" sldId="332"/>
        </pc:sldMkLst>
        <pc:spChg chg="mod">
          <ac:chgData name="Gilmour, Lorna    AD - Staff" userId="S::gilmourl@issaquah.wednet.edu::6b6951db-9b0e-42d9-833a-85e73edec0cf" providerId="AD" clId="Web-{91F94278-6319-AB8C-C735-D3935D8328F3}" dt="2024-04-03T22:15:42.509" v="133" actId="20577"/>
          <ac:spMkLst>
            <pc:docMk/>
            <pc:sldMk cId="3930035304" sldId="332"/>
            <ac:spMk id="3" creationId="{F2F5B57A-A941-4EE3-A2FF-BF51EECEEB1F}"/>
          </ac:spMkLst>
        </pc:spChg>
      </pc:sldChg>
      <pc:sldChg chg="modNotes">
        <pc:chgData name="Gilmour, Lorna    AD - Staff" userId="S::gilmourl@issaquah.wednet.edu::6b6951db-9b0e-42d9-833a-85e73edec0cf" providerId="AD" clId="Web-{91F94278-6319-AB8C-C735-D3935D8328F3}" dt="2024-04-03T22:07:16.698" v="20"/>
        <pc:sldMkLst>
          <pc:docMk/>
          <pc:sldMk cId="3050029059" sldId="334"/>
        </pc:sldMkLst>
      </pc:sldChg>
      <pc:sldChg chg="modNotes">
        <pc:chgData name="Gilmour, Lorna    AD - Staff" userId="S::gilmourl@issaquah.wednet.edu::6b6951db-9b0e-42d9-833a-85e73edec0cf" providerId="AD" clId="Web-{91F94278-6319-AB8C-C735-D3935D8328F3}" dt="2024-04-03T22:16:38.041" v="156"/>
        <pc:sldMkLst>
          <pc:docMk/>
          <pc:sldMk cId="4202465966" sldId="336"/>
        </pc:sldMkLst>
      </pc:sldChg>
      <pc:sldChg chg="modNotes">
        <pc:chgData name="Gilmour, Lorna    AD - Staff" userId="S::gilmourl@issaquah.wednet.edu::6b6951db-9b0e-42d9-833a-85e73edec0cf" providerId="AD" clId="Web-{91F94278-6319-AB8C-C735-D3935D8328F3}" dt="2024-04-03T22:18:50.998" v="188"/>
        <pc:sldMkLst>
          <pc:docMk/>
          <pc:sldMk cId="1107587458" sldId="337"/>
        </pc:sldMkLst>
      </pc:sldChg>
      <pc:sldChg chg="modNotes">
        <pc:chgData name="Gilmour, Lorna    AD - Staff" userId="S::gilmourl@issaquah.wednet.edu::6b6951db-9b0e-42d9-833a-85e73edec0cf" providerId="AD" clId="Web-{91F94278-6319-AB8C-C735-D3935D8328F3}" dt="2024-04-03T22:15:48.243" v="135"/>
        <pc:sldMkLst>
          <pc:docMk/>
          <pc:sldMk cId="4241008019" sldId="338"/>
        </pc:sldMkLst>
      </pc:sldChg>
    </pc:docChg>
  </pc:docChgLst>
  <pc:docChgLst>
    <pc:chgData name="Cho, Stacy" userId="S::chos@issaquah.wednet.edu::868662a0-339f-474f-9966-44e8bd3892e3" providerId="AD" clId="Web-{EDE09789-559E-A35B-CD6E-27D66EEA6874}"/>
    <pc:docChg chg="addSld modSld sldOrd">
      <pc:chgData name="Cho, Stacy" userId="S::chos@issaquah.wednet.edu::868662a0-339f-474f-9966-44e8bd3892e3" providerId="AD" clId="Web-{EDE09789-559E-A35B-CD6E-27D66EEA6874}" dt="2024-03-28T20:55:36.758" v="1909" actId="20577"/>
      <pc:docMkLst>
        <pc:docMk/>
      </pc:docMkLst>
      <pc:sldChg chg="modSp ord">
        <pc:chgData name="Cho, Stacy" userId="S::chos@issaquah.wednet.edu::868662a0-339f-474f-9966-44e8bd3892e3" providerId="AD" clId="Web-{EDE09789-559E-A35B-CD6E-27D66EEA6874}" dt="2024-03-28T17:27:11.403" v="48"/>
        <pc:sldMkLst>
          <pc:docMk/>
          <pc:sldMk cId="1096630026" sldId="299"/>
        </pc:sldMkLst>
        <pc:spChg chg="mod">
          <ac:chgData name="Cho, Stacy" userId="S::chos@issaquah.wednet.edu::868662a0-339f-474f-9966-44e8bd3892e3" providerId="AD" clId="Web-{EDE09789-559E-A35B-CD6E-27D66EEA6874}" dt="2024-03-28T16:18:48.302" v="46" actId="1076"/>
          <ac:spMkLst>
            <pc:docMk/>
            <pc:sldMk cId="1096630026" sldId="299"/>
            <ac:spMk id="2" creationId="{F4B5940A-D081-441A-8C01-2C41F84F6DC3}"/>
          </ac:spMkLst>
        </pc:spChg>
        <pc:picChg chg="mod">
          <ac:chgData name="Cho, Stacy" userId="S::chos@issaquah.wednet.edu::868662a0-339f-474f-9966-44e8bd3892e3" providerId="AD" clId="Web-{EDE09789-559E-A35B-CD6E-27D66EEA6874}" dt="2024-03-28T16:18:44.989" v="45" actId="1076"/>
          <ac:picMkLst>
            <pc:docMk/>
            <pc:sldMk cId="1096630026" sldId="299"/>
            <ac:picMk id="4" creationId="{6BFBBB86-20A5-455E-BD51-EE1C766EEC4C}"/>
          </ac:picMkLst>
        </pc:picChg>
      </pc:sldChg>
      <pc:sldChg chg="modSp ord">
        <pc:chgData name="Cho, Stacy" userId="S::chos@issaquah.wednet.edu::868662a0-339f-474f-9966-44e8bd3892e3" providerId="AD" clId="Web-{EDE09789-559E-A35B-CD6E-27D66EEA6874}" dt="2024-03-28T19:51:30.260" v="109" actId="20577"/>
        <pc:sldMkLst>
          <pc:docMk/>
          <pc:sldMk cId="711822618" sldId="300"/>
        </pc:sldMkLst>
        <pc:spChg chg="mod">
          <ac:chgData name="Cho, Stacy" userId="S::chos@issaquah.wednet.edu::868662a0-339f-474f-9966-44e8bd3892e3" providerId="AD" clId="Web-{EDE09789-559E-A35B-CD6E-27D66EEA6874}" dt="2024-03-28T19:51:30.260" v="109" actId="20577"/>
          <ac:spMkLst>
            <pc:docMk/>
            <pc:sldMk cId="711822618" sldId="300"/>
            <ac:spMk id="3" creationId="{B841FF55-FD90-458F-92A1-F25EF89D7C73}"/>
          </ac:spMkLst>
        </pc:spChg>
      </pc:sldChg>
      <pc:sldChg chg="modSp">
        <pc:chgData name="Cho, Stacy" userId="S::chos@issaquah.wednet.edu::868662a0-339f-474f-9966-44e8bd3892e3" providerId="AD" clId="Web-{EDE09789-559E-A35B-CD6E-27D66EEA6874}" dt="2024-03-28T20:08:01.670" v="486" actId="1076"/>
        <pc:sldMkLst>
          <pc:docMk/>
          <pc:sldMk cId="3492655827" sldId="302"/>
        </pc:sldMkLst>
        <pc:spChg chg="mod">
          <ac:chgData name="Cho, Stacy" userId="S::chos@issaquah.wednet.edu::868662a0-339f-474f-9966-44e8bd3892e3" providerId="AD" clId="Web-{EDE09789-559E-A35B-CD6E-27D66EEA6874}" dt="2024-03-28T20:07:58.702" v="485" actId="1076"/>
          <ac:spMkLst>
            <pc:docMk/>
            <pc:sldMk cId="3492655827" sldId="302"/>
            <ac:spMk id="2" creationId="{6663FC57-330F-447C-85B0-1E824EA0A2F2}"/>
          </ac:spMkLst>
        </pc:spChg>
        <pc:spChg chg="mod">
          <ac:chgData name="Cho, Stacy" userId="S::chos@issaquah.wednet.edu::868662a0-339f-474f-9966-44e8bd3892e3" providerId="AD" clId="Web-{EDE09789-559E-A35B-CD6E-27D66EEA6874}" dt="2024-03-28T20:08:01.670" v="486" actId="1076"/>
          <ac:spMkLst>
            <pc:docMk/>
            <pc:sldMk cId="3492655827" sldId="302"/>
            <ac:spMk id="6" creationId="{637BF925-DBC2-4FD2-B881-54CB63475F84}"/>
          </ac:spMkLst>
        </pc:spChg>
      </pc:sldChg>
      <pc:sldChg chg="modSp">
        <pc:chgData name="Cho, Stacy" userId="S::chos@issaquah.wednet.edu::868662a0-339f-474f-9966-44e8bd3892e3" providerId="AD" clId="Web-{EDE09789-559E-A35B-CD6E-27D66EEA6874}" dt="2024-03-28T20:17:51.535" v="706" actId="20577"/>
        <pc:sldMkLst>
          <pc:docMk/>
          <pc:sldMk cId="3166793606" sldId="305"/>
        </pc:sldMkLst>
        <pc:spChg chg="mod">
          <ac:chgData name="Cho, Stacy" userId="S::chos@issaquah.wednet.edu::868662a0-339f-474f-9966-44e8bd3892e3" providerId="AD" clId="Web-{EDE09789-559E-A35B-CD6E-27D66EEA6874}" dt="2024-03-28T20:17:51.535" v="706" actId="20577"/>
          <ac:spMkLst>
            <pc:docMk/>
            <pc:sldMk cId="3166793606" sldId="305"/>
            <ac:spMk id="3" creationId="{B6AC782E-C9E0-4622-8E8F-C99A0683BEBA}"/>
          </ac:spMkLst>
        </pc:spChg>
      </pc:sldChg>
      <pc:sldChg chg="modSp">
        <pc:chgData name="Cho, Stacy" userId="S::chos@issaquah.wednet.edu::868662a0-339f-474f-9966-44e8bd3892e3" providerId="AD" clId="Web-{EDE09789-559E-A35B-CD6E-27D66EEA6874}" dt="2024-03-28T20:22:02.591" v="747" actId="20577"/>
        <pc:sldMkLst>
          <pc:docMk/>
          <pc:sldMk cId="2692835200" sldId="307"/>
        </pc:sldMkLst>
        <pc:spChg chg="mod">
          <ac:chgData name="Cho, Stacy" userId="S::chos@issaquah.wednet.edu::868662a0-339f-474f-9966-44e8bd3892e3" providerId="AD" clId="Web-{EDE09789-559E-A35B-CD6E-27D66EEA6874}" dt="2024-03-28T20:22:02.591" v="747" actId="20577"/>
          <ac:spMkLst>
            <pc:docMk/>
            <pc:sldMk cId="2692835200" sldId="307"/>
            <ac:spMk id="3" creationId="{6CE442BD-4365-413A-96C4-F19F9F766A93}"/>
          </ac:spMkLst>
        </pc:spChg>
      </pc:sldChg>
      <pc:sldChg chg="modSp">
        <pc:chgData name="Cho, Stacy" userId="S::chos@issaquah.wednet.edu::868662a0-339f-474f-9966-44e8bd3892e3" providerId="AD" clId="Web-{EDE09789-559E-A35B-CD6E-27D66EEA6874}" dt="2024-03-28T20:44:08.483" v="1496" actId="20577"/>
        <pc:sldMkLst>
          <pc:docMk/>
          <pc:sldMk cId="4286083095" sldId="310"/>
        </pc:sldMkLst>
        <pc:spChg chg="mod">
          <ac:chgData name="Cho, Stacy" userId="S::chos@issaquah.wednet.edu::868662a0-339f-474f-9966-44e8bd3892e3" providerId="AD" clId="Web-{EDE09789-559E-A35B-CD6E-27D66EEA6874}" dt="2024-03-28T20:44:08.483" v="1496" actId="20577"/>
          <ac:spMkLst>
            <pc:docMk/>
            <pc:sldMk cId="4286083095" sldId="310"/>
            <ac:spMk id="3" creationId="{77034055-51E0-4103-8B4E-C8307AA634CD}"/>
          </ac:spMkLst>
        </pc:spChg>
      </pc:sldChg>
      <pc:sldChg chg="modSp">
        <pc:chgData name="Cho, Stacy" userId="S::chos@issaquah.wednet.edu::868662a0-339f-474f-9966-44e8bd3892e3" providerId="AD" clId="Web-{EDE09789-559E-A35B-CD6E-27D66EEA6874}" dt="2024-03-28T20:55:36.758" v="1909" actId="20577"/>
        <pc:sldMkLst>
          <pc:docMk/>
          <pc:sldMk cId="3488108404" sldId="311"/>
        </pc:sldMkLst>
        <pc:spChg chg="mod">
          <ac:chgData name="Cho, Stacy" userId="S::chos@issaquah.wednet.edu::868662a0-339f-474f-9966-44e8bd3892e3" providerId="AD" clId="Web-{EDE09789-559E-A35B-CD6E-27D66EEA6874}" dt="2024-03-28T20:55:36.758" v="1909" actId="20577"/>
          <ac:spMkLst>
            <pc:docMk/>
            <pc:sldMk cId="3488108404" sldId="311"/>
            <ac:spMk id="3" creationId="{9B7B0152-F46B-497B-B550-36E473A49932}"/>
          </ac:spMkLst>
        </pc:spChg>
      </pc:sldChg>
      <pc:sldChg chg="modSp">
        <pc:chgData name="Cho, Stacy" userId="S::chos@issaquah.wednet.edu::868662a0-339f-474f-9966-44e8bd3892e3" providerId="AD" clId="Web-{EDE09789-559E-A35B-CD6E-27D66EEA6874}" dt="2024-03-28T20:47:48.304" v="1577" actId="1076"/>
        <pc:sldMkLst>
          <pc:docMk/>
          <pc:sldMk cId="1094221078" sldId="312"/>
        </pc:sldMkLst>
        <pc:spChg chg="mod">
          <ac:chgData name="Cho, Stacy" userId="S::chos@issaquah.wednet.edu::868662a0-339f-474f-9966-44e8bd3892e3" providerId="AD" clId="Web-{EDE09789-559E-A35B-CD6E-27D66EEA6874}" dt="2024-03-28T20:47:43.960" v="1576" actId="1076"/>
          <ac:spMkLst>
            <pc:docMk/>
            <pc:sldMk cId="1094221078" sldId="312"/>
            <ac:spMk id="2" creationId="{A6C53A72-5361-47E3-B858-DAAFA9121941}"/>
          </ac:spMkLst>
        </pc:spChg>
        <pc:spChg chg="mod">
          <ac:chgData name="Cho, Stacy" userId="S::chos@issaquah.wednet.edu::868662a0-339f-474f-9966-44e8bd3892e3" providerId="AD" clId="Web-{EDE09789-559E-A35B-CD6E-27D66EEA6874}" dt="2024-03-28T20:47:48.304" v="1577" actId="1076"/>
          <ac:spMkLst>
            <pc:docMk/>
            <pc:sldMk cId="1094221078" sldId="312"/>
            <ac:spMk id="7" creationId="{90484FF2-FE17-491A-932B-C78753BA8376}"/>
          </ac:spMkLst>
        </pc:spChg>
      </pc:sldChg>
      <pc:sldChg chg="modSp">
        <pc:chgData name="Cho, Stacy" userId="S::chos@issaquah.wednet.edu::868662a0-339f-474f-9966-44e8bd3892e3" providerId="AD" clId="Web-{EDE09789-559E-A35B-CD6E-27D66EEA6874}" dt="2024-03-28T20:49:04.056" v="1582" actId="20577"/>
        <pc:sldMkLst>
          <pc:docMk/>
          <pc:sldMk cId="2216006222" sldId="313"/>
        </pc:sldMkLst>
        <pc:spChg chg="mod">
          <ac:chgData name="Cho, Stacy" userId="S::chos@issaquah.wednet.edu::868662a0-339f-474f-9966-44e8bd3892e3" providerId="AD" clId="Web-{EDE09789-559E-A35B-CD6E-27D66EEA6874}" dt="2024-03-28T20:48:35.930" v="1578" actId="1076"/>
          <ac:spMkLst>
            <pc:docMk/>
            <pc:sldMk cId="2216006222" sldId="313"/>
            <ac:spMk id="2" creationId="{FC4982F6-0D3D-45CF-8C20-8C34AB2180C4}"/>
          </ac:spMkLst>
        </pc:spChg>
        <pc:spChg chg="mod">
          <ac:chgData name="Cho, Stacy" userId="S::chos@issaquah.wednet.edu::868662a0-339f-474f-9966-44e8bd3892e3" providerId="AD" clId="Web-{EDE09789-559E-A35B-CD6E-27D66EEA6874}" dt="2024-03-28T20:49:04.056" v="1582" actId="20577"/>
          <ac:spMkLst>
            <pc:docMk/>
            <pc:sldMk cId="2216006222" sldId="313"/>
            <ac:spMk id="3" creationId="{5BE2ABFF-078C-4554-828E-1E5EA0D66BBE}"/>
          </ac:spMkLst>
        </pc:spChg>
      </pc:sldChg>
      <pc:sldChg chg="modSp">
        <pc:chgData name="Cho, Stacy" userId="S::chos@issaquah.wednet.edu::868662a0-339f-474f-9966-44e8bd3892e3" providerId="AD" clId="Web-{EDE09789-559E-A35B-CD6E-27D66EEA6874}" dt="2024-03-28T20:44:23.765" v="1498" actId="20577"/>
        <pc:sldMkLst>
          <pc:docMk/>
          <pc:sldMk cId="983411622" sldId="318"/>
        </pc:sldMkLst>
        <pc:spChg chg="mod">
          <ac:chgData name="Cho, Stacy" userId="S::chos@issaquah.wednet.edu::868662a0-339f-474f-9966-44e8bd3892e3" providerId="AD" clId="Web-{EDE09789-559E-A35B-CD6E-27D66EEA6874}" dt="2024-03-28T20:44:23.765" v="1498" actId="20577"/>
          <ac:spMkLst>
            <pc:docMk/>
            <pc:sldMk cId="983411622" sldId="318"/>
            <ac:spMk id="3" creationId="{69F521CD-F7A4-4DB8-8290-ABF16797D35E}"/>
          </ac:spMkLst>
        </pc:spChg>
      </pc:sldChg>
      <pc:sldChg chg="modSp">
        <pc:chgData name="Cho, Stacy" userId="S::chos@issaquah.wednet.edu::868662a0-339f-474f-9966-44e8bd3892e3" providerId="AD" clId="Web-{EDE09789-559E-A35B-CD6E-27D66EEA6874}" dt="2024-03-28T20:47:37.772" v="1575" actId="20577"/>
        <pc:sldMkLst>
          <pc:docMk/>
          <pc:sldMk cId="3901987996" sldId="319"/>
        </pc:sldMkLst>
        <pc:spChg chg="mod">
          <ac:chgData name="Cho, Stacy" userId="S::chos@issaquah.wednet.edu::868662a0-339f-474f-9966-44e8bd3892e3" providerId="AD" clId="Web-{EDE09789-559E-A35B-CD6E-27D66EEA6874}" dt="2024-03-28T20:47:37.772" v="1575" actId="20577"/>
          <ac:spMkLst>
            <pc:docMk/>
            <pc:sldMk cId="3901987996" sldId="319"/>
            <ac:spMk id="3" creationId="{3ED3AFA9-ADEC-4CB3-B5B3-4A018F688A79}"/>
          </ac:spMkLst>
        </pc:spChg>
      </pc:sldChg>
      <pc:sldChg chg="modSp">
        <pc:chgData name="Cho, Stacy" userId="S::chos@issaquah.wednet.edu::868662a0-339f-474f-9966-44e8bd3892e3" providerId="AD" clId="Web-{EDE09789-559E-A35B-CD6E-27D66EEA6874}" dt="2024-03-28T16:18:20.832" v="44" actId="1076"/>
        <pc:sldMkLst>
          <pc:docMk/>
          <pc:sldMk cId="3449866720" sldId="323"/>
        </pc:sldMkLst>
        <pc:spChg chg="mod">
          <ac:chgData name="Cho, Stacy" userId="S::chos@issaquah.wednet.edu::868662a0-339f-474f-9966-44e8bd3892e3" providerId="AD" clId="Web-{EDE09789-559E-A35B-CD6E-27D66EEA6874}" dt="2024-03-28T16:14:25.499" v="0" actId="20577"/>
          <ac:spMkLst>
            <pc:docMk/>
            <pc:sldMk cId="3449866720" sldId="323"/>
            <ac:spMk id="2" creationId="{4DAEE094-D41C-44AE-9669-5690D5D4E196}"/>
          </ac:spMkLst>
        </pc:spChg>
        <pc:spChg chg="mod">
          <ac:chgData name="Cho, Stacy" userId="S::chos@issaquah.wednet.edu::868662a0-339f-474f-9966-44e8bd3892e3" providerId="AD" clId="Web-{EDE09789-559E-A35B-CD6E-27D66EEA6874}" dt="2024-03-28T16:18:20.832" v="44" actId="1076"/>
          <ac:spMkLst>
            <pc:docMk/>
            <pc:sldMk cId="3449866720" sldId="323"/>
            <ac:spMk id="3" creationId="{2E9606A9-C13A-4AF6-A185-70D2568B3750}"/>
          </ac:spMkLst>
        </pc:spChg>
      </pc:sldChg>
      <pc:sldChg chg="ord">
        <pc:chgData name="Cho, Stacy" userId="S::chos@issaquah.wednet.edu::868662a0-339f-474f-9966-44e8bd3892e3" providerId="AD" clId="Web-{EDE09789-559E-A35B-CD6E-27D66EEA6874}" dt="2024-03-28T17:26:03.495" v="47"/>
        <pc:sldMkLst>
          <pc:docMk/>
          <pc:sldMk cId="1066430418" sldId="324"/>
        </pc:sldMkLst>
      </pc:sldChg>
      <pc:sldChg chg="modSp">
        <pc:chgData name="Cho, Stacy" userId="S::chos@issaquah.wednet.edu::868662a0-339f-474f-9966-44e8bd3892e3" providerId="AD" clId="Web-{EDE09789-559E-A35B-CD6E-27D66EEA6874}" dt="2024-03-28T20:17:02.081" v="676" actId="20577"/>
        <pc:sldMkLst>
          <pc:docMk/>
          <pc:sldMk cId="2478937640" sldId="326"/>
        </pc:sldMkLst>
        <pc:spChg chg="mod">
          <ac:chgData name="Cho, Stacy" userId="S::chos@issaquah.wednet.edu::868662a0-339f-474f-9966-44e8bd3892e3" providerId="AD" clId="Web-{EDE09789-559E-A35B-CD6E-27D66EEA6874}" dt="2024-03-28T20:17:02.081" v="676" actId="20577"/>
          <ac:spMkLst>
            <pc:docMk/>
            <pc:sldMk cId="2478937640" sldId="326"/>
            <ac:spMk id="3" creationId="{E19BAAD4-7F5A-470D-A814-957AA5DC7582}"/>
          </ac:spMkLst>
        </pc:spChg>
      </pc:sldChg>
      <pc:sldChg chg="modSp ord">
        <pc:chgData name="Cho, Stacy" userId="S::chos@issaquah.wednet.edu::868662a0-339f-474f-9966-44e8bd3892e3" providerId="AD" clId="Web-{EDE09789-559E-A35B-CD6E-27D66EEA6874}" dt="2024-03-28T19:49:04.645" v="66" actId="20577"/>
        <pc:sldMkLst>
          <pc:docMk/>
          <pc:sldMk cId="1099275369" sldId="328"/>
        </pc:sldMkLst>
        <pc:spChg chg="mod">
          <ac:chgData name="Cho, Stacy" userId="S::chos@issaquah.wednet.edu::868662a0-339f-474f-9966-44e8bd3892e3" providerId="AD" clId="Web-{EDE09789-559E-A35B-CD6E-27D66EEA6874}" dt="2024-03-28T19:49:04.645" v="66" actId="20577"/>
          <ac:spMkLst>
            <pc:docMk/>
            <pc:sldMk cId="1099275369" sldId="328"/>
            <ac:spMk id="2" creationId="{605975CA-BCA2-496E-9E75-1B0203E0DADF}"/>
          </ac:spMkLst>
        </pc:spChg>
        <pc:spChg chg="mod">
          <ac:chgData name="Cho, Stacy" userId="S::chos@issaquah.wednet.edu::868662a0-339f-474f-9966-44e8bd3892e3" providerId="AD" clId="Web-{EDE09789-559E-A35B-CD6E-27D66EEA6874}" dt="2024-03-28T19:45:06.090" v="61" actId="1076"/>
          <ac:spMkLst>
            <pc:docMk/>
            <pc:sldMk cId="1099275369" sldId="328"/>
            <ac:spMk id="3" creationId="{77785BB9-9C06-4832-9CB1-877BEB2A562E}"/>
          </ac:spMkLst>
        </pc:spChg>
      </pc:sldChg>
      <pc:sldChg chg="modSp">
        <pc:chgData name="Cho, Stacy" userId="S::chos@issaquah.wednet.edu::868662a0-339f-474f-9966-44e8bd3892e3" providerId="AD" clId="Web-{EDE09789-559E-A35B-CD6E-27D66EEA6874}" dt="2024-03-28T20:06:06.182" v="450" actId="20577"/>
        <pc:sldMkLst>
          <pc:docMk/>
          <pc:sldMk cId="1385305177" sldId="329"/>
        </pc:sldMkLst>
        <pc:spChg chg="mod">
          <ac:chgData name="Cho, Stacy" userId="S::chos@issaquah.wednet.edu::868662a0-339f-474f-9966-44e8bd3892e3" providerId="AD" clId="Web-{EDE09789-559E-A35B-CD6E-27D66EEA6874}" dt="2024-03-28T20:06:06.182" v="450" actId="20577"/>
          <ac:spMkLst>
            <pc:docMk/>
            <pc:sldMk cId="1385305177" sldId="329"/>
            <ac:spMk id="3" creationId="{CB787F26-0CF9-41C1-88CB-9B4247183065}"/>
          </ac:spMkLst>
        </pc:spChg>
      </pc:sldChg>
      <pc:sldChg chg="modSp">
        <pc:chgData name="Cho, Stacy" userId="S::chos@issaquah.wednet.edu::868662a0-339f-474f-9966-44e8bd3892e3" providerId="AD" clId="Web-{EDE09789-559E-A35B-CD6E-27D66EEA6874}" dt="2024-03-28T20:14:20.262" v="639" actId="20577"/>
        <pc:sldMkLst>
          <pc:docMk/>
          <pc:sldMk cId="2561746638" sldId="331"/>
        </pc:sldMkLst>
        <pc:spChg chg="mod">
          <ac:chgData name="Cho, Stacy" userId="S::chos@issaquah.wednet.edu::868662a0-339f-474f-9966-44e8bd3892e3" providerId="AD" clId="Web-{EDE09789-559E-A35B-CD6E-27D66EEA6874}" dt="2024-03-28T20:14:20.262" v="639" actId="20577"/>
          <ac:spMkLst>
            <pc:docMk/>
            <pc:sldMk cId="2561746638" sldId="331"/>
            <ac:spMk id="3" creationId="{A6F63895-AE2F-4E27-A323-6E764E28CC29}"/>
          </ac:spMkLst>
        </pc:spChg>
      </pc:sldChg>
      <pc:sldChg chg="modSp">
        <pc:chgData name="Cho, Stacy" userId="S::chos@issaquah.wednet.edu::868662a0-339f-474f-9966-44e8bd3892e3" providerId="AD" clId="Web-{EDE09789-559E-A35B-CD6E-27D66EEA6874}" dt="2024-03-28T20:33:19.678" v="1079" actId="20577"/>
        <pc:sldMkLst>
          <pc:docMk/>
          <pc:sldMk cId="3930035304" sldId="332"/>
        </pc:sldMkLst>
        <pc:spChg chg="mod">
          <ac:chgData name="Cho, Stacy" userId="S::chos@issaquah.wednet.edu::868662a0-339f-474f-9966-44e8bd3892e3" providerId="AD" clId="Web-{EDE09789-559E-A35B-CD6E-27D66EEA6874}" dt="2024-03-28T20:33:19.678" v="1079" actId="20577"/>
          <ac:spMkLst>
            <pc:docMk/>
            <pc:sldMk cId="3930035304" sldId="332"/>
            <ac:spMk id="3" creationId="{F2F5B57A-A941-4EE3-A2FF-BF51EECEEB1F}"/>
          </ac:spMkLst>
        </pc:spChg>
      </pc:sldChg>
      <pc:sldChg chg="modSp new">
        <pc:chgData name="Cho, Stacy" userId="S::chos@issaquah.wednet.edu::868662a0-339f-474f-9966-44e8bd3892e3" providerId="AD" clId="Web-{EDE09789-559E-A35B-CD6E-27D66EEA6874}" dt="2024-03-28T20:37:29.922" v="1268" actId="20577"/>
        <pc:sldMkLst>
          <pc:docMk/>
          <pc:sldMk cId="2431590989" sldId="335"/>
        </pc:sldMkLst>
        <pc:spChg chg="mod">
          <ac:chgData name="Cho, Stacy" userId="S::chos@issaquah.wednet.edu::868662a0-339f-474f-9966-44e8bd3892e3" providerId="AD" clId="Web-{EDE09789-559E-A35B-CD6E-27D66EEA6874}" dt="2024-03-28T20:33:38.054" v="1087" actId="20577"/>
          <ac:spMkLst>
            <pc:docMk/>
            <pc:sldMk cId="2431590989" sldId="335"/>
            <ac:spMk id="2" creationId="{B6DB0C20-EF07-8CCA-26B1-AC7DD28A0826}"/>
          </ac:spMkLst>
        </pc:spChg>
        <pc:spChg chg="mod">
          <ac:chgData name="Cho, Stacy" userId="S::chos@issaquah.wednet.edu::868662a0-339f-474f-9966-44e8bd3892e3" providerId="AD" clId="Web-{EDE09789-559E-A35B-CD6E-27D66EEA6874}" dt="2024-03-28T20:37:29.922" v="1268" actId="20577"/>
          <ac:spMkLst>
            <pc:docMk/>
            <pc:sldMk cId="2431590989" sldId="335"/>
            <ac:spMk id="3" creationId="{C8B8C1C4-4A7F-F58E-4BC6-9BA5F3C979F9}"/>
          </ac:spMkLst>
        </pc:spChg>
      </pc:sldChg>
      <pc:sldChg chg="modSp new">
        <pc:chgData name="Cho, Stacy" userId="S::chos@issaquah.wednet.edu::868662a0-339f-474f-9966-44e8bd3892e3" providerId="AD" clId="Web-{EDE09789-559E-A35B-CD6E-27D66EEA6874}" dt="2024-03-28T20:40:04.443" v="1436" actId="20577"/>
        <pc:sldMkLst>
          <pc:docMk/>
          <pc:sldMk cId="4202465966" sldId="336"/>
        </pc:sldMkLst>
        <pc:spChg chg="mod">
          <ac:chgData name="Cho, Stacy" userId="S::chos@issaquah.wednet.edu::868662a0-339f-474f-9966-44e8bd3892e3" providerId="AD" clId="Web-{EDE09789-559E-A35B-CD6E-27D66EEA6874}" dt="2024-03-28T20:37:37.766" v="1289" actId="20577"/>
          <ac:spMkLst>
            <pc:docMk/>
            <pc:sldMk cId="4202465966" sldId="336"/>
            <ac:spMk id="2" creationId="{64459878-964F-3974-9E38-B98C0F694D17}"/>
          </ac:spMkLst>
        </pc:spChg>
        <pc:spChg chg="mod">
          <ac:chgData name="Cho, Stacy" userId="S::chos@issaquah.wednet.edu::868662a0-339f-474f-9966-44e8bd3892e3" providerId="AD" clId="Web-{EDE09789-559E-A35B-CD6E-27D66EEA6874}" dt="2024-03-28T20:40:04.443" v="1436" actId="20577"/>
          <ac:spMkLst>
            <pc:docMk/>
            <pc:sldMk cId="4202465966" sldId="336"/>
            <ac:spMk id="3" creationId="{59FE0A89-9CA8-9DA5-9C7E-3FD91E681653}"/>
          </ac:spMkLst>
        </pc:spChg>
      </pc:sldChg>
      <pc:sldChg chg="modSp new">
        <pc:chgData name="Cho, Stacy" userId="S::chos@issaquah.wednet.edu::868662a0-339f-474f-9966-44e8bd3892e3" providerId="AD" clId="Web-{EDE09789-559E-A35B-CD6E-27D66EEA6874}" dt="2024-03-28T20:54:39.990" v="1884" actId="20577"/>
        <pc:sldMkLst>
          <pc:docMk/>
          <pc:sldMk cId="1107587458" sldId="337"/>
        </pc:sldMkLst>
        <pc:spChg chg="mod">
          <ac:chgData name="Cho, Stacy" userId="S::chos@issaquah.wednet.edu::868662a0-339f-474f-9966-44e8bd3892e3" providerId="AD" clId="Web-{EDE09789-559E-A35B-CD6E-27D66EEA6874}" dt="2024-03-28T20:50:45.216" v="1588" actId="20577"/>
          <ac:spMkLst>
            <pc:docMk/>
            <pc:sldMk cId="1107587458" sldId="337"/>
            <ac:spMk id="2" creationId="{5D4C3C30-3F63-AA9D-3846-C9251271A8BC}"/>
          </ac:spMkLst>
        </pc:spChg>
        <pc:spChg chg="mod">
          <ac:chgData name="Cho, Stacy" userId="S::chos@issaquah.wednet.edu::868662a0-339f-474f-9966-44e8bd3892e3" providerId="AD" clId="Web-{EDE09789-559E-A35B-CD6E-27D66EEA6874}" dt="2024-03-28T20:54:39.990" v="1884" actId="20577"/>
          <ac:spMkLst>
            <pc:docMk/>
            <pc:sldMk cId="1107587458" sldId="337"/>
            <ac:spMk id="3" creationId="{E9AC6470-2CFD-B77C-03CF-1253388FAC0E}"/>
          </ac:spMkLst>
        </pc:spChg>
      </pc:sldChg>
    </pc:docChg>
  </pc:docChgLst>
  <pc:docChgLst>
    <pc:chgData name="Gilmour, Lorna    AD - Staff" userId="S::gilmourl@issaquah.wednet.edu::6b6951db-9b0e-42d9-833a-85e73edec0cf" providerId="AD" clId="Web-{BA00DEDB-8022-6946-4F2E-AA3A36BA4E99}"/>
    <pc:docChg chg="addSld modSld sldOrd">
      <pc:chgData name="Gilmour, Lorna    AD - Staff" userId="S::gilmourl@issaquah.wednet.edu::6b6951db-9b0e-42d9-833a-85e73edec0cf" providerId="AD" clId="Web-{BA00DEDB-8022-6946-4F2E-AA3A36BA4E99}" dt="2024-03-26T17:15:08.867" v="958" actId="1076"/>
      <pc:docMkLst>
        <pc:docMk/>
      </pc:docMkLst>
      <pc:sldChg chg="modSp">
        <pc:chgData name="Gilmour, Lorna    AD - Staff" userId="S::gilmourl@issaquah.wednet.edu::6b6951db-9b0e-42d9-833a-85e73edec0cf" providerId="AD" clId="Web-{BA00DEDB-8022-6946-4F2E-AA3A36BA4E99}" dt="2024-03-26T16:23:46.938" v="390" actId="20577"/>
        <pc:sldMkLst>
          <pc:docMk/>
          <pc:sldMk cId="3772768719" sldId="298"/>
        </pc:sldMkLst>
        <pc:spChg chg="mod">
          <ac:chgData name="Gilmour, Lorna    AD - Staff" userId="S::gilmourl@issaquah.wednet.edu::6b6951db-9b0e-42d9-833a-85e73edec0cf" providerId="AD" clId="Web-{BA00DEDB-8022-6946-4F2E-AA3A36BA4E99}" dt="2024-03-26T16:23:46.938" v="390" actId="20577"/>
          <ac:spMkLst>
            <pc:docMk/>
            <pc:sldMk cId="3772768719" sldId="298"/>
            <ac:spMk id="5" creationId="{9C5281C6-CFA4-4A34-B502-9E84F0E56CA6}"/>
          </ac:spMkLst>
        </pc:spChg>
      </pc:sldChg>
      <pc:sldChg chg="modSp modNotes">
        <pc:chgData name="Gilmour, Lorna    AD - Staff" userId="S::gilmourl@issaquah.wednet.edu::6b6951db-9b0e-42d9-833a-85e73edec0cf" providerId="AD" clId="Web-{BA00DEDB-8022-6946-4F2E-AA3A36BA4E99}" dt="2024-03-26T15:44:11.508" v="142"/>
        <pc:sldMkLst>
          <pc:docMk/>
          <pc:sldMk cId="1096630026" sldId="299"/>
        </pc:sldMkLst>
        <pc:spChg chg="mod">
          <ac:chgData name="Gilmour, Lorna    AD - Staff" userId="S::gilmourl@issaquah.wednet.edu::6b6951db-9b0e-42d9-833a-85e73edec0cf" providerId="AD" clId="Web-{BA00DEDB-8022-6946-4F2E-AA3A36BA4E99}" dt="2024-03-26T15:39:30.537" v="76" actId="20577"/>
          <ac:spMkLst>
            <pc:docMk/>
            <pc:sldMk cId="1096630026" sldId="299"/>
            <ac:spMk id="2" creationId="{F4B5940A-D081-441A-8C01-2C41F84F6DC3}"/>
          </ac:spMkLst>
        </pc:spChg>
      </pc:sldChg>
      <pc:sldChg chg="modSp">
        <pc:chgData name="Gilmour, Lorna    AD - Staff" userId="S::gilmourl@issaquah.wednet.edu::6b6951db-9b0e-42d9-833a-85e73edec0cf" providerId="AD" clId="Web-{BA00DEDB-8022-6946-4F2E-AA3A36BA4E99}" dt="2024-03-26T16:36:33.721" v="439" actId="20577"/>
        <pc:sldMkLst>
          <pc:docMk/>
          <pc:sldMk cId="711822618" sldId="300"/>
        </pc:sldMkLst>
        <pc:spChg chg="mod">
          <ac:chgData name="Gilmour, Lorna    AD - Staff" userId="S::gilmourl@issaquah.wednet.edu::6b6951db-9b0e-42d9-833a-85e73edec0cf" providerId="AD" clId="Web-{BA00DEDB-8022-6946-4F2E-AA3A36BA4E99}" dt="2024-03-26T16:36:33.721" v="439" actId="20577"/>
          <ac:spMkLst>
            <pc:docMk/>
            <pc:sldMk cId="711822618" sldId="300"/>
            <ac:spMk id="3" creationId="{B841FF55-FD90-458F-92A1-F25EF89D7C73}"/>
          </ac:spMkLst>
        </pc:spChg>
      </pc:sldChg>
      <pc:sldChg chg="modSp">
        <pc:chgData name="Gilmour, Lorna    AD - Staff" userId="S::gilmourl@issaquah.wednet.edu::6b6951db-9b0e-42d9-833a-85e73edec0cf" providerId="AD" clId="Web-{BA00DEDB-8022-6946-4F2E-AA3A36BA4E99}" dt="2024-03-26T16:50:24.773" v="675" actId="14100"/>
        <pc:sldMkLst>
          <pc:docMk/>
          <pc:sldMk cId="3492655827" sldId="302"/>
        </pc:sldMkLst>
        <pc:spChg chg="mod">
          <ac:chgData name="Gilmour, Lorna    AD - Staff" userId="S::gilmourl@issaquah.wednet.edu::6b6951db-9b0e-42d9-833a-85e73edec0cf" providerId="AD" clId="Web-{BA00DEDB-8022-6946-4F2E-AA3A36BA4E99}" dt="2024-03-26T16:50:19.148" v="674" actId="1076"/>
          <ac:spMkLst>
            <pc:docMk/>
            <pc:sldMk cId="3492655827" sldId="302"/>
            <ac:spMk id="3" creationId="{6B18A438-4D8A-4707-9128-1743DEBDEC7C}"/>
          </ac:spMkLst>
        </pc:spChg>
        <pc:spChg chg="mod">
          <ac:chgData name="Gilmour, Lorna    AD - Staff" userId="S::gilmourl@issaquah.wednet.edu::6b6951db-9b0e-42d9-833a-85e73edec0cf" providerId="AD" clId="Web-{BA00DEDB-8022-6946-4F2E-AA3A36BA4E99}" dt="2024-03-26T16:50:24.773" v="675" actId="14100"/>
          <ac:spMkLst>
            <pc:docMk/>
            <pc:sldMk cId="3492655827" sldId="302"/>
            <ac:spMk id="6" creationId="{637BF925-DBC2-4FD2-B881-54CB63475F84}"/>
          </ac:spMkLst>
        </pc:spChg>
        <pc:picChg chg="mod">
          <ac:chgData name="Gilmour, Lorna    AD - Staff" userId="S::gilmourl@issaquah.wednet.edu::6b6951db-9b0e-42d9-833a-85e73edec0cf" providerId="AD" clId="Web-{BA00DEDB-8022-6946-4F2E-AA3A36BA4E99}" dt="2024-03-26T16:50:15.569" v="673" actId="1076"/>
          <ac:picMkLst>
            <pc:docMk/>
            <pc:sldMk cId="3492655827" sldId="302"/>
            <ac:picMk id="4" creationId="{AD37A04F-13AF-49C3-8F0D-193F7C1A595C}"/>
          </ac:picMkLst>
        </pc:picChg>
      </pc:sldChg>
      <pc:sldChg chg="modSp">
        <pc:chgData name="Gilmour, Lorna    AD - Staff" userId="S::gilmourl@issaquah.wednet.edu::6b6951db-9b0e-42d9-833a-85e73edec0cf" providerId="AD" clId="Web-{BA00DEDB-8022-6946-4F2E-AA3A36BA4E99}" dt="2024-03-26T16:57:25.550" v="834" actId="20577"/>
        <pc:sldMkLst>
          <pc:docMk/>
          <pc:sldMk cId="3670056424" sldId="306"/>
        </pc:sldMkLst>
        <pc:spChg chg="mod">
          <ac:chgData name="Gilmour, Lorna    AD - Staff" userId="S::gilmourl@issaquah.wednet.edu::6b6951db-9b0e-42d9-833a-85e73edec0cf" providerId="AD" clId="Web-{BA00DEDB-8022-6946-4F2E-AA3A36BA4E99}" dt="2024-03-26T16:57:25.550" v="834" actId="20577"/>
          <ac:spMkLst>
            <pc:docMk/>
            <pc:sldMk cId="3670056424" sldId="306"/>
            <ac:spMk id="3" creationId="{4D96EB85-E2AB-47E6-8581-3183ACC1439C}"/>
          </ac:spMkLst>
        </pc:spChg>
      </pc:sldChg>
      <pc:sldChg chg="modSp">
        <pc:chgData name="Gilmour, Lorna    AD - Staff" userId="S::gilmourl@issaquah.wednet.edu::6b6951db-9b0e-42d9-833a-85e73edec0cf" providerId="AD" clId="Web-{BA00DEDB-8022-6946-4F2E-AA3A36BA4E99}" dt="2024-03-26T17:01:52.066" v="859" actId="20577"/>
        <pc:sldMkLst>
          <pc:docMk/>
          <pc:sldMk cId="2692835200" sldId="307"/>
        </pc:sldMkLst>
        <pc:spChg chg="mod">
          <ac:chgData name="Gilmour, Lorna    AD - Staff" userId="S::gilmourl@issaquah.wednet.edu::6b6951db-9b0e-42d9-833a-85e73edec0cf" providerId="AD" clId="Web-{BA00DEDB-8022-6946-4F2E-AA3A36BA4E99}" dt="2024-03-26T16:59:43.402" v="854" actId="1076"/>
          <ac:spMkLst>
            <pc:docMk/>
            <pc:sldMk cId="2692835200" sldId="307"/>
            <ac:spMk id="2" creationId="{0FB781B8-0F5A-4842-8546-B38F890330B8}"/>
          </ac:spMkLst>
        </pc:spChg>
        <pc:spChg chg="mod">
          <ac:chgData name="Gilmour, Lorna    AD - Staff" userId="S::gilmourl@issaquah.wednet.edu::6b6951db-9b0e-42d9-833a-85e73edec0cf" providerId="AD" clId="Web-{BA00DEDB-8022-6946-4F2E-AA3A36BA4E99}" dt="2024-03-26T17:01:52.066" v="859" actId="20577"/>
          <ac:spMkLst>
            <pc:docMk/>
            <pc:sldMk cId="2692835200" sldId="307"/>
            <ac:spMk id="3" creationId="{6CE442BD-4365-413A-96C4-F19F9F766A93}"/>
          </ac:spMkLst>
        </pc:spChg>
      </pc:sldChg>
      <pc:sldChg chg="modSp">
        <pc:chgData name="Gilmour, Lorna    AD - Staff" userId="S::gilmourl@issaquah.wednet.edu::6b6951db-9b0e-42d9-833a-85e73edec0cf" providerId="AD" clId="Web-{BA00DEDB-8022-6946-4F2E-AA3A36BA4E99}" dt="2024-03-26T17:15:08.867" v="958" actId="1076"/>
        <pc:sldMkLst>
          <pc:docMk/>
          <pc:sldMk cId="3488108404" sldId="311"/>
        </pc:sldMkLst>
        <pc:spChg chg="mod">
          <ac:chgData name="Gilmour, Lorna    AD - Staff" userId="S::gilmourl@issaquah.wednet.edu::6b6951db-9b0e-42d9-833a-85e73edec0cf" providerId="AD" clId="Web-{BA00DEDB-8022-6946-4F2E-AA3A36BA4E99}" dt="2024-03-26T17:15:03.304" v="957" actId="1076"/>
          <ac:spMkLst>
            <pc:docMk/>
            <pc:sldMk cId="3488108404" sldId="311"/>
            <ac:spMk id="2" creationId="{F51ADF28-DADC-4CB4-A53E-890396BC4546}"/>
          </ac:spMkLst>
        </pc:spChg>
        <pc:spChg chg="mod">
          <ac:chgData name="Gilmour, Lorna    AD - Staff" userId="S::gilmourl@issaquah.wednet.edu::6b6951db-9b0e-42d9-833a-85e73edec0cf" providerId="AD" clId="Web-{BA00DEDB-8022-6946-4F2E-AA3A36BA4E99}" dt="2024-03-26T17:15:08.867" v="958" actId="1076"/>
          <ac:spMkLst>
            <pc:docMk/>
            <pc:sldMk cId="3488108404" sldId="311"/>
            <ac:spMk id="3" creationId="{9B7B0152-F46B-497B-B550-36E473A49932}"/>
          </ac:spMkLst>
        </pc:spChg>
      </pc:sldChg>
      <pc:sldChg chg="modSp">
        <pc:chgData name="Gilmour, Lorna    AD - Staff" userId="S::gilmourl@issaquah.wednet.edu::6b6951db-9b0e-42d9-833a-85e73edec0cf" providerId="AD" clId="Web-{BA00DEDB-8022-6946-4F2E-AA3A36BA4E99}" dt="2024-03-26T17:06:34.459" v="940" actId="14100"/>
        <pc:sldMkLst>
          <pc:docMk/>
          <pc:sldMk cId="2216006222" sldId="313"/>
        </pc:sldMkLst>
        <pc:spChg chg="mod">
          <ac:chgData name="Gilmour, Lorna    AD - Staff" userId="S::gilmourl@issaquah.wednet.edu::6b6951db-9b0e-42d9-833a-85e73edec0cf" providerId="AD" clId="Web-{BA00DEDB-8022-6946-4F2E-AA3A36BA4E99}" dt="2024-03-26T17:06:20.505" v="936" actId="1076"/>
          <ac:spMkLst>
            <pc:docMk/>
            <pc:sldMk cId="2216006222" sldId="313"/>
            <ac:spMk id="2" creationId="{FC4982F6-0D3D-45CF-8C20-8C34AB2180C4}"/>
          </ac:spMkLst>
        </pc:spChg>
        <pc:spChg chg="mod">
          <ac:chgData name="Gilmour, Lorna    AD - Staff" userId="S::gilmourl@issaquah.wednet.edu::6b6951db-9b0e-42d9-833a-85e73edec0cf" providerId="AD" clId="Web-{BA00DEDB-8022-6946-4F2E-AA3A36BA4E99}" dt="2024-03-26T17:06:27.631" v="938" actId="14100"/>
          <ac:spMkLst>
            <pc:docMk/>
            <pc:sldMk cId="2216006222" sldId="313"/>
            <ac:spMk id="3" creationId="{5BE2ABFF-078C-4554-828E-1E5EA0D66BBE}"/>
          </ac:spMkLst>
        </pc:spChg>
        <pc:picChg chg="mod">
          <ac:chgData name="Gilmour, Lorna    AD - Staff" userId="S::gilmourl@issaquah.wednet.edu::6b6951db-9b0e-42d9-833a-85e73edec0cf" providerId="AD" clId="Web-{BA00DEDB-8022-6946-4F2E-AA3A36BA4E99}" dt="2024-03-26T17:06:34.459" v="940" actId="14100"/>
          <ac:picMkLst>
            <pc:docMk/>
            <pc:sldMk cId="2216006222" sldId="313"/>
            <ac:picMk id="4" creationId="{B9D9A1E4-6046-4C69-8A15-7F604A15C7F9}"/>
          </ac:picMkLst>
        </pc:picChg>
      </pc:sldChg>
      <pc:sldChg chg="modSp">
        <pc:chgData name="Gilmour, Lorna    AD - Staff" userId="S::gilmourl@issaquah.wednet.edu::6b6951db-9b0e-42d9-833a-85e73edec0cf" providerId="AD" clId="Web-{BA00DEDB-8022-6946-4F2E-AA3A36BA4E99}" dt="2024-03-26T17:13:40.095" v="946" actId="14100"/>
        <pc:sldMkLst>
          <pc:docMk/>
          <pc:sldMk cId="2969603606" sldId="320"/>
        </pc:sldMkLst>
        <pc:spChg chg="mod">
          <ac:chgData name="Gilmour, Lorna    AD - Staff" userId="S::gilmourl@issaquah.wednet.edu::6b6951db-9b0e-42d9-833a-85e73edec0cf" providerId="AD" clId="Web-{BA00DEDB-8022-6946-4F2E-AA3A36BA4E99}" dt="2024-03-26T17:13:40.095" v="946" actId="14100"/>
          <ac:spMkLst>
            <pc:docMk/>
            <pc:sldMk cId="2969603606" sldId="320"/>
            <ac:spMk id="4" creationId="{3A2D1205-B43F-4757-AB43-973A9DA6417F}"/>
          </ac:spMkLst>
        </pc:spChg>
      </pc:sldChg>
      <pc:sldChg chg="modSp ord">
        <pc:chgData name="Gilmour, Lorna    AD - Staff" userId="S::gilmourl@issaquah.wednet.edu::6b6951db-9b0e-42d9-833a-85e73edec0cf" providerId="AD" clId="Web-{BA00DEDB-8022-6946-4F2E-AA3A36BA4E99}" dt="2024-03-26T16:32:53.535" v="436" actId="20577"/>
        <pc:sldMkLst>
          <pc:docMk/>
          <pc:sldMk cId="3449866720" sldId="323"/>
        </pc:sldMkLst>
        <pc:spChg chg="mod">
          <ac:chgData name="Gilmour, Lorna    AD - Staff" userId="S::gilmourl@issaquah.wednet.edu::6b6951db-9b0e-42d9-833a-85e73edec0cf" providerId="AD" clId="Web-{BA00DEDB-8022-6946-4F2E-AA3A36BA4E99}" dt="2024-03-26T15:36:12.290" v="5" actId="20577"/>
          <ac:spMkLst>
            <pc:docMk/>
            <pc:sldMk cId="3449866720" sldId="323"/>
            <ac:spMk id="2" creationId="{4DAEE094-D41C-44AE-9669-5690D5D4E196}"/>
          </ac:spMkLst>
        </pc:spChg>
        <pc:spChg chg="mod">
          <ac:chgData name="Gilmour, Lorna    AD - Staff" userId="S::gilmourl@issaquah.wednet.edu::6b6951db-9b0e-42d9-833a-85e73edec0cf" providerId="AD" clId="Web-{BA00DEDB-8022-6946-4F2E-AA3A36BA4E99}" dt="2024-03-26T16:32:53.535" v="436" actId="20577"/>
          <ac:spMkLst>
            <pc:docMk/>
            <pc:sldMk cId="3449866720" sldId="323"/>
            <ac:spMk id="3" creationId="{2E9606A9-C13A-4AF6-A185-70D2568B3750}"/>
          </ac:spMkLst>
        </pc:spChg>
      </pc:sldChg>
      <pc:sldChg chg="modSp">
        <pc:chgData name="Gilmour, Lorna    AD - Staff" userId="S::gilmourl@issaquah.wednet.edu::6b6951db-9b0e-42d9-833a-85e73edec0cf" providerId="AD" clId="Web-{BA00DEDB-8022-6946-4F2E-AA3A36BA4E99}" dt="2024-03-26T15:49:24.590" v="185" actId="20577"/>
        <pc:sldMkLst>
          <pc:docMk/>
          <pc:sldMk cId="1066430418" sldId="324"/>
        </pc:sldMkLst>
        <pc:spChg chg="mod">
          <ac:chgData name="Gilmour, Lorna    AD - Staff" userId="S::gilmourl@issaquah.wednet.edu::6b6951db-9b0e-42d9-833a-85e73edec0cf" providerId="AD" clId="Web-{BA00DEDB-8022-6946-4F2E-AA3A36BA4E99}" dt="2024-03-26T15:49:01.416" v="181" actId="14100"/>
          <ac:spMkLst>
            <pc:docMk/>
            <pc:sldMk cId="1066430418" sldId="324"/>
            <ac:spMk id="3" creationId="{D4DCEEB5-15D2-40B5-B498-287014CB74BD}"/>
          </ac:spMkLst>
        </pc:spChg>
        <pc:spChg chg="mod">
          <ac:chgData name="Gilmour, Lorna    AD - Staff" userId="S::gilmourl@issaquah.wednet.edu::6b6951db-9b0e-42d9-833a-85e73edec0cf" providerId="AD" clId="Web-{BA00DEDB-8022-6946-4F2E-AA3A36BA4E99}" dt="2024-03-26T15:49:24.590" v="185" actId="20577"/>
          <ac:spMkLst>
            <pc:docMk/>
            <pc:sldMk cId="1066430418" sldId="324"/>
            <ac:spMk id="4" creationId="{62A45206-654A-4D1F-A697-584813DFA27F}"/>
          </ac:spMkLst>
        </pc:spChg>
      </pc:sldChg>
      <pc:sldChg chg="modSp ord">
        <pc:chgData name="Gilmour, Lorna    AD - Staff" userId="S::gilmourl@issaquah.wednet.edu::6b6951db-9b0e-42d9-833a-85e73edec0cf" providerId="AD" clId="Web-{BA00DEDB-8022-6946-4F2E-AA3A36BA4E99}" dt="2024-03-26T16:41:30.536" v="530" actId="20577"/>
        <pc:sldMkLst>
          <pc:docMk/>
          <pc:sldMk cId="1571372090" sldId="325"/>
        </pc:sldMkLst>
        <pc:spChg chg="mod">
          <ac:chgData name="Gilmour, Lorna    AD - Staff" userId="S::gilmourl@issaquah.wednet.edu::6b6951db-9b0e-42d9-833a-85e73edec0cf" providerId="AD" clId="Web-{BA00DEDB-8022-6946-4F2E-AA3A36BA4E99}" dt="2024-03-26T15:59:39.222" v="270" actId="1076"/>
          <ac:spMkLst>
            <pc:docMk/>
            <pc:sldMk cId="1571372090" sldId="325"/>
            <ac:spMk id="2" creationId="{10BBF753-B2D8-4865-87A2-D86C650A39A0}"/>
          </ac:spMkLst>
        </pc:spChg>
        <pc:spChg chg="mod">
          <ac:chgData name="Gilmour, Lorna    AD - Staff" userId="S::gilmourl@issaquah.wednet.edu::6b6951db-9b0e-42d9-833a-85e73edec0cf" providerId="AD" clId="Web-{BA00DEDB-8022-6946-4F2E-AA3A36BA4E99}" dt="2024-03-26T16:00:53.758" v="283" actId="20577"/>
          <ac:spMkLst>
            <pc:docMk/>
            <pc:sldMk cId="1571372090" sldId="325"/>
            <ac:spMk id="3" creationId="{AAA6F8E3-4CB6-4746-B0D0-2EEFF0978CDA}"/>
          </ac:spMkLst>
        </pc:spChg>
        <pc:spChg chg="mod">
          <ac:chgData name="Gilmour, Lorna    AD - Staff" userId="S::gilmourl@issaquah.wednet.edu::6b6951db-9b0e-42d9-833a-85e73edec0cf" providerId="AD" clId="Web-{BA00DEDB-8022-6946-4F2E-AA3A36BA4E99}" dt="2024-03-26T16:41:30.536" v="530" actId="20577"/>
          <ac:spMkLst>
            <pc:docMk/>
            <pc:sldMk cId="1571372090" sldId="325"/>
            <ac:spMk id="4" creationId="{F2A33DAC-5372-45B3-A3D9-95DDD6409497}"/>
          </ac:spMkLst>
        </pc:spChg>
      </pc:sldChg>
      <pc:sldChg chg="modSp">
        <pc:chgData name="Gilmour, Lorna    AD - Staff" userId="S::gilmourl@issaquah.wednet.edu::6b6951db-9b0e-42d9-833a-85e73edec0cf" providerId="AD" clId="Web-{BA00DEDB-8022-6946-4F2E-AA3A36BA4E99}" dt="2024-03-26T16:44:42.580" v="607" actId="20577"/>
        <pc:sldMkLst>
          <pc:docMk/>
          <pc:sldMk cId="656426218" sldId="327"/>
        </pc:sldMkLst>
        <pc:spChg chg="mod">
          <ac:chgData name="Gilmour, Lorna    AD - Staff" userId="S::gilmourl@issaquah.wednet.edu::6b6951db-9b0e-42d9-833a-85e73edec0cf" providerId="AD" clId="Web-{BA00DEDB-8022-6946-4F2E-AA3A36BA4E99}" dt="2024-03-26T16:07:02.297" v="358" actId="20577"/>
          <ac:spMkLst>
            <pc:docMk/>
            <pc:sldMk cId="656426218" sldId="327"/>
            <ac:spMk id="2" creationId="{A0C54CCF-F2C9-4B71-87F9-EFFDD87B05AF}"/>
          </ac:spMkLst>
        </pc:spChg>
        <pc:spChg chg="mod">
          <ac:chgData name="Gilmour, Lorna    AD - Staff" userId="S::gilmourl@issaquah.wednet.edu::6b6951db-9b0e-42d9-833a-85e73edec0cf" providerId="AD" clId="Web-{BA00DEDB-8022-6946-4F2E-AA3A36BA4E99}" dt="2024-03-26T16:44:42.580" v="607" actId="20577"/>
          <ac:spMkLst>
            <pc:docMk/>
            <pc:sldMk cId="656426218" sldId="327"/>
            <ac:spMk id="3" creationId="{1FC990F6-E41B-4588-B537-18FFBB494175}"/>
          </ac:spMkLst>
        </pc:spChg>
      </pc:sldChg>
      <pc:sldChg chg="modSp">
        <pc:chgData name="Gilmour, Lorna    AD - Staff" userId="S::gilmourl@issaquah.wednet.edu::6b6951db-9b0e-42d9-833a-85e73edec0cf" providerId="AD" clId="Web-{BA00DEDB-8022-6946-4F2E-AA3A36BA4E99}" dt="2024-03-26T16:49:21.191" v="645" actId="20577"/>
        <pc:sldMkLst>
          <pc:docMk/>
          <pc:sldMk cId="1385305177" sldId="329"/>
        </pc:sldMkLst>
        <pc:spChg chg="mod">
          <ac:chgData name="Gilmour, Lorna    AD - Staff" userId="S::gilmourl@issaquah.wednet.edu::6b6951db-9b0e-42d9-833a-85e73edec0cf" providerId="AD" clId="Web-{BA00DEDB-8022-6946-4F2E-AA3A36BA4E99}" dt="2024-03-26T16:49:21.191" v="645" actId="20577"/>
          <ac:spMkLst>
            <pc:docMk/>
            <pc:sldMk cId="1385305177" sldId="329"/>
            <ac:spMk id="3" creationId="{CB787F26-0CF9-41C1-88CB-9B4247183065}"/>
          </ac:spMkLst>
        </pc:spChg>
      </pc:sldChg>
      <pc:sldChg chg="addSp delSp modSp">
        <pc:chgData name="Gilmour, Lorna    AD - Staff" userId="S::gilmourl@issaquah.wednet.edu::6b6951db-9b0e-42d9-833a-85e73edec0cf" providerId="AD" clId="Web-{BA00DEDB-8022-6946-4F2E-AA3A36BA4E99}" dt="2024-03-26T16:52:57.595" v="676" actId="1076"/>
        <pc:sldMkLst>
          <pc:docMk/>
          <pc:sldMk cId="1667513563" sldId="330"/>
        </pc:sldMkLst>
        <pc:spChg chg="mod">
          <ac:chgData name="Gilmour, Lorna    AD - Staff" userId="S::gilmourl@issaquah.wednet.edu::6b6951db-9b0e-42d9-833a-85e73edec0cf" providerId="AD" clId="Web-{BA00DEDB-8022-6946-4F2E-AA3A36BA4E99}" dt="2024-03-26T16:52:57.595" v="676" actId="1076"/>
          <ac:spMkLst>
            <pc:docMk/>
            <pc:sldMk cId="1667513563" sldId="330"/>
            <ac:spMk id="2" creationId="{848017DE-6000-4115-8F3D-D2168D7110E7}"/>
          </ac:spMkLst>
        </pc:spChg>
        <pc:picChg chg="add mod">
          <ac:chgData name="Gilmour, Lorna    AD - Staff" userId="S::gilmourl@issaquah.wednet.edu::6b6951db-9b0e-42d9-833a-85e73edec0cf" providerId="AD" clId="Web-{BA00DEDB-8022-6946-4F2E-AA3A36BA4E99}" dt="2024-03-26T16:21:04.303" v="378" actId="1076"/>
          <ac:picMkLst>
            <pc:docMk/>
            <pc:sldMk cId="1667513563" sldId="330"/>
            <ac:picMk id="3" creationId="{EEB48D23-9CB0-8850-46FE-84C2967D506A}"/>
          </ac:picMkLst>
        </pc:picChg>
        <pc:picChg chg="del">
          <ac:chgData name="Gilmour, Lorna    AD - Staff" userId="S::gilmourl@issaquah.wednet.edu::6b6951db-9b0e-42d9-833a-85e73edec0cf" providerId="AD" clId="Web-{BA00DEDB-8022-6946-4F2E-AA3A36BA4E99}" dt="2024-03-26T16:20:48.380" v="374"/>
          <ac:picMkLst>
            <pc:docMk/>
            <pc:sldMk cId="1667513563" sldId="330"/>
            <ac:picMk id="4" creationId="{8CB92390-79EF-43BB-AA93-B4F054C821EE}"/>
          </ac:picMkLst>
        </pc:picChg>
      </pc:sldChg>
      <pc:sldChg chg="modSp">
        <pc:chgData name="Gilmour, Lorna    AD - Staff" userId="S::gilmourl@issaquah.wednet.edu::6b6951db-9b0e-42d9-833a-85e73edec0cf" providerId="AD" clId="Web-{BA00DEDB-8022-6946-4F2E-AA3A36BA4E99}" dt="2024-03-26T17:05:16.892" v="876" actId="20577"/>
        <pc:sldMkLst>
          <pc:docMk/>
          <pc:sldMk cId="3930035304" sldId="332"/>
        </pc:sldMkLst>
        <pc:spChg chg="mod">
          <ac:chgData name="Gilmour, Lorna    AD - Staff" userId="S::gilmourl@issaquah.wednet.edu::6b6951db-9b0e-42d9-833a-85e73edec0cf" providerId="AD" clId="Web-{BA00DEDB-8022-6946-4F2E-AA3A36BA4E99}" dt="2024-03-26T17:05:16.892" v="876" actId="20577"/>
          <ac:spMkLst>
            <pc:docMk/>
            <pc:sldMk cId="3930035304" sldId="332"/>
            <ac:spMk id="3" creationId="{F2F5B57A-A941-4EE3-A2FF-BF51EECEEB1F}"/>
          </ac:spMkLst>
        </pc:spChg>
      </pc:sldChg>
      <pc:sldChg chg="modSp new ord">
        <pc:chgData name="Gilmour, Lorna    AD - Staff" userId="S::gilmourl@issaquah.wednet.edu::6b6951db-9b0e-42d9-833a-85e73edec0cf" providerId="AD" clId="Web-{BA00DEDB-8022-6946-4F2E-AA3A36BA4E99}" dt="2024-03-26T16:00:40.710" v="280" actId="1076"/>
        <pc:sldMkLst>
          <pc:docMk/>
          <pc:sldMk cId="3050029059" sldId="334"/>
        </pc:sldMkLst>
        <pc:spChg chg="mod">
          <ac:chgData name="Gilmour, Lorna    AD - Staff" userId="S::gilmourl@issaquah.wednet.edu::6b6951db-9b0e-42d9-833a-85e73edec0cf" providerId="AD" clId="Web-{BA00DEDB-8022-6946-4F2E-AA3A36BA4E99}" dt="2024-03-26T16:00:40.710" v="280" actId="1076"/>
          <ac:spMkLst>
            <pc:docMk/>
            <pc:sldMk cId="3050029059" sldId="334"/>
            <ac:spMk id="2" creationId="{157416B1-66D4-25C2-4520-0101F0449B9A}"/>
          </ac:spMkLst>
        </pc:spChg>
        <pc:spChg chg="mod">
          <ac:chgData name="Gilmour, Lorna    AD - Staff" userId="S::gilmourl@issaquah.wednet.edu::6b6951db-9b0e-42d9-833a-85e73edec0cf" providerId="AD" clId="Web-{BA00DEDB-8022-6946-4F2E-AA3A36BA4E99}" dt="2024-03-26T16:00:29.272" v="279" actId="20577"/>
          <ac:spMkLst>
            <pc:docMk/>
            <pc:sldMk cId="3050029059" sldId="334"/>
            <ac:spMk id="3" creationId="{DAA64187-DCCE-F6FA-5918-D7545F66B171}"/>
          </ac:spMkLst>
        </pc:spChg>
      </pc:sldChg>
    </pc:docChg>
  </pc:docChgLst>
  <pc:docChgLst>
    <pc:chgData name="Gilmour, Lorna    AD - Staff" userId="S::gilmourl@issaquah.wednet.edu::6b6951db-9b0e-42d9-833a-85e73edec0cf" providerId="AD" clId="Web-{D8467013-C137-4280-68F1-28698CB7EEE2}"/>
    <pc:docChg chg="modSld">
      <pc:chgData name="Gilmour, Lorna    AD - Staff" userId="S::gilmourl@issaquah.wednet.edu::6b6951db-9b0e-42d9-833a-85e73edec0cf" providerId="AD" clId="Web-{D8467013-C137-4280-68F1-28698CB7EEE2}" dt="2024-03-29T20:24:34.286" v="247" actId="20577"/>
      <pc:docMkLst>
        <pc:docMk/>
      </pc:docMkLst>
      <pc:sldChg chg="modSp">
        <pc:chgData name="Gilmour, Lorna    AD - Staff" userId="S::gilmourl@issaquah.wednet.edu::6b6951db-9b0e-42d9-833a-85e73edec0cf" providerId="AD" clId="Web-{D8467013-C137-4280-68F1-28698CB7EEE2}" dt="2024-03-29T19:36:53.286" v="8" actId="1076"/>
        <pc:sldMkLst>
          <pc:docMk/>
          <pc:sldMk cId="711822618" sldId="300"/>
        </pc:sldMkLst>
        <pc:spChg chg="mod">
          <ac:chgData name="Gilmour, Lorna    AD - Staff" userId="S::gilmourl@issaquah.wednet.edu::6b6951db-9b0e-42d9-833a-85e73edec0cf" providerId="AD" clId="Web-{D8467013-C137-4280-68F1-28698CB7EEE2}" dt="2024-03-29T19:36:53.286" v="8" actId="1076"/>
          <ac:spMkLst>
            <pc:docMk/>
            <pc:sldMk cId="711822618" sldId="300"/>
            <ac:spMk id="3" creationId="{B841FF55-FD90-458F-92A1-F25EF89D7C73}"/>
          </ac:spMkLst>
        </pc:spChg>
      </pc:sldChg>
      <pc:sldChg chg="delSp modSp">
        <pc:chgData name="Gilmour, Lorna    AD - Staff" userId="S::gilmourl@issaquah.wednet.edu::6b6951db-9b0e-42d9-833a-85e73edec0cf" providerId="AD" clId="Web-{D8467013-C137-4280-68F1-28698CB7EEE2}" dt="2024-03-29T20:10:18.419" v="160" actId="20577"/>
        <pc:sldMkLst>
          <pc:docMk/>
          <pc:sldMk cId="3492655827" sldId="302"/>
        </pc:sldMkLst>
        <pc:spChg chg="del mod">
          <ac:chgData name="Gilmour, Lorna    AD - Staff" userId="S::gilmourl@issaquah.wednet.edu::6b6951db-9b0e-42d9-833a-85e73edec0cf" providerId="AD" clId="Web-{D8467013-C137-4280-68F1-28698CB7EEE2}" dt="2024-03-29T20:07:24.664" v="124"/>
          <ac:spMkLst>
            <pc:docMk/>
            <pc:sldMk cId="3492655827" sldId="302"/>
            <ac:spMk id="3" creationId="{6B18A438-4D8A-4707-9128-1743DEBDEC7C}"/>
          </ac:spMkLst>
        </pc:spChg>
        <pc:spChg chg="mod">
          <ac:chgData name="Gilmour, Lorna    AD - Staff" userId="S::gilmourl@issaquah.wednet.edu::6b6951db-9b0e-42d9-833a-85e73edec0cf" providerId="AD" clId="Web-{D8467013-C137-4280-68F1-28698CB7EEE2}" dt="2024-03-29T20:10:18.419" v="160" actId="20577"/>
          <ac:spMkLst>
            <pc:docMk/>
            <pc:sldMk cId="3492655827" sldId="302"/>
            <ac:spMk id="6" creationId="{637BF925-DBC2-4FD2-B881-54CB63475F84}"/>
          </ac:spMkLst>
        </pc:spChg>
        <pc:picChg chg="del">
          <ac:chgData name="Gilmour, Lorna    AD - Staff" userId="S::gilmourl@issaquah.wednet.edu::6b6951db-9b0e-42d9-833a-85e73edec0cf" providerId="AD" clId="Web-{D8467013-C137-4280-68F1-28698CB7EEE2}" dt="2024-03-29T20:07:16.851" v="121"/>
          <ac:picMkLst>
            <pc:docMk/>
            <pc:sldMk cId="3492655827" sldId="302"/>
            <ac:picMk id="4" creationId="{AD37A04F-13AF-49C3-8F0D-193F7C1A595C}"/>
          </ac:picMkLst>
        </pc:picChg>
      </pc:sldChg>
      <pc:sldChg chg="modSp">
        <pc:chgData name="Gilmour, Lorna    AD - Staff" userId="S::gilmourl@issaquah.wednet.edu::6b6951db-9b0e-42d9-833a-85e73edec0cf" providerId="AD" clId="Web-{D8467013-C137-4280-68F1-28698CB7EEE2}" dt="2024-03-29T20:14:47.410" v="173" actId="14100"/>
        <pc:sldMkLst>
          <pc:docMk/>
          <pc:sldMk cId="3166793606" sldId="305"/>
        </pc:sldMkLst>
        <pc:spChg chg="mod">
          <ac:chgData name="Gilmour, Lorna    AD - Staff" userId="S::gilmourl@issaquah.wednet.edu::6b6951db-9b0e-42d9-833a-85e73edec0cf" providerId="AD" clId="Web-{D8467013-C137-4280-68F1-28698CB7EEE2}" dt="2024-03-29T20:14:47.410" v="173" actId="14100"/>
          <ac:spMkLst>
            <pc:docMk/>
            <pc:sldMk cId="3166793606" sldId="305"/>
            <ac:spMk id="3" creationId="{B6AC782E-C9E0-4622-8E8F-C99A0683BEBA}"/>
          </ac:spMkLst>
        </pc:spChg>
      </pc:sldChg>
      <pc:sldChg chg="modSp">
        <pc:chgData name="Gilmour, Lorna    AD - Staff" userId="S::gilmourl@issaquah.wednet.edu::6b6951db-9b0e-42d9-833a-85e73edec0cf" providerId="AD" clId="Web-{D8467013-C137-4280-68F1-28698CB7EEE2}" dt="2024-03-29T20:15:01.692" v="174" actId="1076"/>
        <pc:sldMkLst>
          <pc:docMk/>
          <pc:sldMk cId="3670056424" sldId="306"/>
        </pc:sldMkLst>
        <pc:spChg chg="mod">
          <ac:chgData name="Gilmour, Lorna    AD - Staff" userId="S::gilmourl@issaquah.wednet.edu::6b6951db-9b0e-42d9-833a-85e73edec0cf" providerId="AD" clId="Web-{D8467013-C137-4280-68F1-28698CB7EEE2}" dt="2024-03-29T20:15:01.692" v="174" actId="1076"/>
          <ac:spMkLst>
            <pc:docMk/>
            <pc:sldMk cId="3670056424" sldId="306"/>
            <ac:spMk id="2" creationId="{220B7672-3E0B-4A60-A2D6-7B1284275FB4}"/>
          </ac:spMkLst>
        </pc:spChg>
      </pc:sldChg>
      <pc:sldChg chg="modSp">
        <pc:chgData name="Gilmour, Lorna    AD - Staff" userId="S::gilmourl@issaquah.wednet.edu::6b6951db-9b0e-42d9-833a-85e73edec0cf" providerId="AD" clId="Web-{D8467013-C137-4280-68F1-28698CB7EEE2}" dt="2024-03-29T20:24:34.286" v="247" actId="20577"/>
        <pc:sldMkLst>
          <pc:docMk/>
          <pc:sldMk cId="3901987996" sldId="319"/>
        </pc:sldMkLst>
        <pc:spChg chg="mod">
          <ac:chgData name="Gilmour, Lorna    AD - Staff" userId="S::gilmourl@issaquah.wednet.edu::6b6951db-9b0e-42d9-833a-85e73edec0cf" providerId="AD" clId="Web-{D8467013-C137-4280-68F1-28698CB7EEE2}" dt="2024-03-29T20:24:34.286" v="247" actId="20577"/>
          <ac:spMkLst>
            <pc:docMk/>
            <pc:sldMk cId="3901987996" sldId="319"/>
            <ac:spMk id="3" creationId="{3ED3AFA9-ADEC-4CB3-B5B3-4A018F688A79}"/>
          </ac:spMkLst>
        </pc:spChg>
      </pc:sldChg>
      <pc:sldChg chg="modSp">
        <pc:chgData name="Gilmour, Lorna    AD - Staff" userId="S::gilmourl@issaquah.wednet.edu::6b6951db-9b0e-42d9-833a-85e73edec0cf" providerId="AD" clId="Web-{D8467013-C137-4280-68F1-28698CB7EEE2}" dt="2024-03-29T19:37:36.740" v="11" actId="20577"/>
        <pc:sldMkLst>
          <pc:docMk/>
          <pc:sldMk cId="1066430418" sldId="324"/>
        </pc:sldMkLst>
        <pc:spChg chg="mod">
          <ac:chgData name="Gilmour, Lorna    AD - Staff" userId="S::gilmourl@issaquah.wednet.edu::6b6951db-9b0e-42d9-833a-85e73edec0cf" providerId="AD" clId="Web-{D8467013-C137-4280-68F1-28698CB7EEE2}" dt="2024-03-29T19:37:36.740" v="11" actId="20577"/>
          <ac:spMkLst>
            <pc:docMk/>
            <pc:sldMk cId="1066430418" sldId="324"/>
            <ac:spMk id="4" creationId="{62A45206-654A-4D1F-A697-584813DFA27F}"/>
          </ac:spMkLst>
        </pc:spChg>
      </pc:sldChg>
      <pc:sldChg chg="modSp">
        <pc:chgData name="Gilmour, Lorna    AD - Staff" userId="S::gilmourl@issaquah.wednet.edu::6b6951db-9b0e-42d9-833a-85e73edec0cf" providerId="AD" clId="Web-{D8467013-C137-4280-68F1-28698CB7EEE2}" dt="2024-03-29T20:12:51.188" v="172" actId="20577"/>
        <pc:sldMkLst>
          <pc:docMk/>
          <pc:sldMk cId="2478937640" sldId="326"/>
        </pc:sldMkLst>
        <pc:spChg chg="mod">
          <ac:chgData name="Gilmour, Lorna    AD - Staff" userId="S::gilmourl@issaquah.wednet.edu::6b6951db-9b0e-42d9-833a-85e73edec0cf" providerId="AD" clId="Web-{D8467013-C137-4280-68F1-28698CB7EEE2}" dt="2024-03-29T20:12:51.188" v="172" actId="20577"/>
          <ac:spMkLst>
            <pc:docMk/>
            <pc:sldMk cId="2478937640" sldId="326"/>
            <ac:spMk id="3" creationId="{E19BAAD4-7F5A-470D-A814-957AA5DC7582}"/>
          </ac:spMkLst>
        </pc:spChg>
      </pc:sldChg>
      <pc:sldChg chg="modSp">
        <pc:chgData name="Gilmour, Lorna    AD - Staff" userId="S::gilmourl@issaquah.wednet.edu::6b6951db-9b0e-42d9-833a-85e73edec0cf" providerId="AD" clId="Web-{D8467013-C137-4280-68F1-28698CB7EEE2}" dt="2024-03-29T20:06:57.272" v="120" actId="14100"/>
        <pc:sldMkLst>
          <pc:docMk/>
          <pc:sldMk cId="656426218" sldId="327"/>
        </pc:sldMkLst>
        <pc:spChg chg="mod">
          <ac:chgData name="Gilmour, Lorna    AD - Staff" userId="S::gilmourl@issaquah.wednet.edu::6b6951db-9b0e-42d9-833a-85e73edec0cf" providerId="AD" clId="Web-{D8467013-C137-4280-68F1-28698CB7EEE2}" dt="2024-03-29T20:06:57.272" v="120" actId="14100"/>
          <ac:spMkLst>
            <pc:docMk/>
            <pc:sldMk cId="656426218" sldId="327"/>
            <ac:spMk id="3" creationId="{1FC990F6-E41B-4588-B537-18FFBB494175}"/>
          </ac:spMkLst>
        </pc:spChg>
      </pc:sldChg>
      <pc:sldChg chg="modSp">
        <pc:chgData name="Gilmour, Lorna    AD - Staff" userId="S::gilmourl@issaquah.wednet.edu::6b6951db-9b0e-42d9-833a-85e73edec0cf" providerId="AD" clId="Web-{D8467013-C137-4280-68F1-28698CB7EEE2}" dt="2024-03-29T19:45:05.002" v="14" actId="20577"/>
        <pc:sldMkLst>
          <pc:docMk/>
          <pc:sldMk cId="1099275369" sldId="328"/>
        </pc:sldMkLst>
        <pc:spChg chg="mod">
          <ac:chgData name="Gilmour, Lorna    AD - Staff" userId="S::gilmourl@issaquah.wednet.edu::6b6951db-9b0e-42d9-833a-85e73edec0cf" providerId="AD" clId="Web-{D8467013-C137-4280-68F1-28698CB7EEE2}" dt="2024-03-29T19:45:05.002" v="14" actId="20577"/>
          <ac:spMkLst>
            <pc:docMk/>
            <pc:sldMk cId="1099275369" sldId="328"/>
            <ac:spMk id="3" creationId="{77785BB9-9C06-4832-9CB1-877BEB2A562E}"/>
          </ac:spMkLst>
        </pc:spChg>
      </pc:sldChg>
      <pc:sldChg chg="modSp">
        <pc:chgData name="Gilmour, Lorna    AD - Staff" userId="S::gilmourl@issaquah.wednet.edu::6b6951db-9b0e-42d9-833a-85e73edec0cf" providerId="AD" clId="Web-{D8467013-C137-4280-68F1-28698CB7EEE2}" dt="2024-03-29T20:06:00.833" v="84" actId="20577"/>
        <pc:sldMkLst>
          <pc:docMk/>
          <pc:sldMk cId="1385305177" sldId="329"/>
        </pc:sldMkLst>
        <pc:spChg chg="mod">
          <ac:chgData name="Gilmour, Lorna    AD - Staff" userId="S::gilmourl@issaquah.wednet.edu::6b6951db-9b0e-42d9-833a-85e73edec0cf" providerId="AD" clId="Web-{D8467013-C137-4280-68F1-28698CB7EEE2}" dt="2024-03-29T20:06:00.833" v="84" actId="20577"/>
          <ac:spMkLst>
            <pc:docMk/>
            <pc:sldMk cId="1385305177" sldId="329"/>
            <ac:spMk id="3" creationId="{CB787F26-0CF9-41C1-88CB-9B4247183065}"/>
          </ac:spMkLst>
        </pc:spChg>
      </pc:sldChg>
      <pc:sldChg chg="modSp">
        <pc:chgData name="Gilmour, Lorna    AD - Staff" userId="S::gilmourl@issaquah.wednet.edu::6b6951db-9b0e-42d9-833a-85e73edec0cf" providerId="AD" clId="Web-{D8467013-C137-4280-68F1-28698CB7EEE2}" dt="2024-03-29T20:12:02.140" v="167" actId="20577"/>
        <pc:sldMkLst>
          <pc:docMk/>
          <pc:sldMk cId="2561746638" sldId="331"/>
        </pc:sldMkLst>
        <pc:spChg chg="mod">
          <ac:chgData name="Gilmour, Lorna    AD - Staff" userId="S::gilmourl@issaquah.wednet.edu::6b6951db-9b0e-42d9-833a-85e73edec0cf" providerId="AD" clId="Web-{D8467013-C137-4280-68F1-28698CB7EEE2}" dt="2024-03-29T20:12:02.140" v="167" actId="20577"/>
          <ac:spMkLst>
            <pc:docMk/>
            <pc:sldMk cId="2561746638" sldId="331"/>
            <ac:spMk id="3" creationId="{A6F63895-AE2F-4E27-A323-6E764E28CC29}"/>
          </ac:spMkLst>
        </pc:spChg>
      </pc:sldChg>
      <pc:sldChg chg="modSp">
        <pc:chgData name="Gilmour, Lorna    AD - Staff" userId="S::gilmourl@issaquah.wednet.edu::6b6951db-9b0e-42d9-833a-85e73edec0cf" providerId="AD" clId="Web-{D8467013-C137-4280-68F1-28698CB7EEE2}" dt="2024-03-29T20:19:34.153" v="198" actId="20577"/>
        <pc:sldMkLst>
          <pc:docMk/>
          <pc:sldMk cId="3930035304" sldId="332"/>
        </pc:sldMkLst>
        <pc:spChg chg="mod">
          <ac:chgData name="Gilmour, Lorna    AD - Staff" userId="S::gilmourl@issaquah.wednet.edu::6b6951db-9b0e-42d9-833a-85e73edec0cf" providerId="AD" clId="Web-{D8467013-C137-4280-68F1-28698CB7EEE2}" dt="2024-03-29T20:19:34.153" v="198" actId="20577"/>
          <ac:spMkLst>
            <pc:docMk/>
            <pc:sldMk cId="3930035304" sldId="332"/>
            <ac:spMk id="3" creationId="{F2F5B57A-A941-4EE3-A2FF-BF51EECEEB1F}"/>
          </ac:spMkLst>
        </pc:spChg>
      </pc:sldChg>
      <pc:sldChg chg="modSp">
        <pc:chgData name="Gilmour, Lorna    AD - Staff" userId="S::gilmourl@issaquah.wednet.edu::6b6951db-9b0e-42d9-833a-85e73edec0cf" providerId="AD" clId="Web-{D8467013-C137-4280-68F1-28698CB7EEE2}" dt="2024-03-29T20:21:14.437" v="206" actId="20577"/>
        <pc:sldMkLst>
          <pc:docMk/>
          <pc:sldMk cId="4202465966" sldId="336"/>
        </pc:sldMkLst>
        <pc:spChg chg="mod">
          <ac:chgData name="Gilmour, Lorna    AD - Staff" userId="S::gilmourl@issaquah.wednet.edu::6b6951db-9b0e-42d9-833a-85e73edec0cf" providerId="AD" clId="Web-{D8467013-C137-4280-68F1-28698CB7EEE2}" dt="2024-03-29T20:21:14.437" v="206" actId="20577"/>
          <ac:spMkLst>
            <pc:docMk/>
            <pc:sldMk cId="4202465966" sldId="336"/>
            <ac:spMk id="3" creationId="{59FE0A89-9CA8-9DA5-9C7E-3FD91E681653}"/>
          </ac:spMkLst>
        </pc:spChg>
      </pc:sldChg>
      <pc:sldChg chg="modSp">
        <pc:chgData name="Gilmour, Lorna    AD - Staff" userId="S::gilmourl@issaquah.wednet.edu::6b6951db-9b0e-42d9-833a-85e73edec0cf" providerId="AD" clId="Web-{D8467013-C137-4280-68F1-28698CB7EEE2}" dt="2024-03-29T20:20:09.982" v="199" actId="1076"/>
        <pc:sldMkLst>
          <pc:docMk/>
          <pc:sldMk cId="4241008019" sldId="338"/>
        </pc:sldMkLst>
        <pc:spChg chg="mod">
          <ac:chgData name="Gilmour, Lorna    AD - Staff" userId="S::gilmourl@issaquah.wednet.edu::6b6951db-9b0e-42d9-833a-85e73edec0cf" providerId="AD" clId="Web-{D8467013-C137-4280-68F1-28698CB7EEE2}" dt="2024-03-29T20:20:09.982" v="199" actId="1076"/>
          <ac:spMkLst>
            <pc:docMk/>
            <pc:sldMk cId="4241008019" sldId="338"/>
            <ac:spMk id="2" creationId="{6A2CDE0A-3DEE-4238-9C52-1DB3ABA88180}"/>
          </ac:spMkLst>
        </pc:spChg>
      </pc:sldChg>
    </pc:docChg>
  </pc:docChgLst>
  <pc:docChgLst>
    <pc:chgData name="Gilmour, Lorna    AD - Staff" userId="S::gilmourl@issaquah.wednet.edu::6b6951db-9b0e-42d9-833a-85e73edec0cf" providerId="AD" clId="Web-{207ED216-9A90-FC52-E00D-FF82F82CC1FD}"/>
    <pc:docChg chg="modSld">
      <pc:chgData name="Gilmour, Lorna    AD - Staff" userId="S::gilmourl@issaquah.wednet.edu::6b6951db-9b0e-42d9-833a-85e73edec0cf" providerId="AD" clId="Web-{207ED216-9A90-FC52-E00D-FF82F82CC1FD}" dt="2024-04-03T19:46:10.300" v="297" actId="1076"/>
      <pc:docMkLst>
        <pc:docMk/>
      </pc:docMkLst>
      <pc:sldChg chg="addSp modSp">
        <pc:chgData name="Gilmour, Lorna    AD - Staff" userId="S::gilmourl@issaquah.wednet.edu::6b6951db-9b0e-42d9-833a-85e73edec0cf" providerId="AD" clId="Web-{207ED216-9A90-FC52-E00D-FF82F82CC1FD}" dt="2024-04-03T19:26:56.155" v="34" actId="1076"/>
        <pc:sldMkLst>
          <pc:docMk/>
          <pc:sldMk cId="3491341584" sldId="256"/>
        </pc:sldMkLst>
        <pc:spChg chg="mod">
          <ac:chgData name="Gilmour, Lorna    AD - Staff" userId="S::gilmourl@issaquah.wednet.edu::6b6951db-9b0e-42d9-833a-85e73edec0cf" providerId="AD" clId="Web-{207ED216-9A90-FC52-E00D-FF82F82CC1FD}" dt="2024-04-03T19:26:42.999" v="32" actId="1076"/>
          <ac:spMkLst>
            <pc:docMk/>
            <pc:sldMk cId="3491341584" sldId="256"/>
            <ac:spMk id="2" creationId="{00000000-0000-0000-0000-000000000000}"/>
          </ac:spMkLst>
        </pc:spChg>
        <pc:picChg chg="mod">
          <ac:chgData name="Gilmour, Lorna    AD - Staff" userId="S::gilmourl@issaquah.wednet.edu::6b6951db-9b0e-42d9-833a-85e73edec0cf" providerId="AD" clId="Web-{207ED216-9A90-FC52-E00D-FF82F82CC1FD}" dt="2024-04-03T19:26:39.405" v="31" actId="1076"/>
          <ac:picMkLst>
            <pc:docMk/>
            <pc:sldMk cId="3491341584" sldId="256"/>
            <ac:picMk id="3" creationId="{B58ED71A-C492-4A72-9EFF-A83AD03EBD6A}"/>
          </ac:picMkLst>
        </pc:picChg>
        <pc:picChg chg="add mod">
          <ac:chgData name="Gilmour, Lorna    AD - Staff" userId="S::gilmourl@issaquah.wednet.edu::6b6951db-9b0e-42d9-833a-85e73edec0cf" providerId="AD" clId="Web-{207ED216-9A90-FC52-E00D-FF82F82CC1FD}" dt="2024-04-03T19:26:56.155" v="34" actId="1076"/>
          <ac:picMkLst>
            <pc:docMk/>
            <pc:sldMk cId="3491341584" sldId="256"/>
            <ac:picMk id="4" creationId="{A1CBD2E2-D8DA-732E-BDD7-CD5B955181CC}"/>
          </ac:picMkLst>
        </pc:picChg>
      </pc:sldChg>
      <pc:sldChg chg="addSp delSp modSp">
        <pc:chgData name="Gilmour, Lorna    AD - Staff" userId="S::gilmourl@issaquah.wednet.edu::6b6951db-9b0e-42d9-833a-85e73edec0cf" providerId="AD" clId="Web-{207ED216-9A90-FC52-E00D-FF82F82CC1FD}" dt="2024-04-03T19:35:12.171" v="161" actId="20577"/>
        <pc:sldMkLst>
          <pc:docMk/>
          <pc:sldMk cId="3772768719" sldId="298"/>
        </pc:sldMkLst>
        <pc:spChg chg="mod">
          <ac:chgData name="Gilmour, Lorna    AD - Staff" userId="S::gilmourl@issaquah.wednet.edu::6b6951db-9b0e-42d9-833a-85e73edec0cf" providerId="AD" clId="Web-{207ED216-9A90-FC52-E00D-FF82F82CC1FD}" dt="2024-04-03T19:34:49.404" v="152" actId="1076"/>
          <ac:spMkLst>
            <pc:docMk/>
            <pc:sldMk cId="3772768719" sldId="298"/>
            <ac:spMk id="2" creationId="{7E741904-E805-4D62-9E0D-98BEDD6FB937}"/>
          </ac:spMkLst>
        </pc:spChg>
        <pc:spChg chg="mod">
          <ac:chgData name="Gilmour, Lorna    AD - Staff" userId="S::gilmourl@issaquah.wednet.edu::6b6951db-9b0e-42d9-833a-85e73edec0cf" providerId="AD" clId="Web-{207ED216-9A90-FC52-E00D-FF82F82CC1FD}" dt="2024-04-03T19:35:12.171" v="161" actId="20577"/>
          <ac:spMkLst>
            <pc:docMk/>
            <pc:sldMk cId="3772768719" sldId="298"/>
            <ac:spMk id="5" creationId="{9C5281C6-CFA4-4A34-B502-9E84F0E56CA6}"/>
          </ac:spMkLst>
        </pc:spChg>
        <pc:graphicFrameChg chg="mod modGraphic">
          <ac:chgData name="Gilmour, Lorna    AD - Staff" userId="S::gilmourl@issaquah.wednet.edu::6b6951db-9b0e-42d9-833a-85e73edec0cf" providerId="AD" clId="Web-{207ED216-9A90-FC52-E00D-FF82F82CC1FD}" dt="2024-04-03T19:35:04.264" v="156" actId="1076"/>
          <ac:graphicFrameMkLst>
            <pc:docMk/>
            <pc:sldMk cId="3772768719" sldId="298"/>
            <ac:graphicFrameMk id="4" creationId="{0FE10C40-9411-41AA-9AEE-EDFE8DAD9758}"/>
          </ac:graphicFrameMkLst>
        </pc:graphicFrameChg>
        <pc:picChg chg="add del">
          <ac:chgData name="Gilmour, Lorna    AD - Staff" userId="S::gilmourl@issaquah.wednet.edu::6b6951db-9b0e-42d9-833a-85e73edec0cf" providerId="AD" clId="Web-{207ED216-9A90-FC52-E00D-FF82F82CC1FD}" dt="2024-04-03T19:31:34.789" v="39"/>
          <ac:picMkLst>
            <pc:docMk/>
            <pc:sldMk cId="3772768719" sldId="298"/>
            <ac:picMk id="6" creationId="{815D6CF7-359C-21A8-D9F4-C70D9A201BC0}"/>
          </ac:picMkLst>
        </pc:picChg>
        <pc:picChg chg="add mod">
          <ac:chgData name="Gilmour, Lorna    AD - Staff" userId="S::gilmourl@issaquah.wednet.edu::6b6951db-9b0e-42d9-833a-85e73edec0cf" providerId="AD" clId="Web-{207ED216-9A90-FC52-E00D-FF82F82CC1FD}" dt="2024-04-03T19:33:46.137" v="85" actId="1076"/>
          <ac:picMkLst>
            <pc:docMk/>
            <pc:sldMk cId="3772768719" sldId="298"/>
            <ac:picMk id="7" creationId="{F7D13D3A-189A-934C-226E-DB0D95DCA1A4}"/>
          </ac:picMkLst>
        </pc:picChg>
      </pc:sldChg>
      <pc:sldChg chg="modSp">
        <pc:chgData name="Gilmour, Lorna    AD - Staff" userId="S::gilmourl@issaquah.wednet.edu::6b6951db-9b0e-42d9-833a-85e73edec0cf" providerId="AD" clId="Web-{207ED216-9A90-FC52-E00D-FF82F82CC1FD}" dt="2024-04-03T19:42:45.809" v="266" actId="20577"/>
        <pc:sldMkLst>
          <pc:docMk/>
          <pc:sldMk cId="3488108404" sldId="311"/>
        </pc:sldMkLst>
        <pc:spChg chg="mod">
          <ac:chgData name="Gilmour, Lorna    AD - Staff" userId="S::gilmourl@issaquah.wednet.edu::6b6951db-9b0e-42d9-833a-85e73edec0cf" providerId="AD" clId="Web-{207ED216-9A90-FC52-E00D-FF82F82CC1FD}" dt="2024-04-03T19:42:45.809" v="266" actId="20577"/>
          <ac:spMkLst>
            <pc:docMk/>
            <pc:sldMk cId="3488108404" sldId="311"/>
            <ac:spMk id="3" creationId="{9B7B0152-F46B-497B-B550-36E473A49932}"/>
          </ac:spMkLst>
        </pc:spChg>
      </pc:sldChg>
      <pc:sldChg chg="addSp modSp">
        <pc:chgData name="Gilmour, Lorna    AD - Staff" userId="S::gilmourl@issaquah.wednet.edu::6b6951db-9b0e-42d9-833a-85e73edec0cf" providerId="AD" clId="Web-{207ED216-9A90-FC52-E00D-FF82F82CC1FD}" dt="2024-04-03T19:46:10.300" v="297" actId="1076"/>
        <pc:sldMkLst>
          <pc:docMk/>
          <pc:sldMk cId="3348819606" sldId="315"/>
        </pc:sldMkLst>
        <pc:spChg chg="mod">
          <ac:chgData name="Gilmour, Lorna    AD - Staff" userId="S::gilmourl@issaquah.wednet.edu::6b6951db-9b0e-42d9-833a-85e73edec0cf" providerId="AD" clId="Web-{207ED216-9A90-FC52-E00D-FF82F82CC1FD}" dt="2024-04-03T19:46:09.159" v="296" actId="20577"/>
          <ac:spMkLst>
            <pc:docMk/>
            <pc:sldMk cId="3348819606" sldId="315"/>
            <ac:spMk id="3" creationId="{5587F314-500C-4424-A92B-F9801A7CAC11}"/>
          </ac:spMkLst>
        </pc:spChg>
        <pc:picChg chg="add mod">
          <ac:chgData name="Gilmour, Lorna    AD - Staff" userId="S::gilmourl@issaquah.wednet.edu::6b6951db-9b0e-42d9-833a-85e73edec0cf" providerId="AD" clId="Web-{207ED216-9A90-FC52-E00D-FF82F82CC1FD}" dt="2024-04-03T19:46:10.300" v="297" actId="1076"/>
          <ac:picMkLst>
            <pc:docMk/>
            <pc:sldMk cId="3348819606" sldId="315"/>
            <ac:picMk id="5" creationId="{D5A4F14C-AE45-7AA9-2D75-4171A9553D13}"/>
          </ac:picMkLst>
        </pc:picChg>
      </pc:sldChg>
      <pc:sldChg chg="delSp modSp">
        <pc:chgData name="Gilmour, Lorna    AD - Staff" userId="S::gilmourl@issaquah.wednet.edu::6b6951db-9b0e-42d9-833a-85e73edec0cf" providerId="AD" clId="Web-{207ED216-9A90-FC52-E00D-FF82F82CC1FD}" dt="2024-04-03T19:45:12.423" v="281"/>
        <pc:sldMkLst>
          <pc:docMk/>
          <pc:sldMk cId="1699158781" sldId="321"/>
        </pc:sldMkLst>
        <pc:spChg chg="del mod">
          <ac:chgData name="Gilmour, Lorna    AD - Staff" userId="S::gilmourl@issaquah.wednet.edu::6b6951db-9b0e-42d9-833a-85e73edec0cf" providerId="AD" clId="Web-{207ED216-9A90-FC52-E00D-FF82F82CC1FD}" dt="2024-04-03T19:45:12.423" v="281"/>
          <ac:spMkLst>
            <pc:docMk/>
            <pc:sldMk cId="1699158781" sldId="321"/>
            <ac:spMk id="3" creationId="{B78EB5B7-8FB0-438B-926E-EA4B3D2EDF34}"/>
          </ac:spMkLst>
        </pc:spChg>
      </pc:sldChg>
      <pc:sldChg chg="modSp">
        <pc:chgData name="Gilmour, Lorna    AD - Staff" userId="S::gilmourl@issaquah.wednet.edu::6b6951db-9b0e-42d9-833a-85e73edec0cf" providerId="AD" clId="Web-{207ED216-9A90-FC52-E00D-FF82F82CC1FD}" dt="2024-04-03T19:44:15.390" v="278" actId="20577"/>
        <pc:sldMkLst>
          <pc:docMk/>
          <pc:sldMk cId="1107587458" sldId="337"/>
        </pc:sldMkLst>
        <pc:spChg chg="mod">
          <ac:chgData name="Gilmour, Lorna    AD - Staff" userId="S::gilmourl@issaquah.wednet.edu::6b6951db-9b0e-42d9-833a-85e73edec0cf" providerId="AD" clId="Web-{207ED216-9A90-FC52-E00D-FF82F82CC1FD}" dt="2024-04-03T19:37:14.174" v="198" actId="1076"/>
          <ac:spMkLst>
            <pc:docMk/>
            <pc:sldMk cId="1107587458" sldId="337"/>
            <ac:spMk id="2" creationId="{5D4C3C30-3F63-AA9D-3846-C9251271A8BC}"/>
          </ac:spMkLst>
        </pc:spChg>
        <pc:spChg chg="mod">
          <ac:chgData name="Gilmour, Lorna    AD - Staff" userId="S::gilmourl@issaquah.wednet.edu::6b6951db-9b0e-42d9-833a-85e73edec0cf" providerId="AD" clId="Web-{207ED216-9A90-FC52-E00D-FF82F82CC1FD}" dt="2024-04-03T19:44:15.390" v="278" actId="20577"/>
          <ac:spMkLst>
            <pc:docMk/>
            <pc:sldMk cId="1107587458" sldId="337"/>
            <ac:spMk id="3" creationId="{E9AC6470-2CFD-B77C-03CF-1253388FAC0E}"/>
          </ac:spMkLst>
        </pc:spChg>
      </pc:sldChg>
    </pc:docChg>
  </pc:docChgLst>
  <pc:docChgLst>
    <pc:chgData name="Gilmour, Lorna    AD - Staff" userId="6b6951db-9b0e-42d9-833a-85e73edec0cf" providerId="ADAL" clId="{D27BEE2F-DB35-42D5-8B27-4D0F9AC2F5EB}"/>
    <pc:docChg chg="undo custSel addSld delSld modSld sldOrd">
      <pc:chgData name="Gilmour, Lorna    AD - Staff" userId="6b6951db-9b0e-42d9-833a-85e73edec0cf" providerId="ADAL" clId="{D27BEE2F-DB35-42D5-8B27-4D0F9AC2F5EB}" dt="2024-03-22T21:41:19.889" v="17382" actId="14100"/>
      <pc:docMkLst>
        <pc:docMk/>
      </pc:docMkLst>
      <pc:sldChg chg="delSp modSp modNotesTx">
        <pc:chgData name="Gilmour, Lorna    AD - Staff" userId="6b6951db-9b0e-42d9-833a-85e73edec0cf" providerId="ADAL" clId="{D27BEE2F-DB35-42D5-8B27-4D0F9AC2F5EB}" dt="2024-03-20T17:19:02.758" v="1589" actId="20577"/>
        <pc:sldMkLst>
          <pc:docMk/>
          <pc:sldMk cId="3491341584" sldId="256"/>
        </pc:sldMkLst>
        <pc:spChg chg="mod">
          <ac:chgData name="Gilmour, Lorna    AD - Staff" userId="6b6951db-9b0e-42d9-833a-85e73edec0cf" providerId="ADAL" clId="{D27BEE2F-DB35-42D5-8B27-4D0F9AC2F5EB}" dt="2024-03-20T17:06:43.635" v="158" actId="1076"/>
          <ac:spMkLst>
            <pc:docMk/>
            <pc:sldMk cId="3491341584" sldId="256"/>
            <ac:spMk id="2" creationId="{00000000-0000-0000-0000-000000000000}"/>
          </ac:spMkLst>
        </pc:spChg>
        <pc:spChg chg="del">
          <ac:chgData name="Gilmour, Lorna    AD - Staff" userId="6b6951db-9b0e-42d9-833a-85e73edec0cf" providerId="ADAL" clId="{D27BEE2F-DB35-42D5-8B27-4D0F9AC2F5EB}" dt="2024-03-20T17:05:12.592" v="5" actId="478"/>
          <ac:spMkLst>
            <pc:docMk/>
            <pc:sldMk cId="3491341584" sldId="256"/>
            <ac:spMk id="6" creationId="{00000000-0000-0000-0000-000000000000}"/>
          </ac:spMkLst>
        </pc:spChg>
        <pc:spChg chg="del">
          <ac:chgData name="Gilmour, Lorna    AD - Staff" userId="6b6951db-9b0e-42d9-833a-85e73edec0cf" providerId="ADAL" clId="{D27BEE2F-DB35-42D5-8B27-4D0F9AC2F5EB}" dt="2024-03-20T17:05:18.943" v="7" actId="478"/>
          <ac:spMkLst>
            <pc:docMk/>
            <pc:sldMk cId="3491341584" sldId="256"/>
            <ac:spMk id="7" creationId="{00000000-0000-0000-0000-000000000000}"/>
          </ac:spMkLst>
        </pc:spChg>
        <pc:spChg chg="del">
          <ac:chgData name="Gilmour, Lorna    AD - Staff" userId="6b6951db-9b0e-42d9-833a-85e73edec0cf" providerId="ADAL" clId="{D27BEE2F-DB35-42D5-8B27-4D0F9AC2F5EB}" dt="2024-03-20T17:05:20.796" v="8" actId="478"/>
          <ac:spMkLst>
            <pc:docMk/>
            <pc:sldMk cId="3491341584" sldId="256"/>
            <ac:spMk id="9" creationId="{00000000-0000-0000-0000-000000000000}"/>
          </ac:spMkLst>
        </pc:spChg>
        <pc:spChg chg="del">
          <ac:chgData name="Gilmour, Lorna    AD - Staff" userId="6b6951db-9b0e-42d9-833a-85e73edec0cf" providerId="ADAL" clId="{D27BEE2F-DB35-42D5-8B27-4D0F9AC2F5EB}" dt="2024-03-20T17:05:07.039" v="2" actId="478"/>
          <ac:spMkLst>
            <pc:docMk/>
            <pc:sldMk cId="3491341584" sldId="256"/>
            <ac:spMk id="10" creationId="{00000000-0000-0000-0000-000000000000}"/>
          </ac:spMkLst>
        </pc:spChg>
        <pc:spChg chg="del">
          <ac:chgData name="Gilmour, Lorna    AD - Staff" userId="6b6951db-9b0e-42d9-833a-85e73edec0cf" providerId="ADAL" clId="{D27BEE2F-DB35-42D5-8B27-4D0F9AC2F5EB}" dt="2024-03-20T17:05:03.878" v="1" actId="478"/>
          <ac:spMkLst>
            <pc:docMk/>
            <pc:sldMk cId="3491341584" sldId="256"/>
            <ac:spMk id="11" creationId="{00000000-0000-0000-0000-000000000000}"/>
          </ac:spMkLst>
        </pc:spChg>
        <pc:spChg chg="del">
          <ac:chgData name="Gilmour, Lorna    AD - Staff" userId="6b6951db-9b0e-42d9-833a-85e73edec0cf" providerId="ADAL" clId="{D27BEE2F-DB35-42D5-8B27-4D0F9AC2F5EB}" dt="2024-03-20T17:05:01.957" v="0" actId="478"/>
          <ac:spMkLst>
            <pc:docMk/>
            <pc:sldMk cId="3491341584" sldId="256"/>
            <ac:spMk id="12" creationId="{00000000-0000-0000-0000-000000000000}"/>
          </ac:spMkLst>
        </pc:spChg>
        <pc:spChg chg="del">
          <ac:chgData name="Gilmour, Lorna    AD - Staff" userId="6b6951db-9b0e-42d9-833a-85e73edec0cf" providerId="ADAL" clId="{D27BEE2F-DB35-42D5-8B27-4D0F9AC2F5EB}" dt="2024-03-20T17:05:16.951" v="6" actId="478"/>
          <ac:spMkLst>
            <pc:docMk/>
            <pc:sldMk cId="3491341584" sldId="256"/>
            <ac:spMk id="14" creationId="{00000000-0000-0000-0000-000000000000}"/>
          </ac:spMkLst>
        </pc:spChg>
        <pc:spChg chg="del">
          <ac:chgData name="Gilmour, Lorna    AD - Staff" userId="6b6951db-9b0e-42d9-833a-85e73edec0cf" providerId="ADAL" clId="{D27BEE2F-DB35-42D5-8B27-4D0F9AC2F5EB}" dt="2024-03-20T17:05:25.335" v="10" actId="478"/>
          <ac:spMkLst>
            <pc:docMk/>
            <pc:sldMk cId="3491341584" sldId="256"/>
            <ac:spMk id="15" creationId="{00000000-0000-0000-0000-000000000000}"/>
          </ac:spMkLst>
        </pc:spChg>
        <pc:spChg chg="del">
          <ac:chgData name="Gilmour, Lorna    AD - Staff" userId="6b6951db-9b0e-42d9-833a-85e73edec0cf" providerId="ADAL" clId="{D27BEE2F-DB35-42D5-8B27-4D0F9AC2F5EB}" dt="2024-03-20T17:05:22.551" v="9" actId="478"/>
          <ac:spMkLst>
            <pc:docMk/>
            <pc:sldMk cId="3491341584" sldId="256"/>
            <ac:spMk id="17" creationId="{00000000-0000-0000-0000-000000000000}"/>
          </ac:spMkLst>
        </pc:spChg>
        <pc:spChg chg="del">
          <ac:chgData name="Gilmour, Lorna    AD - Staff" userId="6b6951db-9b0e-42d9-833a-85e73edec0cf" providerId="ADAL" clId="{D27BEE2F-DB35-42D5-8B27-4D0F9AC2F5EB}" dt="2024-03-20T17:05:27.335" v="11" actId="478"/>
          <ac:spMkLst>
            <pc:docMk/>
            <pc:sldMk cId="3491341584" sldId="256"/>
            <ac:spMk id="18" creationId="{00000000-0000-0000-0000-000000000000}"/>
          </ac:spMkLst>
        </pc:spChg>
        <pc:spChg chg="del">
          <ac:chgData name="Gilmour, Lorna    AD - Staff" userId="6b6951db-9b0e-42d9-833a-85e73edec0cf" providerId="ADAL" clId="{D27BEE2F-DB35-42D5-8B27-4D0F9AC2F5EB}" dt="2024-03-20T17:05:08.878" v="3" actId="478"/>
          <ac:spMkLst>
            <pc:docMk/>
            <pc:sldMk cId="3491341584" sldId="256"/>
            <ac:spMk id="20" creationId="{00000000-0000-0000-0000-000000000000}"/>
          </ac:spMkLst>
        </pc:spChg>
        <pc:picChg chg="del">
          <ac:chgData name="Gilmour, Lorna    AD - Staff" userId="6b6951db-9b0e-42d9-833a-85e73edec0cf" providerId="ADAL" clId="{D27BEE2F-DB35-42D5-8B27-4D0F9AC2F5EB}" dt="2024-03-20T17:05:10.364" v="4" actId="478"/>
          <ac:picMkLst>
            <pc:docMk/>
            <pc:sldMk cId="3491341584" sldId="256"/>
            <ac:picMk id="5" creationId="{00000000-0000-0000-0000-000000000000}"/>
          </ac:picMkLst>
        </pc:picChg>
        <pc:picChg chg="del">
          <ac:chgData name="Gilmour, Lorna    AD - Staff" userId="6b6951db-9b0e-42d9-833a-85e73edec0cf" providerId="ADAL" clId="{D27BEE2F-DB35-42D5-8B27-4D0F9AC2F5EB}" dt="2024-03-20T17:05:29.423" v="12" actId="478"/>
          <ac:picMkLst>
            <pc:docMk/>
            <pc:sldMk cId="3491341584" sldId="256"/>
            <ac:picMk id="8" creationId="{00000000-0000-0000-0000-000000000000}"/>
          </ac:picMkLst>
        </pc:picChg>
      </pc:sldChg>
      <pc:sldChg chg="modSp">
        <pc:chgData name="Gilmour, Lorna    AD - Staff" userId="6b6951db-9b0e-42d9-833a-85e73edec0cf" providerId="ADAL" clId="{D27BEE2F-DB35-42D5-8B27-4D0F9AC2F5EB}" dt="2024-03-22T20:04:06.456" v="13210" actId="113"/>
        <pc:sldMkLst>
          <pc:docMk/>
          <pc:sldMk cId="1742450554" sldId="280"/>
        </pc:sldMkLst>
        <pc:spChg chg="mod">
          <ac:chgData name="Gilmour, Lorna    AD - Staff" userId="6b6951db-9b0e-42d9-833a-85e73edec0cf" providerId="ADAL" clId="{D27BEE2F-DB35-42D5-8B27-4D0F9AC2F5EB}" dt="2024-03-22T20:04:06.456" v="13210" actId="113"/>
          <ac:spMkLst>
            <pc:docMk/>
            <pc:sldMk cId="1742450554" sldId="280"/>
            <ac:spMk id="3" creationId="{2CD51C6D-1016-4C5E-B8F5-D3C1F92D12C8}"/>
          </ac:spMkLst>
        </pc:spChg>
      </pc:sldChg>
      <pc:sldChg chg="delSp modSp">
        <pc:chgData name="Gilmour, Lorna    AD - Staff" userId="6b6951db-9b0e-42d9-833a-85e73edec0cf" providerId="ADAL" clId="{D27BEE2F-DB35-42D5-8B27-4D0F9AC2F5EB}" dt="2024-03-22T19:32:42.328" v="13126" actId="478"/>
        <pc:sldMkLst>
          <pc:docMk/>
          <pc:sldMk cId="3772768719" sldId="298"/>
        </pc:sldMkLst>
        <pc:spChg chg="mod">
          <ac:chgData name="Gilmour, Lorna    AD - Staff" userId="6b6951db-9b0e-42d9-833a-85e73edec0cf" providerId="ADAL" clId="{D27BEE2F-DB35-42D5-8B27-4D0F9AC2F5EB}" dt="2024-03-20T17:08:26.379" v="360" actId="6549"/>
          <ac:spMkLst>
            <pc:docMk/>
            <pc:sldMk cId="3772768719" sldId="298"/>
            <ac:spMk id="5" creationId="{9C5281C6-CFA4-4A34-B502-9E84F0E56CA6}"/>
          </ac:spMkLst>
        </pc:spChg>
        <pc:graphicFrameChg chg="modGraphic">
          <ac:chgData name="Gilmour, Lorna    AD - Staff" userId="6b6951db-9b0e-42d9-833a-85e73edec0cf" providerId="ADAL" clId="{D27BEE2F-DB35-42D5-8B27-4D0F9AC2F5EB}" dt="2024-03-20T17:08:15.780" v="358" actId="6549"/>
          <ac:graphicFrameMkLst>
            <pc:docMk/>
            <pc:sldMk cId="3772768719" sldId="298"/>
            <ac:graphicFrameMk id="4" creationId="{0FE10C40-9411-41AA-9AEE-EDFE8DAD9758}"/>
          </ac:graphicFrameMkLst>
        </pc:graphicFrameChg>
        <pc:picChg chg="del">
          <ac:chgData name="Gilmour, Lorna    AD - Staff" userId="6b6951db-9b0e-42d9-833a-85e73edec0cf" providerId="ADAL" clId="{D27BEE2F-DB35-42D5-8B27-4D0F9AC2F5EB}" dt="2024-03-22T19:32:42.328" v="13126" actId="478"/>
          <ac:picMkLst>
            <pc:docMk/>
            <pc:sldMk cId="3772768719" sldId="298"/>
            <ac:picMk id="6" creationId="{300B247D-D339-ED74-7A91-32CA93CDC07D}"/>
          </ac:picMkLst>
        </pc:picChg>
      </pc:sldChg>
      <pc:sldChg chg="addSp delSp modSp add">
        <pc:chgData name="Gilmour, Lorna    AD - Staff" userId="6b6951db-9b0e-42d9-833a-85e73edec0cf" providerId="ADAL" clId="{D27BEE2F-DB35-42D5-8B27-4D0F9AC2F5EB}" dt="2024-03-22T21:41:19.889" v="17382" actId="14100"/>
        <pc:sldMkLst>
          <pc:docMk/>
          <pc:sldMk cId="1096630026" sldId="299"/>
        </pc:sldMkLst>
        <pc:spChg chg="mod">
          <ac:chgData name="Gilmour, Lorna    AD - Staff" userId="6b6951db-9b0e-42d9-833a-85e73edec0cf" providerId="ADAL" clId="{D27BEE2F-DB35-42D5-8B27-4D0F9AC2F5EB}" dt="2024-03-22T21:41:10.309" v="17380" actId="14100"/>
          <ac:spMkLst>
            <pc:docMk/>
            <pc:sldMk cId="1096630026" sldId="299"/>
            <ac:spMk id="2" creationId="{F4B5940A-D081-441A-8C01-2C41F84F6DC3}"/>
          </ac:spMkLst>
        </pc:spChg>
        <pc:spChg chg="del">
          <ac:chgData name="Gilmour, Lorna    AD - Staff" userId="6b6951db-9b0e-42d9-833a-85e73edec0cf" providerId="ADAL" clId="{D27BEE2F-DB35-42D5-8B27-4D0F9AC2F5EB}" dt="2024-03-20T23:06:46.492" v="13046" actId="478"/>
          <ac:spMkLst>
            <pc:docMk/>
            <pc:sldMk cId="1096630026" sldId="299"/>
            <ac:spMk id="3" creationId="{9C65FE46-F803-45E5-82E0-68897A8C4C3D}"/>
          </ac:spMkLst>
        </pc:spChg>
        <pc:picChg chg="add mod">
          <ac:chgData name="Gilmour, Lorna    AD - Staff" userId="6b6951db-9b0e-42d9-833a-85e73edec0cf" providerId="ADAL" clId="{D27BEE2F-DB35-42D5-8B27-4D0F9AC2F5EB}" dt="2024-03-22T21:41:19.889" v="17382" actId="14100"/>
          <ac:picMkLst>
            <pc:docMk/>
            <pc:sldMk cId="1096630026" sldId="299"/>
            <ac:picMk id="4" creationId="{6BFBBB86-20A5-455E-BD51-EE1C766EEC4C}"/>
          </ac:picMkLst>
        </pc:picChg>
      </pc:sldChg>
      <pc:sldChg chg="modSp add ord">
        <pc:chgData name="Gilmour, Lorna    AD - Staff" userId="6b6951db-9b0e-42d9-833a-85e73edec0cf" providerId="ADAL" clId="{D27BEE2F-DB35-42D5-8B27-4D0F9AC2F5EB}" dt="2024-03-20T22:24:42.423" v="11297" actId="27636"/>
        <pc:sldMkLst>
          <pc:docMk/>
          <pc:sldMk cId="711822618" sldId="300"/>
        </pc:sldMkLst>
        <pc:spChg chg="mod">
          <ac:chgData name="Gilmour, Lorna    AD - Staff" userId="6b6951db-9b0e-42d9-833a-85e73edec0cf" providerId="ADAL" clId="{D27BEE2F-DB35-42D5-8B27-4D0F9AC2F5EB}" dt="2024-03-20T21:57:44.709" v="9984" actId="20577"/>
          <ac:spMkLst>
            <pc:docMk/>
            <pc:sldMk cId="711822618" sldId="300"/>
            <ac:spMk id="2" creationId="{0A7BFF4B-FAC1-4932-A514-5FED9B69DE35}"/>
          </ac:spMkLst>
        </pc:spChg>
        <pc:spChg chg="mod">
          <ac:chgData name="Gilmour, Lorna    AD - Staff" userId="6b6951db-9b0e-42d9-833a-85e73edec0cf" providerId="ADAL" clId="{D27BEE2F-DB35-42D5-8B27-4D0F9AC2F5EB}" dt="2024-03-20T22:24:42.423" v="11297" actId="27636"/>
          <ac:spMkLst>
            <pc:docMk/>
            <pc:sldMk cId="711822618" sldId="300"/>
            <ac:spMk id="3" creationId="{B841FF55-FD90-458F-92A1-F25EF89D7C73}"/>
          </ac:spMkLst>
        </pc:spChg>
      </pc:sldChg>
      <pc:sldChg chg="addSp delSp modSp add ord">
        <pc:chgData name="Gilmour, Lorna    AD - Staff" userId="6b6951db-9b0e-42d9-833a-85e73edec0cf" providerId="ADAL" clId="{D27BEE2F-DB35-42D5-8B27-4D0F9AC2F5EB}" dt="2024-03-22T20:34:15.916" v="14748" actId="20577"/>
        <pc:sldMkLst>
          <pc:docMk/>
          <pc:sldMk cId="3492655827" sldId="302"/>
        </pc:sldMkLst>
        <pc:spChg chg="mod">
          <ac:chgData name="Gilmour, Lorna    AD - Staff" userId="6b6951db-9b0e-42d9-833a-85e73edec0cf" providerId="ADAL" clId="{D27BEE2F-DB35-42D5-8B27-4D0F9AC2F5EB}" dt="2024-03-22T20:33:04.147" v="14599" actId="1076"/>
          <ac:spMkLst>
            <pc:docMk/>
            <pc:sldMk cId="3492655827" sldId="302"/>
            <ac:spMk id="2" creationId="{6663FC57-330F-447C-85B0-1E824EA0A2F2}"/>
          </ac:spMkLst>
        </pc:spChg>
        <pc:spChg chg="del mod">
          <ac:chgData name="Gilmour, Lorna    AD - Staff" userId="6b6951db-9b0e-42d9-833a-85e73edec0cf" providerId="ADAL" clId="{D27BEE2F-DB35-42D5-8B27-4D0F9AC2F5EB}" dt="2024-03-20T19:30:42.756" v="6126" actId="478"/>
          <ac:spMkLst>
            <pc:docMk/>
            <pc:sldMk cId="3492655827" sldId="302"/>
            <ac:spMk id="3" creationId="{5A670755-B354-4F40-A146-3D44B905BE53}"/>
          </ac:spMkLst>
        </pc:spChg>
        <pc:spChg chg="add mod">
          <ac:chgData name="Gilmour, Lorna    AD - Staff" userId="6b6951db-9b0e-42d9-833a-85e73edec0cf" providerId="ADAL" clId="{D27BEE2F-DB35-42D5-8B27-4D0F9AC2F5EB}" dt="2024-03-22T20:32:18.753" v="14584" actId="1076"/>
          <ac:spMkLst>
            <pc:docMk/>
            <pc:sldMk cId="3492655827" sldId="302"/>
            <ac:spMk id="3" creationId="{6B18A438-4D8A-4707-9128-1743DEBDEC7C}"/>
          </ac:spMkLst>
        </pc:spChg>
        <pc:spChg chg="add del mod">
          <ac:chgData name="Gilmour, Lorna    AD - Staff" userId="6b6951db-9b0e-42d9-833a-85e73edec0cf" providerId="ADAL" clId="{D27BEE2F-DB35-42D5-8B27-4D0F9AC2F5EB}" dt="2024-03-20T22:28:28.071" v="11445"/>
          <ac:spMkLst>
            <pc:docMk/>
            <pc:sldMk cId="3492655827" sldId="302"/>
            <ac:spMk id="5" creationId="{23AD57C9-2BF3-47D9-92A9-4F9651E2CAED}"/>
          </ac:spMkLst>
        </pc:spChg>
        <pc:spChg chg="add mod">
          <ac:chgData name="Gilmour, Lorna    AD - Staff" userId="6b6951db-9b0e-42d9-833a-85e73edec0cf" providerId="ADAL" clId="{D27BEE2F-DB35-42D5-8B27-4D0F9AC2F5EB}" dt="2024-03-22T20:34:15.916" v="14748" actId="20577"/>
          <ac:spMkLst>
            <pc:docMk/>
            <pc:sldMk cId="3492655827" sldId="302"/>
            <ac:spMk id="6" creationId="{637BF925-DBC2-4FD2-B881-54CB63475F84}"/>
          </ac:spMkLst>
        </pc:spChg>
        <pc:picChg chg="add mod">
          <ac:chgData name="Gilmour, Lorna    AD - Staff" userId="6b6951db-9b0e-42d9-833a-85e73edec0cf" providerId="ADAL" clId="{D27BEE2F-DB35-42D5-8B27-4D0F9AC2F5EB}" dt="2024-03-22T20:32:11.833" v="14583" actId="1076"/>
          <ac:picMkLst>
            <pc:docMk/>
            <pc:sldMk cId="3492655827" sldId="302"/>
            <ac:picMk id="4" creationId="{AD37A04F-13AF-49C3-8F0D-193F7C1A595C}"/>
          </ac:picMkLst>
        </pc:picChg>
      </pc:sldChg>
      <pc:sldChg chg="modSp add del">
        <pc:chgData name="Gilmour, Lorna    AD - Staff" userId="6b6951db-9b0e-42d9-833a-85e73edec0cf" providerId="ADAL" clId="{D27BEE2F-DB35-42D5-8B27-4D0F9AC2F5EB}" dt="2024-03-22T20:55:55.120" v="15650" actId="2696"/>
        <pc:sldMkLst>
          <pc:docMk/>
          <pc:sldMk cId="1549687641" sldId="304"/>
        </pc:sldMkLst>
        <pc:spChg chg="mod">
          <ac:chgData name="Gilmour, Lorna    AD - Staff" userId="6b6951db-9b0e-42d9-833a-85e73edec0cf" providerId="ADAL" clId="{D27BEE2F-DB35-42D5-8B27-4D0F9AC2F5EB}" dt="2024-03-22T20:54:54.894" v="15649" actId="1076"/>
          <ac:spMkLst>
            <pc:docMk/>
            <pc:sldMk cId="1549687641" sldId="304"/>
            <ac:spMk id="2" creationId="{86D669D2-DC71-4213-B0A0-DFCFE1DFBF4A}"/>
          </ac:spMkLst>
        </pc:spChg>
        <pc:spChg chg="mod">
          <ac:chgData name="Gilmour, Lorna    AD - Staff" userId="6b6951db-9b0e-42d9-833a-85e73edec0cf" providerId="ADAL" clId="{D27BEE2F-DB35-42D5-8B27-4D0F9AC2F5EB}" dt="2024-03-22T20:54:49.007" v="15648" actId="20577"/>
          <ac:spMkLst>
            <pc:docMk/>
            <pc:sldMk cId="1549687641" sldId="304"/>
            <ac:spMk id="3" creationId="{6B06DCF7-E639-4D74-A084-CA63BBCA6816}"/>
          </ac:spMkLst>
        </pc:spChg>
      </pc:sldChg>
      <pc:sldChg chg="modSp add">
        <pc:chgData name="Gilmour, Lorna    AD - Staff" userId="6b6951db-9b0e-42d9-833a-85e73edec0cf" providerId="ADAL" clId="{D27BEE2F-DB35-42D5-8B27-4D0F9AC2F5EB}" dt="2024-03-22T21:03:05.484" v="16043" actId="20577"/>
        <pc:sldMkLst>
          <pc:docMk/>
          <pc:sldMk cId="3166793606" sldId="305"/>
        </pc:sldMkLst>
        <pc:spChg chg="mod">
          <ac:chgData name="Gilmour, Lorna    AD - Staff" userId="6b6951db-9b0e-42d9-833a-85e73edec0cf" providerId="ADAL" clId="{D27BEE2F-DB35-42D5-8B27-4D0F9AC2F5EB}" dt="2024-03-22T20:56:38.799" v="15688" actId="20577"/>
          <ac:spMkLst>
            <pc:docMk/>
            <pc:sldMk cId="3166793606" sldId="305"/>
            <ac:spMk id="2" creationId="{AD87CE79-333E-4911-95B9-5E58F28F7241}"/>
          </ac:spMkLst>
        </pc:spChg>
        <pc:spChg chg="mod">
          <ac:chgData name="Gilmour, Lorna    AD - Staff" userId="6b6951db-9b0e-42d9-833a-85e73edec0cf" providerId="ADAL" clId="{D27BEE2F-DB35-42D5-8B27-4D0F9AC2F5EB}" dt="2024-03-22T21:03:05.484" v="16043" actId="20577"/>
          <ac:spMkLst>
            <pc:docMk/>
            <pc:sldMk cId="3166793606" sldId="305"/>
            <ac:spMk id="3" creationId="{B6AC782E-C9E0-4622-8E8F-C99A0683BEBA}"/>
          </ac:spMkLst>
        </pc:spChg>
      </pc:sldChg>
      <pc:sldChg chg="modSp add">
        <pc:chgData name="Gilmour, Lorna    AD - Staff" userId="6b6951db-9b0e-42d9-833a-85e73edec0cf" providerId="ADAL" clId="{D27BEE2F-DB35-42D5-8B27-4D0F9AC2F5EB}" dt="2024-03-22T21:04:01.318" v="16045" actId="14100"/>
        <pc:sldMkLst>
          <pc:docMk/>
          <pc:sldMk cId="3670056424" sldId="306"/>
        </pc:sldMkLst>
        <pc:spChg chg="mod">
          <ac:chgData name="Gilmour, Lorna    AD - Staff" userId="6b6951db-9b0e-42d9-833a-85e73edec0cf" providerId="ADAL" clId="{D27BEE2F-DB35-42D5-8B27-4D0F9AC2F5EB}" dt="2024-03-20T22:41:24.939" v="12537" actId="1076"/>
          <ac:spMkLst>
            <pc:docMk/>
            <pc:sldMk cId="3670056424" sldId="306"/>
            <ac:spMk id="2" creationId="{220B7672-3E0B-4A60-A2D6-7B1284275FB4}"/>
          </ac:spMkLst>
        </pc:spChg>
        <pc:spChg chg="mod">
          <ac:chgData name="Gilmour, Lorna    AD - Staff" userId="6b6951db-9b0e-42d9-833a-85e73edec0cf" providerId="ADAL" clId="{D27BEE2F-DB35-42D5-8B27-4D0F9AC2F5EB}" dt="2024-03-22T21:04:01.318" v="16045" actId="14100"/>
          <ac:spMkLst>
            <pc:docMk/>
            <pc:sldMk cId="3670056424" sldId="306"/>
            <ac:spMk id="3" creationId="{4D96EB85-E2AB-47E6-8581-3183ACC1439C}"/>
          </ac:spMkLst>
        </pc:spChg>
      </pc:sldChg>
      <pc:sldChg chg="modSp add">
        <pc:chgData name="Gilmour, Lorna    AD - Staff" userId="6b6951db-9b0e-42d9-833a-85e73edec0cf" providerId="ADAL" clId="{D27BEE2F-DB35-42D5-8B27-4D0F9AC2F5EB}" dt="2024-03-20T23:05:36.132" v="13044" actId="20577"/>
        <pc:sldMkLst>
          <pc:docMk/>
          <pc:sldMk cId="2692835200" sldId="307"/>
        </pc:sldMkLst>
        <pc:spChg chg="mod">
          <ac:chgData name="Gilmour, Lorna    AD - Staff" userId="6b6951db-9b0e-42d9-833a-85e73edec0cf" providerId="ADAL" clId="{D27BEE2F-DB35-42D5-8B27-4D0F9AC2F5EB}" dt="2024-03-20T17:12:37.332" v="832" actId="20577"/>
          <ac:spMkLst>
            <pc:docMk/>
            <pc:sldMk cId="2692835200" sldId="307"/>
            <ac:spMk id="2" creationId="{0FB781B8-0F5A-4842-8546-B38F890330B8}"/>
          </ac:spMkLst>
        </pc:spChg>
        <pc:spChg chg="mod">
          <ac:chgData name="Gilmour, Lorna    AD - Staff" userId="6b6951db-9b0e-42d9-833a-85e73edec0cf" providerId="ADAL" clId="{D27BEE2F-DB35-42D5-8B27-4D0F9AC2F5EB}" dt="2024-03-20T23:05:36.132" v="13044" actId="20577"/>
          <ac:spMkLst>
            <pc:docMk/>
            <pc:sldMk cId="2692835200" sldId="307"/>
            <ac:spMk id="3" creationId="{6CE442BD-4365-413A-96C4-F19F9F766A93}"/>
          </ac:spMkLst>
        </pc:spChg>
      </pc:sldChg>
      <pc:sldChg chg="addSp modSp add">
        <pc:chgData name="Gilmour, Lorna    AD - Staff" userId="6b6951db-9b0e-42d9-833a-85e73edec0cf" providerId="ADAL" clId="{D27BEE2F-DB35-42D5-8B27-4D0F9AC2F5EB}" dt="2024-03-20T18:37:54.887" v="3493" actId="113"/>
        <pc:sldMkLst>
          <pc:docMk/>
          <pc:sldMk cId="2618558670" sldId="309"/>
        </pc:sldMkLst>
        <pc:spChg chg="mod">
          <ac:chgData name="Gilmour, Lorna    AD - Staff" userId="6b6951db-9b0e-42d9-833a-85e73edec0cf" providerId="ADAL" clId="{D27BEE2F-DB35-42D5-8B27-4D0F9AC2F5EB}" dt="2024-03-20T18:37:54.887" v="3493" actId="113"/>
          <ac:spMkLst>
            <pc:docMk/>
            <pc:sldMk cId="2618558670" sldId="309"/>
            <ac:spMk id="2" creationId="{3D77F0CB-0ADA-44E5-8702-6F5BB16227E2}"/>
          </ac:spMkLst>
        </pc:spChg>
        <pc:spChg chg="mod">
          <ac:chgData name="Gilmour, Lorna    AD - Staff" userId="6b6951db-9b0e-42d9-833a-85e73edec0cf" providerId="ADAL" clId="{D27BEE2F-DB35-42D5-8B27-4D0F9AC2F5EB}" dt="2024-03-20T17:24:28.258" v="1790" actId="27636"/>
          <ac:spMkLst>
            <pc:docMk/>
            <pc:sldMk cId="2618558670" sldId="309"/>
            <ac:spMk id="3" creationId="{F5E744EC-08AD-40A9-B629-9660DDC02605}"/>
          </ac:spMkLst>
        </pc:spChg>
        <pc:spChg chg="add mod">
          <ac:chgData name="Gilmour, Lorna    AD - Staff" userId="6b6951db-9b0e-42d9-833a-85e73edec0cf" providerId="ADAL" clId="{D27BEE2F-DB35-42D5-8B27-4D0F9AC2F5EB}" dt="2024-03-20T17:25:17.079" v="1799" actId="255"/>
          <ac:spMkLst>
            <pc:docMk/>
            <pc:sldMk cId="2618558670" sldId="309"/>
            <ac:spMk id="5" creationId="{B3FBAC27-1FE4-435A-A13B-404F20F42349}"/>
          </ac:spMkLst>
        </pc:spChg>
        <pc:picChg chg="add mod">
          <ac:chgData name="Gilmour, Lorna    AD - Staff" userId="6b6951db-9b0e-42d9-833a-85e73edec0cf" providerId="ADAL" clId="{D27BEE2F-DB35-42D5-8B27-4D0F9AC2F5EB}" dt="2024-03-20T17:24:06.853" v="1782" actId="1076"/>
          <ac:picMkLst>
            <pc:docMk/>
            <pc:sldMk cId="2618558670" sldId="309"/>
            <ac:picMk id="4" creationId="{0316A58C-F0DC-4F98-9616-CDD9B213DFCC}"/>
          </ac:picMkLst>
        </pc:picChg>
      </pc:sldChg>
      <pc:sldChg chg="addSp delSp modSp add">
        <pc:chgData name="Gilmour, Lorna    AD - Staff" userId="6b6951db-9b0e-42d9-833a-85e73edec0cf" providerId="ADAL" clId="{D27BEE2F-DB35-42D5-8B27-4D0F9AC2F5EB}" dt="2024-03-20T18:37:58.832" v="3494" actId="113"/>
        <pc:sldMkLst>
          <pc:docMk/>
          <pc:sldMk cId="4286083095" sldId="310"/>
        </pc:sldMkLst>
        <pc:spChg chg="mod">
          <ac:chgData name="Gilmour, Lorna    AD - Staff" userId="6b6951db-9b0e-42d9-833a-85e73edec0cf" providerId="ADAL" clId="{D27BEE2F-DB35-42D5-8B27-4D0F9AC2F5EB}" dt="2024-03-20T18:37:58.832" v="3494" actId="113"/>
          <ac:spMkLst>
            <pc:docMk/>
            <pc:sldMk cId="4286083095" sldId="310"/>
            <ac:spMk id="2" creationId="{D18C264A-4762-45D2-A923-F6C665E59324}"/>
          </ac:spMkLst>
        </pc:spChg>
        <pc:spChg chg="mod">
          <ac:chgData name="Gilmour, Lorna    AD - Staff" userId="6b6951db-9b0e-42d9-833a-85e73edec0cf" providerId="ADAL" clId="{D27BEE2F-DB35-42D5-8B27-4D0F9AC2F5EB}" dt="2024-03-20T18:06:27.258" v="2140" actId="27636"/>
          <ac:spMkLst>
            <pc:docMk/>
            <pc:sldMk cId="4286083095" sldId="310"/>
            <ac:spMk id="3" creationId="{77034055-51E0-4103-8B4E-C8307AA634CD}"/>
          </ac:spMkLst>
        </pc:spChg>
        <pc:spChg chg="add del mod">
          <ac:chgData name="Gilmour, Lorna    AD - Staff" userId="6b6951db-9b0e-42d9-833a-85e73edec0cf" providerId="ADAL" clId="{D27BEE2F-DB35-42D5-8B27-4D0F9AC2F5EB}" dt="2024-03-20T18:08:26.430" v="2318"/>
          <ac:spMkLst>
            <pc:docMk/>
            <pc:sldMk cId="4286083095" sldId="310"/>
            <ac:spMk id="4" creationId="{EF4F389E-A8D5-4B08-8C96-3386D6C2A523}"/>
          </ac:spMkLst>
        </pc:spChg>
        <pc:spChg chg="add mod">
          <ac:chgData name="Gilmour, Lorna    AD - Staff" userId="6b6951db-9b0e-42d9-833a-85e73edec0cf" providerId="ADAL" clId="{D27BEE2F-DB35-42D5-8B27-4D0F9AC2F5EB}" dt="2024-03-20T18:07:44.836" v="2316" actId="255"/>
          <ac:spMkLst>
            <pc:docMk/>
            <pc:sldMk cId="4286083095" sldId="310"/>
            <ac:spMk id="6" creationId="{0B192FB4-2772-460F-89AD-CADC375DBF93}"/>
          </ac:spMkLst>
        </pc:spChg>
        <pc:picChg chg="add mod">
          <ac:chgData name="Gilmour, Lorna    AD - Staff" userId="6b6951db-9b0e-42d9-833a-85e73edec0cf" providerId="ADAL" clId="{D27BEE2F-DB35-42D5-8B27-4D0F9AC2F5EB}" dt="2024-03-20T18:06:42.567" v="2145" actId="1076"/>
          <ac:picMkLst>
            <pc:docMk/>
            <pc:sldMk cId="4286083095" sldId="310"/>
            <ac:picMk id="5" creationId="{5F041D3B-5564-4997-9DDF-5BBF3511E97B}"/>
          </ac:picMkLst>
        </pc:picChg>
      </pc:sldChg>
      <pc:sldChg chg="modSp add ord">
        <pc:chgData name="Gilmour, Lorna    AD - Staff" userId="6b6951db-9b0e-42d9-833a-85e73edec0cf" providerId="ADAL" clId="{D27BEE2F-DB35-42D5-8B27-4D0F9AC2F5EB}" dt="2024-03-22T21:37:08.894" v="17217" actId="1076"/>
        <pc:sldMkLst>
          <pc:docMk/>
          <pc:sldMk cId="3488108404" sldId="311"/>
        </pc:sldMkLst>
        <pc:spChg chg="mod">
          <ac:chgData name="Gilmour, Lorna    AD - Staff" userId="6b6951db-9b0e-42d9-833a-85e73edec0cf" providerId="ADAL" clId="{D27BEE2F-DB35-42D5-8B27-4D0F9AC2F5EB}" dt="2024-03-20T17:14:10.572" v="996" actId="20577"/>
          <ac:spMkLst>
            <pc:docMk/>
            <pc:sldMk cId="3488108404" sldId="311"/>
            <ac:spMk id="2" creationId="{F51ADF28-DADC-4CB4-A53E-890396BC4546}"/>
          </ac:spMkLst>
        </pc:spChg>
        <pc:spChg chg="mod">
          <ac:chgData name="Gilmour, Lorna    AD - Staff" userId="6b6951db-9b0e-42d9-833a-85e73edec0cf" providerId="ADAL" clId="{D27BEE2F-DB35-42D5-8B27-4D0F9AC2F5EB}" dt="2024-03-22T21:37:08.894" v="17217" actId="1076"/>
          <ac:spMkLst>
            <pc:docMk/>
            <pc:sldMk cId="3488108404" sldId="311"/>
            <ac:spMk id="3" creationId="{9B7B0152-F46B-497B-B550-36E473A49932}"/>
          </ac:spMkLst>
        </pc:spChg>
      </pc:sldChg>
      <pc:sldChg chg="addSp delSp modSp add">
        <pc:chgData name="Gilmour, Lorna    AD - Staff" userId="6b6951db-9b0e-42d9-833a-85e73edec0cf" providerId="ADAL" clId="{D27BEE2F-DB35-42D5-8B27-4D0F9AC2F5EB}" dt="2024-03-22T21:26:16.562" v="17168" actId="113"/>
        <pc:sldMkLst>
          <pc:docMk/>
          <pc:sldMk cId="1094221078" sldId="312"/>
        </pc:sldMkLst>
        <pc:spChg chg="mod">
          <ac:chgData name="Gilmour, Lorna    AD - Staff" userId="6b6951db-9b0e-42d9-833a-85e73edec0cf" providerId="ADAL" clId="{D27BEE2F-DB35-42D5-8B27-4D0F9AC2F5EB}" dt="2024-03-20T18:50:14.539" v="4218" actId="1076"/>
          <ac:spMkLst>
            <pc:docMk/>
            <pc:sldMk cId="1094221078" sldId="312"/>
            <ac:spMk id="2" creationId="{A6C53A72-5361-47E3-B858-DAAFA9121941}"/>
          </ac:spMkLst>
        </pc:spChg>
        <pc:spChg chg="del">
          <ac:chgData name="Gilmour, Lorna    AD - Staff" userId="6b6951db-9b0e-42d9-833a-85e73edec0cf" providerId="ADAL" clId="{D27BEE2F-DB35-42D5-8B27-4D0F9AC2F5EB}" dt="2024-03-20T17:28:11.581" v="1970"/>
          <ac:spMkLst>
            <pc:docMk/>
            <pc:sldMk cId="1094221078" sldId="312"/>
            <ac:spMk id="3" creationId="{D4EC056E-5394-402A-A7B5-BCED694E0A01}"/>
          </ac:spMkLst>
        </pc:spChg>
        <pc:spChg chg="add mod">
          <ac:chgData name="Gilmour, Lorna    AD - Staff" userId="6b6951db-9b0e-42d9-833a-85e73edec0cf" providerId="ADAL" clId="{D27BEE2F-DB35-42D5-8B27-4D0F9AC2F5EB}" dt="2024-03-20T17:28:16.771" v="1972" actId="14100"/>
          <ac:spMkLst>
            <pc:docMk/>
            <pc:sldMk cId="1094221078" sldId="312"/>
            <ac:spMk id="5" creationId="{8F9662ED-DA18-47C4-9FA6-3EE7FA30BA58}"/>
          </ac:spMkLst>
        </pc:spChg>
        <pc:spChg chg="add mod">
          <ac:chgData name="Gilmour, Lorna    AD - Staff" userId="6b6951db-9b0e-42d9-833a-85e73edec0cf" providerId="ADAL" clId="{D27BEE2F-DB35-42D5-8B27-4D0F9AC2F5EB}" dt="2024-03-22T21:26:16.562" v="17168" actId="113"/>
          <ac:spMkLst>
            <pc:docMk/>
            <pc:sldMk cId="1094221078" sldId="312"/>
            <ac:spMk id="7" creationId="{90484FF2-FE17-491A-932B-C78753BA8376}"/>
          </ac:spMkLst>
        </pc:spChg>
        <pc:spChg chg="add mod">
          <ac:chgData name="Gilmour, Lorna    AD - Staff" userId="6b6951db-9b0e-42d9-833a-85e73edec0cf" providerId="ADAL" clId="{D27BEE2F-DB35-42D5-8B27-4D0F9AC2F5EB}" dt="2024-03-22T21:25:49.002" v="17164" actId="1076"/>
          <ac:spMkLst>
            <pc:docMk/>
            <pc:sldMk cId="1094221078" sldId="312"/>
            <ac:spMk id="8" creationId="{F6522525-87BD-49FA-A8F7-6E2A82020827}"/>
          </ac:spMkLst>
        </pc:spChg>
        <pc:spChg chg="add del mod">
          <ac:chgData name="Gilmour, Lorna    AD - Staff" userId="6b6951db-9b0e-42d9-833a-85e73edec0cf" providerId="ADAL" clId="{D27BEE2F-DB35-42D5-8B27-4D0F9AC2F5EB}" dt="2024-03-20T18:58:51.929" v="4446"/>
          <ac:spMkLst>
            <pc:docMk/>
            <pc:sldMk cId="1094221078" sldId="312"/>
            <ac:spMk id="9" creationId="{2F064867-8770-4CFC-983D-7C0FD3D81B8B}"/>
          </ac:spMkLst>
        </pc:spChg>
        <pc:spChg chg="add mod">
          <ac:chgData name="Gilmour, Lorna    AD - Staff" userId="6b6951db-9b0e-42d9-833a-85e73edec0cf" providerId="ADAL" clId="{D27BEE2F-DB35-42D5-8B27-4D0F9AC2F5EB}" dt="2024-03-22T21:25:53.737" v="17165" actId="1076"/>
          <ac:spMkLst>
            <pc:docMk/>
            <pc:sldMk cId="1094221078" sldId="312"/>
            <ac:spMk id="10" creationId="{17261BCD-95F6-4F7C-ABA2-E54B30D018C8}"/>
          </ac:spMkLst>
        </pc:spChg>
        <pc:graphicFrameChg chg="add del mod modGraphic">
          <ac:chgData name="Gilmour, Lorna    AD - Staff" userId="6b6951db-9b0e-42d9-833a-85e73edec0cf" providerId="ADAL" clId="{D27BEE2F-DB35-42D5-8B27-4D0F9AC2F5EB}" dt="2024-03-20T18:40:31.462" v="3521" actId="478"/>
          <ac:graphicFrameMkLst>
            <pc:docMk/>
            <pc:sldMk cId="1094221078" sldId="312"/>
            <ac:graphicFrameMk id="4" creationId="{50C9246A-D791-482A-A4D2-0F96A455DB6D}"/>
          </ac:graphicFrameMkLst>
        </pc:graphicFrameChg>
      </pc:sldChg>
      <pc:sldChg chg="addSp modSp add">
        <pc:chgData name="Gilmour, Lorna    AD - Staff" userId="6b6951db-9b0e-42d9-833a-85e73edec0cf" providerId="ADAL" clId="{D27BEE2F-DB35-42D5-8B27-4D0F9AC2F5EB}" dt="2024-03-20T19:01:12.242" v="4512" actId="14100"/>
        <pc:sldMkLst>
          <pc:docMk/>
          <pc:sldMk cId="2216006222" sldId="313"/>
        </pc:sldMkLst>
        <pc:spChg chg="mod">
          <ac:chgData name="Gilmour, Lorna    AD - Staff" userId="6b6951db-9b0e-42d9-833a-85e73edec0cf" providerId="ADAL" clId="{D27BEE2F-DB35-42D5-8B27-4D0F9AC2F5EB}" dt="2024-03-20T18:59:27.738" v="4501" actId="20577"/>
          <ac:spMkLst>
            <pc:docMk/>
            <pc:sldMk cId="2216006222" sldId="313"/>
            <ac:spMk id="2" creationId="{FC4982F6-0D3D-45CF-8C20-8C34AB2180C4}"/>
          </ac:spMkLst>
        </pc:spChg>
        <pc:spChg chg="mod">
          <ac:chgData name="Gilmour, Lorna    AD - Staff" userId="6b6951db-9b0e-42d9-833a-85e73edec0cf" providerId="ADAL" clId="{D27BEE2F-DB35-42D5-8B27-4D0F9AC2F5EB}" dt="2024-03-20T19:01:12.242" v="4512" actId="14100"/>
          <ac:spMkLst>
            <pc:docMk/>
            <pc:sldMk cId="2216006222" sldId="313"/>
            <ac:spMk id="3" creationId="{5BE2ABFF-078C-4554-828E-1E5EA0D66BBE}"/>
          </ac:spMkLst>
        </pc:spChg>
        <pc:picChg chg="add mod">
          <ac:chgData name="Gilmour, Lorna    AD - Staff" userId="6b6951db-9b0e-42d9-833a-85e73edec0cf" providerId="ADAL" clId="{D27BEE2F-DB35-42D5-8B27-4D0F9AC2F5EB}" dt="2024-03-20T19:01:09.161" v="4511" actId="1076"/>
          <ac:picMkLst>
            <pc:docMk/>
            <pc:sldMk cId="2216006222" sldId="313"/>
            <ac:picMk id="4" creationId="{B9D9A1E4-6046-4C69-8A15-7F604A15C7F9}"/>
          </ac:picMkLst>
        </pc:picChg>
      </pc:sldChg>
      <pc:sldChg chg="addSp modSp add ord">
        <pc:chgData name="Gilmour, Lorna    AD - Staff" userId="6b6951db-9b0e-42d9-833a-85e73edec0cf" providerId="ADAL" clId="{D27BEE2F-DB35-42D5-8B27-4D0F9AC2F5EB}" dt="2024-03-20T17:18:38.402" v="1555" actId="27636"/>
        <pc:sldMkLst>
          <pc:docMk/>
          <pc:sldMk cId="3348819606" sldId="315"/>
        </pc:sldMkLst>
        <pc:spChg chg="mod">
          <ac:chgData name="Gilmour, Lorna    AD - Staff" userId="6b6951db-9b0e-42d9-833a-85e73edec0cf" providerId="ADAL" clId="{D27BEE2F-DB35-42D5-8B27-4D0F9AC2F5EB}" dt="2024-03-20T17:16:35.378" v="1174" actId="1076"/>
          <ac:spMkLst>
            <pc:docMk/>
            <pc:sldMk cId="3348819606" sldId="315"/>
            <ac:spMk id="2" creationId="{D09F7BF5-9F05-45B1-9065-0C05DBB59BD5}"/>
          </ac:spMkLst>
        </pc:spChg>
        <pc:spChg chg="mod">
          <ac:chgData name="Gilmour, Lorna    AD - Staff" userId="6b6951db-9b0e-42d9-833a-85e73edec0cf" providerId="ADAL" clId="{D27BEE2F-DB35-42D5-8B27-4D0F9AC2F5EB}" dt="2024-03-20T17:18:38.402" v="1555" actId="27636"/>
          <ac:spMkLst>
            <pc:docMk/>
            <pc:sldMk cId="3348819606" sldId="315"/>
            <ac:spMk id="3" creationId="{5587F314-500C-4424-A92B-F9801A7CAC11}"/>
          </ac:spMkLst>
        </pc:spChg>
        <pc:picChg chg="add mod">
          <ac:chgData name="Gilmour, Lorna    AD - Staff" userId="6b6951db-9b0e-42d9-833a-85e73edec0cf" providerId="ADAL" clId="{D27BEE2F-DB35-42D5-8B27-4D0F9AC2F5EB}" dt="2024-03-20T17:16:37.499" v="1175" actId="1076"/>
          <ac:picMkLst>
            <pc:docMk/>
            <pc:sldMk cId="3348819606" sldId="315"/>
            <ac:picMk id="4" creationId="{07A4F3B7-19E7-4EE7-9CCB-0B7042BDB5A4}"/>
          </ac:picMkLst>
        </pc:picChg>
      </pc:sldChg>
      <pc:sldChg chg="addSp modSp add ord">
        <pc:chgData name="Gilmour, Lorna    AD - Staff" userId="6b6951db-9b0e-42d9-833a-85e73edec0cf" providerId="ADAL" clId="{D27BEE2F-DB35-42D5-8B27-4D0F9AC2F5EB}" dt="2024-03-20T18:37:49.537" v="3492" actId="113"/>
        <pc:sldMkLst>
          <pc:docMk/>
          <pc:sldMk cId="3002939519" sldId="316"/>
        </pc:sldMkLst>
        <pc:spChg chg="mod">
          <ac:chgData name="Gilmour, Lorna    AD - Staff" userId="6b6951db-9b0e-42d9-833a-85e73edec0cf" providerId="ADAL" clId="{D27BEE2F-DB35-42D5-8B27-4D0F9AC2F5EB}" dt="2024-03-20T18:37:49.537" v="3492" actId="113"/>
          <ac:spMkLst>
            <pc:docMk/>
            <pc:sldMk cId="3002939519" sldId="316"/>
            <ac:spMk id="2" creationId="{C6EDF38B-C85D-4A7B-8CE1-BFD3A6D47E3F}"/>
          </ac:spMkLst>
        </pc:spChg>
        <pc:spChg chg="mod">
          <ac:chgData name="Gilmour, Lorna    AD - Staff" userId="6b6951db-9b0e-42d9-833a-85e73edec0cf" providerId="ADAL" clId="{D27BEE2F-DB35-42D5-8B27-4D0F9AC2F5EB}" dt="2024-03-20T17:30:55.024" v="1989" actId="20577"/>
          <ac:spMkLst>
            <pc:docMk/>
            <pc:sldMk cId="3002939519" sldId="316"/>
            <ac:spMk id="3" creationId="{22B5AE0F-043B-40C7-8C95-0E548530D0AA}"/>
          </ac:spMkLst>
        </pc:spChg>
        <pc:picChg chg="add mod">
          <ac:chgData name="Gilmour, Lorna    AD - Staff" userId="6b6951db-9b0e-42d9-833a-85e73edec0cf" providerId="ADAL" clId="{D27BEE2F-DB35-42D5-8B27-4D0F9AC2F5EB}" dt="2024-03-20T17:30:50.527" v="1988" actId="14100"/>
          <ac:picMkLst>
            <pc:docMk/>
            <pc:sldMk cId="3002939519" sldId="316"/>
            <ac:picMk id="4" creationId="{EA02DECF-0738-41F5-BF9D-20F7B1548117}"/>
          </ac:picMkLst>
        </pc:picChg>
        <pc:picChg chg="add mod">
          <ac:chgData name="Gilmour, Lorna    AD - Staff" userId="6b6951db-9b0e-42d9-833a-85e73edec0cf" providerId="ADAL" clId="{D27BEE2F-DB35-42D5-8B27-4D0F9AC2F5EB}" dt="2024-03-20T17:31:15.344" v="1992" actId="1076"/>
          <ac:picMkLst>
            <pc:docMk/>
            <pc:sldMk cId="3002939519" sldId="316"/>
            <ac:picMk id="5" creationId="{48C12A72-1115-4082-A742-DE9DC392ADFE}"/>
          </ac:picMkLst>
        </pc:picChg>
      </pc:sldChg>
      <pc:sldChg chg="addSp modSp add">
        <pc:chgData name="Gilmour, Lorna    AD - Staff" userId="6b6951db-9b0e-42d9-833a-85e73edec0cf" providerId="ADAL" clId="{D27BEE2F-DB35-42D5-8B27-4D0F9AC2F5EB}" dt="2024-03-22T21:18:30.611" v="17148" actId="20577"/>
        <pc:sldMkLst>
          <pc:docMk/>
          <pc:sldMk cId="3411095513" sldId="317"/>
        </pc:sldMkLst>
        <pc:spChg chg="mod">
          <ac:chgData name="Gilmour, Lorna    AD - Staff" userId="6b6951db-9b0e-42d9-833a-85e73edec0cf" providerId="ADAL" clId="{D27BEE2F-DB35-42D5-8B27-4D0F9AC2F5EB}" dt="2024-03-22T21:18:30.611" v="17148" actId="20577"/>
          <ac:spMkLst>
            <pc:docMk/>
            <pc:sldMk cId="3411095513" sldId="317"/>
            <ac:spMk id="2" creationId="{592B34BB-D7B3-4864-836A-B3EA5B4857C3}"/>
          </ac:spMkLst>
        </pc:spChg>
        <pc:spChg chg="mod">
          <ac:chgData name="Gilmour, Lorna    AD - Staff" userId="6b6951db-9b0e-42d9-833a-85e73edec0cf" providerId="ADAL" clId="{D27BEE2F-DB35-42D5-8B27-4D0F9AC2F5EB}" dt="2024-03-22T21:17:32.385" v="17129" actId="20577"/>
          <ac:spMkLst>
            <pc:docMk/>
            <pc:sldMk cId="3411095513" sldId="317"/>
            <ac:spMk id="3" creationId="{009F0768-EE6D-48B0-8D4B-D7005ED4EE2F}"/>
          </ac:spMkLst>
        </pc:spChg>
        <pc:picChg chg="add mod">
          <ac:chgData name="Gilmour, Lorna    AD - Staff" userId="6b6951db-9b0e-42d9-833a-85e73edec0cf" providerId="ADAL" clId="{D27BEE2F-DB35-42D5-8B27-4D0F9AC2F5EB}" dt="2024-03-20T18:37:02.826" v="3469" actId="1076"/>
          <ac:picMkLst>
            <pc:docMk/>
            <pc:sldMk cId="3411095513" sldId="317"/>
            <ac:picMk id="4" creationId="{39D7B8BE-5390-4F0C-809E-658B7652E829}"/>
          </ac:picMkLst>
        </pc:picChg>
      </pc:sldChg>
      <pc:sldChg chg="modSp add">
        <pc:chgData name="Gilmour, Lorna    AD - Staff" userId="6b6951db-9b0e-42d9-833a-85e73edec0cf" providerId="ADAL" clId="{D27BEE2F-DB35-42D5-8B27-4D0F9AC2F5EB}" dt="2024-03-22T21:40:19.969" v="17379" actId="6549"/>
        <pc:sldMkLst>
          <pc:docMk/>
          <pc:sldMk cId="983411622" sldId="318"/>
        </pc:sldMkLst>
        <pc:spChg chg="mod">
          <ac:chgData name="Gilmour, Lorna    AD - Staff" userId="6b6951db-9b0e-42d9-833a-85e73edec0cf" providerId="ADAL" clId="{D27BEE2F-DB35-42D5-8B27-4D0F9AC2F5EB}" dt="2024-03-20T18:24:17.972" v="3085" actId="1076"/>
          <ac:spMkLst>
            <pc:docMk/>
            <pc:sldMk cId="983411622" sldId="318"/>
            <ac:spMk id="2" creationId="{C7C70A37-A7D8-4E60-92E1-CCA81B3486B0}"/>
          </ac:spMkLst>
        </pc:spChg>
        <pc:spChg chg="mod">
          <ac:chgData name="Gilmour, Lorna    AD - Staff" userId="6b6951db-9b0e-42d9-833a-85e73edec0cf" providerId="ADAL" clId="{D27BEE2F-DB35-42D5-8B27-4D0F9AC2F5EB}" dt="2024-03-22T21:40:19.969" v="17379" actId="6549"/>
          <ac:spMkLst>
            <pc:docMk/>
            <pc:sldMk cId="983411622" sldId="318"/>
            <ac:spMk id="3" creationId="{69F521CD-F7A4-4DB8-8290-ABF16797D35E}"/>
          </ac:spMkLst>
        </pc:spChg>
      </pc:sldChg>
      <pc:sldChg chg="addSp modSp add">
        <pc:chgData name="Gilmour, Lorna    AD - Staff" userId="6b6951db-9b0e-42d9-833a-85e73edec0cf" providerId="ADAL" clId="{D27BEE2F-DB35-42D5-8B27-4D0F9AC2F5EB}" dt="2024-03-22T21:22:46.383" v="17161" actId="255"/>
        <pc:sldMkLst>
          <pc:docMk/>
          <pc:sldMk cId="3901987996" sldId="319"/>
        </pc:sldMkLst>
        <pc:spChg chg="mod">
          <ac:chgData name="Gilmour, Lorna    AD - Staff" userId="6b6951db-9b0e-42d9-833a-85e73edec0cf" providerId="ADAL" clId="{D27BEE2F-DB35-42D5-8B27-4D0F9AC2F5EB}" dt="2024-03-20T18:39:10.339" v="3512" actId="1076"/>
          <ac:spMkLst>
            <pc:docMk/>
            <pc:sldMk cId="3901987996" sldId="319"/>
            <ac:spMk id="2" creationId="{577712BB-FFE2-4725-A4C3-8A6EC82A65C5}"/>
          </ac:spMkLst>
        </pc:spChg>
        <pc:spChg chg="mod">
          <ac:chgData name="Gilmour, Lorna    AD - Staff" userId="6b6951db-9b0e-42d9-833a-85e73edec0cf" providerId="ADAL" clId="{D27BEE2F-DB35-42D5-8B27-4D0F9AC2F5EB}" dt="2024-03-22T21:22:46.383" v="17161" actId="255"/>
          <ac:spMkLst>
            <pc:docMk/>
            <pc:sldMk cId="3901987996" sldId="319"/>
            <ac:spMk id="3" creationId="{3ED3AFA9-ADEC-4CB3-B5B3-4A018F688A79}"/>
          </ac:spMkLst>
        </pc:spChg>
        <pc:picChg chg="add mod">
          <ac:chgData name="Gilmour, Lorna    AD - Staff" userId="6b6951db-9b0e-42d9-833a-85e73edec0cf" providerId="ADAL" clId="{D27BEE2F-DB35-42D5-8B27-4D0F9AC2F5EB}" dt="2024-03-20T18:39:24.373" v="3519" actId="1076"/>
          <ac:picMkLst>
            <pc:docMk/>
            <pc:sldMk cId="3901987996" sldId="319"/>
            <ac:picMk id="4" creationId="{A64AA153-7A2B-49EB-952B-1FAED8935D94}"/>
          </ac:picMkLst>
        </pc:picChg>
      </pc:sldChg>
      <pc:sldChg chg="addSp modSp add">
        <pc:chgData name="Gilmour, Lorna    AD - Staff" userId="6b6951db-9b0e-42d9-833a-85e73edec0cf" providerId="ADAL" clId="{D27BEE2F-DB35-42D5-8B27-4D0F9AC2F5EB}" dt="2024-03-22T21:36:39.230" v="17216" actId="20577"/>
        <pc:sldMkLst>
          <pc:docMk/>
          <pc:sldMk cId="2969603606" sldId="320"/>
        </pc:sldMkLst>
        <pc:spChg chg="mod">
          <ac:chgData name="Gilmour, Lorna    AD - Staff" userId="6b6951db-9b0e-42d9-833a-85e73edec0cf" providerId="ADAL" clId="{D27BEE2F-DB35-42D5-8B27-4D0F9AC2F5EB}" dt="2024-03-20T19:21:28.178" v="5756" actId="1076"/>
          <ac:spMkLst>
            <pc:docMk/>
            <pc:sldMk cId="2969603606" sldId="320"/>
            <ac:spMk id="2" creationId="{A720841C-B571-41C5-AE55-4E8E59E8DAAF}"/>
          </ac:spMkLst>
        </pc:spChg>
        <pc:spChg chg="mod">
          <ac:chgData name="Gilmour, Lorna    AD - Staff" userId="6b6951db-9b0e-42d9-833a-85e73edec0cf" providerId="ADAL" clId="{D27BEE2F-DB35-42D5-8B27-4D0F9AC2F5EB}" dt="2024-03-22T21:34:50.462" v="17169" actId="1076"/>
          <ac:spMkLst>
            <pc:docMk/>
            <pc:sldMk cId="2969603606" sldId="320"/>
            <ac:spMk id="3" creationId="{38DF82CE-8567-4DF7-ACEF-18658F4F0738}"/>
          </ac:spMkLst>
        </pc:spChg>
        <pc:spChg chg="add mod">
          <ac:chgData name="Gilmour, Lorna    AD - Staff" userId="6b6951db-9b0e-42d9-833a-85e73edec0cf" providerId="ADAL" clId="{D27BEE2F-DB35-42D5-8B27-4D0F9AC2F5EB}" dt="2024-03-22T21:36:39.230" v="17216" actId="20577"/>
          <ac:spMkLst>
            <pc:docMk/>
            <pc:sldMk cId="2969603606" sldId="320"/>
            <ac:spMk id="4" creationId="{3A2D1205-B43F-4757-AB43-973A9DA6417F}"/>
          </ac:spMkLst>
        </pc:spChg>
      </pc:sldChg>
      <pc:sldChg chg="addSp modSp add">
        <pc:chgData name="Gilmour, Lorna    AD - Staff" userId="6b6951db-9b0e-42d9-833a-85e73edec0cf" providerId="ADAL" clId="{D27BEE2F-DB35-42D5-8B27-4D0F9AC2F5EB}" dt="2024-03-20T19:26:32.876" v="6122" actId="167"/>
        <pc:sldMkLst>
          <pc:docMk/>
          <pc:sldMk cId="1699158781" sldId="321"/>
        </pc:sldMkLst>
        <pc:spChg chg="mod">
          <ac:chgData name="Gilmour, Lorna    AD - Staff" userId="6b6951db-9b0e-42d9-833a-85e73edec0cf" providerId="ADAL" clId="{D27BEE2F-DB35-42D5-8B27-4D0F9AC2F5EB}" dt="2024-03-20T19:26:26.748" v="6121" actId="20577"/>
          <ac:spMkLst>
            <pc:docMk/>
            <pc:sldMk cId="1699158781" sldId="321"/>
            <ac:spMk id="2" creationId="{2DD1B81B-2662-4F78-BCDD-45DAE5530131}"/>
          </ac:spMkLst>
        </pc:spChg>
        <pc:spChg chg="mod">
          <ac:chgData name="Gilmour, Lorna    AD - Staff" userId="6b6951db-9b0e-42d9-833a-85e73edec0cf" providerId="ADAL" clId="{D27BEE2F-DB35-42D5-8B27-4D0F9AC2F5EB}" dt="2024-03-20T19:24:59.816" v="6071"/>
          <ac:spMkLst>
            <pc:docMk/>
            <pc:sldMk cId="1699158781" sldId="321"/>
            <ac:spMk id="3" creationId="{B78EB5B7-8FB0-438B-926E-EA4B3D2EDF34}"/>
          </ac:spMkLst>
        </pc:spChg>
        <pc:picChg chg="add mod ord">
          <ac:chgData name="Gilmour, Lorna    AD - Staff" userId="6b6951db-9b0e-42d9-833a-85e73edec0cf" providerId="ADAL" clId="{D27BEE2F-DB35-42D5-8B27-4D0F9AC2F5EB}" dt="2024-03-20T19:26:32.876" v="6122" actId="167"/>
          <ac:picMkLst>
            <pc:docMk/>
            <pc:sldMk cId="1699158781" sldId="321"/>
            <ac:picMk id="4" creationId="{E7662D33-263D-477F-94E6-ABAD5A178B76}"/>
          </ac:picMkLst>
        </pc:picChg>
      </pc:sldChg>
      <pc:sldChg chg="modSp add">
        <pc:chgData name="Gilmour, Lorna    AD - Staff" userId="6b6951db-9b0e-42d9-833a-85e73edec0cf" providerId="ADAL" clId="{D27BEE2F-DB35-42D5-8B27-4D0F9AC2F5EB}" dt="2024-03-20T21:20:17.503" v="7065" actId="27636"/>
        <pc:sldMkLst>
          <pc:docMk/>
          <pc:sldMk cId="3449866720" sldId="323"/>
        </pc:sldMkLst>
        <pc:spChg chg="mod">
          <ac:chgData name="Gilmour, Lorna    AD - Staff" userId="6b6951db-9b0e-42d9-833a-85e73edec0cf" providerId="ADAL" clId="{D27BEE2F-DB35-42D5-8B27-4D0F9AC2F5EB}" dt="2024-03-20T21:18:08.044" v="6878" actId="1076"/>
          <ac:spMkLst>
            <pc:docMk/>
            <pc:sldMk cId="3449866720" sldId="323"/>
            <ac:spMk id="2" creationId="{4DAEE094-D41C-44AE-9669-5690D5D4E196}"/>
          </ac:spMkLst>
        </pc:spChg>
        <pc:spChg chg="mod">
          <ac:chgData name="Gilmour, Lorna    AD - Staff" userId="6b6951db-9b0e-42d9-833a-85e73edec0cf" providerId="ADAL" clId="{D27BEE2F-DB35-42D5-8B27-4D0F9AC2F5EB}" dt="2024-03-20T21:20:17.503" v="7065" actId="27636"/>
          <ac:spMkLst>
            <pc:docMk/>
            <pc:sldMk cId="3449866720" sldId="323"/>
            <ac:spMk id="3" creationId="{2E9606A9-C13A-4AF6-A185-70D2568B3750}"/>
          </ac:spMkLst>
        </pc:spChg>
      </pc:sldChg>
      <pc:sldChg chg="addSp modSp add">
        <pc:chgData name="Gilmour, Lorna    AD - Staff" userId="6b6951db-9b0e-42d9-833a-85e73edec0cf" providerId="ADAL" clId="{D27BEE2F-DB35-42D5-8B27-4D0F9AC2F5EB}" dt="2024-03-22T19:51:18.343" v="13209" actId="1076"/>
        <pc:sldMkLst>
          <pc:docMk/>
          <pc:sldMk cId="1066430418" sldId="324"/>
        </pc:sldMkLst>
        <pc:spChg chg="mod">
          <ac:chgData name="Gilmour, Lorna    AD - Staff" userId="6b6951db-9b0e-42d9-833a-85e73edec0cf" providerId="ADAL" clId="{D27BEE2F-DB35-42D5-8B27-4D0F9AC2F5EB}" dt="2024-03-20T23:08:09.770" v="13066" actId="20577"/>
          <ac:spMkLst>
            <pc:docMk/>
            <pc:sldMk cId="1066430418" sldId="324"/>
            <ac:spMk id="2" creationId="{74C1D92F-BC4F-4BA5-B1A2-F5888968DD92}"/>
          </ac:spMkLst>
        </pc:spChg>
        <pc:spChg chg="mod">
          <ac:chgData name="Gilmour, Lorna    AD - Staff" userId="6b6951db-9b0e-42d9-833a-85e73edec0cf" providerId="ADAL" clId="{D27BEE2F-DB35-42D5-8B27-4D0F9AC2F5EB}" dt="2024-03-20T22:22:34.991" v="11244" actId="1076"/>
          <ac:spMkLst>
            <pc:docMk/>
            <pc:sldMk cId="1066430418" sldId="324"/>
            <ac:spMk id="3" creationId="{D4DCEEB5-15D2-40B5-B498-287014CB74BD}"/>
          </ac:spMkLst>
        </pc:spChg>
        <pc:spChg chg="add mod">
          <ac:chgData name="Gilmour, Lorna    AD - Staff" userId="6b6951db-9b0e-42d9-833a-85e73edec0cf" providerId="ADAL" clId="{D27BEE2F-DB35-42D5-8B27-4D0F9AC2F5EB}" dt="2024-03-22T19:51:18.343" v="13209" actId="1076"/>
          <ac:spMkLst>
            <pc:docMk/>
            <pc:sldMk cId="1066430418" sldId="324"/>
            <ac:spMk id="4" creationId="{62A45206-654A-4D1F-A697-584813DFA27F}"/>
          </ac:spMkLst>
        </pc:spChg>
      </pc:sldChg>
      <pc:sldChg chg="addSp modSp add ord">
        <pc:chgData name="Gilmour, Lorna    AD - Staff" userId="6b6951db-9b0e-42d9-833a-85e73edec0cf" providerId="ADAL" clId="{D27BEE2F-DB35-42D5-8B27-4D0F9AC2F5EB}" dt="2024-03-20T22:36:57.523" v="12087" actId="20577"/>
        <pc:sldMkLst>
          <pc:docMk/>
          <pc:sldMk cId="1571372090" sldId="325"/>
        </pc:sldMkLst>
        <pc:spChg chg="mod">
          <ac:chgData name="Gilmour, Lorna    AD - Staff" userId="6b6951db-9b0e-42d9-833a-85e73edec0cf" providerId="ADAL" clId="{D27BEE2F-DB35-42D5-8B27-4D0F9AC2F5EB}" dt="2024-03-20T22:15:14.603" v="11105" actId="20577"/>
          <ac:spMkLst>
            <pc:docMk/>
            <pc:sldMk cId="1571372090" sldId="325"/>
            <ac:spMk id="2" creationId="{10BBF753-B2D8-4865-87A2-D86C650A39A0}"/>
          </ac:spMkLst>
        </pc:spChg>
        <pc:spChg chg="mod">
          <ac:chgData name="Gilmour, Lorna    AD - Staff" userId="6b6951db-9b0e-42d9-833a-85e73edec0cf" providerId="ADAL" clId="{D27BEE2F-DB35-42D5-8B27-4D0F9AC2F5EB}" dt="2024-03-20T22:36:25.002" v="12035" actId="20577"/>
          <ac:spMkLst>
            <pc:docMk/>
            <pc:sldMk cId="1571372090" sldId="325"/>
            <ac:spMk id="3" creationId="{AAA6F8E3-4CB6-4746-B0D0-2EEFF0978CDA}"/>
          </ac:spMkLst>
        </pc:spChg>
        <pc:spChg chg="add mod">
          <ac:chgData name="Gilmour, Lorna    AD - Staff" userId="6b6951db-9b0e-42d9-833a-85e73edec0cf" providerId="ADAL" clId="{D27BEE2F-DB35-42D5-8B27-4D0F9AC2F5EB}" dt="2024-03-20T22:36:57.523" v="12087" actId="20577"/>
          <ac:spMkLst>
            <pc:docMk/>
            <pc:sldMk cId="1571372090" sldId="325"/>
            <ac:spMk id="4" creationId="{F2A33DAC-5372-45B3-A3D9-95DDD6409497}"/>
          </ac:spMkLst>
        </pc:spChg>
      </pc:sldChg>
      <pc:sldChg chg="modSp add">
        <pc:chgData name="Gilmour, Lorna    AD - Staff" userId="6b6951db-9b0e-42d9-833a-85e73edec0cf" providerId="ADAL" clId="{D27BEE2F-DB35-42D5-8B27-4D0F9AC2F5EB}" dt="2024-03-22T20:37:15.949" v="14937" actId="27636"/>
        <pc:sldMkLst>
          <pc:docMk/>
          <pc:sldMk cId="2478937640" sldId="326"/>
        </pc:sldMkLst>
        <pc:spChg chg="mod">
          <ac:chgData name="Gilmour, Lorna    AD - Staff" userId="6b6951db-9b0e-42d9-833a-85e73edec0cf" providerId="ADAL" clId="{D27BEE2F-DB35-42D5-8B27-4D0F9AC2F5EB}" dt="2024-03-20T22:07:56.937" v="10726" actId="313"/>
          <ac:spMkLst>
            <pc:docMk/>
            <pc:sldMk cId="2478937640" sldId="326"/>
            <ac:spMk id="2" creationId="{01DA92EA-6404-40C0-88E7-EAC84A3CEE6D}"/>
          </ac:spMkLst>
        </pc:spChg>
        <pc:spChg chg="mod">
          <ac:chgData name="Gilmour, Lorna    AD - Staff" userId="6b6951db-9b0e-42d9-833a-85e73edec0cf" providerId="ADAL" clId="{D27BEE2F-DB35-42D5-8B27-4D0F9AC2F5EB}" dt="2024-03-22T20:37:15.949" v="14937" actId="27636"/>
          <ac:spMkLst>
            <pc:docMk/>
            <pc:sldMk cId="2478937640" sldId="326"/>
            <ac:spMk id="3" creationId="{E19BAAD4-7F5A-470D-A814-957AA5DC7582}"/>
          </ac:spMkLst>
        </pc:spChg>
      </pc:sldChg>
      <pc:sldChg chg="modSp add ord">
        <pc:chgData name="Gilmour, Lorna    AD - Staff" userId="6b6951db-9b0e-42d9-833a-85e73edec0cf" providerId="ADAL" clId="{D27BEE2F-DB35-42D5-8B27-4D0F9AC2F5EB}" dt="2024-03-22T20:22:03.061" v="14288" actId="20577"/>
        <pc:sldMkLst>
          <pc:docMk/>
          <pc:sldMk cId="656426218" sldId="327"/>
        </pc:sldMkLst>
        <pc:spChg chg="mod">
          <ac:chgData name="Gilmour, Lorna    AD - Staff" userId="6b6951db-9b0e-42d9-833a-85e73edec0cf" providerId="ADAL" clId="{D27BEE2F-DB35-42D5-8B27-4D0F9AC2F5EB}" dt="2024-03-22T20:14:03.753" v="13211" actId="1076"/>
          <ac:spMkLst>
            <pc:docMk/>
            <pc:sldMk cId="656426218" sldId="327"/>
            <ac:spMk id="2" creationId="{A0C54CCF-F2C9-4B71-87F9-EFFDD87B05AF}"/>
          </ac:spMkLst>
        </pc:spChg>
        <pc:spChg chg="mod">
          <ac:chgData name="Gilmour, Lorna    AD - Staff" userId="6b6951db-9b0e-42d9-833a-85e73edec0cf" providerId="ADAL" clId="{D27BEE2F-DB35-42D5-8B27-4D0F9AC2F5EB}" dt="2024-03-22T20:22:03.061" v="14288" actId="20577"/>
          <ac:spMkLst>
            <pc:docMk/>
            <pc:sldMk cId="656426218" sldId="327"/>
            <ac:spMk id="3" creationId="{1FC990F6-E41B-4588-B537-18FFBB494175}"/>
          </ac:spMkLst>
        </pc:spChg>
      </pc:sldChg>
      <pc:sldChg chg="modSp add ord">
        <pc:chgData name="Gilmour, Lorna    AD - Staff" userId="6b6951db-9b0e-42d9-833a-85e73edec0cf" providerId="ADAL" clId="{D27BEE2F-DB35-42D5-8B27-4D0F9AC2F5EB}" dt="2024-03-20T22:24:05.780" v="11250"/>
        <pc:sldMkLst>
          <pc:docMk/>
          <pc:sldMk cId="1099275369" sldId="328"/>
        </pc:sldMkLst>
        <pc:spChg chg="mod">
          <ac:chgData name="Gilmour, Lorna    AD - Staff" userId="6b6951db-9b0e-42d9-833a-85e73edec0cf" providerId="ADAL" clId="{D27BEE2F-DB35-42D5-8B27-4D0F9AC2F5EB}" dt="2024-03-20T22:16:10.733" v="11121" actId="20577"/>
          <ac:spMkLst>
            <pc:docMk/>
            <pc:sldMk cId="1099275369" sldId="328"/>
            <ac:spMk id="2" creationId="{605975CA-BCA2-496E-9E75-1B0203E0DADF}"/>
          </ac:spMkLst>
        </pc:spChg>
        <pc:spChg chg="mod">
          <ac:chgData name="Gilmour, Lorna    AD - Staff" userId="6b6951db-9b0e-42d9-833a-85e73edec0cf" providerId="ADAL" clId="{D27BEE2F-DB35-42D5-8B27-4D0F9AC2F5EB}" dt="2024-03-20T22:16:18.968" v="11123" actId="27636"/>
          <ac:spMkLst>
            <pc:docMk/>
            <pc:sldMk cId="1099275369" sldId="328"/>
            <ac:spMk id="3" creationId="{77785BB9-9C06-4832-9CB1-877BEB2A562E}"/>
          </ac:spMkLst>
        </pc:spChg>
      </pc:sldChg>
      <pc:sldChg chg="modSp add">
        <pc:chgData name="Gilmour, Lorna    AD - Staff" userId="6b6951db-9b0e-42d9-833a-85e73edec0cf" providerId="ADAL" clId="{D27BEE2F-DB35-42D5-8B27-4D0F9AC2F5EB}" dt="2024-03-22T20:27:15.112" v="14464" actId="20577"/>
        <pc:sldMkLst>
          <pc:docMk/>
          <pc:sldMk cId="1385305177" sldId="329"/>
        </pc:sldMkLst>
        <pc:spChg chg="mod">
          <ac:chgData name="Gilmour, Lorna    AD - Staff" userId="6b6951db-9b0e-42d9-833a-85e73edec0cf" providerId="ADAL" clId="{D27BEE2F-DB35-42D5-8B27-4D0F9AC2F5EB}" dt="2024-03-22T20:24:53.725" v="14344" actId="1076"/>
          <ac:spMkLst>
            <pc:docMk/>
            <pc:sldMk cId="1385305177" sldId="329"/>
            <ac:spMk id="2" creationId="{DB05C4C2-7D9A-4F5F-AC43-EE2F8831758A}"/>
          </ac:spMkLst>
        </pc:spChg>
        <pc:spChg chg="mod">
          <ac:chgData name="Gilmour, Lorna    AD - Staff" userId="6b6951db-9b0e-42d9-833a-85e73edec0cf" providerId="ADAL" clId="{D27BEE2F-DB35-42D5-8B27-4D0F9AC2F5EB}" dt="2024-03-22T20:27:15.112" v="14464" actId="20577"/>
          <ac:spMkLst>
            <pc:docMk/>
            <pc:sldMk cId="1385305177" sldId="329"/>
            <ac:spMk id="3" creationId="{CB787F26-0CF9-41C1-88CB-9B4247183065}"/>
          </ac:spMkLst>
        </pc:spChg>
      </pc:sldChg>
      <pc:sldChg chg="addSp delSp modSp add">
        <pc:chgData name="Gilmour, Lorna    AD - Staff" userId="6b6951db-9b0e-42d9-833a-85e73edec0cf" providerId="ADAL" clId="{D27BEE2F-DB35-42D5-8B27-4D0F9AC2F5EB}" dt="2024-03-22T20:47:49.921" v="14990" actId="20577"/>
        <pc:sldMkLst>
          <pc:docMk/>
          <pc:sldMk cId="1667513563" sldId="330"/>
        </pc:sldMkLst>
        <pc:spChg chg="mod">
          <ac:chgData name="Gilmour, Lorna    AD - Staff" userId="6b6951db-9b0e-42d9-833a-85e73edec0cf" providerId="ADAL" clId="{D27BEE2F-DB35-42D5-8B27-4D0F9AC2F5EB}" dt="2024-03-22T20:47:49.921" v="14990" actId="20577"/>
          <ac:spMkLst>
            <pc:docMk/>
            <pc:sldMk cId="1667513563" sldId="330"/>
            <ac:spMk id="2" creationId="{848017DE-6000-4115-8F3D-D2168D7110E7}"/>
          </ac:spMkLst>
        </pc:spChg>
        <pc:spChg chg="del mod">
          <ac:chgData name="Gilmour, Lorna    AD - Staff" userId="6b6951db-9b0e-42d9-833a-85e73edec0cf" providerId="ADAL" clId="{D27BEE2F-DB35-42D5-8B27-4D0F9AC2F5EB}" dt="2024-03-22T20:47:18.491" v="14940" actId="478"/>
          <ac:spMkLst>
            <pc:docMk/>
            <pc:sldMk cId="1667513563" sldId="330"/>
            <ac:spMk id="3" creationId="{76027104-A42B-41D5-8092-3923B47D03FD}"/>
          </ac:spMkLst>
        </pc:spChg>
        <pc:picChg chg="add mod">
          <ac:chgData name="Gilmour, Lorna    AD - Staff" userId="6b6951db-9b0e-42d9-833a-85e73edec0cf" providerId="ADAL" clId="{D27BEE2F-DB35-42D5-8B27-4D0F9AC2F5EB}" dt="2024-03-22T20:47:29.950" v="14943" actId="1076"/>
          <ac:picMkLst>
            <pc:docMk/>
            <pc:sldMk cId="1667513563" sldId="330"/>
            <ac:picMk id="4" creationId="{8CB92390-79EF-43BB-AA93-B4F054C821EE}"/>
          </ac:picMkLst>
        </pc:picChg>
      </pc:sldChg>
      <pc:sldChg chg="modSp add">
        <pc:chgData name="Gilmour, Lorna    AD - Staff" userId="6b6951db-9b0e-42d9-833a-85e73edec0cf" providerId="ADAL" clId="{D27BEE2F-DB35-42D5-8B27-4D0F9AC2F5EB}" dt="2024-03-22T20:52:52.235" v="15391" actId="12"/>
        <pc:sldMkLst>
          <pc:docMk/>
          <pc:sldMk cId="2561746638" sldId="331"/>
        </pc:sldMkLst>
        <pc:spChg chg="mod">
          <ac:chgData name="Gilmour, Lorna    AD - Staff" userId="6b6951db-9b0e-42d9-833a-85e73edec0cf" providerId="ADAL" clId="{D27BEE2F-DB35-42D5-8B27-4D0F9AC2F5EB}" dt="2024-03-22T20:48:36.940" v="15020" actId="313"/>
          <ac:spMkLst>
            <pc:docMk/>
            <pc:sldMk cId="2561746638" sldId="331"/>
            <ac:spMk id="2" creationId="{F98D472C-5B6B-4E2E-B881-56A0E5B0F9F9}"/>
          </ac:spMkLst>
        </pc:spChg>
        <pc:spChg chg="mod">
          <ac:chgData name="Gilmour, Lorna    AD - Staff" userId="6b6951db-9b0e-42d9-833a-85e73edec0cf" providerId="ADAL" clId="{D27BEE2F-DB35-42D5-8B27-4D0F9AC2F5EB}" dt="2024-03-22T20:52:52.235" v="15391" actId="12"/>
          <ac:spMkLst>
            <pc:docMk/>
            <pc:sldMk cId="2561746638" sldId="331"/>
            <ac:spMk id="3" creationId="{A6F63895-AE2F-4E27-A323-6E764E28CC29}"/>
          </ac:spMkLst>
        </pc:spChg>
      </pc:sldChg>
      <pc:sldChg chg="modSp add">
        <pc:chgData name="Gilmour, Lorna    AD - Staff" userId="6b6951db-9b0e-42d9-833a-85e73edec0cf" providerId="ADAL" clId="{D27BEE2F-DB35-42D5-8B27-4D0F9AC2F5EB}" dt="2024-03-22T21:09:23.384" v="16852" actId="14100"/>
        <pc:sldMkLst>
          <pc:docMk/>
          <pc:sldMk cId="3930035304" sldId="332"/>
        </pc:sldMkLst>
        <pc:spChg chg="mod">
          <ac:chgData name="Gilmour, Lorna    AD - Staff" userId="6b6951db-9b0e-42d9-833a-85e73edec0cf" providerId="ADAL" clId="{D27BEE2F-DB35-42D5-8B27-4D0F9AC2F5EB}" dt="2024-03-22T21:08:40.244" v="16729" actId="1076"/>
          <ac:spMkLst>
            <pc:docMk/>
            <pc:sldMk cId="3930035304" sldId="332"/>
            <ac:spMk id="2" creationId="{6A2CDE0A-3DEE-4238-9C52-1DB3ABA88180}"/>
          </ac:spMkLst>
        </pc:spChg>
        <pc:spChg chg="mod">
          <ac:chgData name="Gilmour, Lorna    AD - Staff" userId="6b6951db-9b0e-42d9-833a-85e73edec0cf" providerId="ADAL" clId="{D27BEE2F-DB35-42D5-8B27-4D0F9AC2F5EB}" dt="2024-03-22T21:09:23.384" v="16852" actId="14100"/>
          <ac:spMkLst>
            <pc:docMk/>
            <pc:sldMk cId="3930035304" sldId="332"/>
            <ac:spMk id="3" creationId="{F2F5B57A-A941-4EE3-A2FF-BF51EECEEB1F}"/>
          </ac:spMkLst>
        </pc:spChg>
      </pc:sldChg>
      <pc:sldChg chg="delSp modSp add">
        <pc:chgData name="Gilmour, Lorna    AD - Staff" userId="6b6951db-9b0e-42d9-833a-85e73edec0cf" providerId="ADAL" clId="{D27BEE2F-DB35-42D5-8B27-4D0F9AC2F5EB}" dt="2024-03-22T21:10:23.810" v="16867" actId="1076"/>
        <pc:sldMkLst>
          <pc:docMk/>
          <pc:sldMk cId="3248841443" sldId="333"/>
        </pc:sldMkLst>
        <pc:spChg chg="mod">
          <ac:chgData name="Gilmour, Lorna    AD - Staff" userId="6b6951db-9b0e-42d9-833a-85e73edec0cf" providerId="ADAL" clId="{D27BEE2F-DB35-42D5-8B27-4D0F9AC2F5EB}" dt="2024-03-22T21:10:23.810" v="16867" actId="1076"/>
          <ac:spMkLst>
            <pc:docMk/>
            <pc:sldMk cId="3248841443" sldId="333"/>
            <ac:spMk id="2" creationId="{AA63745B-421E-49E4-8C73-4C660AD10ED0}"/>
          </ac:spMkLst>
        </pc:spChg>
        <pc:spChg chg="del">
          <ac:chgData name="Gilmour, Lorna    AD - Staff" userId="6b6951db-9b0e-42d9-833a-85e73edec0cf" providerId="ADAL" clId="{D27BEE2F-DB35-42D5-8B27-4D0F9AC2F5EB}" dt="2024-03-22T21:10:19.044" v="16866" actId="478"/>
          <ac:spMkLst>
            <pc:docMk/>
            <pc:sldMk cId="3248841443" sldId="333"/>
            <ac:spMk id="3" creationId="{07A7D993-F312-4DC0-A95F-5B0A797CE3E3}"/>
          </ac:spMkLst>
        </pc:spChg>
      </pc:sldChg>
    </pc:docChg>
  </pc:docChgLst>
  <pc:docChgLst>
    <pc:chgData name="Cho, Stacy" userId="S::chos@issaquah.wednet.edu::868662a0-339f-474f-9966-44e8bd3892e3" providerId="AD" clId="Web-{5799A9B6-5E5E-D59D-985D-6944CA87F77C}"/>
    <pc:docChg chg="modSld">
      <pc:chgData name="Cho, Stacy" userId="S::chos@issaquah.wednet.edu::868662a0-339f-474f-9966-44e8bd3892e3" providerId="AD" clId="Web-{5799A9B6-5E5E-D59D-985D-6944CA87F77C}" dt="2024-03-28T22:21:55.504" v="175" actId="20577"/>
      <pc:docMkLst>
        <pc:docMk/>
      </pc:docMkLst>
      <pc:sldChg chg="modSp">
        <pc:chgData name="Cho, Stacy" userId="S::chos@issaquah.wednet.edu::868662a0-339f-474f-9966-44e8bd3892e3" providerId="AD" clId="Web-{5799A9B6-5E5E-D59D-985D-6944CA87F77C}" dt="2024-03-28T22:21:55.504" v="175" actId="20577"/>
        <pc:sldMkLst>
          <pc:docMk/>
          <pc:sldMk cId="3449866720" sldId="323"/>
        </pc:sldMkLst>
        <pc:spChg chg="mod">
          <ac:chgData name="Cho, Stacy" userId="S::chos@issaquah.wednet.edu::868662a0-339f-474f-9966-44e8bd3892e3" providerId="AD" clId="Web-{5799A9B6-5E5E-D59D-985D-6944CA87F77C}" dt="2024-03-28T22:21:55.504" v="175" actId="20577"/>
          <ac:spMkLst>
            <pc:docMk/>
            <pc:sldMk cId="3449866720" sldId="323"/>
            <ac:spMk id="3" creationId="{2E9606A9-C13A-4AF6-A185-70D2568B3750}"/>
          </ac:spMkLst>
        </pc:spChg>
      </pc:sldChg>
    </pc:docChg>
  </pc:docChgLst>
  <pc:docChgLst>
    <pc:chgData name="Ghangurde, Ina" userId="S::ghangurdei@issaquah.wednet.edu::4b586dc5-9723-453b-9758-5299c097b8dd" providerId="AD" clId="Web-{B69A21B3-4C4E-B916-6CD8-46615EBF18F5}"/>
    <pc:docChg chg="modSld">
      <pc:chgData name="Ghangurde, Ina" userId="S::ghangurdei@issaquah.wednet.edu::4b586dc5-9723-453b-9758-5299c097b8dd" providerId="AD" clId="Web-{B69A21B3-4C4E-B916-6CD8-46615EBF18F5}" dt="2024-03-29T17:30:34.872" v="8" actId="1076"/>
      <pc:docMkLst>
        <pc:docMk/>
      </pc:docMkLst>
      <pc:sldChg chg="modSp">
        <pc:chgData name="Ghangurde, Ina" userId="S::ghangurdei@issaquah.wednet.edu::4b586dc5-9723-453b-9758-5299c097b8dd" providerId="AD" clId="Web-{B69A21B3-4C4E-B916-6CD8-46615EBF18F5}" dt="2024-03-29T17:30:34.872" v="8" actId="1076"/>
        <pc:sldMkLst>
          <pc:docMk/>
          <pc:sldMk cId="711822618" sldId="300"/>
        </pc:sldMkLst>
        <pc:spChg chg="mod">
          <ac:chgData name="Ghangurde, Ina" userId="S::ghangurdei@issaquah.wednet.edu::4b586dc5-9723-453b-9758-5299c097b8dd" providerId="AD" clId="Web-{B69A21B3-4C4E-B916-6CD8-46615EBF18F5}" dt="2024-03-29T17:30:34.872" v="8" actId="1076"/>
          <ac:spMkLst>
            <pc:docMk/>
            <pc:sldMk cId="711822618" sldId="300"/>
            <ac:spMk id="3" creationId="{B841FF55-FD90-458F-92A1-F25EF89D7C73}"/>
          </ac:spMkLst>
        </pc:spChg>
      </pc:sldChg>
    </pc:docChg>
  </pc:docChgLst>
  <pc:docChgLst>
    <pc:chgData name="Ghangurde, Ina" userId="S::ghangurdei@issaquah.wednet.edu::4b586dc5-9723-453b-9758-5299c097b8dd" providerId="AD" clId="Web-{AE3A4608-1EC8-EF32-9C60-8CFE9614E642}"/>
    <pc:docChg chg="modSld">
      <pc:chgData name="Ghangurde, Ina" userId="S::ghangurdei@issaquah.wednet.edu::4b586dc5-9723-453b-9758-5299c097b8dd" providerId="AD" clId="Web-{AE3A4608-1EC8-EF32-9C60-8CFE9614E642}" dt="2024-04-03T19:19:17.546" v="44" actId="1076"/>
      <pc:docMkLst>
        <pc:docMk/>
      </pc:docMkLst>
      <pc:sldChg chg="modSp">
        <pc:chgData name="Ghangurde, Ina" userId="S::ghangurdei@issaquah.wednet.edu::4b586dc5-9723-453b-9758-5299c097b8dd" providerId="AD" clId="Web-{AE3A4608-1EC8-EF32-9C60-8CFE9614E642}" dt="2024-04-03T19:19:17.546" v="44" actId="1076"/>
        <pc:sldMkLst>
          <pc:docMk/>
          <pc:sldMk cId="3491341584" sldId="256"/>
        </pc:sldMkLst>
        <pc:spChg chg="mod">
          <ac:chgData name="Ghangurde, Ina" userId="S::ghangurdei@issaquah.wednet.edu::4b586dc5-9723-453b-9758-5299c097b8dd" providerId="AD" clId="Web-{AE3A4608-1EC8-EF32-9C60-8CFE9614E642}" dt="2024-04-03T19:19:10.999" v="43" actId="1076"/>
          <ac:spMkLst>
            <pc:docMk/>
            <pc:sldMk cId="3491341584" sldId="256"/>
            <ac:spMk id="2" creationId="{00000000-0000-0000-0000-000000000000}"/>
          </ac:spMkLst>
        </pc:spChg>
        <pc:picChg chg="mod">
          <ac:chgData name="Ghangurde, Ina" userId="S::ghangurdei@issaquah.wednet.edu::4b586dc5-9723-453b-9758-5299c097b8dd" providerId="AD" clId="Web-{AE3A4608-1EC8-EF32-9C60-8CFE9614E642}" dt="2024-04-03T19:19:17.546" v="44" actId="1076"/>
          <ac:picMkLst>
            <pc:docMk/>
            <pc:sldMk cId="3491341584" sldId="256"/>
            <ac:picMk id="3" creationId="{B58ED71A-C492-4A72-9EFF-A83AD03EBD6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37000" y="0"/>
            <a:ext cx="3011488" cy="463550"/>
          </a:xfrm>
          <a:prstGeom prst="rect">
            <a:avLst/>
          </a:prstGeom>
        </p:spPr>
        <p:txBody>
          <a:bodyPr vert="horz" lIns="91440" tIns="45720" rIns="91440" bIns="45720" rtlCol="0"/>
          <a:lstStyle>
            <a:lvl1pPr algn="r">
              <a:defRPr sz="1200"/>
            </a:lvl1pPr>
          </a:lstStyle>
          <a:p>
            <a:fld id="{24673EFE-E32B-440B-B250-5D450EAD32BA}" type="datetimeFigureOut">
              <a:rPr lang="en-US" smtClean="0"/>
              <a:t>4/3/2024</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5325" y="4445000"/>
            <a:ext cx="5559425" cy="36369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37000" y="8772525"/>
            <a:ext cx="3011488" cy="463550"/>
          </a:xfrm>
          <a:prstGeom prst="rect">
            <a:avLst/>
          </a:prstGeom>
        </p:spPr>
        <p:txBody>
          <a:bodyPr vert="horz" lIns="91440" tIns="45720" rIns="91440" bIns="45720" rtlCol="0" anchor="b"/>
          <a:lstStyle>
            <a:lvl1pPr algn="r">
              <a:defRPr sz="1200"/>
            </a:lvl1pPr>
          </a:lstStyle>
          <a:p>
            <a:fld id="{579EFB78-5224-4045-A447-F61DB5125152}" type="slidenum">
              <a:rPr lang="en-US" smtClean="0"/>
              <a:t>‹#›</a:t>
            </a:fld>
            <a:endParaRPr lang="en-US"/>
          </a:p>
        </p:txBody>
      </p:sp>
    </p:spTree>
    <p:extLst>
      <p:ext uri="{BB962C8B-B14F-4D97-AF65-F5344CB8AC3E}">
        <p14:creationId xmlns:p14="http://schemas.microsoft.com/office/powerpoint/2010/main" val="844211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Stacy – define what is Compliance</a:t>
            </a:r>
          </a:p>
        </p:txBody>
      </p:sp>
      <p:sp>
        <p:nvSpPr>
          <p:cNvPr id="4" name="Slide Number Placeholder 3"/>
          <p:cNvSpPr>
            <a:spLocks noGrp="1"/>
          </p:cNvSpPr>
          <p:nvPr>
            <p:ph type="sldNum" sz="quarter" idx="5"/>
          </p:nvPr>
        </p:nvSpPr>
        <p:spPr/>
        <p:txBody>
          <a:bodyPr/>
          <a:lstStyle/>
          <a:p>
            <a:fld id="{579EFB78-5224-4045-A447-F61DB5125152}" type="slidenum">
              <a:rPr lang="en-US" smtClean="0"/>
              <a:t>2</a:t>
            </a:fld>
            <a:endParaRPr lang="en-US"/>
          </a:p>
        </p:txBody>
      </p:sp>
    </p:spTree>
    <p:extLst>
      <p:ext uri="{BB962C8B-B14F-4D97-AF65-F5344CB8AC3E}">
        <p14:creationId xmlns:p14="http://schemas.microsoft.com/office/powerpoint/2010/main" val="4316546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Lorna</a:t>
            </a:r>
          </a:p>
        </p:txBody>
      </p:sp>
      <p:sp>
        <p:nvSpPr>
          <p:cNvPr id="4" name="Slide Number Placeholder 3"/>
          <p:cNvSpPr>
            <a:spLocks noGrp="1"/>
          </p:cNvSpPr>
          <p:nvPr>
            <p:ph type="sldNum" sz="quarter" idx="5"/>
          </p:nvPr>
        </p:nvSpPr>
        <p:spPr/>
        <p:txBody>
          <a:bodyPr/>
          <a:lstStyle/>
          <a:p>
            <a:fld id="{579EFB78-5224-4045-A447-F61DB5125152}" type="slidenum">
              <a:rPr lang="en-US" smtClean="0"/>
              <a:t>3</a:t>
            </a:fld>
            <a:endParaRPr lang="en-US"/>
          </a:p>
        </p:txBody>
      </p:sp>
    </p:spTree>
    <p:extLst>
      <p:ext uri="{BB962C8B-B14F-4D97-AF65-F5344CB8AC3E}">
        <p14:creationId xmlns:p14="http://schemas.microsoft.com/office/powerpoint/2010/main" val="9538635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Lorna and Stacy</a:t>
            </a:r>
          </a:p>
        </p:txBody>
      </p:sp>
      <p:sp>
        <p:nvSpPr>
          <p:cNvPr id="4" name="Slide Number Placeholder 3"/>
          <p:cNvSpPr>
            <a:spLocks noGrp="1"/>
          </p:cNvSpPr>
          <p:nvPr>
            <p:ph type="sldNum" sz="quarter" idx="5"/>
          </p:nvPr>
        </p:nvSpPr>
        <p:spPr/>
        <p:txBody>
          <a:bodyPr/>
          <a:lstStyle/>
          <a:p>
            <a:fld id="{579EFB78-5224-4045-A447-F61DB5125152}" type="slidenum">
              <a:rPr lang="en-US" smtClean="0"/>
              <a:t>4</a:t>
            </a:fld>
            <a:endParaRPr lang="en-US"/>
          </a:p>
        </p:txBody>
      </p:sp>
    </p:spTree>
    <p:extLst>
      <p:ext uri="{BB962C8B-B14F-4D97-AF65-F5344CB8AC3E}">
        <p14:creationId xmlns:p14="http://schemas.microsoft.com/office/powerpoint/2010/main" val="23645773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Lorna</a:t>
            </a:r>
          </a:p>
          <a:p>
            <a:endParaRPr lang="en-US" dirty="0">
              <a:ea typeface="Calibri"/>
              <a:cs typeface="Calibri"/>
            </a:endParaRPr>
          </a:p>
          <a:p>
            <a:r>
              <a:rPr lang="en-US" dirty="0">
                <a:ea typeface="Calibri"/>
                <a:cs typeface="Calibri"/>
              </a:rPr>
              <a:t>Rude – unthinking</a:t>
            </a:r>
            <a:endParaRPr lang="en-US" dirty="0"/>
          </a:p>
          <a:p>
            <a:r>
              <a:rPr lang="en-US" dirty="0">
                <a:ea typeface="Calibri"/>
                <a:cs typeface="Calibri"/>
              </a:rPr>
              <a:t>Conflict – if you have more that one child, chances you have experienced your child having a conflict with another. Or at the playground.  Conflict resolution skill part of growing up</a:t>
            </a:r>
          </a:p>
        </p:txBody>
      </p:sp>
      <p:sp>
        <p:nvSpPr>
          <p:cNvPr id="4" name="Slide Number Placeholder 3"/>
          <p:cNvSpPr>
            <a:spLocks noGrp="1"/>
          </p:cNvSpPr>
          <p:nvPr>
            <p:ph type="sldNum" sz="quarter" idx="5"/>
          </p:nvPr>
        </p:nvSpPr>
        <p:spPr/>
        <p:txBody>
          <a:bodyPr/>
          <a:lstStyle/>
          <a:p>
            <a:fld id="{579EFB78-5224-4045-A447-F61DB5125152}" type="slidenum">
              <a:rPr lang="en-US" smtClean="0"/>
              <a:t>5</a:t>
            </a:fld>
            <a:endParaRPr lang="en-US"/>
          </a:p>
        </p:txBody>
      </p:sp>
    </p:spTree>
    <p:extLst>
      <p:ext uri="{BB962C8B-B14F-4D97-AF65-F5344CB8AC3E}">
        <p14:creationId xmlns:p14="http://schemas.microsoft.com/office/powerpoint/2010/main" val="3219230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Lorna</a:t>
            </a:r>
          </a:p>
        </p:txBody>
      </p:sp>
      <p:sp>
        <p:nvSpPr>
          <p:cNvPr id="4" name="Slide Number Placeholder 3"/>
          <p:cNvSpPr>
            <a:spLocks noGrp="1"/>
          </p:cNvSpPr>
          <p:nvPr>
            <p:ph type="sldNum" sz="quarter" idx="5"/>
          </p:nvPr>
        </p:nvSpPr>
        <p:spPr/>
        <p:txBody>
          <a:bodyPr/>
          <a:lstStyle/>
          <a:p>
            <a:fld id="{579EFB78-5224-4045-A447-F61DB5125152}" type="slidenum">
              <a:rPr lang="en-US" smtClean="0"/>
              <a:t>6</a:t>
            </a:fld>
            <a:endParaRPr lang="en-US"/>
          </a:p>
        </p:txBody>
      </p:sp>
    </p:spTree>
    <p:extLst>
      <p:ext uri="{BB962C8B-B14F-4D97-AF65-F5344CB8AC3E}">
        <p14:creationId xmlns:p14="http://schemas.microsoft.com/office/powerpoint/2010/main" val="31177121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Lorna</a:t>
            </a:r>
          </a:p>
        </p:txBody>
      </p:sp>
      <p:sp>
        <p:nvSpPr>
          <p:cNvPr id="4" name="Slide Number Placeholder 3"/>
          <p:cNvSpPr>
            <a:spLocks noGrp="1"/>
          </p:cNvSpPr>
          <p:nvPr>
            <p:ph type="sldNum" sz="quarter" idx="5"/>
          </p:nvPr>
        </p:nvSpPr>
        <p:spPr/>
        <p:txBody>
          <a:bodyPr/>
          <a:lstStyle/>
          <a:p>
            <a:fld id="{579EFB78-5224-4045-A447-F61DB5125152}" type="slidenum">
              <a:rPr lang="en-US" smtClean="0"/>
              <a:t>7</a:t>
            </a:fld>
            <a:endParaRPr lang="en-US"/>
          </a:p>
        </p:txBody>
      </p:sp>
    </p:spTree>
    <p:extLst>
      <p:ext uri="{BB962C8B-B14F-4D97-AF65-F5344CB8AC3E}">
        <p14:creationId xmlns:p14="http://schemas.microsoft.com/office/powerpoint/2010/main" val="10883023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Stacy</a:t>
            </a:r>
          </a:p>
        </p:txBody>
      </p:sp>
      <p:sp>
        <p:nvSpPr>
          <p:cNvPr id="4" name="Slide Number Placeholder 3"/>
          <p:cNvSpPr>
            <a:spLocks noGrp="1"/>
          </p:cNvSpPr>
          <p:nvPr>
            <p:ph type="sldNum" sz="quarter" idx="5"/>
          </p:nvPr>
        </p:nvSpPr>
        <p:spPr/>
        <p:txBody>
          <a:bodyPr/>
          <a:lstStyle/>
          <a:p>
            <a:fld id="{579EFB78-5224-4045-A447-F61DB5125152}" type="slidenum">
              <a:rPr lang="en-US" smtClean="0"/>
              <a:t>8</a:t>
            </a:fld>
            <a:endParaRPr lang="en-US"/>
          </a:p>
        </p:txBody>
      </p:sp>
    </p:spTree>
    <p:extLst>
      <p:ext uri="{BB962C8B-B14F-4D97-AF65-F5344CB8AC3E}">
        <p14:creationId xmlns:p14="http://schemas.microsoft.com/office/powerpoint/2010/main" val="33232196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Stacy</a:t>
            </a:r>
          </a:p>
        </p:txBody>
      </p:sp>
      <p:sp>
        <p:nvSpPr>
          <p:cNvPr id="4" name="Slide Number Placeholder 3"/>
          <p:cNvSpPr>
            <a:spLocks noGrp="1"/>
          </p:cNvSpPr>
          <p:nvPr>
            <p:ph type="sldNum" sz="quarter" idx="5"/>
          </p:nvPr>
        </p:nvSpPr>
        <p:spPr/>
        <p:txBody>
          <a:bodyPr/>
          <a:lstStyle/>
          <a:p>
            <a:fld id="{579EFB78-5224-4045-A447-F61DB5125152}" type="slidenum">
              <a:rPr lang="en-US" smtClean="0"/>
              <a:t>9</a:t>
            </a:fld>
            <a:endParaRPr lang="en-US"/>
          </a:p>
        </p:txBody>
      </p:sp>
    </p:spTree>
    <p:extLst>
      <p:ext uri="{BB962C8B-B14F-4D97-AF65-F5344CB8AC3E}">
        <p14:creationId xmlns:p14="http://schemas.microsoft.com/office/powerpoint/2010/main" val="11984717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Stacy</a:t>
            </a:r>
          </a:p>
        </p:txBody>
      </p:sp>
      <p:sp>
        <p:nvSpPr>
          <p:cNvPr id="4" name="Slide Number Placeholder 3"/>
          <p:cNvSpPr>
            <a:spLocks noGrp="1"/>
          </p:cNvSpPr>
          <p:nvPr>
            <p:ph type="sldNum" sz="quarter" idx="5"/>
          </p:nvPr>
        </p:nvSpPr>
        <p:spPr/>
        <p:txBody>
          <a:bodyPr/>
          <a:lstStyle/>
          <a:p>
            <a:fld id="{579EFB78-5224-4045-A447-F61DB5125152}" type="slidenum">
              <a:rPr lang="en-US" smtClean="0"/>
              <a:t>10</a:t>
            </a:fld>
            <a:endParaRPr lang="en-US"/>
          </a:p>
        </p:txBody>
      </p:sp>
    </p:spTree>
    <p:extLst>
      <p:ext uri="{BB962C8B-B14F-4D97-AF65-F5344CB8AC3E}">
        <p14:creationId xmlns:p14="http://schemas.microsoft.com/office/powerpoint/2010/main" val="8416604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Lorna</a:t>
            </a:r>
          </a:p>
        </p:txBody>
      </p:sp>
      <p:sp>
        <p:nvSpPr>
          <p:cNvPr id="4" name="Slide Number Placeholder 3"/>
          <p:cNvSpPr>
            <a:spLocks noGrp="1"/>
          </p:cNvSpPr>
          <p:nvPr>
            <p:ph type="sldNum" sz="quarter" idx="5"/>
          </p:nvPr>
        </p:nvSpPr>
        <p:spPr/>
        <p:txBody>
          <a:bodyPr/>
          <a:lstStyle/>
          <a:p>
            <a:fld id="{579EFB78-5224-4045-A447-F61DB5125152}" type="slidenum">
              <a:rPr lang="en-US" smtClean="0"/>
              <a:t>11</a:t>
            </a:fld>
            <a:endParaRPr lang="en-US"/>
          </a:p>
        </p:txBody>
      </p:sp>
    </p:spTree>
    <p:extLst>
      <p:ext uri="{BB962C8B-B14F-4D97-AF65-F5344CB8AC3E}">
        <p14:creationId xmlns:p14="http://schemas.microsoft.com/office/powerpoint/2010/main" val="2813931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Stacy</a:t>
            </a:r>
          </a:p>
        </p:txBody>
      </p:sp>
      <p:sp>
        <p:nvSpPr>
          <p:cNvPr id="4" name="Slide Number Placeholder 3"/>
          <p:cNvSpPr>
            <a:spLocks noGrp="1"/>
          </p:cNvSpPr>
          <p:nvPr>
            <p:ph type="sldNum" sz="quarter" idx="5"/>
          </p:nvPr>
        </p:nvSpPr>
        <p:spPr/>
        <p:txBody>
          <a:bodyPr/>
          <a:lstStyle/>
          <a:p>
            <a:fld id="{579EFB78-5224-4045-A447-F61DB5125152}" type="slidenum">
              <a:rPr lang="en-US" smtClean="0"/>
              <a:t>12</a:t>
            </a:fld>
            <a:endParaRPr lang="en-US"/>
          </a:p>
        </p:txBody>
      </p:sp>
    </p:spTree>
    <p:extLst>
      <p:ext uri="{BB962C8B-B14F-4D97-AF65-F5344CB8AC3E}">
        <p14:creationId xmlns:p14="http://schemas.microsoft.com/office/powerpoint/2010/main" val="32394962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Stacy</a:t>
            </a:r>
          </a:p>
        </p:txBody>
      </p:sp>
      <p:sp>
        <p:nvSpPr>
          <p:cNvPr id="4" name="Slide Number Placeholder 3"/>
          <p:cNvSpPr>
            <a:spLocks noGrp="1"/>
          </p:cNvSpPr>
          <p:nvPr>
            <p:ph type="sldNum" sz="quarter" idx="5"/>
          </p:nvPr>
        </p:nvSpPr>
        <p:spPr/>
        <p:txBody>
          <a:bodyPr/>
          <a:lstStyle/>
          <a:p>
            <a:fld id="{579EFB78-5224-4045-A447-F61DB5125152}" type="slidenum">
              <a:rPr lang="en-US" smtClean="0"/>
              <a:t>13</a:t>
            </a:fld>
            <a:endParaRPr lang="en-US"/>
          </a:p>
        </p:txBody>
      </p:sp>
    </p:spTree>
    <p:extLst>
      <p:ext uri="{BB962C8B-B14F-4D97-AF65-F5344CB8AC3E}">
        <p14:creationId xmlns:p14="http://schemas.microsoft.com/office/powerpoint/2010/main" val="8313320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a:p>
            <a:r>
              <a:rPr lang="en-US" dirty="0">
                <a:ea typeface="Calibri"/>
                <a:cs typeface="Calibri"/>
              </a:rPr>
              <a:t>Lorna</a:t>
            </a:r>
          </a:p>
        </p:txBody>
      </p:sp>
      <p:sp>
        <p:nvSpPr>
          <p:cNvPr id="4" name="Slide Number Placeholder 3"/>
          <p:cNvSpPr>
            <a:spLocks noGrp="1"/>
          </p:cNvSpPr>
          <p:nvPr>
            <p:ph type="sldNum" sz="quarter" idx="5"/>
          </p:nvPr>
        </p:nvSpPr>
        <p:spPr/>
        <p:txBody>
          <a:bodyPr/>
          <a:lstStyle/>
          <a:p>
            <a:fld id="{579EFB78-5224-4045-A447-F61DB5125152}" type="slidenum">
              <a:rPr lang="en-US" smtClean="0"/>
              <a:t>14</a:t>
            </a:fld>
            <a:endParaRPr lang="en-US"/>
          </a:p>
        </p:txBody>
      </p:sp>
    </p:spTree>
    <p:extLst>
      <p:ext uri="{BB962C8B-B14F-4D97-AF65-F5344CB8AC3E}">
        <p14:creationId xmlns:p14="http://schemas.microsoft.com/office/powerpoint/2010/main" val="24666459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Stacy</a:t>
            </a:r>
          </a:p>
        </p:txBody>
      </p:sp>
      <p:sp>
        <p:nvSpPr>
          <p:cNvPr id="4" name="Slide Number Placeholder 3"/>
          <p:cNvSpPr>
            <a:spLocks noGrp="1"/>
          </p:cNvSpPr>
          <p:nvPr>
            <p:ph type="sldNum" sz="quarter" idx="5"/>
          </p:nvPr>
        </p:nvSpPr>
        <p:spPr/>
        <p:txBody>
          <a:bodyPr/>
          <a:lstStyle/>
          <a:p>
            <a:fld id="{579EFB78-5224-4045-A447-F61DB5125152}" type="slidenum">
              <a:rPr lang="en-US" smtClean="0"/>
              <a:t>15</a:t>
            </a:fld>
            <a:endParaRPr lang="en-US"/>
          </a:p>
        </p:txBody>
      </p:sp>
    </p:spTree>
    <p:extLst>
      <p:ext uri="{BB962C8B-B14F-4D97-AF65-F5344CB8AC3E}">
        <p14:creationId xmlns:p14="http://schemas.microsoft.com/office/powerpoint/2010/main" val="21452572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Stacy</a:t>
            </a:r>
          </a:p>
        </p:txBody>
      </p:sp>
      <p:sp>
        <p:nvSpPr>
          <p:cNvPr id="4" name="Slide Number Placeholder 3"/>
          <p:cNvSpPr>
            <a:spLocks noGrp="1"/>
          </p:cNvSpPr>
          <p:nvPr>
            <p:ph type="sldNum" sz="quarter" idx="5"/>
          </p:nvPr>
        </p:nvSpPr>
        <p:spPr/>
        <p:txBody>
          <a:bodyPr/>
          <a:lstStyle/>
          <a:p>
            <a:fld id="{579EFB78-5224-4045-A447-F61DB5125152}" type="slidenum">
              <a:rPr lang="en-US" smtClean="0"/>
              <a:t>16</a:t>
            </a:fld>
            <a:endParaRPr lang="en-US"/>
          </a:p>
        </p:txBody>
      </p:sp>
    </p:spTree>
    <p:extLst>
      <p:ext uri="{BB962C8B-B14F-4D97-AF65-F5344CB8AC3E}">
        <p14:creationId xmlns:p14="http://schemas.microsoft.com/office/powerpoint/2010/main" val="4452282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Lorna</a:t>
            </a:r>
          </a:p>
        </p:txBody>
      </p:sp>
      <p:sp>
        <p:nvSpPr>
          <p:cNvPr id="4" name="Slide Number Placeholder 3"/>
          <p:cNvSpPr>
            <a:spLocks noGrp="1"/>
          </p:cNvSpPr>
          <p:nvPr>
            <p:ph type="sldNum" sz="quarter" idx="5"/>
          </p:nvPr>
        </p:nvSpPr>
        <p:spPr/>
        <p:txBody>
          <a:bodyPr/>
          <a:lstStyle/>
          <a:p>
            <a:fld id="{579EFB78-5224-4045-A447-F61DB5125152}" type="slidenum">
              <a:rPr lang="en-US" smtClean="0"/>
              <a:t>17</a:t>
            </a:fld>
            <a:endParaRPr lang="en-US"/>
          </a:p>
        </p:txBody>
      </p:sp>
    </p:spTree>
    <p:extLst>
      <p:ext uri="{BB962C8B-B14F-4D97-AF65-F5344CB8AC3E}">
        <p14:creationId xmlns:p14="http://schemas.microsoft.com/office/powerpoint/2010/main" val="193903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Stacy</a:t>
            </a:r>
          </a:p>
        </p:txBody>
      </p:sp>
      <p:sp>
        <p:nvSpPr>
          <p:cNvPr id="4" name="Slide Number Placeholder 3"/>
          <p:cNvSpPr>
            <a:spLocks noGrp="1"/>
          </p:cNvSpPr>
          <p:nvPr>
            <p:ph type="sldNum" sz="quarter" idx="5"/>
          </p:nvPr>
        </p:nvSpPr>
        <p:spPr/>
        <p:txBody>
          <a:bodyPr/>
          <a:lstStyle/>
          <a:p>
            <a:fld id="{579EFB78-5224-4045-A447-F61DB5125152}" type="slidenum">
              <a:rPr lang="en-US" smtClean="0"/>
              <a:t>18</a:t>
            </a:fld>
            <a:endParaRPr lang="en-US"/>
          </a:p>
        </p:txBody>
      </p:sp>
    </p:spTree>
    <p:extLst>
      <p:ext uri="{BB962C8B-B14F-4D97-AF65-F5344CB8AC3E}">
        <p14:creationId xmlns:p14="http://schemas.microsoft.com/office/powerpoint/2010/main" val="10708419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Lorna</a:t>
            </a:r>
          </a:p>
        </p:txBody>
      </p:sp>
      <p:sp>
        <p:nvSpPr>
          <p:cNvPr id="4" name="Slide Number Placeholder 3"/>
          <p:cNvSpPr>
            <a:spLocks noGrp="1"/>
          </p:cNvSpPr>
          <p:nvPr>
            <p:ph type="sldNum" sz="quarter" idx="5"/>
          </p:nvPr>
        </p:nvSpPr>
        <p:spPr/>
        <p:txBody>
          <a:bodyPr/>
          <a:lstStyle/>
          <a:p>
            <a:fld id="{579EFB78-5224-4045-A447-F61DB5125152}" type="slidenum">
              <a:rPr lang="en-US" smtClean="0"/>
              <a:t>19</a:t>
            </a:fld>
            <a:endParaRPr lang="en-US"/>
          </a:p>
        </p:txBody>
      </p:sp>
    </p:spTree>
    <p:extLst>
      <p:ext uri="{BB962C8B-B14F-4D97-AF65-F5344CB8AC3E}">
        <p14:creationId xmlns:p14="http://schemas.microsoft.com/office/powerpoint/2010/main" val="34347519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Stacy and Lorna</a:t>
            </a:r>
          </a:p>
        </p:txBody>
      </p:sp>
      <p:sp>
        <p:nvSpPr>
          <p:cNvPr id="4" name="Slide Number Placeholder 3"/>
          <p:cNvSpPr>
            <a:spLocks noGrp="1"/>
          </p:cNvSpPr>
          <p:nvPr>
            <p:ph type="sldNum" sz="quarter" idx="5"/>
          </p:nvPr>
        </p:nvSpPr>
        <p:spPr/>
        <p:txBody>
          <a:bodyPr/>
          <a:lstStyle/>
          <a:p>
            <a:fld id="{579EFB78-5224-4045-A447-F61DB5125152}" type="slidenum">
              <a:rPr lang="en-US" smtClean="0"/>
              <a:t>20</a:t>
            </a:fld>
            <a:endParaRPr lang="en-US"/>
          </a:p>
        </p:txBody>
      </p:sp>
    </p:spTree>
    <p:extLst>
      <p:ext uri="{BB962C8B-B14F-4D97-AF65-F5344CB8AC3E}">
        <p14:creationId xmlns:p14="http://schemas.microsoft.com/office/powerpoint/2010/main" val="11032829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Stacy</a:t>
            </a:r>
          </a:p>
        </p:txBody>
      </p:sp>
      <p:sp>
        <p:nvSpPr>
          <p:cNvPr id="4" name="Slide Number Placeholder 3"/>
          <p:cNvSpPr>
            <a:spLocks noGrp="1"/>
          </p:cNvSpPr>
          <p:nvPr>
            <p:ph type="sldNum" sz="quarter" idx="5"/>
          </p:nvPr>
        </p:nvSpPr>
        <p:spPr/>
        <p:txBody>
          <a:bodyPr/>
          <a:lstStyle/>
          <a:p>
            <a:fld id="{579EFB78-5224-4045-A447-F61DB5125152}" type="slidenum">
              <a:rPr lang="en-US" smtClean="0"/>
              <a:t>21</a:t>
            </a:fld>
            <a:endParaRPr lang="en-US"/>
          </a:p>
        </p:txBody>
      </p:sp>
    </p:spTree>
    <p:extLst>
      <p:ext uri="{BB962C8B-B14F-4D97-AF65-F5344CB8AC3E}">
        <p14:creationId xmlns:p14="http://schemas.microsoft.com/office/powerpoint/2010/main" val="3021318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Stacy</a:t>
            </a:r>
          </a:p>
          <a:p>
            <a:endParaRPr lang="en-US" dirty="0">
              <a:ea typeface="Calibri"/>
              <a:cs typeface="Calibri"/>
            </a:endParaRPr>
          </a:p>
          <a:p>
            <a:r>
              <a:rPr lang="en-US" dirty="0">
                <a:ea typeface="Calibri"/>
                <a:cs typeface="Calibri"/>
              </a:rPr>
              <a:t>Welcome parents to reach out to Stacy or FPL if they questions</a:t>
            </a:r>
          </a:p>
        </p:txBody>
      </p:sp>
      <p:sp>
        <p:nvSpPr>
          <p:cNvPr id="4" name="Slide Number Placeholder 3"/>
          <p:cNvSpPr>
            <a:spLocks noGrp="1"/>
          </p:cNvSpPr>
          <p:nvPr>
            <p:ph type="sldNum" sz="quarter" idx="5"/>
          </p:nvPr>
        </p:nvSpPr>
        <p:spPr/>
        <p:txBody>
          <a:bodyPr/>
          <a:lstStyle/>
          <a:p>
            <a:fld id="{579EFB78-5224-4045-A447-F61DB5125152}" type="slidenum">
              <a:rPr lang="en-US" smtClean="0"/>
              <a:t>22</a:t>
            </a:fld>
            <a:endParaRPr lang="en-US"/>
          </a:p>
        </p:txBody>
      </p:sp>
    </p:spTree>
    <p:extLst>
      <p:ext uri="{BB962C8B-B14F-4D97-AF65-F5344CB8AC3E}">
        <p14:creationId xmlns:p14="http://schemas.microsoft.com/office/powerpoint/2010/main" val="33427363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Lorna</a:t>
            </a:r>
          </a:p>
        </p:txBody>
      </p:sp>
      <p:sp>
        <p:nvSpPr>
          <p:cNvPr id="4" name="Slide Number Placeholder 3"/>
          <p:cNvSpPr>
            <a:spLocks noGrp="1"/>
          </p:cNvSpPr>
          <p:nvPr>
            <p:ph type="sldNum" sz="quarter" idx="5"/>
          </p:nvPr>
        </p:nvSpPr>
        <p:spPr/>
        <p:txBody>
          <a:bodyPr/>
          <a:lstStyle/>
          <a:p>
            <a:fld id="{579EFB78-5224-4045-A447-F61DB5125152}" type="slidenum">
              <a:rPr lang="en-US" smtClean="0"/>
              <a:t>24</a:t>
            </a:fld>
            <a:endParaRPr lang="en-US"/>
          </a:p>
        </p:txBody>
      </p:sp>
    </p:spTree>
    <p:extLst>
      <p:ext uri="{BB962C8B-B14F-4D97-AF65-F5344CB8AC3E}">
        <p14:creationId xmlns:p14="http://schemas.microsoft.com/office/powerpoint/2010/main" val="9575967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not only for academic success, but because school offers an opportunity to develop social and emotional skills such as listening, paying attention, problem-solving and self-regulation, all which are needed to grow and learn.</a:t>
            </a:r>
          </a:p>
          <a:p>
            <a:endParaRPr lang="en-US" dirty="0">
              <a:ea typeface="Calibri"/>
              <a:cs typeface="Calibri"/>
            </a:endParaRPr>
          </a:p>
          <a:p>
            <a:r>
              <a:rPr lang="en-US" dirty="0">
                <a:ea typeface="Calibri"/>
                <a:cs typeface="Calibri"/>
              </a:rPr>
              <a:t>Stacy</a:t>
            </a:r>
          </a:p>
        </p:txBody>
      </p:sp>
      <p:sp>
        <p:nvSpPr>
          <p:cNvPr id="4" name="Slide Number Placeholder 3"/>
          <p:cNvSpPr>
            <a:spLocks noGrp="1"/>
          </p:cNvSpPr>
          <p:nvPr>
            <p:ph type="sldNum" sz="quarter" idx="5"/>
          </p:nvPr>
        </p:nvSpPr>
        <p:spPr/>
        <p:txBody>
          <a:bodyPr/>
          <a:lstStyle/>
          <a:p>
            <a:fld id="{579EFB78-5224-4045-A447-F61DB5125152}" type="slidenum">
              <a:rPr lang="en-US" smtClean="0"/>
              <a:t>25</a:t>
            </a:fld>
            <a:endParaRPr lang="en-US"/>
          </a:p>
        </p:txBody>
      </p:sp>
    </p:spTree>
    <p:extLst>
      <p:ext uri="{BB962C8B-B14F-4D97-AF65-F5344CB8AC3E}">
        <p14:creationId xmlns:p14="http://schemas.microsoft.com/office/powerpoint/2010/main" val="24658509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Lorna</a:t>
            </a:r>
          </a:p>
        </p:txBody>
      </p:sp>
      <p:sp>
        <p:nvSpPr>
          <p:cNvPr id="4" name="Slide Number Placeholder 3"/>
          <p:cNvSpPr>
            <a:spLocks noGrp="1"/>
          </p:cNvSpPr>
          <p:nvPr>
            <p:ph type="sldNum" sz="quarter" idx="5"/>
          </p:nvPr>
        </p:nvSpPr>
        <p:spPr/>
        <p:txBody>
          <a:bodyPr/>
          <a:lstStyle/>
          <a:p>
            <a:fld id="{579EFB78-5224-4045-A447-F61DB5125152}" type="slidenum">
              <a:rPr lang="en-US" smtClean="0"/>
              <a:t>26</a:t>
            </a:fld>
            <a:endParaRPr lang="en-US"/>
          </a:p>
        </p:txBody>
      </p:sp>
    </p:spTree>
    <p:extLst>
      <p:ext uri="{BB962C8B-B14F-4D97-AF65-F5344CB8AC3E}">
        <p14:creationId xmlns:p14="http://schemas.microsoft.com/office/powerpoint/2010/main" val="8572970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Lorna</a:t>
            </a:r>
          </a:p>
        </p:txBody>
      </p:sp>
      <p:sp>
        <p:nvSpPr>
          <p:cNvPr id="4" name="Slide Number Placeholder 3"/>
          <p:cNvSpPr>
            <a:spLocks noGrp="1"/>
          </p:cNvSpPr>
          <p:nvPr>
            <p:ph type="sldNum" sz="quarter" idx="5"/>
          </p:nvPr>
        </p:nvSpPr>
        <p:spPr/>
        <p:txBody>
          <a:bodyPr/>
          <a:lstStyle/>
          <a:p>
            <a:fld id="{579EFB78-5224-4045-A447-F61DB5125152}" type="slidenum">
              <a:rPr lang="en-US" smtClean="0"/>
              <a:t>27</a:t>
            </a:fld>
            <a:endParaRPr lang="en-US"/>
          </a:p>
        </p:txBody>
      </p:sp>
    </p:spTree>
    <p:extLst>
      <p:ext uri="{BB962C8B-B14F-4D97-AF65-F5344CB8AC3E}">
        <p14:creationId xmlns:p14="http://schemas.microsoft.com/office/powerpoint/2010/main" val="347476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a:p>
            <a:r>
              <a:rPr lang="en-US" dirty="0">
                <a:ea typeface="Calibri"/>
                <a:cs typeface="Calibri"/>
              </a:rPr>
              <a:t>Stacy</a:t>
            </a:r>
          </a:p>
        </p:txBody>
      </p:sp>
      <p:sp>
        <p:nvSpPr>
          <p:cNvPr id="4" name="Slide Number Placeholder 3"/>
          <p:cNvSpPr>
            <a:spLocks noGrp="1"/>
          </p:cNvSpPr>
          <p:nvPr>
            <p:ph type="sldNum" sz="quarter" idx="5"/>
          </p:nvPr>
        </p:nvSpPr>
        <p:spPr/>
        <p:txBody>
          <a:bodyPr/>
          <a:lstStyle/>
          <a:p>
            <a:fld id="{579EFB78-5224-4045-A447-F61DB5125152}" type="slidenum">
              <a:rPr lang="en-US" smtClean="0"/>
              <a:t>28</a:t>
            </a:fld>
            <a:endParaRPr lang="en-US"/>
          </a:p>
        </p:txBody>
      </p:sp>
    </p:spTree>
    <p:extLst>
      <p:ext uri="{BB962C8B-B14F-4D97-AF65-F5344CB8AC3E}">
        <p14:creationId xmlns:p14="http://schemas.microsoft.com/office/powerpoint/2010/main" val="21664627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Stacy</a:t>
            </a:r>
            <a:endParaRPr lang="en-US" dirty="0"/>
          </a:p>
        </p:txBody>
      </p:sp>
      <p:sp>
        <p:nvSpPr>
          <p:cNvPr id="4" name="Slide Number Placeholder 3"/>
          <p:cNvSpPr>
            <a:spLocks noGrp="1"/>
          </p:cNvSpPr>
          <p:nvPr>
            <p:ph type="sldNum" sz="quarter" idx="5"/>
          </p:nvPr>
        </p:nvSpPr>
        <p:spPr/>
        <p:txBody>
          <a:bodyPr/>
          <a:lstStyle/>
          <a:p>
            <a:fld id="{579EFB78-5224-4045-A447-F61DB5125152}" type="slidenum">
              <a:rPr lang="en-US" smtClean="0"/>
              <a:t>29</a:t>
            </a:fld>
            <a:endParaRPr lang="en-US"/>
          </a:p>
        </p:txBody>
      </p:sp>
    </p:spTree>
    <p:extLst>
      <p:ext uri="{BB962C8B-B14F-4D97-AF65-F5344CB8AC3E}">
        <p14:creationId xmlns:p14="http://schemas.microsoft.com/office/powerpoint/2010/main" val="7103614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Stacy</a:t>
            </a:r>
          </a:p>
        </p:txBody>
      </p:sp>
      <p:sp>
        <p:nvSpPr>
          <p:cNvPr id="4" name="Slide Number Placeholder 3"/>
          <p:cNvSpPr>
            <a:spLocks noGrp="1"/>
          </p:cNvSpPr>
          <p:nvPr>
            <p:ph type="sldNum" sz="quarter" idx="5"/>
          </p:nvPr>
        </p:nvSpPr>
        <p:spPr/>
        <p:txBody>
          <a:bodyPr/>
          <a:lstStyle/>
          <a:p>
            <a:fld id="{579EFB78-5224-4045-A447-F61DB5125152}" type="slidenum">
              <a:rPr lang="en-US" smtClean="0"/>
              <a:t>30</a:t>
            </a:fld>
            <a:endParaRPr lang="en-US"/>
          </a:p>
        </p:txBody>
      </p:sp>
    </p:spTree>
    <p:extLst>
      <p:ext uri="{BB962C8B-B14F-4D97-AF65-F5344CB8AC3E}">
        <p14:creationId xmlns:p14="http://schemas.microsoft.com/office/powerpoint/2010/main" val="365205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Stacy</a:t>
            </a:r>
          </a:p>
        </p:txBody>
      </p:sp>
      <p:sp>
        <p:nvSpPr>
          <p:cNvPr id="4" name="Slide Number Placeholder 3"/>
          <p:cNvSpPr>
            <a:spLocks noGrp="1"/>
          </p:cNvSpPr>
          <p:nvPr>
            <p:ph type="sldNum" sz="quarter" idx="5"/>
          </p:nvPr>
        </p:nvSpPr>
        <p:spPr/>
        <p:txBody>
          <a:bodyPr/>
          <a:lstStyle/>
          <a:p>
            <a:fld id="{579EFB78-5224-4045-A447-F61DB5125152}" type="slidenum">
              <a:rPr lang="en-US" smtClean="0"/>
              <a:t>31</a:t>
            </a:fld>
            <a:endParaRPr lang="en-US"/>
          </a:p>
        </p:txBody>
      </p:sp>
    </p:spTree>
    <p:extLst>
      <p:ext uri="{BB962C8B-B14F-4D97-AF65-F5344CB8AC3E}">
        <p14:creationId xmlns:p14="http://schemas.microsoft.com/office/powerpoint/2010/main" val="16491611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Lorna</a:t>
            </a:r>
          </a:p>
        </p:txBody>
      </p:sp>
      <p:sp>
        <p:nvSpPr>
          <p:cNvPr id="4" name="Slide Number Placeholder 3"/>
          <p:cNvSpPr>
            <a:spLocks noGrp="1"/>
          </p:cNvSpPr>
          <p:nvPr>
            <p:ph type="sldNum" sz="quarter" idx="5"/>
          </p:nvPr>
        </p:nvSpPr>
        <p:spPr/>
        <p:txBody>
          <a:bodyPr/>
          <a:lstStyle/>
          <a:p>
            <a:fld id="{579EFB78-5224-4045-A447-F61DB5125152}" type="slidenum">
              <a:rPr lang="en-US" smtClean="0"/>
              <a:t>32</a:t>
            </a:fld>
            <a:endParaRPr lang="en-US"/>
          </a:p>
        </p:txBody>
      </p:sp>
    </p:spTree>
    <p:extLst>
      <p:ext uri="{BB962C8B-B14F-4D97-AF65-F5344CB8AC3E}">
        <p14:creationId xmlns:p14="http://schemas.microsoft.com/office/powerpoint/2010/main" val="24379190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Stacy</a:t>
            </a:r>
          </a:p>
        </p:txBody>
      </p:sp>
      <p:sp>
        <p:nvSpPr>
          <p:cNvPr id="4" name="Slide Number Placeholder 3"/>
          <p:cNvSpPr>
            <a:spLocks noGrp="1"/>
          </p:cNvSpPr>
          <p:nvPr>
            <p:ph type="sldNum" sz="quarter" idx="5"/>
          </p:nvPr>
        </p:nvSpPr>
        <p:spPr/>
        <p:txBody>
          <a:bodyPr/>
          <a:lstStyle/>
          <a:p>
            <a:fld id="{579EFB78-5224-4045-A447-F61DB5125152}" type="slidenum">
              <a:rPr lang="en-US" smtClean="0"/>
              <a:t>33</a:t>
            </a:fld>
            <a:endParaRPr lang="en-US"/>
          </a:p>
        </p:txBody>
      </p:sp>
    </p:spTree>
    <p:extLst>
      <p:ext uri="{BB962C8B-B14F-4D97-AF65-F5344CB8AC3E}">
        <p14:creationId xmlns:p14="http://schemas.microsoft.com/office/powerpoint/2010/main" val="9553611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Stacy</a:t>
            </a:r>
          </a:p>
        </p:txBody>
      </p:sp>
      <p:sp>
        <p:nvSpPr>
          <p:cNvPr id="4" name="Slide Number Placeholder 3"/>
          <p:cNvSpPr>
            <a:spLocks noGrp="1"/>
          </p:cNvSpPr>
          <p:nvPr>
            <p:ph type="sldNum" sz="quarter" idx="5"/>
          </p:nvPr>
        </p:nvSpPr>
        <p:spPr/>
        <p:txBody>
          <a:bodyPr/>
          <a:lstStyle/>
          <a:p>
            <a:fld id="{579EFB78-5224-4045-A447-F61DB5125152}" type="slidenum">
              <a:rPr lang="en-US" smtClean="0"/>
              <a:t>34</a:t>
            </a:fld>
            <a:endParaRPr lang="en-US"/>
          </a:p>
        </p:txBody>
      </p:sp>
    </p:spTree>
    <p:extLst>
      <p:ext uri="{BB962C8B-B14F-4D97-AF65-F5344CB8AC3E}">
        <p14:creationId xmlns:p14="http://schemas.microsoft.com/office/powerpoint/2010/main" val="28047145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Stacy</a:t>
            </a:r>
          </a:p>
        </p:txBody>
      </p:sp>
      <p:sp>
        <p:nvSpPr>
          <p:cNvPr id="4" name="Slide Number Placeholder 3"/>
          <p:cNvSpPr>
            <a:spLocks noGrp="1"/>
          </p:cNvSpPr>
          <p:nvPr>
            <p:ph type="sldNum" sz="quarter" idx="5"/>
          </p:nvPr>
        </p:nvSpPr>
        <p:spPr/>
        <p:txBody>
          <a:bodyPr/>
          <a:lstStyle/>
          <a:p>
            <a:fld id="{579EFB78-5224-4045-A447-F61DB5125152}" type="slidenum">
              <a:rPr lang="en-US" smtClean="0"/>
              <a:t>35</a:t>
            </a:fld>
            <a:endParaRPr lang="en-US"/>
          </a:p>
        </p:txBody>
      </p:sp>
    </p:spTree>
    <p:extLst>
      <p:ext uri="{BB962C8B-B14F-4D97-AF65-F5344CB8AC3E}">
        <p14:creationId xmlns:p14="http://schemas.microsoft.com/office/powerpoint/2010/main" val="28417332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Lorna</a:t>
            </a:r>
          </a:p>
        </p:txBody>
      </p:sp>
      <p:sp>
        <p:nvSpPr>
          <p:cNvPr id="4" name="Slide Number Placeholder 3"/>
          <p:cNvSpPr>
            <a:spLocks noGrp="1"/>
          </p:cNvSpPr>
          <p:nvPr>
            <p:ph type="sldNum" sz="quarter" idx="5"/>
          </p:nvPr>
        </p:nvSpPr>
        <p:spPr/>
        <p:txBody>
          <a:bodyPr/>
          <a:lstStyle/>
          <a:p>
            <a:fld id="{579EFB78-5224-4045-A447-F61DB5125152}" type="slidenum">
              <a:rPr lang="en-US" smtClean="0"/>
              <a:t>36</a:t>
            </a:fld>
            <a:endParaRPr lang="en-US"/>
          </a:p>
        </p:txBody>
      </p:sp>
    </p:spTree>
    <p:extLst>
      <p:ext uri="{BB962C8B-B14F-4D97-AF65-F5344CB8AC3E}">
        <p14:creationId xmlns:p14="http://schemas.microsoft.com/office/powerpoint/2010/main" val="40791224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951078"/>
            <a:ext cx="9144000" cy="1909763"/>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952917"/>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673305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312677"/>
            <a:ext cx="10515600" cy="1282674"/>
          </a:xfrm>
        </p:spPr>
        <p:txBody>
          <a:bodyPr/>
          <a:lstStyle/>
          <a:p>
            <a:r>
              <a:rPr lang="en-US"/>
              <a:t>Click to edit Master title style</a:t>
            </a:r>
          </a:p>
        </p:txBody>
      </p:sp>
      <p:sp>
        <p:nvSpPr>
          <p:cNvPr id="3" name="Content Placeholder 2"/>
          <p:cNvSpPr>
            <a:spLocks noGrp="1"/>
          </p:cNvSpPr>
          <p:nvPr>
            <p:ph idx="1"/>
          </p:nvPr>
        </p:nvSpPr>
        <p:spPr>
          <a:xfrm>
            <a:off x="838200" y="2817627"/>
            <a:ext cx="10515600" cy="35387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85D0983-A30F-4221-9A0F-F5E6568AAAF6}" type="datetimeFigureOut">
              <a:rPr lang="en-US" smtClean="0"/>
              <a:t>4/3/2024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89BDAF-E281-4631-8FFC-94D43D5C9185}" type="slidenum">
              <a:rPr lang="en-US" smtClean="0"/>
              <a:t>‹#›</a:t>
            </a:fld>
            <a:endParaRPr lang="en-US"/>
          </a:p>
        </p:txBody>
      </p:sp>
    </p:spTree>
    <p:extLst>
      <p:ext uri="{BB962C8B-B14F-4D97-AF65-F5344CB8AC3E}">
        <p14:creationId xmlns:p14="http://schemas.microsoft.com/office/powerpoint/2010/main" val="3998218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85D0983-A30F-4221-9A0F-F5E6568AAAF6}" type="datetimeFigureOut">
              <a:rPr lang="en-US" smtClean="0"/>
              <a:t>4/3/2024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89BDAF-E281-4631-8FFC-94D43D5C9185}" type="slidenum">
              <a:rPr lang="en-US" smtClean="0"/>
              <a:t>‹#›</a:t>
            </a:fld>
            <a:endParaRPr lang="en-US"/>
          </a:p>
        </p:txBody>
      </p:sp>
    </p:spTree>
    <p:extLst>
      <p:ext uri="{BB962C8B-B14F-4D97-AF65-F5344CB8AC3E}">
        <p14:creationId xmlns:p14="http://schemas.microsoft.com/office/powerpoint/2010/main" val="4169575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311422"/>
            <a:ext cx="10515600" cy="1304187"/>
          </a:xfrm>
        </p:spPr>
        <p:txBody>
          <a:bodyPr/>
          <a:lstStyle/>
          <a:p>
            <a:r>
              <a:rPr lang="en-US"/>
              <a:t>Click to edit Master title style</a:t>
            </a:r>
          </a:p>
        </p:txBody>
      </p:sp>
      <p:sp>
        <p:nvSpPr>
          <p:cNvPr id="3" name="Content Placeholder 2"/>
          <p:cNvSpPr>
            <a:spLocks noGrp="1"/>
          </p:cNvSpPr>
          <p:nvPr>
            <p:ph sz="half" idx="1"/>
          </p:nvPr>
        </p:nvSpPr>
        <p:spPr>
          <a:xfrm>
            <a:off x="838200" y="2793188"/>
            <a:ext cx="5181600" cy="35631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2793188"/>
            <a:ext cx="5181600" cy="35631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85D0983-A30F-4221-9A0F-F5E6568AAAF6}" type="datetimeFigureOut">
              <a:rPr lang="en-US" smtClean="0"/>
              <a:t>4/3/2024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89BDAF-E281-4631-8FFC-94D43D5C9185}" type="slidenum">
              <a:rPr lang="en-US" smtClean="0"/>
              <a:t>‹#›</a:t>
            </a:fld>
            <a:endParaRPr lang="en-US"/>
          </a:p>
        </p:txBody>
      </p:sp>
    </p:spTree>
    <p:extLst>
      <p:ext uri="{BB962C8B-B14F-4D97-AF65-F5344CB8AC3E}">
        <p14:creationId xmlns:p14="http://schemas.microsoft.com/office/powerpoint/2010/main" val="3484387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132205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2638093"/>
            <a:ext cx="5157787" cy="64720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3462005"/>
            <a:ext cx="5157787" cy="289434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2638093"/>
            <a:ext cx="5183188" cy="64720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462005"/>
            <a:ext cx="5183188" cy="289434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85D0983-A30F-4221-9A0F-F5E6568AAAF6}" type="datetimeFigureOut">
              <a:rPr lang="en-US" smtClean="0"/>
              <a:t>4/3/2024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89BDAF-E281-4631-8FFC-94D43D5C9185}" type="slidenum">
              <a:rPr lang="en-US" smtClean="0"/>
              <a:t>‹#›</a:t>
            </a:fld>
            <a:endParaRPr lang="en-US"/>
          </a:p>
        </p:txBody>
      </p:sp>
    </p:spTree>
    <p:extLst>
      <p:ext uri="{BB962C8B-B14F-4D97-AF65-F5344CB8AC3E}">
        <p14:creationId xmlns:p14="http://schemas.microsoft.com/office/powerpoint/2010/main" val="1979637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818711"/>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2049462"/>
            <a:ext cx="6172200" cy="38115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418911"/>
            <a:ext cx="3932237" cy="344213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85D0983-A30F-4221-9A0F-F5E6568AAAF6}" type="datetimeFigureOut">
              <a:rPr lang="en-US" smtClean="0"/>
              <a:t>4/3/2024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89BDAF-E281-4631-8FFC-94D43D5C9185}" type="slidenum">
              <a:rPr lang="en-US" smtClean="0"/>
              <a:t>‹#›</a:t>
            </a:fld>
            <a:endParaRPr lang="en-US"/>
          </a:p>
        </p:txBody>
      </p:sp>
    </p:spTree>
    <p:extLst>
      <p:ext uri="{BB962C8B-B14F-4D97-AF65-F5344CB8AC3E}">
        <p14:creationId xmlns:p14="http://schemas.microsoft.com/office/powerpoint/2010/main" val="4609836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818704"/>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1679944"/>
            <a:ext cx="6172200" cy="418110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418904"/>
            <a:ext cx="3932237" cy="345008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85D0983-A30F-4221-9A0F-F5E6568AAAF6}" type="datetimeFigureOut">
              <a:rPr lang="en-US" smtClean="0"/>
              <a:t>4/3/2024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89BDAF-E281-4631-8FFC-94D43D5C9185}" type="slidenum">
              <a:rPr lang="en-US" smtClean="0"/>
              <a:t>‹#›</a:t>
            </a:fld>
            <a:endParaRPr lang="en-US"/>
          </a:p>
        </p:txBody>
      </p:sp>
    </p:spTree>
    <p:extLst>
      <p:ext uri="{BB962C8B-B14F-4D97-AF65-F5344CB8AC3E}">
        <p14:creationId xmlns:p14="http://schemas.microsoft.com/office/powerpoint/2010/main" val="3769131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709738"/>
            <a:ext cx="10515600" cy="2852737"/>
          </a:xfrm>
        </p:spPr>
        <p:txBody>
          <a:bodyPr anchor="b"/>
          <a:lstStyle>
            <a:lvl1pPr algn="ctr">
              <a:defRPr sz="6000"/>
            </a:lvl1pPr>
          </a:lstStyle>
          <a:p>
            <a:r>
              <a:rPr lang="en-US"/>
              <a:t>Click to add closing slide information</a:t>
            </a:r>
          </a:p>
        </p:txBody>
      </p:sp>
      <p:sp>
        <p:nvSpPr>
          <p:cNvPr id="3" name="Text Placeholder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add additional notes for closing</a:t>
            </a:r>
          </a:p>
        </p:txBody>
      </p:sp>
      <p:sp>
        <p:nvSpPr>
          <p:cNvPr id="4" name="Date Placeholder 3"/>
          <p:cNvSpPr>
            <a:spLocks noGrp="1"/>
          </p:cNvSpPr>
          <p:nvPr>
            <p:ph type="dt" sz="half" idx="10"/>
          </p:nvPr>
        </p:nvSpPr>
        <p:spPr/>
        <p:txBody>
          <a:bodyPr/>
          <a:lstStyle/>
          <a:p>
            <a:fld id="{D85D0983-A30F-4221-9A0F-F5E6568AAAF6}" type="datetimeFigureOut">
              <a:rPr lang="en-US" smtClean="0"/>
              <a:t>4/3/2024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89BDAF-E281-4631-8FFC-94D43D5C9185}" type="slidenum">
              <a:rPr lang="en-US" smtClean="0"/>
              <a:t>‹#›</a:t>
            </a:fld>
            <a:endParaRPr lang="en-US"/>
          </a:p>
        </p:txBody>
      </p:sp>
    </p:spTree>
    <p:extLst>
      <p:ext uri="{BB962C8B-B14F-4D97-AF65-F5344CB8AC3E}">
        <p14:creationId xmlns:p14="http://schemas.microsoft.com/office/powerpoint/2010/main" val="1069959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5D0983-A30F-4221-9A0F-F5E6568AAAF6}" type="datetimeFigureOut">
              <a:rPr lang="en-US" smtClean="0"/>
              <a:t>4/3/2024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89BDAF-E281-4631-8FFC-94D43D5C9185}" type="slidenum">
              <a:rPr lang="en-US" smtClean="0"/>
              <a:t>‹#›</a:t>
            </a:fld>
            <a:endParaRPr lang="en-US"/>
          </a:p>
        </p:txBody>
      </p:sp>
    </p:spTree>
    <p:extLst>
      <p:ext uri="{BB962C8B-B14F-4D97-AF65-F5344CB8AC3E}">
        <p14:creationId xmlns:p14="http://schemas.microsoft.com/office/powerpoint/2010/main" val="182021741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isd411.org/about-us/safety-and-security/hib"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hyperlink" Target="https://www.isd411.org/about-us/safety-and-security/hib"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www.isd411.org/about-us/regulations/3000-series/3207"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isd411.org/safety-concern"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isd411.org/safety-concern"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isd411.org/about-us/safety-and-security/hib" TargetMode="External"/><Relationship Id="rId7" Type="http://schemas.openxmlformats.org/officeDocument/2006/relationships/hyperlink" Target="https://www.isd411.org/about-us/regulations/3000-series/3207/3207f"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resources.finalsite.net/images/v1627058647/issaquah/rrqdbbr3yzbmf1wlwijl/3207F.pdf" TargetMode="External"/><Relationship Id="rId5" Type="http://schemas.openxmlformats.org/officeDocument/2006/relationships/hyperlink" Target="https://issaquah.az1.qualtrics.com/jfe/form/SV_035VKztyAacu75Q" TargetMode="External"/><Relationship Id="rId4" Type="http://schemas.openxmlformats.org/officeDocument/2006/relationships/hyperlink" Target="https://www.isd411.org/safety-concern"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isd411.org/about-us/departments/elementary/elementary-school-parent-handbook/student-conduct"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isd411.org/about-us/contact-us/attendance-contact-information"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resources.finalsite.net/images/v1707756715/issaquah/qnvpjh5ndncitvpibnwz/ElementaryPreArrangedAbsenceForm.pdf"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s://resources.finalsite.net/images/v1706211080/issaquah/s2drgh3gal2tsdmwdqyi/SecondaryPreArrangedAbsenceForm.pdf"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isd411.org/enrollment/attendance"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isd411.org/get-involved/community-engagement-board"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hyperlink" Target="https://www.isd411.org/about-us/departments/elementary/elementary-school-parent-handbook/student-conduct" TargetMode="External"/><Relationship Id="rId3" Type="http://schemas.openxmlformats.org/officeDocument/2006/relationships/hyperlink" Target="mailto:medinal@issaquah.wednet.edu" TargetMode="External"/><Relationship Id="rId7" Type="http://schemas.openxmlformats.org/officeDocument/2006/relationships/hyperlink" Target="https://forms.office.com/r/EJKNi2Hvag"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hyperlink" Target="https://www.isd411.org/programs-services/equity/family-liaisons" TargetMode="External"/><Relationship Id="rId11" Type="http://schemas.openxmlformats.org/officeDocument/2006/relationships/image" Target="../media/image3.png"/><Relationship Id="rId5" Type="http://schemas.openxmlformats.org/officeDocument/2006/relationships/hyperlink" Target="mailto:GhangurdeI@issaquah.wednet.edu" TargetMode="External"/><Relationship Id="rId10" Type="http://schemas.openxmlformats.org/officeDocument/2006/relationships/hyperlink" Target="mailto:gilmourl@issaquah.wednet.edu" TargetMode="External"/><Relationship Id="rId4" Type="http://schemas.openxmlformats.org/officeDocument/2006/relationships/hyperlink" Target="mailto:MithalW@issaquah.wednet.edu" TargetMode="External"/><Relationship Id="rId9" Type="http://schemas.openxmlformats.org/officeDocument/2006/relationships/hyperlink" Target="mailto:%3cChoS@issaquah.wednet.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F7BF5-9F05-45B1-9065-0C05DBB59BD5}"/>
              </a:ext>
            </a:extLst>
          </p:cNvPr>
          <p:cNvSpPr>
            <a:spLocks noGrp="1"/>
          </p:cNvSpPr>
          <p:nvPr>
            <p:ph type="title"/>
          </p:nvPr>
        </p:nvSpPr>
        <p:spPr>
          <a:xfrm>
            <a:off x="447582" y="923972"/>
            <a:ext cx="10515600" cy="1282674"/>
          </a:xfrm>
        </p:spPr>
        <p:txBody>
          <a:bodyPr/>
          <a:lstStyle/>
          <a:p>
            <a:r>
              <a:rPr lang="en-US"/>
              <a:t>Welcome Families!</a:t>
            </a:r>
          </a:p>
        </p:txBody>
      </p:sp>
      <p:sp>
        <p:nvSpPr>
          <p:cNvPr id="3" name="Content Placeholder 2">
            <a:extLst>
              <a:ext uri="{FF2B5EF4-FFF2-40B4-BE49-F238E27FC236}">
                <a16:creationId xmlns:a16="http://schemas.microsoft.com/office/drawing/2014/main" id="{5587F314-500C-4424-A92B-F9801A7CAC11}"/>
              </a:ext>
            </a:extLst>
          </p:cNvPr>
          <p:cNvSpPr>
            <a:spLocks noGrp="1"/>
          </p:cNvSpPr>
          <p:nvPr>
            <p:ph idx="1"/>
          </p:nvPr>
        </p:nvSpPr>
        <p:spPr>
          <a:xfrm>
            <a:off x="696156" y="1894348"/>
            <a:ext cx="6672309" cy="4870435"/>
          </a:xfrm>
        </p:spPr>
        <p:txBody>
          <a:bodyPr vert="horz" lIns="91440" tIns="45720" rIns="91440" bIns="45720" rtlCol="0" anchor="t">
            <a:normAutofit fontScale="92500" lnSpcReduction="20000"/>
          </a:bodyPr>
          <a:lstStyle/>
          <a:p>
            <a:r>
              <a:rPr lang="en-US" dirty="0"/>
              <a:t>Session will be recorded.</a:t>
            </a:r>
          </a:p>
          <a:p>
            <a:r>
              <a:rPr lang="en-US" dirty="0"/>
              <a:t>Session will be posted on the ISD website </a:t>
            </a:r>
            <a:r>
              <a:rPr lang="en-US"/>
              <a:t>after spring break.</a:t>
            </a:r>
          </a:p>
          <a:p>
            <a:r>
              <a:rPr lang="en-US" dirty="0"/>
              <a:t>Please mute your microphone.</a:t>
            </a:r>
            <a:endParaRPr lang="en-US" dirty="0">
              <a:ea typeface="Calibri"/>
              <a:cs typeface="Calibri"/>
            </a:endParaRPr>
          </a:p>
          <a:p>
            <a:r>
              <a:rPr lang="en-US" dirty="0"/>
              <a:t>Please turn off your audio.</a:t>
            </a:r>
            <a:endParaRPr lang="en-US" dirty="0">
              <a:ea typeface="Calibri"/>
              <a:cs typeface="Calibri"/>
            </a:endParaRPr>
          </a:p>
          <a:p>
            <a:r>
              <a:rPr lang="en-US" dirty="0"/>
              <a:t>Ask questions in the chat.</a:t>
            </a:r>
            <a:endParaRPr lang="en-US" dirty="0">
              <a:ea typeface="Calibri"/>
              <a:cs typeface="Calibri"/>
            </a:endParaRPr>
          </a:p>
          <a:p>
            <a:r>
              <a:rPr lang="en-US" dirty="0"/>
              <a:t>Chats will be addressed during the presentation if applicable or addressed at end of session.</a:t>
            </a:r>
          </a:p>
          <a:p>
            <a:r>
              <a:rPr lang="en-US" dirty="0"/>
              <a:t>Parents can ask questions at the end of the session.</a:t>
            </a:r>
            <a:endParaRPr lang="en-US">
              <a:ea typeface="Calibri"/>
              <a:cs typeface="Calibri"/>
            </a:endParaRPr>
          </a:p>
          <a:p>
            <a:r>
              <a:rPr lang="en-US"/>
              <a:t>Please complete the feedback form at the end of the session. </a:t>
            </a:r>
          </a:p>
        </p:txBody>
      </p:sp>
      <p:pic>
        <p:nvPicPr>
          <p:cNvPr id="4" name="Picture 3">
            <a:extLst>
              <a:ext uri="{FF2B5EF4-FFF2-40B4-BE49-F238E27FC236}">
                <a16:creationId xmlns:a16="http://schemas.microsoft.com/office/drawing/2014/main" id="{07A4F3B7-19E7-4EE7-9CCB-0B7042BDB5A4}"/>
              </a:ext>
            </a:extLst>
          </p:cNvPr>
          <p:cNvPicPr>
            <a:picLocks noChangeAspect="1"/>
          </p:cNvPicPr>
          <p:nvPr/>
        </p:nvPicPr>
        <p:blipFill>
          <a:blip r:embed="rId2"/>
          <a:stretch>
            <a:fillRect/>
          </a:stretch>
        </p:blipFill>
        <p:spPr>
          <a:xfrm>
            <a:off x="9497466" y="182538"/>
            <a:ext cx="2341067" cy="2444708"/>
          </a:xfrm>
          <a:prstGeom prst="rect">
            <a:avLst/>
          </a:prstGeom>
        </p:spPr>
      </p:pic>
      <p:pic>
        <p:nvPicPr>
          <p:cNvPr id="5" name="Picture 4" descr="A qr code on a green background&#10;&#10;Description automatically generated">
            <a:extLst>
              <a:ext uri="{FF2B5EF4-FFF2-40B4-BE49-F238E27FC236}">
                <a16:creationId xmlns:a16="http://schemas.microsoft.com/office/drawing/2014/main" id="{D5A4F14C-AE45-7AA9-2D75-4171A9553D13}"/>
              </a:ext>
            </a:extLst>
          </p:cNvPr>
          <p:cNvPicPr>
            <a:picLocks noChangeAspect="1"/>
          </p:cNvPicPr>
          <p:nvPr/>
        </p:nvPicPr>
        <p:blipFill>
          <a:blip r:embed="rId3"/>
          <a:stretch>
            <a:fillRect/>
          </a:stretch>
        </p:blipFill>
        <p:spPr>
          <a:xfrm>
            <a:off x="7883917" y="2826018"/>
            <a:ext cx="3955103" cy="3739367"/>
          </a:xfrm>
          <a:prstGeom prst="rect">
            <a:avLst/>
          </a:prstGeom>
        </p:spPr>
      </p:pic>
    </p:spTree>
    <p:extLst>
      <p:ext uri="{BB962C8B-B14F-4D97-AF65-F5344CB8AC3E}">
        <p14:creationId xmlns:p14="http://schemas.microsoft.com/office/powerpoint/2010/main" val="33488196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3937" y="2480891"/>
            <a:ext cx="10973005" cy="2675691"/>
          </a:xfrm>
        </p:spPr>
        <p:txBody>
          <a:bodyPr>
            <a:normAutofit fontScale="90000"/>
          </a:bodyPr>
          <a:lstStyle/>
          <a:p>
            <a:br>
              <a:rPr lang="en-US" sz="6000" dirty="0">
                <a:latin typeface="Times New Roman" panose="02020603050405020304" pitchFamily="18" charset="0"/>
                <a:cs typeface="Times New Roman" panose="02020603050405020304" pitchFamily="18" charset="0"/>
              </a:rPr>
            </a:br>
            <a:r>
              <a:rPr lang="en-US" sz="6000" dirty="0">
                <a:latin typeface="Times New Roman"/>
                <a:cs typeface="Times New Roman"/>
              </a:rPr>
              <a:t>Attendance and </a:t>
            </a:r>
            <a:br>
              <a:rPr lang="en-US" sz="6000" dirty="0">
                <a:latin typeface="Times New Roman"/>
                <a:cs typeface="Times New Roman"/>
              </a:rPr>
            </a:br>
            <a:r>
              <a:rPr lang="en-US" sz="6000" dirty="0">
                <a:latin typeface="Times New Roman"/>
                <a:cs typeface="Times New Roman"/>
              </a:rPr>
              <a:t>Reporting Student Conflict</a:t>
            </a:r>
            <a:br>
              <a:rPr lang="en-US"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a:cs typeface="Times New Roman"/>
              </a:rPr>
              <a:t>Issaquah School District</a:t>
            </a:r>
            <a:br>
              <a:rPr lang="en-US" sz="2200" dirty="0">
                <a:latin typeface="Times New Roman"/>
                <a:cs typeface="Times New Roman"/>
              </a:rPr>
            </a:br>
            <a:r>
              <a:rPr lang="en-US" sz="2200" dirty="0">
                <a:latin typeface="Times New Roman"/>
                <a:cs typeface="Times New Roman"/>
              </a:rPr>
              <a:t>Stacy Cho – Assistant Director of Compliance</a:t>
            </a:r>
            <a:br>
              <a:rPr lang="en-US" sz="2200" dirty="0">
                <a:latin typeface="Times New Roman"/>
                <a:cs typeface="Times New Roman"/>
              </a:rPr>
            </a:br>
            <a:r>
              <a:rPr lang="en-US" sz="2200" dirty="0">
                <a:latin typeface="Times New Roman"/>
                <a:cs typeface="Times New Roman"/>
              </a:rPr>
              <a:t>Lorna Gilmour – Family Partnership Specialist, Equity</a:t>
            </a:r>
            <a:br>
              <a:rPr lang="en-US" sz="2200" dirty="0">
                <a:latin typeface="Times New Roman"/>
                <a:cs typeface="Times New Roman"/>
              </a:rPr>
            </a:br>
            <a:endParaRPr lang="en-US" sz="2200">
              <a:latin typeface="Times New Roman"/>
              <a:cs typeface="Times New Roman"/>
            </a:endParaRPr>
          </a:p>
        </p:txBody>
      </p:sp>
      <p:pic>
        <p:nvPicPr>
          <p:cNvPr id="3" name="Picture 2">
            <a:extLst>
              <a:ext uri="{FF2B5EF4-FFF2-40B4-BE49-F238E27FC236}">
                <a16:creationId xmlns:a16="http://schemas.microsoft.com/office/drawing/2014/main" id="{B58ED71A-C492-4A72-9EFF-A83AD03EBD6A}"/>
              </a:ext>
            </a:extLst>
          </p:cNvPr>
          <p:cNvPicPr>
            <a:picLocks noChangeAspect="1"/>
          </p:cNvPicPr>
          <p:nvPr/>
        </p:nvPicPr>
        <p:blipFill>
          <a:blip r:embed="rId3"/>
          <a:stretch>
            <a:fillRect/>
          </a:stretch>
        </p:blipFill>
        <p:spPr>
          <a:xfrm>
            <a:off x="9292946" y="4081230"/>
            <a:ext cx="2338673" cy="2440734"/>
          </a:xfrm>
          <a:prstGeom prst="rect">
            <a:avLst/>
          </a:prstGeom>
        </p:spPr>
      </p:pic>
      <p:pic>
        <p:nvPicPr>
          <p:cNvPr id="4" name="Picture 3" descr="A group of people holding hands in a circle&#10;&#10;Description automatically generated">
            <a:extLst>
              <a:ext uri="{FF2B5EF4-FFF2-40B4-BE49-F238E27FC236}">
                <a16:creationId xmlns:a16="http://schemas.microsoft.com/office/drawing/2014/main" id="{A1CBD2E2-D8DA-732E-BDD7-CD5B955181CC}"/>
              </a:ext>
            </a:extLst>
          </p:cNvPr>
          <p:cNvPicPr>
            <a:picLocks noChangeAspect="1"/>
          </p:cNvPicPr>
          <p:nvPr/>
        </p:nvPicPr>
        <p:blipFill>
          <a:blip r:embed="rId3"/>
          <a:stretch>
            <a:fillRect/>
          </a:stretch>
        </p:blipFill>
        <p:spPr>
          <a:xfrm>
            <a:off x="396348" y="4209879"/>
            <a:ext cx="2338673" cy="2440734"/>
          </a:xfrm>
          <a:prstGeom prst="rect">
            <a:avLst/>
          </a:prstGeom>
        </p:spPr>
      </p:pic>
    </p:spTree>
    <p:extLst>
      <p:ext uri="{BB962C8B-B14F-4D97-AF65-F5344CB8AC3E}">
        <p14:creationId xmlns:p14="http://schemas.microsoft.com/office/powerpoint/2010/main" val="34913415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9FD94-1783-4F59-AD0C-AC09ED537A90}"/>
              </a:ext>
            </a:extLst>
          </p:cNvPr>
          <p:cNvSpPr>
            <a:spLocks noGrp="1"/>
          </p:cNvSpPr>
          <p:nvPr>
            <p:ph type="title"/>
          </p:nvPr>
        </p:nvSpPr>
        <p:spPr/>
        <p:txBody>
          <a:bodyPr/>
          <a:lstStyle/>
          <a:p>
            <a:r>
              <a:rPr lang="en-US"/>
              <a:t>Purpose of tonight’s event:</a:t>
            </a:r>
          </a:p>
        </p:txBody>
      </p:sp>
      <p:sp>
        <p:nvSpPr>
          <p:cNvPr id="3" name="Content Placeholder 2">
            <a:extLst>
              <a:ext uri="{FF2B5EF4-FFF2-40B4-BE49-F238E27FC236}">
                <a16:creationId xmlns:a16="http://schemas.microsoft.com/office/drawing/2014/main" id="{2CD51C6D-1016-4C5E-B8F5-D3C1F92D12C8}"/>
              </a:ext>
            </a:extLst>
          </p:cNvPr>
          <p:cNvSpPr>
            <a:spLocks noGrp="1"/>
          </p:cNvSpPr>
          <p:nvPr>
            <p:ph idx="1"/>
          </p:nvPr>
        </p:nvSpPr>
        <p:spPr/>
        <p:txBody>
          <a:bodyPr vert="horz" lIns="0" tIns="45720" rIns="0" bIns="45720" rtlCol="0" anchor="t">
            <a:normAutofit/>
          </a:bodyPr>
          <a:lstStyle/>
          <a:p>
            <a:pPr>
              <a:buFont typeface="Wingdings" panose="05000000000000000000" pitchFamily="2" charset="2"/>
              <a:buChar char="Ø"/>
            </a:pPr>
            <a:r>
              <a:rPr lang="en-US"/>
              <a:t>Provide </a:t>
            </a:r>
            <a:r>
              <a:rPr lang="en-US" b="1"/>
              <a:t>guidance</a:t>
            </a:r>
            <a:r>
              <a:rPr lang="en-US"/>
              <a:t> for families on procedures around reporting student conflict.</a:t>
            </a:r>
            <a:endParaRPr lang="en-US">
              <a:cs typeface="Calibri"/>
            </a:endParaRPr>
          </a:p>
          <a:p>
            <a:pPr>
              <a:buFont typeface="Wingdings" panose="05000000000000000000" pitchFamily="2" charset="2"/>
              <a:buChar char="Ø"/>
            </a:pPr>
            <a:r>
              <a:rPr lang="en-US"/>
              <a:t>Provide information regarding Attendance policies, provide definitions around truancy, chronic absenteeism and laws</a:t>
            </a:r>
          </a:p>
          <a:p>
            <a:pPr>
              <a:buFont typeface="Wingdings" panose="05000000000000000000" pitchFamily="2" charset="2"/>
              <a:buChar char="Ø"/>
            </a:pPr>
            <a:r>
              <a:rPr lang="en-US"/>
              <a:t>Provide tips on partnering with the school around attendance issues or student conflicts.</a:t>
            </a:r>
            <a:endParaRPr lang="en-US">
              <a:cs typeface="Calibri"/>
            </a:endParaRPr>
          </a:p>
        </p:txBody>
      </p:sp>
    </p:spTree>
    <p:extLst>
      <p:ext uri="{BB962C8B-B14F-4D97-AF65-F5344CB8AC3E}">
        <p14:creationId xmlns:p14="http://schemas.microsoft.com/office/powerpoint/2010/main" val="17424505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EE094-D41C-44AE-9669-5690D5D4E196}"/>
              </a:ext>
            </a:extLst>
          </p:cNvPr>
          <p:cNvSpPr>
            <a:spLocks noGrp="1"/>
          </p:cNvSpPr>
          <p:nvPr>
            <p:ph type="title"/>
          </p:nvPr>
        </p:nvSpPr>
        <p:spPr>
          <a:xfrm>
            <a:off x="455023" y="1121089"/>
            <a:ext cx="10515600" cy="1282674"/>
          </a:xfrm>
        </p:spPr>
        <p:txBody>
          <a:bodyPr/>
          <a:lstStyle/>
          <a:p>
            <a:r>
              <a:rPr lang="en-US"/>
              <a:t>Mean Behavior at School</a:t>
            </a:r>
          </a:p>
        </p:txBody>
      </p:sp>
      <p:sp>
        <p:nvSpPr>
          <p:cNvPr id="3" name="Content Placeholder 2">
            <a:extLst>
              <a:ext uri="{FF2B5EF4-FFF2-40B4-BE49-F238E27FC236}">
                <a16:creationId xmlns:a16="http://schemas.microsoft.com/office/drawing/2014/main" id="{2E9606A9-C13A-4AF6-A185-70D2568B3750}"/>
              </a:ext>
            </a:extLst>
          </p:cNvPr>
          <p:cNvSpPr>
            <a:spLocks noGrp="1"/>
          </p:cNvSpPr>
          <p:nvPr>
            <p:ph idx="1"/>
          </p:nvPr>
        </p:nvSpPr>
        <p:spPr>
          <a:xfrm>
            <a:off x="702821" y="2445591"/>
            <a:ext cx="10317480" cy="4037149"/>
          </a:xfrm>
        </p:spPr>
        <p:txBody>
          <a:bodyPr vert="horz" lIns="91440" tIns="45720" rIns="91440" bIns="45720" rtlCol="0" anchor="t">
            <a:normAutofit fontScale="92500" lnSpcReduction="20000"/>
          </a:bodyPr>
          <a:lstStyle/>
          <a:p>
            <a:r>
              <a:rPr lang="en-US"/>
              <a:t>Mean behavior may not always be bullying.</a:t>
            </a:r>
            <a:endParaRPr lang="en-US">
              <a:cs typeface="Calibri"/>
            </a:endParaRPr>
          </a:p>
          <a:p>
            <a:r>
              <a:rPr lang="en-US"/>
              <a:t>Many kids experience or participate in mean behavior.</a:t>
            </a:r>
            <a:endParaRPr lang="en-US">
              <a:ea typeface="Calibri"/>
              <a:cs typeface="Calibri"/>
            </a:endParaRPr>
          </a:p>
          <a:p>
            <a:r>
              <a:rPr lang="en-US"/>
              <a:t>Students' “othering” kids or questioning their sense of belonging. </a:t>
            </a:r>
            <a:r>
              <a:rPr lang="en-US" i="1"/>
              <a:t>Can be same race or gender, find way or difference to pick on others</a:t>
            </a:r>
            <a:endParaRPr lang="en-US" i="1">
              <a:ea typeface="Calibri"/>
              <a:cs typeface="Calibri"/>
            </a:endParaRPr>
          </a:p>
          <a:p>
            <a:r>
              <a:rPr lang="en-US"/>
              <a:t>Needs to be addressed and reported to an adult at school</a:t>
            </a:r>
          </a:p>
          <a:p>
            <a:r>
              <a:rPr lang="en-US"/>
              <a:t>Parents need to be aware of their children’s behavior so we can partner together.</a:t>
            </a:r>
            <a:endParaRPr lang="en-US">
              <a:ea typeface="Calibri"/>
              <a:cs typeface="Calibri"/>
            </a:endParaRPr>
          </a:p>
          <a:p>
            <a:pPr lvl="1">
              <a:buFont typeface="Courier New" panose="020B0604020202020204" pitchFamily="34" charset="0"/>
              <a:buChar char="o"/>
            </a:pPr>
            <a:r>
              <a:rPr lang="en-US">
                <a:cs typeface="Calibri"/>
              </a:rPr>
              <a:t>Listen to the feedback from the school</a:t>
            </a:r>
          </a:p>
          <a:p>
            <a:pPr lvl="1">
              <a:buFont typeface="Courier New" panose="020B0604020202020204" pitchFamily="34" charset="0"/>
              <a:buChar char="o"/>
            </a:pPr>
            <a:r>
              <a:rPr lang="en-US">
                <a:cs typeface="Calibri"/>
              </a:rPr>
              <a:t>Refrain from blaming the school or staff </a:t>
            </a:r>
          </a:p>
          <a:p>
            <a:pPr lvl="1">
              <a:buFont typeface="Courier New" panose="020B0604020202020204" pitchFamily="34" charset="0"/>
              <a:buChar char="o"/>
            </a:pPr>
            <a:r>
              <a:rPr lang="en-US">
                <a:cs typeface="Calibri"/>
              </a:rPr>
              <a:t>Consistent expectations for student behavior</a:t>
            </a:r>
          </a:p>
          <a:p>
            <a:pPr lvl="1">
              <a:buFont typeface="Courier New" panose="020B0604020202020204" pitchFamily="34" charset="0"/>
              <a:buChar char="o"/>
            </a:pPr>
            <a:r>
              <a:rPr lang="en-US">
                <a:cs typeface="Calibri"/>
              </a:rPr>
              <a:t>It takes both the school and home partnership to help change behavior</a:t>
            </a:r>
          </a:p>
          <a:p>
            <a:endParaRPr lang="en-US">
              <a:cs typeface="Calibri"/>
            </a:endParaRPr>
          </a:p>
        </p:txBody>
      </p:sp>
    </p:spTree>
    <p:extLst>
      <p:ext uri="{BB962C8B-B14F-4D97-AF65-F5344CB8AC3E}">
        <p14:creationId xmlns:p14="http://schemas.microsoft.com/office/powerpoint/2010/main" val="34498667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5940A-D081-441A-8C01-2C41F84F6DC3}"/>
              </a:ext>
            </a:extLst>
          </p:cNvPr>
          <p:cNvSpPr>
            <a:spLocks noGrp="1"/>
          </p:cNvSpPr>
          <p:nvPr>
            <p:ph type="title"/>
          </p:nvPr>
        </p:nvSpPr>
        <p:spPr>
          <a:xfrm>
            <a:off x="281247" y="1229607"/>
            <a:ext cx="2799080" cy="2864214"/>
          </a:xfrm>
        </p:spPr>
        <p:txBody>
          <a:bodyPr>
            <a:normAutofit fontScale="90000"/>
          </a:bodyPr>
          <a:lstStyle/>
          <a:p>
            <a:r>
              <a:rPr lang="en-US" b="1">
                <a:hlinkClick r:id="rId3"/>
              </a:rPr>
              <a:t>Definitions of Mean, Bullying, Rude and Conflicts</a:t>
            </a:r>
            <a:endParaRPr lang="en-US" b="1">
              <a:ea typeface="Calibri"/>
              <a:cs typeface="Calibri"/>
            </a:endParaRPr>
          </a:p>
        </p:txBody>
      </p:sp>
      <p:pic>
        <p:nvPicPr>
          <p:cNvPr id="4" name="Picture 3">
            <a:extLst>
              <a:ext uri="{FF2B5EF4-FFF2-40B4-BE49-F238E27FC236}">
                <a16:creationId xmlns:a16="http://schemas.microsoft.com/office/drawing/2014/main" id="{6BFBBB86-20A5-455E-BD51-EE1C766EEC4C}"/>
              </a:ext>
            </a:extLst>
          </p:cNvPr>
          <p:cNvPicPr>
            <a:picLocks noChangeAspect="1"/>
          </p:cNvPicPr>
          <p:nvPr/>
        </p:nvPicPr>
        <p:blipFill>
          <a:blip r:embed="rId4"/>
          <a:stretch>
            <a:fillRect/>
          </a:stretch>
        </p:blipFill>
        <p:spPr>
          <a:xfrm>
            <a:off x="3391860" y="59271"/>
            <a:ext cx="8435757" cy="6739352"/>
          </a:xfrm>
          <a:prstGeom prst="rect">
            <a:avLst/>
          </a:prstGeom>
        </p:spPr>
      </p:pic>
    </p:spTree>
    <p:extLst>
      <p:ext uri="{BB962C8B-B14F-4D97-AF65-F5344CB8AC3E}">
        <p14:creationId xmlns:p14="http://schemas.microsoft.com/office/powerpoint/2010/main" val="10966300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BFF4B-FAC1-4932-A514-5FED9B69DE35}"/>
              </a:ext>
            </a:extLst>
          </p:cNvPr>
          <p:cNvSpPr>
            <a:spLocks noGrp="1"/>
          </p:cNvSpPr>
          <p:nvPr>
            <p:ph type="title"/>
          </p:nvPr>
        </p:nvSpPr>
        <p:spPr>
          <a:xfrm>
            <a:off x="298268" y="1303968"/>
            <a:ext cx="10515600" cy="1282674"/>
          </a:xfrm>
        </p:spPr>
        <p:txBody>
          <a:bodyPr>
            <a:normAutofit fontScale="90000"/>
          </a:bodyPr>
          <a:lstStyle/>
          <a:p>
            <a:r>
              <a:rPr lang="en-US"/>
              <a:t>What can parents do to support students?</a:t>
            </a:r>
            <a:br>
              <a:rPr lang="en-US"/>
            </a:br>
            <a:r>
              <a:rPr lang="en-US">
                <a:hlinkClick r:id="rId3"/>
              </a:rPr>
              <a:t>(Mean, rude or conflicts)</a:t>
            </a:r>
            <a:endParaRPr lang="en-US"/>
          </a:p>
        </p:txBody>
      </p:sp>
      <p:sp>
        <p:nvSpPr>
          <p:cNvPr id="3" name="Content Placeholder 2">
            <a:extLst>
              <a:ext uri="{FF2B5EF4-FFF2-40B4-BE49-F238E27FC236}">
                <a16:creationId xmlns:a16="http://schemas.microsoft.com/office/drawing/2014/main" id="{B841FF55-FD90-458F-92A1-F25EF89D7C73}"/>
              </a:ext>
            </a:extLst>
          </p:cNvPr>
          <p:cNvSpPr>
            <a:spLocks noGrp="1"/>
          </p:cNvSpPr>
          <p:nvPr>
            <p:ph idx="1"/>
          </p:nvPr>
        </p:nvSpPr>
        <p:spPr>
          <a:xfrm>
            <a:off x="1172371" y="2794779"/>
            <a:ext cx="10718074" cy="4062145"/>
          </a:xfrm>
        </p:spPr>
        <p:txBody>
          <a:bodyPr vert="horz" lIns="91440" tIns="45720" rIns="91440" bIns="45720" rtlCol="0" anchor="t">
            <a:normAutofit fontScale="55000" lnSpcReduction="20000"/>
          </a:bodyPr>
          <a:lstStyle/>
          <a:p>
            <a:r>
              <a:rPr lang="en-US"/>
              <a:t>Identify if behavior is mean, rude, conflict or bullying so you can help your child appropriately work on solutions</a:t>
            </a:r>
            <a:endParaRPr lang="en-US">
              <a:ea typeface="Calibri" panose="020F0502020204030204"/>
              <a:cs typeface="Calibri" panose="020F0502020204030204"/>
            </a:endParaRPr>
          </a:p>
          <a:p>
            <a:r>
              <a:rPr lang="en-US"/>
              <a:t>Listen for understanding</a:t>
            </a:r>
            <a:endParaRPr lang="en-US">
              <a:ea typeface="Calibri"/>
              <a:cs typeface="Calibri"/>
            </a:endParaRPr>
          </a:p>
          <a:p>
            <a:r>
              <a:rPr lang="en-US"/>
              <a:t>For conflicts – you can counsel your child or have them get support of school counselor to help mediate or work out the disagreement (some students need to learn how to problem solve or do conflict resolution)</a:t>
            </a:r>
            <a:endParaRPr lang="en-US">
              <a:ea typeface="Calibri"/>
              <a:cs typeface="Calibri"/>
            </a:endParaRPr>
          </a:p>
          <a:p>
            <a:r>
              <a:rPr lang="en-US"/>
              <a:t>For Rude behaviors – provide students ideas or tools to use to ask student to stop. Coach them on how to involve staff as needed to intervene.</a:t>
            </a:r>
            <a:endParaRPr lang="en-US">
              <a:ea typeface="Calibri"/>
              <a:cs typeface="Calibri"/>
            </a:endParaRPr>
          </a:p>
          <a:p>
            <a:r>
              <a:rPr lang="en-US"/>
              <a:t>For Mean behaviors - work with student on problem solving step, identify who is a trusted adult to get support </a:t>
            </a:r>
            <a:endParaRPr lang="en-US">
              <a:ea typeface="Calibri"/>
              <a:cs typeface="Calibri"/>
            </a:endParaRPr>
          </a:p>
          <a:p>
            <a:pPr lvl="1"/>
            <a:r>
              <a:rPr lang="en-US"/>
              <a:t>If student has used all tools in their tool belt, and other student behavior is still ongoing, it needs to be reported. </a:t>
            </a:r>
            <a:endParaRPr lang="en-US">
              <a:ea typeface="Calibri"/>
              <a:cs typeface="Calibri"/>
            </a:endParaRPr>
          </a:p>
          <a:p>
            <a:r>
              <a:rPr lang="en-US"/>
              <a:t>For incidents when your child is the witness, you can still report the incident.</a:t>
            </a:r>
            <a:endParaRPr lang="en-US">
              <a:ea typeface="Calibri"/>
              <a:cs typeface="Calibri"/>
            </a:endParaRPr>
          </a:p>
          <a:p>
            <a:r>
              <a:rPr lang="en-US"/>
              <a:t>You/your child can report anonymously – Supportive measures will be offered in response to all reports; however, disciplinary actions on the alleged aggressor can only be imposed based on non-confidential reports.</a:t>
            </a:r>
            <a:endParaRPr lang="en-US">
              <a:ea typeface="Calibri"/>
              <a:cs typeface="Calibri"/>
            </a:endParaRPr>
          </a:p>
          <a:p>
            <a:r>
              <a:rPr lang="en-US"/>
              <a:t>District have policy to prevent </a:t>
            </a:r>
            <a:r>
              <a:rPr lang="en-US">
                <a:hlinkClick r:id="rId4"/>
              </a:rPr>
              <a:t>Retaliation</a:t>
            </a:r>
            <a:r>
              <a:rPr lang="en-US"/>
              <a:t> behavior. </a:t>
            </a:r>
            <a:endParaRPr lang="en-US">
              <a:ea typeface="Calibri"/>
              <a:cs typeface="Calibri"/>
            </a:endParaRPr>
          </a:p>
          <a:p>
            <a:r>
              <a:rPr lang="en-US"/>
              <a:t>If problem not resolved, continue to report new allegations to the principal and complete a non-confidential HIB form to initiate a full investigation.</a:t>
            </a:r>
            <a:endParaRPr lang="en-US">
              <a:ea typeface="Calibri"/>
              <a:cs typeface="Calibri"/>
            </a:endParaRPr>
          </a:p>
        </p:txBody>
      </p:sp>
    </p:spTree>
    <p:extLst>
      <p:ext uri="{BB962C8B-B14F-4D97-AF65-F5344CB8AC3E}">
        <p14:creationId xmlns:p14="http://schemas.microsoft.com/office/powerpoint/2010/main" val="7118226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1D92F-BC4F-4BA5-B1A2-F5888968DD92}"/>
              </a:ext>
            </a:extLst>
          </p:cNvPr>
          <p:cNvSpPr>
            <a:spLocks noGrp="1"/>
          </p:cNvSpPr>
          <p:nvPr>
            <p:ph type="title"/>
          </p:nvPr>
        </p:nvSpPr>
        <p:spPr>
          <a:xfrm>
            <a:off x="333102" y="1216883"/>
            <a:ext cx="10515600" cy="1282674"/>
          </a:xfrm>
        </p:spPr>
        <p:txBody>
          <a:bodyPr>
            <a:normAutofit/>
          </a:bodyPr>
          <a:lstStyle/>
          <a:p>
            <a:r>
              <a:rPr lang="en-US"/>
              <a:t>Examples of mean/unkind behaviors</a:t>
            </a:r>
            <a:br>
              <a:rPr lang="en-US"/>
            </a:br>
            <a:r>
              <a:rPr lang="en-US" sz="2700"/>
              <a:t>Students teasing or commenting about </a:t>
            </a:r>
          </a:p>
        </p:txBody>
      </p:sp>
      <p:sp>
        <p:nvSpPr>
          <p:cNvPr id="3" name="Content Placeholder 2">
            <a:extLst>
              <a:ext uri="{FF2B5EF4-FFF2-40B4-BE49-F238E27FC236}">
                <a16:creationId xmlns:a16="http://schemas.microsoft.com/office/drawing/2014/main" id="{D4DCEEB5-15D2-40B5-B498-287014CB74BD}"/>
              </a:ext>
            </a:extLst>
          </p:cNvPr>
          <p:cNvSpPr>
            <a:spLocks noGrp="1"/>
          </p:cNvSpPr>
          <p:nvPr>
            <p:ph idx="1"/>
          </p:nvPr>
        </p:nvSpPr>
        <p:spPr>
          <a:xfrm>
            <a:off x="1108166" y="2251766"/>
            <a:ext cx="10515600" cy="2914307"/>
          </a:xfrm>
        </p:spPr>
        <p:txBody>
          <a:bodyPr vert="horz" lIns="91440" tIns="45720" rIns="91440" bIns="45720" rtlCol="0" anchor="t">
            <a:normAutofit fontScale="92500" lnSpcReduction="20000"/>
          </a:bodyPr>
          <a:lstStyle/>
          <a:p>
            <a:r>
              <a:rPr lang="en-US" sz="2200"/>
              <a:t>Weight</a:t>
            </a:r>
            <a:endParaRPr lang="en-US" sz="2200">
              <a:ea typeface="Calibri"/>
              <a:cs typeface="Calibri"/>
            </a:endParaRPr>
          </a:p>
          <a:p>
            <a:r>
              <a:rPr lang="en-US" sz="2200"/>
              <a:t>Teeth</a:t>
            </a:r>
            <a:endParaRPr lang="en-US" sz="2200">
              <a:ea typeface="Calibri"/>
              <a:cs typeface="Calibri"/>
            </a:endParaRPr>
          </a:p>
          <a:p>
            <a:r>
              <a:rPr lang="en-US" sz="2200"/>
              <a:t>Hair </a:t>
            </a:r>
          </a:p>
          <a:p>
            <a:r>
              <a:rPr lang="en-US" sz="2200"/>
              <a:t>Skin color</a:t>
            </a:r>
            <a:endParaRPr lang="en-US" sz="2200">
              <a:ea typeface="Calibri"/>
              <a:cs typeface="Calibri"/>
            </a:endParaRPr>
          </a:p>
          <a:p>
            <a:r>
              <a:rPr lang="en-US" sz="2200"/>
              <a:t>Religion </a:t>
            </a:r>
            <a:endParaRPr lang="en-US" sz="2200">
              <a:ea typeface="Calibri"/>
              <a:cs typeface="Calibri"/>
            </a:endParaRPr>
          </a:p>
          <a:p>
            <a:r>
              <a:rPr lang="en-US" sz="2200"/>
              <a:t>Ableism – physical or learning disabled </a:t>
            </a:r>
            <a:endParaRPr lang="en-US" sz="2200">
              <a:ea typeface="Calibri"/>
              <a:cs typeface="Calibri"/>
            </a:endParaRPr>
          </a:p>
          <a:p>
            <a:r>
              <a:rPr lang="en-US" sz="2200"/>
              <a:t>Sexual identity – homophobic slurs, </a:t>
            </a:r>
            <a:endParaRPr lang="en-US" sz="2200">
              <a:ea typeface="Calibri"/>
              <a:cs typeface="Calibri"/>
            </a:endParaRPr>
          </a:p>
          <a:p>
            <a:r>
              <a:rPr lang="en-US" sz="2200"/>
              <a:t>Accent – students from same race or country may pick on others</a:t>
            </a:r>
            <a:endParaRPr lang="en-US" sz="2200">
              <a:ea typeface="Calibri"/>
              <a:cs typeface="Calibri"/>
            </a:endParaRPr>
          </a:p>
          <a:p>
            <a:endParaRPr lang="en-US"/>
          </a:p>
        </p:txBody>
      </p:sp>
      <p:sp>
        <p:nvSpPr>
          <p:cNvPr id="4" name="TextBox 3">
            <a:extLst>
              <a:ext uri="{FF2B5EF4-FFF2-40B4-BE49-F238E27FC236}">
                <a16:creationId xmlns:a16="http://schemas.microsoft.com/office/drawing/2014/main" id="{62A45206-654A-4D1F-A697-584813DFA27F}"/>
              </a:ext>
            </a:extLst>
          </p:cNvPr>
          <p:cNvSpPr txBox="1"/>
          <p:nvPr/>
        </p:nvSpPr>
        <p:spPr>
          <a:xfrm>
            <a:off x="599984" y="5007322"/>
            <a:ext cx="11532326" cy="1323439"/>
          </a:xfrm>
          <a:prstGeom prst="rect">
            <a:avLst/>
          </a:prstGeom>
          <a:noFill/>
        </p:spPr>
        <p:txBody>
          <a:bodyPr wrap="square" lIns="91440" tIns="45720" rIns="91440" bIns="45720" rtlCol="0" anchor="t">
            <a:spAutoFit/>
          </a:bodyPr>
          <a:lstStyle/>
          <a:p>
            <a:r>
              <a:rPr lang="en-US" sz="2000"/>
              <a:t>Talk to your child or get guidance if needed – is the action a mean behavior or does it rise to the level of HIB   </a:t>
            </a:r>
            <a:endParaRPr lang="en-US" sz="2000">
              <a:ea typeface="Calibri"/>
              <a:cs typeface="Calibri"/>
            </a:endParaRPr>
          </a:p>
          <a:p>
            <a:r>
              <a:rPr lang="en-US" sz="2000"/>
              <a:t>Even if it happens once, depending on the action, it can be HIB or needs to be formally reported.</a:t>
            </a:r>
            <a:endParaRPr lang="en-US" sz="2000">
              <a:cs typeface="Calibri"/>
            </a:endParaRPr>
          </a:p>
          <a:p>
            <a:r>
              <a:rPr lang="en-US" sz="2000" b="1">
                <a:solidFill>
                  <a:srgbClr val="FF0000"/>
                </a:solidFill>
              </a:rPr>
              <a:t>The impact of the act on the student is key as school administrators address the incident.</a:t>
            </a:r>
            <a:endParaRPr lang="en-US" sz="2000" b="1">
              <a:solidFill>
                <a:srgbClr val="FF0000"/>
              </a:solidFill>
              <a:ea typeface="Calibri"/>
              <a:cs typeface="Calibri"/>
            </a:endParaRPr>
          </a:p>
          <a:p>
            <a:r>
              <a:rPr lang="en-US" sz="2000"/>
              <a:t>Every incident is unique, many circumstances or factors involved.</a:t>
            </a:r>
            <a:endParaRPr lang="en-US" sz="2000">
              <a:ea typeface="Calibri"/>
              <a:cs typeface="Calibri"/>
            </a:endParaRPr>
          </a:p>
        </p:txBody>
      </p:sp>
    </p:spTree>
    <p:extLst>
      <p:ext uri="{BB962C8B-B14F-4D97-AF65-F5344CB8AC3E}">
        <p14:creationId xmlns:p14="http://schemas.microsoft.com/office/powerpoint/2010/main" val="10664304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975CA-BCA2-496E-9E75-1B0203E0DADF}"/>
              </a:ext>
            </a:extLst>
          </p:cNvPr>
          <p:cNvSpPr>
            <a:spLocks noGrp="1"/>
          </p:cNvSpPr>
          <p:nvPr>
            <p:ph type="title"/>
          </p:nvPr>
        </p:nvSpPr>
        <p:spPr/>
        <p:txBody>
          <a:bodyPr/>
          <a:lstStyle/>
          <a:p>
            <a:r>
              <a:rPr lang="en-US"/>
              <a:t>HIB defined</a:t>
            </a:r>
          </a:p>
        </p:txBody>
      </p:sp>
      <p:sp>
        <p:nvSpPr>
          <p:cNvPr id="3" name="Content Placeholder 2">
            <a:extLst>
              <a:ext uri="{FF2B5EF4-FFF2-40B4-BE49-F238E27FC236}">
                <a16:creationId xmlns:a16="http://schemas.microsoft.com/office/drawing/2014/main" id="{77785BB9-9C06-4832-9CB1-877BEB2A562E}"/>
              </a:ext>
            </a:extLst>
          </p:cNvPr>
          <p:cNvSpPr>
            <a:spLocks noGrp="1"/>
          </p:cNvSpPr>
          <p:nvPr>
            <p:ph idx="1"/>
          </p:nvPr>
        </p:nvSpPr>
        <p:spPr>
          <a:xfrm>
            <a:off x="838200" y="2590017"/>
            <a:ext cx="10515600" cy="3538723"/>
          </a:xfrm>
        </p:spPr>
        <p:txBody>
          <a:bodyPr vert="horz" lIns="91440" tIns="45720" rIns="91440" bIns="45720" rtlCol="0" anchor="t">
            <a:normAutofit fontScale="92500" lnSpcReduction="10000"/>
          </a:bodyPr>
          <a:lstStyle/>
          <a:p>
            <a:r>
              <a:rPr lang="en-US" b="1"/>
              <a:t>Harassment </a:t>
            </a:r>
            <a:r>
              <a:rPr lang="en-US"/>
              <a:t>- </a:t>
            </a:r>
            <a:r>
              <a:rPr lang="en-US">
                <a:solidFill>
                  <a:srgbClr val="373737"/>
                </a:solidFill>
                <a:ea typeface="+mn-lt"/>
                <a:cs typeface="+mn-lt"/>
              </a:rPr>
              <a:t>refers to any malicious act, which causes harm to any person's physical well-being. It can be </a:t>
            </a:r>
            <a:r>
              <a:rPr lang="en-US" b="1">
                <a:solidFill>
                  <a:srgbClr val="373737"/>
                </a:solidFill>
                <a:ea typeface="+mn-lt"/>
                <a:cs typeface="+mn-lt"/>
              </a:rPr>
              <a:t>discriminatory</a:t>
            </a:r>
            <a:r>
              <a:rPr lang="en-US">
                <a:solidFill>
                  <a:srgbClr val="373737"/>
                </a:solidFill>
                <a:ea typeface="+mn-lt"/>
                <a:cs typeface="+mn-lt"/>
              </a:rPr>
              <a:t> </a:t>
            </a:r>
            <a:r>
              <a:rPr lang="en-US" b="1">
                <a:solidFill>
                  <a:srgbClr val="373737"/>
                </a:solidFill>
                <a:ea typeface="+mn-lt"/>
                <a:cs typeface="+mn-lt"/>
              </a:rPr>
              <a:t>harassment</a:t>
            </a:r>
            <a:r>
              <a:rPr lang="en-US">
                <a:solidFill>
                  <a:srgbClr val="373737"/>
                </a:solidFill>
                <a:ea typeface="+mn-lt"/>
                <a:cs typeface="+mn-lt"/>
              </a:rPr>
              <a:t>, malicious harassment, or sexual harassment</a:t>
            </a:r>
            <a:r>
              <a:rPr lang="en-US" sz="1200">
                <a:solidFill>
                  <a:srgbClr val="373737"/>
                </a:solidFill>
                <a:ea typeface="+mn-lt"/>
                <a:cs typeface="+mn-lt"/>
              </a:rPr>
              <a:t>.</a:t>
            </a:r>
          </a:p>
          <a:p>
            <a:r>
              <a:rPr lang="en-US" b="1"/>
              <a:t>Bullying </a:t>
            </a:r>
            <a:r>
              <a:rPr lang="en-US"/>
              <a:t>- </a:t>
            </a:r>
            <a:r>
              <a:rPr lang="en-US">
                <a:solidFill>
                  <a:srgbClr val="373737"/>
                </a:solidFill>
                <a:ea typeface="+mn-lt"/>
                <a:cs typeface="+mn-lt"/>
              </a:rPr>
              <a:t>refers to unwanted aggressive behavior(s) by another student or group of students that involves an observed or perceived power imbalance and is repeated multiple times or is highly likely to be repeated. Bullying may inflict harm on the targeted student, including physical harm, or educational harm. Bullying can also occur through technology and is called electronic bullying or cyberbullying.</a:t>
            </a:r>
          </a:p>
          <a:p>
            <a:r>
              <a:rPr lang="en-US" b="1"/>
              <a:t>Intimidation </a:t>
            </a:r>
            <a:r>
              <a:rPr lang="en-US"/>
              <a:t>- </a:t>
            </a:r>
            <a:r>
              <a:rPr lang="en-US">
                <a:solidFill>
                  <a:srgbClr val="373737"/>
                </a:solidFill>
                <a:ea typeface="+mn-lt"/>
                <a:cs typeface="+mn-lt"/>
              </a:rPr>
              <a:t>refers to implied or overt threats of physical violence.</a:t>
            </a:r>
          </a:p>
          <a:p>
            <a:endParaRPr lang="en-US"/>
          </a:p>
        </p:txBody>
      </p:sp>
    </p:spTree>
    <p:extLst>
      <p:ext uri="{BB962C8B-B14F-4D97-AF65-F5344CB8AC3E}">
        <p14:creationId xmlns:p14="http://schemas.microsoft.com/office/powerpoint/2010/main" val="1099275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416B1-66D4-25C2-4520-0101F0449B9A}"/>
              </a:ext>
            </a:extLst>
          </p:cNvPr>
          <p:cNvSpPr>
            <a:spLocks noGrp="1"/>
          </p:cNvSpPr>
          <p:nvPr>
            <p:ph type="title"/>
          </p:nvPr>
        </p:nvSpPr>
        <p:spPr>
          <a:xfrm>
            <a:off x="330200" y="1651344"/>
            <a:ext cx="10515600" cy="1737757"/>
          </a:xfrm>
        </p:spPr>
        <p:txBody>
          <a:bodyPr/>
          <a:lstStyle/>
          <a:p>
            <a:r>
              <a:rPr lang="en-US" b="1">
                <a:solidFill>
                  <a:srgbClr val="006F82"/>
                </a:solidFill>
              </a:rPr>
              <a:t>Washington State Legal Definition</a:t>
            </a:r>
            <a:endParaRPr lang="en-US"/>
          </a:p>
          <a:p>
            <a:endParaRPr lang="en-US">
              <a:ea typeface="Calibri"/>
              <a:cs typeface="Calibri"/>
            </a:endParaRPr>
          </a:p>
        </p:txBody>
      </p:sp>
      <p:sp>
        <p:nvSpPr>
          <p:cNvPr id="3" name="Content Placeholder 2">
            <a:extLst>
              <a:ext uri="{FF2B5EF4-FFF2-40B4-BE49-F238E27FC236}">
                <a16:creationId xmlns:a16="http://schemas.microsoft.com/office/drawing/2014/main" id="{DAA64187-DCCE-F6FA-5918-D7545F66B171}"/>
              </a:ext>
            </a:extLst>
          </p:cNvPr>
          <p:cNvSpPr>
            <a:spLocks noGrp="1"/>
          </p:cNvSpPr>
          <p:nvPr>
            <p:ph idx="1"/>
          </p:nvPr>
        </p:nvSpPr>
        <p:spPr/>
        <p:txBody>
          <a:bodyPr vert="horz" lIns="91440" tIns="45720" rIns="91440" bIns="45720" rtlCol="0" anchor="t">
            <a:noAutofit/>
          </a:bodyPr>
          <a:lstStyle/>
          <a:p>
            <a:pPr marL="0" indent="0">
              <a:buNone/>
            </a:pPr>
            <a:r>
              <a:rPr lang="en-US" sz="2400">
                <a:solidFill>
                  <a:srgbClr val="373737"/>
                </a:solidFill>
                <a:ea typeface="+mn-lt"/>
                <a:cs typeface="+mn-lt"/>
              </a:rPr>
              <a:t>Harassment, intimidation, or bullying means any intentional electronic, written, verbal, or physical act when the intentional electronic, written, verbal, or physical act: </a:t>
            </a:r>
            <a:endParaRPr lang="en-US" sz="2400">
              <a:ea typeface="Calibri" panose="020F0502020204030204"/>
              <a:cs typeface="Calibri" panose="020F0502020204030204"/>
            </a:endParaRPr>
          </a:p>
          <a:p>
            <a:r>
              <a:rPr lang="en-US" sz="2400">
                <a:solidFill>
                  <a:srgbClr val="373737"/>
                </a:solidFill>
                <a:ea typeface="+mn-lt"/>
                <a:cs typeface="+mn-lt"/>
              </a:rPr>
              <a:t>Physically harms a student or damages the student's property; or </a:t>
            </a:r>
            <a:endParaRPr lang="en-US" sz="2400">
              <a:ea typeface="Calibri"/>
              <a:cs typeface="Calibri"/>
            </a:endParaRPr>
          </a:p>
          <a:p>
            <a:r>
              <a:rPr lang="en-US" sz="2400">
                <a:solidFill>
                  <a:srgbClr val="373737"/>
                </a:solidFill>
                <a:ea typeface="+mn-lt"/>
                <a:cs typeface="+mn-lt"/>
              </a:rPr>
              <a:t>Has the effect of substantially interfering with a student's education; or </a:t>
            </a:r>
            <a:endParaRPr lang="en-US" sz="2400">
              <a:ea typeface="Calibri"/>
              <a:cs typeface="Calibri"/>
            </a:endParaRPr>
          </a:p>
          <a:p>
            <a:r>
              <a:rPr lang="en-US" sz="2400">
                <a:solidFill>
                  <a:srgbClr val="373737"/>
                </a:solidFill>
                <a:ea typeface="+mn-lt"/>
                <a:cs typeface="+mn-lt"/>
              </a:rPr>
              <a:t>Is so severe, persistent, or pervasive that it creates an intimidating or threatening educational environment; or </a:t>
            </a:r>
            <a:endParaRPr lang="en-US" sz="2400">
              <a:ea typeface="Calibri"/>
              <a:cs typeface="Calibri"/>
            </a:endParaRPr>
          </a:p>
          <a:p>
            <a:r>
              <a:rPr lang="en-US" sz="2400">
                <a:solidFill>
                  <a:srgbClr val="373737"/>
                </a:solidFill>
                <a:ea typeface="+mn-lt"/>
                <a:cs typeface="+mn-lt"/>
              </a:rPr>
              <a:t>Has the effect of substantially disrupting the orderly operation of the school. </a:t>
            </a:r>
            <a:endParaRPr lang="en-US" sz="2400"/>
          </a:p>
          <a:p>
            <a:endParaRPr lang="en-US">
              <a:ea typeface="Calibri"/>
              <a:cs typeface="Calibri"/>
            </a:endParaRPr>
          </a:p>
        </p:txBody>
      </p:sp>
    </p:spTree>
    <p:extLst>
      <p:ext uri="{BB962C8B-B14F-4D97-AF65-F5344CB8AC3E}">
        <p14:creationId xmlns:p14="http://schemas.microsoft.com/office/powerpoint/2010/main" val="30500290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BF753-B2D8-4865-87A2-D86C650A39A0}"/>
              </a:ext>
            </a:extLst>
          </p:cNvPr>
          <p:cNvSpPr>
            <a:spLocks noGrp="1"/>
          </p:cNvSpPr>
          <p:nvPr>
            <p:ph type="title"/>
          </p:nvPr>
        </p:nvSpPr>
        <p:spPr>
          <a:xfrm>
            <a:off x="202474" y="1312677"/>
            <a:ext cx="10515600" cy="1282674"/>
          </a:xfrm>
        </p:spPr>
        <p:txBody>
          <a:bodyPr/>
          <a:lstStyle/>
          <a:p>
            <a:r>
              <a:rPr lang="en-US">
                <a:hlinkClick r:id="rId3"/>
              </a:rPr>
              <a:t>When and Why to Report Incidents - HIB</a:t>
            </a:r>
            <a:endParaRPr lang="en-US"/>
          </a:p>
        </p:txBody>
      </p:sp>
      <p:sp>
        <p:nvSpPr>
          <p:cNvPr id="3" name="Content Placeholder 2">
            <a:extLst>
              <a:ext uri="{FF2B5EF4-FFF2-40B4-BE49-F238E27FC236}">
                <a16:creationId xmlns:a16="http://schemas.microsoft.com/office/drawing/2014/main" id="{AAA6F8E3-4CB6-4746-B0D0-2EEFF0978CDA}"/>
              </a:ext>
            </a:extLst>
          </p:cNvPr>
          <p:cNvSpPr>
            <a:spLocks noGrp="1"/>
          </p:cNvSpPr>
          <p:nvPr>
            <p:ph idx="1"/>
          </p:nvPr>
        </p:nvSpPr>
        <p:spPr>
          <a:xfrm>
            <a:off x="838200" y="2412471"/>
            <a:ext cx="10515600" cy="3538723"/>
          </a:xfrm>
        </p:spPr>
        <p:txBody>
          <a:bodyPr vert="horz" lIns="91440" tIns="45720" rIns="91440" bIns="45720" rtlCol="0" anchor="t">
            <a:normAutofit/>
          </a:bodyPr>
          <a:lstStyle/>
          <a:p>
            <a:r>
              <a:rPr lang="en-US" b="1"/>
              <a:t>Pattern</a:t>
            </a:r>
            <a:r>
              <a:rPr lang="en-US"/>
              <a:t> - Student has used tools and strategies provided by school and the behavior is ongoing.  </a:t>
            </a:r>
          </a:p>
          <a:p>
            <a:r>
              <a:rPr lang="en-US" b="1"/>
              <a:t>Power</a:t>
            </a:r>
            <a:r>
              <a:rPr lang="en-US"/>
              <a:t> - Student has asked the student to stop or fears saying anything to student(s) due to imbalance of power.</a:t>
            </a:r>
          </a:p>
          <a:p>
            <a:r>
              <a:rPr lang="en-US" b="1"/>
              <a:t>Intentional</a:t>
            </a:r>
            <a:r>
              <a:rPr lang="en-US"/>
              <a:t> – behavior targeted at an individual or group of students.</a:t>
            </a:r>
          </a:p>
          <a:p>
            <a:r>
              <a:rPr lang="en-US"/>
              <a:t>Goal of aggressor – to hurt, harm or humiliate student</a:t>
            </a:r>
          </a:p>
          <a:p>
            <a:pPr marL="0" indent="0">
              <a:buNone/>
            </a:pPr>
            <a:endParaRPr lang="en-US">
              <a:ea typeface="Calibri" panose="020F0502020204030204"/>
              <a:cs typeface="Calibri" panose="020F0502020204030204"/>
            </a:endParaRPr>
          </a:p>
          <a:p>
            <a:endParaRPr lang="en-US"/>
          </a:p>
        </p:txBody>
      </p:sp>
      <p:sp>
        <p:nvSpPr>
          <p:cNvPr id="4" name="TextBox 3">
            <a:extLst>
              <a:ext uri="{FF2B5EF4-FFF2-40B4-BE49-F238E27FC236}">
                <a16:creationId xmlns:a16="http://schemas.microsoft.com/office/drawing/2014/main" id="{F2A33DAC-5372-45B3-A3D9-95DDD6409497}"/>
              </a:ext>
            </a:extLst>
          </p:cNvPr>
          <p:cNvSpPr txBox="1"/>
          <p:nvPr/>
        </p:nvSpPr>
        <p:spPr>
          <a:xfrm>
            <a:off x="765107" y="5482365"/>
            <a:ext cx="11042469" cy="984885"/>
          </a:xfrm>
          <a:prstGeom prst="rect">
            <a:avLst/>
          </a:prstGeom>
          <a:noFill/>
        </p:spPr>
        <p:txBody>
          <a:bodyPr wrap="square" lIns="91440" tIns="45720" rIns="91440" bIns="45720" rtlCol="0" anchor="t">
            <a:spAutoFit/>
          </a:bodyPr>
          <a:lstStyle/>
          <a:p>
            <a:r>
              <a:rPr lang="en-US" sz="2000" i="1"/>
              <a:t>*If you are unsure, you should always report anyway and let your school administrator decide.</a:t>
            </a:r>
            <a:endParaRPr lang="en-US" sz="2000" i="1">
              <a:ea typeface="Calibri"/>
              <a:cs typeface="Calibri"/>
            </a:endParaRPr>
          </a:p>
          <a:p>
            <a:r>
              <a:rPr lang="en-US" sz="2000" i="1"/>
              <a:t>School focus is to stop the behavior of concern.   Goal is to keep students safe. </a:t>
            </a:r>
            <a:r>
              <a:rPr lang="en-US" i="1"/>
              <a:t> </a:t>
            </a:r>
          </a:p>
          <a:p>
            <a:endParaRPr lang="en-US" i="1">
              <a:ea typeface="Calibri"/>
              <a:cs typeface="Calibri"/>
            </a:endParaRPr>
          </a:p>
        </p:txBody>
      </p:sp>
    </p:spTree>
    <p:extLst>
      <p:ext uri="{BB962C8B-B14F-4D97-AF65-F5344CB8AC3E}">
        <p14:creationId xmlns:p14="http://schemas.microsoft.com/office/powerpoint/2010/main" val="1571372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54CCF-F2C9-4B71-87F9-EFFDD87B05AF}"/>
              </a:ext>
            </a:extLst>
          </p:cNvPr>
          <p:cNvSpPr>
            <a:spLocks noGrp="1"/>
          </p:cNvSpPr>
          <p:nvPr>
            <p:ph type="title"/>
          </p:nvPr>
        </p:nvSpPr>
        <p:spPr>
          <a:xfrm>
            <a:off x="248920" y="1139957"/>
            <a:ext cx="10515600" cy="1282674"/>
          </a:xfrm>
        </p:spPr>
        <p:txBody>
          <a:bodyPr>
            <a:normAutofit fontScale="90000"/>
          </a:bodyPr>
          <a:lstStyle/>
          <a:p>
            <a:r>
              <a:rPr lang="en-US"/>
              <a:t>Who and How to Report incidents – For Parents</a:t>
            </a:r>
          </a:p>
        </p:txBody>
      </p:sp>
      <p:sp>
        <p:nvSpPr>
          <p:cNvPr id="3" name="Content Placeholder 2">
            <a:extLst>
              <a:ext uri="{FF2B5EF4-FFF2-40B4-BE49-F238E27FC236}">
                <a16:creationId xmlns:a16="http://schemas.microsoft.com/office/drawing/2014/main" id="{1FC990F6-E41B-4588-B537-18FFBB494175}"/>
              </a:ext>
            </a:extLst>
          </p:cNvPr>
          <p:cNvSpPr>
            <a:spLocks noGrp="1"/>
          </p:cNvSpPr>
          <p:nvPr>
            <p:ph idx="1"/>
          </p:nvPr>
        </p:nvSpPr>
        <p:spPr>
          <a:xfrm>
            <a:off x="838200" y="2042161"/>
            <a:ext cx="10842171" cy="4713332"/>
          </a:xfrm>
        </p:spPr>
        <p:txBody>
          <a:bodyPr vert="horz" lIns="91440" tIns="45720" rIns="91440" bIns="45720" rtlCol="0" anchor="t">
            <a:normAutofit fontScale="85000" lnSpcReduction="20000"/>
          </a:bodyPr>
          <a:lstStyle/>
          <a:p>
            <a:r>
              <a:rPr lang="en-US" sz="2100" i="1">
                <a:ea typeface="Calibri"/>
                <a:cs typeface="Calibri"/>
              </a:rPr>
              <a:t>Focus on the actions, report facts and details.  Work with the school to identify the problem and solution.</a:t>
            </a:r>
          </a:p>
          <a:p>
            <a:r>
              <a:rPr lang="en-US" sz="2400">
                <a:ea typeface="Calibri"/>
                <a:cs typeface="Calibri"/>
              </a:rPr>
              <a:t>ISD Webpage – Safety Concern on top of any ISD webpage - </a:t>
            </a:r>
            <a:r>
              <a:rPr lang="en-US" sz="2400">
                <a:ea typeface="+mn-lt"/>
                <a:cs typeface="+mn-lt"/>
                <a:hlinkClick r:id="rId3"/>
              </a:rPr>
              <a:t>Safety Concern - Issaquah School District 411 (isd411.org)</a:t>
            </a:r>
            <a:endParaRPr lang="en-US" sz="2400">
              <a:ea typeface="Calibri"/>
              <a:cs typeface="Calibri"/>
            </a:endParaRPr>
          </a:p>
          <a:p>
            <a:r>
              <a:rPr lang="en-US" sz="2400"/>
              <a:t>t is very important to always document in writing about incidents of mean or hateful behavior.</a:t>
            </a:r>
            <a:endParaRPr lang="en-US" sz="2400">
              <a:ea typeface="Calibri"/>
              <a:cs typeface="Calibri"/>
            </a:endParaRPr>
          </a:p>
          <a:p>
            <a:r>
              <a:rPr lang="en-US" sz="2400"/>
              <a:t>When incidents of hate and mean behavior is not addressed or reported – students suffer, school cannot address the issue, problem builds and escalates</a:t>
            </a:r>
            <a:endParaRPr lang="en-US" sz="2400">
              <a:ea typeface="Calibri"/>
              <a:cs typeface="Calibri"/>
            </a:endParaRPr>
          </a:p>
          <a:p>
            <a:r>
              <a:rPr lang="en-US" sz="2400"/>
              <a:t>For first time incidents – an email with details should be sent to the school staff.</a:t>
            </a:r>
            <a:endParaRPr lang="en-US" sz="2400">
              <a:ea typeface="Calibri"/>
              <a:cs typeface="Calibri"/>
            </a:endParaRPr>
          </a:p>
          <a:p>
            <a:pPr lvl="1"/>
            <a:r>
              <a:rPr lang="en-US"/>
              <a:t>If incident happened in class, send to the teacher and cc a school administrator* if needed.</a:t>
            </a:r>
            <a:endParaRPr lang="en-US">
              <a:ea typeface="Calibri"/>
              <a:cs typeface="Calibri"/>
            </a:endParaRPr>
          </a:p>
          <a:p>
            <a:pPr lvl="1"/>
            <a:r>
              <a:rPr lang="en-US"/>
              <a:t>If incident happened in lunch, hallway, recess, send the email to the school administrator*</a:t>
            </a:r>
            <a:endParaRPr lang="en-US">
              <a:ea typeface="Calibri"/>
              <a:cs typeface="Calibri"/>
            </a:endParaRPr>
          </a:p>
          <a:p>
            <a:r>
              <a:rPr lang="en-US" sz="2400"/>
              <a:t>If problem does not stop, send another email to all staff involved.  Parent is documenting a pattern of behavior.</a:t>
            </a:r>
            <a:endParaRPr lang="en-US" sz="2400">
              <a:cs typeface="Calibri"/>
            </a:endParaRPr>
          </a:p>
          <a:p>
            <a:r>
              <a:rPr lang="en-US" sz="2400"/>
              <a:t>Students may report directly to any district staff member when harassment, intimidation, or bullying is taking place. </a:t>
            </a:r>
            <a:endParaRPr lang="en-US" sz="2400">
              <a:ea typeface="Calibri"/>
              <a:cs typeface="Calibri"/>
            </a:endParaRPr>
          </a:p>
          <a:p>
            <a:r>
              <a:rPr lang="en-US" sz="2400"/>
              <a:t>For parent – written documentation is key to reporting incidents. (</a:t>
            </a:r>
            <a:r>
              <a:rPr lang="en-US" sz="2400" i="1"/>
              <a:t>In parent's preferred language</a:t>
            </a:r>
            <a:r>
              <a:rPr lang="en-US" sz="2400"/>
              <a:t>)</a:t>
            </a:r>
            <a:endParaRPr lang="en-US" sz="2400">
              <a:ea typeface="Calibri" panose="020F0502020204030204"/>
              <a:cs typeface="Calibri" panose="020F0502020204030204"/>
            </a:endParaRPr>
          </a:p>
          <a:p>
            <a:pPr marL="0" indent="0">
              <a:buNone/>
            </a:pPr>
            <a:r>
              <a:rPr lang="en-US" sz="1800" b="1" i="1">
                <a:ea typeface="Calibri" panose="020F0502020204030204"/>
                <a:cs typeface="Calibri" panose="020F0502020204030204"/>
              </a:rPr>
              <a:t>*School Administrator – principal, assistant principal or dean of students</a:t>
            </a:r>
          </a:p>
          <a:p>
            <a:endParaRPr lang="en-US">
              <a:ea typeface="Calibri" panose="020F0502020204030204"/>
              <a:cs typeface="Calibri" panose="020F0502020204030204"/>
            </a:endParaRPr>
          </a:p>
        </p:txBody>
      </p:sp>
    </p:spTree>
    <p:extLst>
      <p:ext uri="{BB962C8B-B14F-4D97-AF65-F5344CB8AC3E}">
        <p14:creationId xmlns:p14="http://schemas.microsoft.com/office/powerpoint/2010/main" val="656426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5C4C2-7D9A-4F5F-AC43-EE2F8831758A}"/>
              </a:ext>
            </a:extLst>
          </p:cNvPr>
          <p:cNvSpPr>
            <a:spLocks noGrp="1"/>
          </p:cNvSpPr>
          <p:nvPr>
            <p:ph type="title"/>
          </p:nvPr>
        </p:nvSpPr>
        <p:spPr>
          <a:xfrm>
            <a:off x="553720" y="1087913"/>
            <a:ext cx="10515600" cy="1282674"/>
          </a:xfrm>
        </p:spPr>
        <p:txBody>
          <a:bodyPr/>
          <a:lstStyle/>
          <a:p>
            <a:r>
              <a:rPr lang="en-US">
                <a:hlinkClick r:id="rId3"/>
              </a:rPr>
              <a:t>Reports</a:t>
            </a:r>
            <a:endParaRPr lang="en-US"/>
          </a:p>
        </p:txBody>
      </p:sp>
      <p:sp>
        <p:nvSpPr>
          <p:cNvPr id="3" name="Content Placeholder 2">
            <a:extLst>
              <a:ext uri="{FF2B5EF4-FFF2-40B4-BE49-F238E27FC236}">
                <a16:creationId xmlns:a16="http://schemas.microsoft.com/office/drawing/2014/main" id="{CB787F26-0CF9-41C1-88CB-9B4247183065}"/>
              </a:ext>
            </a:extLst>
          </p:cNvPr>
          <p:cNvSpPr>
            <a:spLocks noGrp="1"/>
          </p:cNvSpPr>
          <p:nvPr>
            <p:ph idx="1"/>
          </p:nvPr>
        </p:nvSpPr>
        <p:spPr>
          <a:xfrm>
            <a:off x="990600" y="2075947"/>
            <a:ext cx="10764520" cy="4426453"/>
          </a:xfrm>
        </p:spPr>
        <p:txBody>
          <a:bodyPr vert="horz" lIns="91440" tIns="45720" rIns="91440" bIns="45720" rtlCol="0" anchor="t">
            <a:normAutofit lnSpcReduction="10000"/>
          </a:bodyPr>
          <a:lstStyle/>
          <a:p>
            <a:r>
              <a:rPr lang="en-US" sz="2000">
                <a:hlinkClick r:id="rId4"/>
              </a:rPr>
              <a:t>Anonymous report </a:t>
            </a:r>
            <a:r>
              <a:rPr lang="en-US" sz="2000"/>
              <a:t>– no discipline can be assigned based only on an anonymous report. An investigation may or may not occur. Administrators may use the report as informational to gather more data or to watch for that behavior of students involved.</a:t>
            </a:r>
            <a:endParaRPr lang="en-US" sz="2000">
              <a:ea typeface="Calibri"/>
              <a:cs typeface="Calibri"/>
            </a:endParaRPr>
          </a:p>
          <a:p>
            <a:pPr lvl="1"/>
            <a:r>
              <a:rPr lang="en-US" sz="2000"/>
              <a:t>Usually done by student witnesses or parents who have heard of incidents</a:t>
            </a:r>
            <a:endParaRPr lang="en-US" sz="2000">
              <a:ea typeface="Calibri"/>
              <a:cs typeface="Calibri"/>
            </a:endParaRPr>
          </a:p>
          <a:p>
            <a:pPr lvl="1"/>
            <a:r>
              <a:rPr lang="en-US" sz="2000">
                <a:ea typeface="Calibri"/>
                <a:cs typeface="Calibri"/>
              </a:rPr>
              <a:t>Name of reporter not stated but provide enough details to help school look into the situation.</a:t>
            </a:r>
            <a:endParaRPr lang="en-US" sz="2000"/>
          </a:p>
          <a:p>
            <a:r>
              <a:rPr lang="en-US" sz="2000">
                <a:hlinkClick r:id="rId5"/>
              </a:rPr>
              <a:t>Informal Reporting</a:t>
            </a:r>
            <a:endParaRPr lang="en-US" sz="2000">
              <a:ea typeface="Calibri"/>
              <a:cs typeface="Calibri"/>
            </a:endParaRPr>
          </a:p>
          <a:p>
            <a:pPr lvl="1"/>
            <a:r>
              <a:rPr lang="en-US" sz="2000"/>
              <a:t>You can complete the informal reporting form or email school staff.</a:t>
            </a:r>
            <a:endParaRPr lang="en-US" sz="2000">
              <a:ea typeface="Calibri"/>
              <a:cs typeface="Calibri"/>
            </a:endParaRPr>
          </a:p>
          <a:p>
            <a:pPr lvl="1"/>
            <a:r>
              <a:rPr lang="en-US" sz="2000"/>
              <a:t>Key to reporting: provide details on when and where the behavior occurred, other student witnesses, all details you can provide.</a:t>
            </a:r>
            <a:endParaRPr lang="en-US" sz="2000">
              <a:ea typeface="Calibri"/>
              <a:cs typeface="Calibri"/>
            </a:endParaRPr>
          </a:p>
          <a:p>
            <a:pPr lvl="1"/>
            <a:r>
              <a:rPr lang="en-US" sz="2000">
                <a:ea typeface="Calibri"/>
                <a:cs typeface="Calibri"/>
              </a:rPr>
              <a:t>A follow up conversation will happen with school administrators to gather more information and to talk about what supportive measures might be needed.</a:t>
            </a:r>
          </a:p>
          <a:p>
            <a:r>
              <a:rPr lang="en-US" sz="2000">
                <a:ea typeface="Calibri"/>
                <a:cs typeface="Calibri"/>
                <a:hlinkClick r:id="rId6"/>
              </a:rPr>
              <a:t>Formal</a:t>
            </a:r>
            <a:r>
              <a:rPr lang="en-US" sz="2000">
                <a:hlinkClick r:id="rId6"/>
              </a:rPr>
              <a:t> Report</a:t>
            </a:r>
            <a:r>
              <a:rPr lang="en-US" sz="2000"/>
              <a:t> – </a:t>
            </a:r>
            <a:r>
              <a:rPr lang="en-US" sz="2000">
                <a:hlinkClick r:id="rId7"/>
              </a:rPr>
              <a:t>HIB Form </a:t>
            </a:r>
            <a:r>
              <a:rPr lang="en-US" sz="2000"/>
              <a:t>(online or complete paper) – email or give to school principal</a:t>
            </a:r>
            <a:endParaRPr lang="en-US" sz="2000">
              <a:ea typeface="Calibri"/>
              <a:cs typeface="Calibri"/>
            </a:endParaRPr>
          </a:p>
          <a:p>
            <a:pPr marL="0" indent="0">
              <a:buNone/>
            </a:pPr>
            <a:endParaRPr lang="en-US" sz="1600">
              <a:ea typeface="Calibri"/>
              <a:cs typeface="Calibri"/>
            </a:endParaRPr>
          </a:p>
          <a:p>
            <a:pPr marL="0" indent="0">
              <a:buNone/>
            </a:pPr>
            <a:r>
              <a:rPr lang="en-US" sz="2000">
                <a:ea typeface="Calibri" panose="020F0502020204030204"/>
                <a:cs typeface="Calibri" panose="020F0502020204030204"/>
              </a:rPr>
              <a:t>Be sure to include previous documentation/emails and screen shots if applicable.  </a:t>
            </a:r>
          </a:p>
        </p:txBody>
      </p:sp>
    </p:spTree>
    <p:extLst>
      <p:ext uri="{BB962C8B-B14F-4D97-AF65-F5344CB8AC3E}">
        <p14:creationId xmlns:p14="http://schemas.microsoft.com/office/powerpoint/2010/main" val="13853051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3FC57-330F-447C-85B0-1E824EA0A2F2}"/>
              </a:ext>
            </a:extLst>
          </p:cNvPr>
          <p:cNvSpPr>
            <a:spLocks noGrp="1"/>
          </p:cNvSpPr>
          <p:nvPr>
            <p:ph type="title"/>
          </p:nvPr>
        </p:nvSpPr>
        <p:spPr>
          <a:xfrm>
            <a:off x="319776" y="663721"/>
            <a:ext cx="10515600" cy="1282674"/>
          </a:xfrm>
        </p:spPr>
        <p:txBody>
          <a:bodyPr>
            <a:normAutofit/>
          </a:bodyPr>
          <a:lstStyle/>
          <a:p>
            <a:r>
              <a:rPr lang="en-US" sz="3200"/>
              <a:t>What happens after reporting:</a:t>
            </a:r>
          </a:p>
        </p:txBody>
      </p:sp>
      <p:sp>
        <p:nvSpPr>
          <p:cNvPr id="6" name="TextBox 5">
            <a:extLst>
              <a:ext uri="{FF2B5EF4-FFF2-40B4-BE49-F238E27FC236}">
                <a16:creationId xmlns:a16="http://schemas.microsoft.com/office/drawing/2014/main" id="{637BF925-DBC2-4FD2-B881-54CB63475F84}"/>
              </a:ext>
            </a:extLst>
          </p:cNvPr>
          <p:cNvSpPr txBox="1"/>
          <p:nvPr/>
        </p:nvSpPr>
        <p:spPr>
          <a:xfrm>
            <a:off x="381555" y="1632653"/>
            <a:ext cx="11719332" cy="4832092"/>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200"/>
              <a:t>School administrator or school staff will contact you within 2 school days to confirm receipt.</a:t>
            </a:r>
            <a:endParaRPr lang="en-US" sz="2200">
              <a:ea typeface="Calibri"/>
              <a:cs typeface="Calibri"/>
            </a:endParaRPr>
          </a:p>
          <a:p>
            <a:pPr marL="285750" indent="-285750">
              <a:buFont typeface="Arial" panose="020B0604020202020204" pitchFamily="34" charset="0"/>
              <a:buChar char="•"/>
            </a:pPr>
            <a:r>
              <a:rPr lang="en-US" sz="2200"/>
              <a:t>If additional information is needed, a time to meet (virtual or in person) will be scheduled (parent, school and student).</a:t>
            </a:r>
            <a:endParaRPr lang="en-US" sz="2200">
              <a:ea typeface="Calibri"/>
              <a:cs typeface="Calibri"/>
            </a:endParaRPr>
          </a:p>
          <a:p>
            <a:pPr marL="285750" indent="-285750">
              <a:buFont typeface="Arial" panose="020B0604020202020204" pitchFamily="34" charset="0"/>
              <a:buChar char="•"/>
            </a:pPr>
            <a:r>
              <a:rPr lang="en-US" sz="2200"/>
              <a:t>A non-confidential formal complaint will result in an investigation</a:t>
            </a:r>
            <a:endParaRPr lang="en-US" sz="2200">
              <a:ea typeface="Calibri"/>
              <a:cs typeface="Calibri"/>
            </a:endParaRPr>
          </a:p>
          <a:p>
            <a:pPr marL="742950" lvl="1" indent="-285750">
              <a:buFont typeface="Wingdings" panose="05000000000000000000" pitchFamily="2" charset="2"/>
              <a:buChar char="§"/>
            </a:pPr>
            <a:r>
              <a:rPr lang="en-US" sz="2200"/>
              <a:t>Interview both parties separately</a:t>
            </a:r>
            <a:endParaRPr lang="en-US" sz="2200">
              <a:ea typeface="Calibri"/>
              <a:cs typeface="Calibri"/>
            </a:endParaRPr>
          </a:p>
          <a:p>
            <a:pPr marL="742950" lvl="1" indent="-285750">
              <a:buFont typeface="Wingdings" panose="05000000000000000000" pitchFamily="2" charset="2"/>
              <a:buChar char="§"/>
            </a:pPr>
            <a:r>
              <a:rPr lang="en-US" sz="2200"/>
              <a:t>Interview witnesses</a:t>
            </a:r>
            <a:endParaRPr lang="en-US" sz="2200">
              <a:ea typeface="Calibri"/>
              <a:cs typeface="Calibri"/>
            </a:endParaRPr>
          </a:p>
          <a:p>
            <a:pPr marL="742950" lvl="1" indent="-285750">
              <a:buFont typeface="Wingdings" panose="05000000000000000000" pitchFamily="2" charset="2"/>
              <a:buChar char="§"/>
            </a:pPr>
            <a:r>
              <a:rPr lang="en-US" sz="2200"/>
              <a:t>Discussion with family. Let school know what supportive measures would benefit your student.</a:t>
            </a:r>
            <a:endParaRPr lang="en-US" sz="2200">
              <a:ea typeface="Calibri"/>
              <a:cs typeface="Calibri"/>
            </a:endParaRPr>
          </a:p>
          <a:p>
            <a:pPr marL="742950" lvl="1" indent="-285750">
              <a:buFont typeface="Wingdings" panose="05000000000000000000" pitchFamily="2" charset="2"/>
              <a:buChar char="§"/>
            </a:pPr>
            <a:r>
              <a:rPr lang="en-US" sz="2200"/>
              <a:t>Review of prior complaints involving both complainant and alleged aggressor</a:t>
            </a:r>
            <a:endParaRPr lang="en-US" sz="2200">
              <a:ea typeface="Calibri"/>
              <a:cs typeface="Calibri"/>
            </a:endParaRPr>
          </a:p>
          <a:p>
            <a:pPr marL="742950" lvl="1" indent="-285750">
              <a:buFont typeface="Wingdings" panose="05000000000000000000" pitchFamily="2" charset="2"/>
              <a:buChar char="§"/>
            </a:pPr>
            <a:r>
              <a:rPr lang="en-US" sz="2200">
                <a:ea typeface="Calibri"/>
                <a:cs typeface="Calibri"/>
              </a:rPr>
              <a:t>Review any available video footage (parents can request to see the video footage)</a:t>
            </a:r>
          </a:p>
          <a:p>
            <a:pPr marL="285750" indent="-285750">
              <a:buFont typeface="Arial" panose="020B0604020202020204" pitchFamily="34" charset="0"/>
              <a:buChar char="•"/>
            </a:pPr>
            <a:r>
              <a:rPr lang="en-US" sz="2200">
                <a:cs typeface="Calibri"/>
              </a:rPr>
              <a:t>Parent will be updated every 5 days regarding the investigation. </a:t>
            </a:r>
            <a:endParaRPr lang="en-US" sz="2200">
              <a:ea typeface="Calibri"/>
              <a:cs typeface="Calibri"/>
            </a:endParaRPr>
          </a:p>
          <a:p>
            <a:pPr marL="285750" indent="-285750">
              <a:buFont typeface="Arial" panose="020B0604020202020204" pitchFamily="34" charset="0"/>
              <a:buChar char="•"/>
            </a:pPr>
            <a:r>
              <a:rPr lang="en-US" sz="2200"/>
              <a:t>After the investigation, a written response will be given to the parent/guardian of both the complainant (person who reported) and the alleged aggressor.</a:t>
            </a:r>
            <a:endParaRPr lang="en-US" sz="2200">
              <a:ea typeface="Calibri"/>
              <a:cs typeface="Calibri"/>
            </a:endParaRPr>
          </a:p>
          <a:p>
            <a:r>
              <a:rPr lang="en-US" sz="2200">
                <a:solidFill>
                  <a:srgbClr val="FF0000"/>
                </a:solidFill>
              </a:rPr>
              <a:t>*The parents of the students involved are NOT connected.  School will not meet with parents of both parties at the same time.</a:t>
            </a:r>
            <a:endParaRPr lang="en-US" sz="2200">
              <a:solidFill>
                <a:srgbClr val="FF0000"/>
              </a:solidFill>
              <a:ea typeface="Calibri"/>
              <a:cs typeface="Calibri"/>
            </a:endParaRPr>
          </a:p>
        </p:txBody>
      </p:sp>
    </p:spTree>
    <p:extLst>
      <p:ext uri="{BB962C8B-B14F-4D97-AF65-F5344CB8AC3E}">
        <p14:creationId xmlns:p14="http://schemas.microsoft.com/office/powerpoint/2010/main" val="34926558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017DE-6000-4115-8F3D-D2168D7110E7}"/>
              </a:ext>
            </a:extLst>
          </p:cNvPr>
          <p:cNvSpPr>
            <a:spLocks noGrp="1"/>
          </p:cNvSpPr>
          <p:nvPr>
            <p:ph type="title"/>
          </p:nvPr>
        </p:nvSpPr>
        <p:spPr>
          <a:xfrm>
            <a:off x="4367343" y="-150204"/>
            <a:ext cx="10515600" cy="1282674"/>
          </a:xfrm>
        </p:spPr>
        <p:txBody>
          <a:bodyPr/>
          <a:lstStyle/>
          <a:p>
            <a:r>
              <a:rPr lang="en-US">
                <a:hlinkClick r:id="rId3"/>
              </a:rPr>
              <a:t>Behaviors and Disciplinary Actions</a:t>
            </a:r>
            <a:endParaRPr lang="en-US"/>
          </a:p>
        </p:txBody>
      </p:sp>
      <p:pic>
        <p:nvPicPr>
          <p:cNvPr id="3" name="Picture 2" descr="A chart with text on it&#10;&#10;Description automatically generated">
            <a:extLst>
              <a:ext uri="{FF2B5EF4-FFF2-40B4-BE49-F238E27FC236}">
                <a16:creationId xmlns:a16="http://schemas.microsoft.com/office/drawing/2014/main" id="{EEB48D23-9CB0-8850-46FE-84C2967D506A}"/>
              </a:ext>
            </a:extLst>
          </p:cNvPr>
          <p:cNvPicPr>
            <a:picLocks noChangeAspect="1"/>
          </p:cNvPicPr>
          <p:nvPr/>
        </p:nvPicPr>
        <p:blipFill>
          <a:blip r:embed="rId4"/>
          <a:stretch>
            <a:fillRect/>
          </a:stretch>
        </p:blipFill>
        <p:spPr>
          <a:xfrm>
            <a:off x="478896" y="871538"/>
            <a:ext cx="11572875" cy="6067425"/>
          </a:xfrm>
          <a:prstGeom prst="rect">
            <a:avLst/>
          </a:prstGeom>
        </p:spPr>
      </p:pic>
    </p:spTree>
    <p:extLst>
      <p:ext uri="{BB962C8B-B14F-4D97-AF65-F5344CB8AC3E}">
        <p14:creationId xmlns:p14="http://schemas.microsoft.com/office/powerpoint/2010/main" val="16675135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D472C-5B6B-4E2E-B881-56A0E5B0F9F9}"/>
              </a:ext>
            </a:extLst>
          </p:cNvPr>
          <p:cNvSpPr>
            <a:spLocks noGrp="1"/>
          </p:cNvSpPr>
          <p:nvPr>
            <p:ph type="title"/>
          </p:nvPr>
        </p:nvSpPr>
        <p:spPr/>
        <p:txBody>
          <a:bodyPr/>
          <a:lstStyle/>
          <a:p>
            <a:r>
              <a:rPr lang="en-US"/>
              <a:t>Progressive Discipline plan</a:t>
            </a:r>
          </a:p>
        </p:txBody>
      </p:sp>
      <p:sp>
        <p:nvSpPr>
          <p:cNvPr id="3" name="Content Placeholder 2">
            <a:extLst>
              <a:ext uri="{FF2B5EF4-FFF2-40B4-BE49-F238E27FC236}">
                <a16:creationId xmlns:a16="http://schemas.microsoft.com/office/drawing/2014/main" id="{A6F63895-AE2F-4E27-A323-6E764E28CC29}"/>
              </a:ext>
            </a:extLst>
          </p:cNvPr>
          <p:cNvSpPr>
            <a:spLocks noGrp="1"/>
          </p:cNvSpPr>
          <p:nvPr>
            <p:ph idx="1"/>
          </p:nvPr>
        </p:nvSpPr>
        <p:spPr>
          <a:xfrm>
            <a:off x="695960" y="2493288"/>
            <a:ext cx="10515600" cy="3538723"/>
          </a:xfrm>
        </p:spPr>
        <p:txBody>
          <a:bodyPr vert="horz" lIns="91440" tIns="45720" rIns="91440" bIns="45720" rtlCol="0" anchor="t">
            <a:normAutofit fontScale="92500" lnSpcReduction="10000"/>
          </a:bodyPr>
          <a:lstStyle/>
          <a:p>
            <a:r>
              <a:rPr lang="en-US"/>
              <a:t>The discipline of another student is not shared families or other students.</a:t>
            </a:r>
            <a:endParaRPr lang="en-US">
              <a:ea typeface="Calibri"/>
              <a:cs typeface="Calibri"/>
            </a:endParaRPr>
          </a:p>
          <a:p>
            <a:r>
              <a:rPr lang="en-US"/>
              <a:t>Our goal is to have a consequence that will help change a student's misbehavior and address that student's need.</a:t>
            </a:r>
            <a:endParaRPr lang="en-US">
              <a:ea typeface="Calibri"/>
              <a:cs typeface="Calibri"/>
            </a:endParaRPr>
          </a:p>
          <a:p>
            <a:r>
              <a:rPr lang="en-US"/>
              <a:t>Factors in the type of consequence or discipline</a:t>
            </a:r>
            <a:endParaRPr lang="en-US">
              <a:ea typeface="Calibri"/>
              <a:cs typeface="Calibri"/>
            </a:endParaRPr>
          </a:p>
          <a:p>
            <a:pPr marL="0" indent="0">
              <a:buNone/>
            </a:pPr>
            <a:r>
              <a:rPr lang="en-US"/>
              <a:t>   1</a:t>
            </a:r>
            <a:r>
              <a:rPr lang="en-US" baseline="30000"/>
              <a:t>st</a:t>
            </a:r>
            <a:r>
              <a:rPr lang="en-US"/>
              <a:t> offense</a:t>
            </a:r>
            <a:endParaRPr lang="en-US">
              <a:ea typeface="Calibri"/>
              <a:cs typeface="Calibri"/>
            </a:endParaRPr>
          </a:p>
          <a:p>
            <a:pPr marL="0" indent="0">
              <a:buNone/>
            </a:pPr>
            <a:r>
              <a:rPr lang="en-US"/>
              <a:t>   Type of offense</a:t>
            </a:r>
            <a:endParaRPr lang="en-US">
              <a:cs typeface="Calibri"/>
            </a:endParaRPr>
          </a:p>
          <a:p>
            <a:pPr marL="0" indent="0">
              <a:buNone/>
            </a:pPr>
            <a:r>
              <a:rPr lang="en-US"/>
              <a:t>   Severity of offense</a:t>
            </a:r>
            <a:endParaRPr lang="en-US">
              <a:cs typeface="Calibri"/>
            </a:endParaRPr>
          </a:p>
          <a:p>
            <a:pPr marL="0" indent="0">
              <a:buNone/>
            </a:pPr>
            <a:r>
              <a:rPr lang="en-US">
                <a:ea typeface="Calibri" panose="020F0502020204030204"/>
                <a:cs typeface="Calibri" panose="020F0502020204030204"/>
              </a:rPr>
              <a:t>   Developmental age of the student</a:t>
            </a:r>
          </a:p>
        </p:txBody>
      </p:sp>
    </p:spTree>
    <p:extLst>
      <p:ext uri="{BB962C8B-B14F-4D97-AF65-F5344CB8AC3E}">
        <p14:creationId xmlns:p14="http://schemas.microsoft.com/office/powerpoint/2010/main" val="25617466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A92EA-6404-40C0-88E7-EAC84A3CEE6D}"/>
              </a:ext>
            </a:extLst>
          </p:cNvPr>
          <p:cNvSpPr>
            <a:spLocks noGrp="1"/>
          </p:cNvSpPr>
          <p:nvPr>
            <p:ph type="title"/>
          </p:nvPr>
        </p:nvSpPr>
        <p:spPr>
          <a:xfrm>
            <a:off x="228600" y="1085124"/>
            <a:ext cx="10515600" cy="1282674"/>
          </a:xfrm>
        </p:spPr>
        <p:txBody>
          <a:bodyPr/>
          <a:lstStyle/>
          <a:p>
            <a:r>
              <a:rPr lang="en-US"/>
              <a:t>Discipline Response to Reports</a:t>
            </a:r>
          </a:p>
        </p:txBody>
      </p:sp>
      <p:sp>
        <p:nvSpPr>
          <p:cNvPr id="3" name="Content Placeholder 2">
            <a:extLst>
              <a:ext uri="{FF2B5EF4-FFF2-40B4-BE49-F238E27FC236}">
                <a16:creationId xmlns:a16="http://schemas.microsoft.com/office/drawing/2014/main" id="{E19BAAD4-7F5A-470D-A814-957AA5DC7582}"/>
              </a:ext>
            </a:extLst>
          </p:cNvPr>
          <p:cNvSpPr>
            <a:spLocks noGrp="1"/>
          </p:cNvSpPr>
          <p:nvPr>
            <p:ph idx="1"/>
          </p:nvPr>
        </p:nvSpPr>
        <p:spPr>
          <a:xfrm>
            <a:off x="838199" y="2042564"/>
            <a:ext cx="10735491" cy="4384362"/>
          </a:xfrm>
        </p:spPr>
        <p:txBody>
          <a:bodyPr vert="horz" lIns="91440" tIns="45720" rIns="91440" bIns="45720" rtlCol="0" anchor="t">
            <a:normAutofit fontScale="85000" lnSpcReduction="20000"/>
          </a:bodyPr>
          <a:lstStyle/>
          <a:p>
            <a:r>
              <a:rPr lang="en-US"/>
              <a:t>Unique – based on the specific student doing that specific behavior</a:t>
            </a:r>
          </a:p>
          <a:p>
            <a:pPr lvl="1"/>
            <a:r>
              <a:rPr lang="en-US"/>
              <a:t>Education – conversation, teaching, counseling</a:t>
            </a:r>
            <a:endParaRPr lang="en-US">
              <a:ea typeface="Calibri"/>
              <a:cs typeface="Calibri"/>
            </a:endParaRPr>
          </a:p>
          <a:p>
            <a:pPr lvl="1"/>
            <a:r>
              <a:rPr lang="en-US"/>
              <a:t>Resources may include mental health referral</a:t>
            </a:r>
            <a:endParaRPr lang="en-US">
              <a:ea typeface="Calibri"/>
              <a:cs typeface="Calibri"/>
            </a:endParaRPr>
          </a:p>
          <a:p>
            <a:pPr lvl="1"/>
            <a:r>
              <a:rPr lang="en-US"/>
              <a:t>Social emotional supports, </a:t>
            </a:r>
            <a:endParaRPr lang="en-US">
              <a:ea typeface="Calibri"/>
              <a:cs typeface="Calibri"/>
            </a:endParaRPr>
          </a:p>
          <a:p>
            <a:pPr lvl="1"/>
            <a:r>
              <a:rPr lang="en-US"/>
              <a:t>Student safety plan such as “No contact”, Recess time play area, lunch time plan</a:t>
            </a:r>
            <a:endParaRPr lang="en-US">
              <a:ea typeface="Calibri"/>
              <a:cs typeface="Calibri"/>
            </a:endParaRPr>
          </a:p>
          <a:p>
            <a:pPr lvl="1"/>
            <a:r>
              <a:rPr lang="en-US">
                <a:ea typeface="Calibri"/>
                <a:cs typeface="Calibri"/>
              </a:rPr>
              <a:t>Different walking paths</a:t>
            </a:r>
            <a:endParaRPr lang="en-US"/>
          </a:p>
          <a:p>
            <a:pPr lvl="1"/>
            <a:r>
              <a:rPr lang="en-US"/>
              <a:t>Afterschool or Saturday detention (High school)</a:t>
            </a:r>
            <a:endParaRPr lang="en-US">
              <a:ea typeface="Calibri"/>
              <a:cs typeface="Calibri"/>
            </a:endParaRPr>
          </a:p>
          <a:p>
            <a:pPr lvl="1"/>
            <a:r>
              <a:rPr lang="en-US"/>
              <a:t>Other consequences </a:t>
            </a:r>
            <a:endParaRPr lang="en-US">
              <a:ea typeface="Calibri"/>
              <a:cs typeface="Calibri"/>
            </a:endParaRPr>
          </a:p>
          <a:p>
            <a:r>
              <a:rPr lang="en-US"/>
              <a:t>Elementary grades may have Circles or class discussions, work with school counselor or administrator, sit in office to do activity as reflection on behavior</a:t>
            </a:r>
            <a:endParaRPr lang="en-US">
              <a:ea typeface="Calibri"/>
              <a:cs typeface="Calibri"/>
            </a:endParaRPr>
          </a:p>
          <a:p>
            <a:pPr marL="0" indent="0">
              <a:buNone/>
            </a:pPr>
            <a:r>
              <a:rPr lang="en-US"/>
              <a:t>Washington State discipline laws have changed.</a:t>
            </a:r>
            <a:endParaRPr lang="en-US">
              <a:cs typeface="Calibri"/>
            </a:endParaRPr>
          </a:p>
          <a:p>
            <a:pPr marL="0" indent="0">
              <a:buNone/>
            </a:pPr>
            <a:r>
              <a:rPr lang="en-US">
                <a:ea typeface="Calibri" panose="020F0502020204030204"/>
                <a:cs typeface="Calibri" panose="020F0502020204030204"/>
              </a:rPr>
              <a:t>Goal of school is to TEACH</a:t>
            </a:r>
            <a:endParaRPr lang="en-US"/>
          </a:p>
          <a:p>
            <a:pPr marL="0" indent="0">
              <a:buNone/>
            </a:pPr>
            <a:r>
              <a:rPr lang="en-US"/>
              <a:t>Removing students from school is not part of the plan unless extreme situation/circumstances.</a:t>
            </a:r>
          </a:p>
        </p:txBody>
      </p:sp>
    </p:spTree>
    <p:extLst>
      <p:ext uri="{BB962C8B-B14F-4D97-AF65-F5344CB8AC3E}">
        <p14:creationId xmlns:p14="http://schemas.microsoft.com/office/powerpoint/2010/main" val="24789376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7CE79-333E-4911-95B9-5E58F28F7241}"/>
              </a:ext>
            </a:extLst>
          </p:cNvPr>
          <p:cNvSpPr>
            <a:spLocks noGrp="1"/>
          </p:cNvSpPr>
          <p:nvPr>
            <p:ph type="title"/>
          </p:nvPr>
        </p:nvSpPr>
        <p:spPr>
          <a:xfrm>
            <a:off x="367938" y="1347512"/>
            <a:ext cx="10515600" cy="1282674"/>
          </a:xfrm>
        </p:spPr>
        <p:txBody>
          <a:bodyPr/>
          <a:lstStyle/>
          <a:p>
            <a:r>
              <a:rPr lang="en-US"/>
              <a:t>Communication with school in person</a:t>
            </a:r>
          </a:p>
        </p:txBody>
      </p:sp>
      <p:sp>
        <p:nvSpPr>
          <p:cNvPr id="3" name="Content Placeholder 2">
            <a:extLst>
              <a:ext uri="{FF2B5EF4-FFF2-40B4-BE49-F238E27FC236}">
                <a16:creationId xmlns:a16="http://schemas.microsoft.com/office/drawing/2014/main" id="{B6AC782E-C9E0-4622-8E8F-C99A0683BEBA}"/>
              </a:ext>
            </a:extLst>
          </p:cNvPr>
          <p:cNvSpPr>
            <a:spLocks noGrp="1"/>
          </p:cNvSpPr>
          <p:nvPr>
            <p:ph idx="1"/>
          </p:nvPr>
        </p:nvSpPr>
        <p:spPr>
          <a:xfrm>
            <a:off x="817789" y="2351296"/>
            <a:ext cx="9961880" cy="3690767"/>
          </a:xfrm>
        </p:spPr>
        <p:txBody>
          <a:bodyPr vert="horz" lIns="91440" tIns="45720" rIns="91440" bIns="45720" rtlCol="0" anchor="t">
            <a:normAutofit lnSpcReduction="10000"/>
          </a:bodyPr>
          <a:lstStyle/>
          <a:p>
            <a:r>
              <a:rPr lang="en-US"/>
              <a:t>Important to call school and make an appointment with an administrator.</a:t>
            </a:r>
            <a:endParaRPr lang="en-US">
              <a:ea typeface="Calibri"/>
              <a:cs typeface="Calibri"/>
            </a:endParaRPr>
          </a:p>
          <a:p>
            <a:r>
              <a:rPr lang="en-US"/>
              <a:t>Follow up with any conversations with an email so you have the information discussed in writing.</a:t>
            </a:r>
          </a:p>
          <a:p>
            <a:r>
              <a:rPr lang="en-US"/>
              <a:t>Important to keep calm and to work cooperatively with the school. </a:t>
            </a:r>
          </a:p>
          <a:p>
            <a:r>
              <a:rPr lang="en-US">
                <a:ea typeface="Calibri"/>
                <a:cs typeface="Calibri"/>
              </a:rPr>
              <a:t>Recognize that there may be a different side to the story then what is being shared with you at home.</a:t>
            </a:r>
            <a:endParaRPr lang="en-US"/>
          </a:p>
          <a:p>
            <a:r>
              <a:rPr lang="en-US"/>
              <a:t>Collaborate to keep your child safe.</a:t>
            </a:r>
          </a:p>
        </p:txBody>
      </p:sp>
    </p:spTree>
    <p:extLst>
      <p:ext uri="{BB962C8B-B14F-4D97-AF65-F5344CB8AC3E}">
        <p14:creationId xmlns:p14="http://schemas.microsoft.com/office/powerpoint/2010/main" val="31667936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B7672-3E0B-4A60-A2D6-7B1284275FB4}"/>
              </a:ext>
            </a:extLst>
          </p:cNvPr>
          <p:cNvSpPr>
            <a:spLocks noGrp="1"/>
          </p:cNvSpPr>
          <p:nvPr>
            <p:ph type="title"/>
          </p:nvPr>
        </p:nvSpPr>
        <p:spPr>
          <a:xfrm>
            <a:off x="449701" y="1720528"/>
            <a:ext cx="10515600" cy="1282674"/>
          </a:xfrm>
        </p:spPr>
        <p:txBody>
          <a:bodyPr/>
          <a:lstStyle/>
          <a:p>
            <a:r>
              <a:rPr lang="en-US"/>
              <a:t>What can be shared about incidents?</a:t>
            </a:r>
          </a:p>
        </p:txBody>
      </p:sp>
      <p:sp>
        <p:nvSpPr>
          <p:cNvPr id="3" name="Content Placeholder 2">
            <a:extLst>
              <a:ext uri="{FF2B5EF4-FFF2-40B4-BE49-F238E27FC236}">
                <a16:creationId xmlns:a16="http://schemas.microsoft.com/office/drawing/2014/main" id="{4D96EB85-E2AB-47E6-8581-3183ACC1439C}"/>
              </a:ext>
            </a:extLst>
          </p:cNvPr>
          <p:cNvSpPr>
            <a:spLocks noGrp="1"/>
          </p:cNvSpPr>
          <p:nvPr>
            <p:ph idx="1"/>
          </p:nvPr>
        </p:nvSpPr>
        <p:spPr>
          <a:xfrm>
            <a:off x="960120" y="2484580"/>
            <a:ext cx="9504680" cy="3698506"/>
          </a:xfrm>
        </p:spPr>
        <p:txBody>
          <a:bodyPr vert="horz" lIns="91440" tIns="45720" rIns="91440" bIns="45720" rtlCol="0" anchor="t">
            <a:normAutofit/>
          </a:bodyPr>
          <a:lstStyle/>
          <a:p>
            <a:pPr marL="0" indent="0">
              <a:buNone/>
            </a:pPr>
            <a:endParaRPr lang="en-US">
              <a:ea typeface="Calibri"/>
              <a:cs typeface="Calibri"/>
            </a:endParaRPr>
          </a:p>
          <a:p>
            <a:pPr marL="0" indent="0">
              <a:buNone/>
            </a:pPr>
            <a:r>
              <a:rPr lang="en-US">
                <a:ea typeface="Calibri"/>
                <a:cs typeface="Calibri"/>
              </a:rPr>
              <a:t>The student and family that reported the incident is not notified about the consequences of the other student's involved in the incident. (no names shared, no details given, parents not connected with each other)</a:t>
            </a:r>
          </a:p>
          <a:p>
            <a:endParaRPr lang="en-US">
              <a:ea typeface="Calibri"/>
              <a:cs typeface="Calibri"/>
            </a:endParaRPr>
          </a:p>
        </p:txBody>
      </p:sp>
    </p:spTree>
    <p:extLst>
      <p:ext uri="{BB962C8B-B14F-4D97-AF65-F5344CB8AC3E}">
        <p14:creationId xmlns:p14="http://schemas.microsoft.com/office/powerpoint/2010/main" val="36700564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781B8-0F5A-4842-8546-B38F890330B8}"/>
              </a:ext>
            </a:extLst>
          </p:cNvPr>
          <p:cNvSpPr>
            <a:spLocks noGrp="1"/>
          </p:cNvSpPr>
          <p:nvPr>
            <p:ph type="title"/>
          </p:nvPr>
        </p:nvSpPr>
        <p:spPr>
          <a:xfrm>
            <a:off x="277283" y="1386760"/>
            <a:ext cx="10515600" cy="1282674"/>
          </a:xfrm>
        </p:spPr>
        <p:txBody>
          <a:bodyPr/>
          <a:lstStyle/>
          <a:p>
            <a:r>
              <a:rPr lang="en-US"/>
              <a:t>Follow up after an incident – Tips for parents</a:t>
            </a:r>
          </a:p>
        </p:txBody>
      </p:sp>
      <p:sp>
        <p:nvSpPr>
          <p:cNvPr id="3" name="Content Placeholder 2">
            <a:extLst>
              <a:ext uri="{FF2B5EF4-FFF2-40B4-BE49-F238E27FC236}">
                <a16:creationId xmlns:a16="http://schemas.microsoft.com/office/drawing/2014/main" id="{6CE442BD-4365-413A-96C4-F19F9F766A93}"/>
              </a:ext>
            </a:extLst>
          </p:cNvPr>
          <p:cNvSpPr>
            <a:spLocks noGrp="1"/>
          </p:cNvSpPr>
          <p:nvPr>
            <p:ph idx="1"/>
          </p:nvPr>
        </p:nvSpPr>
        <p:spPr>
          <a:xfrm>
            <a:off x="795867" y="2553044"/>
            <a:ext cx="10515600" cy="3538723"/>
          </a:xfrm>
        </p:spPr>
        <p:txBody>
          <a:bodyPr vert="horz" lIns="91440" tIns="45720" rIns="91440" bIns="45720" rtlCol="0" anchor="t">
            <a:noAutofit/>
          </a:bodyPr>
          <a:lstStyle/>
          <a:p>
            <a:r>
              <a:rPr lang="en-US" sz="2400"/>
              <a:t>Parents need to have ongoing conversations with their child.  Check in with your child – Not to continually remind them or traumatize them but a check in </a:t>
            </a:r>
            <a:endParaRPr lang="en-US" sz="2400">
              <a:ea typeface="Calibri"/>
              <a:cs typeface="Calibri"/>
            </a:endParaRPr>
          </a:p>
          <a:p>
            <a:r>
              <a:rPr lang="en-US" sz="2400"/>
              <a:t>Families should focus on the outcome and the well-being of their child.</a:t>
            </a:r>
            <a:endParaRPr lang="en-US" sz="2400">
              <a:ea typeface="Calibri"/>
              <a:cs typeface="Calibri"/>
            </a:endParaRPr>
          </a:p>
          <a:p>
            <a:r>
              <a:rPr lang="en-US" sz="2400">
                <a:ea typeface="Calibri"/>
                <a:cs typeface="Calibri"/>
              </a:rPr>
              <a:t>If issue is still a concern, send an email to the administrator with details of the incident.</a:t>
            </a:r>
          </a:p>
          <a:p>
            <a:r>
              <a:rPr lang="en-US" sz="2400"/>
              <a:t>Ask for a weekly check in with the student by school personnel (school counselor, AP, trusted staff) as a supportive measure to help move forward from the incident. </a:t>
            </a:r>
            <a:endParaRPr lang="en-US" sz="2400">
              <a:ea typeface="Calibri"/>
              <a:cs typeface="Calibri"/>
            </a:endParaRPr>
          </a:p>
        </p:txBody>
      </p:sp>
    </p:spTree>
    <p:extLst>
      <p:ext uri="{BB962C8B-B14F-4D97-AF65-F5344CB8AC3E}">
        <p14:creationId xmlns:p14="http://schemas.microsoft.com/office/powerpoint/2010/main" val="26928352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CDE0A-3DEE-4238-9C52-1DB3ABA88180}"/>
              </a:ext>
            </a:extLst>
          </p:cNvPr>
          <p:cNvSpPr>
            <a:spLocks noGrp="1"/>
          </p:cNvSpPr>
          <p:nvPr>
            <p:ph type="title"/>
          </p:nvPr>
        </p:nvSpPr>
        <p:spPr>
          <a:xfrm>
            <a:off x="391160" y="845317"/>
            <a:ext cx="10515600" cy="1282674"/>
          </a:xfrm>
        </p:spPr>
        <p:txBody>
          <a:bodyPr/>
          <a:lstStyle/>
          <a:p>
            <a:r>
              <a:rPr lang="en-US" err="1"/>
              <a:t>Cyberbulling</a:t>
            </a:r>
            <a:r>
              <a:rPr lang="en-US"/>
              <a:t>/Online incidents</a:t>
            </a:r>
          </a:p>
        </p:txBody>
      </p:sp>
      <p:sp>
        <p:nvSpPr>
          <p:cNvPr id="3" name="Content Placeholder 2">
            <a:extLst>
              <a:ext uri="{FF2B5EF4-FFF2-40B4-BE49-F238E27FC236}">
                <a16:creationId xmlns:a16="http://schemas.microsoft.com/office/drawing/2014/main" id="{F2F5B57A-A941-4EE3-A2FF-BF51EECEEB1F}"/>
              </a:ext>
            </a:extLst>
          </p:cNvPr>
          <p:cNvSpPr>
            <a:spLocks noGrp="1"/>
          </p:cNvSpPr>
          <p:nvPr>
            <p:ph idx="1"/>
          </p:nvPr>
        </p:nvSpPr>
        <p:spPr>
          <a:xfrm>
            <a:off x="582682" y="1793174"/>
            <a:ext cx="11109960" cy="4881880"/>
          </a:xfrm>
        </p:spPr>
        <p:txBody>
          <a:bodyPr vert="horz" lIns="91440" tIns="45720" rIns="91440" bIns="45720" rtlCol="0" anchor="t">
            <a:normAutofit fontScale="85000" lnSpcReduction="20000"/>
          </a:bodyPr>
          <a:lstStyle/>
          <a:p>
            <a:r>
              <a:rPr lang="en-US" dirty="0"/>
              <a:t>Mean and Bullying often happens on Social Media such as Snapchat, Instagram, Discord, TikTok and other apps </a:t>
            </a:r>
          </a:p>
          <a:p>
            <a:r>
              <a:rPr lang="en-US" dirty="0">
                <a:ea typeface="Calibri"/>
                <a:cs typeface="Calibri"/>
              </a:rPr>
              <a:t>These apps have instructions for how to report accounts that are concerning</a:t>
            </a:r>
            <a:endParaRPr lang="en-US" dirty="0"/>
          </a:p>
          <a:p>
            <a:r>
              <a:rPr lang="en-US" dirty="0"/>
              <a:t>Take screenshots to document incidents to you can share with the school – documentation</a:t>
            </a:r>
            <a:endParaRPr lang="en-US" dirty="0">
              <a:ea typeface="Calibri"/>
              <a:cs typeface="Calibri"/>
            </a:endParaRPr>
          </a:p>
          <a:p>
            <a:r>
              <a:rPr lang="en-US" b="1" i="1" dirty="0">
                <a:ea typeface="Calibri"/>
                <a:cs typeface="Calibri"/>
              </a:rPr>
              <a:t>Talk to your students about how to block users and about group chats.</a:t>
            </a:r>
            <a:endParaRPr lang="en-US" b="1" i="1" dirty="0"/>
          </a:p>
          <a:p>
            <a:r>
              <a:rPr lang="en-US" dirty="0">
                <a:ea typeface="Calibri"/>
                <a:cs typeface="Calibri"/>
              </a:rPr>
              <a:t>Have a family plan for turning in technology at night so students can focus on sleep.</a:t>
            </a:r>
            <a:endParaRPr lang="en-US" dirty="0"/>
          </a:p>
          <a:p>
            <a:r>
              <a:rPr lang="en-US" dirty="0">
                <a:ea typeface="Calibri"/>
                <a:cs typeface="Calibri"/>
              </a:rPr>
              <a:t>Inappropriate photos (child pornography) should be shared with  police only.  Inform the school but DON'T send the photo to the school administrator/school. </a:t>
            </a:r>
            <a:endParaRPr lang="en-US" dirty="0"/>
          </a:p>
          <a:p>
            <a:r>
              <a:rPr lang="en-US" dirty="0"/>
              <a:t>Cyberbullying</a:t>
            </a:r>
            <a:endParaRPr lang="en-US" dirty="0">
              <a:ea typeface="Calibri"/>
              <a:cs typeface="Calibri"/>
            </a:endParaRPr>
          </a:p>
          <a:p>
            <a:pPr lvl="1"/>
            <a:r>
              <a:rPr lang="en-US" dirty="0"/>
              <a:t>Report the incident to school </a:t>
            </a:r>
            <a:endParaRPr lang="en-US" dirty="0">
              <a:ea typeface="Calibri"/>
              <a:cs typeface="Calibri"/>
            </a:endParaRPr>
          </a:p>
          <a:p>
            <a:pPr lvl="1"/>
            <a:r>
              <a:rPr lang="en-US" dirty="0"/>
              <a:t>Should be reported to the police also since it violates Federal Law</a:t>
            </a:r>
            <a:endParaRPr lang="en-US" dirty="0">
              <a:ea typeface="Calibri" panose="020F0502020204030204"/>
              <a:cs typeface="Calibri" panose="020F0502020204030204"/>
            </a:endParaRPr>
          </a:p>
          <a:p>
            <a:pPr lvl="1"/>
            <a:r>
              <a:rPr lang="en-US" dirty="0"/>
              <a:t>School will investigate if it is impacting school environment</a:t>
            </a:r>
            <a:endParaRPr lang="en-US" dirty="0">
              <a:ea typeface="Calibri"/>
              <a:cs typeface="Calibri"/>
            </a:endParaRPr>
          </a:p>
          <a:p>
            <a:pPr lvl="1"/>
            <a:r>
              <a:rPr lang="en-US" dirty="0">
                <a:ea typeface="Calibri"/>
                <a:cs typeface="Calibri"/>
              </a:rPr>
              <a:t>Block number and report user's account to the app</a:t>
            </a:r>
          </a:p>
          <a:p>
            <a:pPr lvl="1"/>
            <a:r>
              <a:rPr lang="en-US" dirty="0">
                <a:ea typeface="Calibri"/>
                <a:cs typeface="Calibri"/>
              </a:rPr>
              <a:t>Make sure your children know who is a part of the group chat  </a:t>
            </a:r>
          </a:p>
        </p:txBody>
      </p:sp>
    </p:spTree>
    <p:extLst>
      <p:ext uri="{BB962C8B-B14F-4D97-AF65-F5344CB8AC3E}">
        <p14:creationId xmlns:p14="http://schemas.microsoft.com/office/powerpoint/2010/main" val="39300353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CDE0A-3DEE-4238-9C52-1DB3ABA88180}"/>
              </a:ext>
            </a:extLst>
          </p:cNvPr>
          <p:cNvSpPr>
            <a:spLocks noGrp="1"/>
          </p:cNvSpPr>
          <p:nvPr>
            <p:ph type="title"/>
          </p:nvPr>
        </p:nvSpPr>
        <p:spPr>
          <a:xfrm>
            <a:off x="197636" y="1232365"/>
            <a:ext cx="10515600" cy="1282674"/>
          </a:xfrm>
        </p:spPr>
        <p:txBody>
          <a:bodyPr/>
          <a:lstStyle/>
          <a:p>
            <a:r>
              <a:rPr lang="en-US"/>
              <a:t>Incidents off campus</a:t>
            </a:r>
          </a:p>
        </p:txBody>
      </p:sp>
      <p:sp>
        <p:nvSpPr>
          <p:cNvPr id="3" name="Content Placeholder 2">
            <a:extLst>
              <a:ext uri="{FF2B5EF4-FFF2-40B4-BE49-F238E27FC236}">
                <a16:creationId xmlns:a16="http://schemas.microsoft.com/office/drawing/2014/main" id="{F2F5B57A-A941-4EE3-A2FF-BF51EECEEB1F}"/>
              </a:ext>
            </a:extLst>
          </p:cNvPr>
          <p:cNvSpPr>
            <a:spLocks noGrp="1"/>
          </p:cNvSpPr>
          <p:nvPr>
            <p:ph idx="1"/>
          </p:nvPr>
        </p:nvSpPr>
        <p:spPr>
          <a:xfrm>
            <a:off x="582682" y="1793174"/>
            <a:ext cx="11109960" cy="4881880"/>
          </a:xfrm>
        </p:spPr>
        <p:txBody>
          <a:bodyPr vert="horz" lIns="91440" tIns="45720" rIns="91440" bIns="45720" rtlCol="0" anchor="t">
            <a:normAutofit/>
          </a:bodyPr>
          <a:lstStyle/>
          <a:p>
            <a:pPr marL="0" indent="0">
              <a:buNone/>
            </a:pPr>
            <a:endParaRPr lang="en-US">
              <a:cs typeface="Calibri" panose="020F0502020204030204"/>
            </a:endParaRPr>
          </a:p>
          <a:p>
            <a:r>
              <a:rPr lang="en-US"/>
              <a:t>Fights or incidents between students often happen outside the school boundaries in neighborhoods or in the community.</a:t>
            </a:r>
            <a:endParaRPr lang="en-US">
              <a:ea typeface="Calibri"/>
              <a:cs typeface="Calibri"/>
            </a:endParaRPr>
          </a:p>
          <a:p>
            <a:pPr lvl="1"/>
            <a:r>
              <a:rPr lang="en-US"/>
              <a:t>Students can still request support from school if there is a known conflict between students that might include alternate passing times, different walking paths, or no contact agreements</a:t>
            </a:r>
            <a:endParaRPr lang="en-US">
              <a:ea typeface="Calibri"/>
              <a:cs typeface="Calibri"/>
            </a:endParaRPr>
          </a:p>
          <a:p>
            <a:pPr lvl="1"/>
            <a:r>
              <a:rPr lang="en-US"/>
              <a:t>Families can report such incidents to the police – school cannot address problem off campus</a:t>
            </a:r>
          </a:p>
          <a:p>
            <a:pPr marL="0" indent="0">
              <a:buNone/>
            </a:pPr>
            <a:endParaRPr lang="en-US">
              <a:ea typeface="Calibri"/>
              <a:cs typeface="Calibri"/>
            </a:endParaRPr>
          </a:p>
        </p:txBody>
      </p:sp>
    </p:spTree>
    <p:extLst>
      <p:ext uri="{BB962C8B-B14F-4D97-AF65-F5344CB8AC3E}">
        <p14:creationId xmlns:p14="http://schemas.microsoft.com/office/powerpoint/2010/main" val="42410080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59878-964F-3974-9E38-B98C0F694D17}"/>
              </a:ext>
            </a:extLst>
          </p:cNvPr>
          <p:cNvSpPr>
            <a:spLocks noGrp="1"/>
          </p:cNvSpPr>
          <p:nvPr>
            <p:ph type="title"/>
          </p:nvPr>
        </p:nvSpPr>
        <p:spPr/>
        <p:txBody>
          <a:bodyPr/>
          <a:lstStyle/>
          <a:p>
            <a:r>
              <a:rPr lang="en-US">
                <a:cs typeface="Calibri"/>
              </a:rPr>
              <a:t>Problem solving is part of learning process</a:t>
            </a:r>
            <a:endParaRPr lang="en-US"/>
          </a:p>
        </p:txBody>
      </p:sp>
      <p:sp>
        <p:nvSpPr>
          <p:cNvPr id="3" name="Content Placeholder 2">
            <a:extLst>
              <a:ext uri="{FF2B5EF4-FFF2-40B4-BE49-F238E27FC236}">
                <a16:creationId xmlns:a16="http://schemas.microsoft.com/office/drawing/2014/main" id="{59FE0A89-9CA8-9DA5-9C7E-3FD91E681653}"/>
              </a:ext>
            </a:extLst>
          </p:cNvPr>
          <p:cNvSpPr>
            <a:spLocks noGrp="1"/>
          </p:cNvSpPr>
          <p:nvPr>
            <p:ph idx="1"/>
          </p:nvPr>
        </p:nvSpPr>
        <p:spPr/>
        <p:txBody>
          <a:bodyPr vert="horz" lIns="91440" tIns="45720" rIns="91440" bIns="45720" rtlCol="0" anchor="t">
            <a:normAutofit/>
          </a:bodyPr>
          <a:lstStyle/>
          <a:p>
            <a:r>
              <a:rPr lang="en-US">
                <a:ea typeface="Calibri"/>
                <a:cs typeface="Calibri"/>
              </a:rPr>
              <a:t>Our students are learning and growing</a:t>
            </a:r>
          </a:p>
          <a:p>
            <a:r>
              <a:rPr lang="en-US">
                <a:ea typeface="Calibri"/>
                <a:cs typeface="Calibri"/>
              </a:rPr>
              <a:t>They will make mistakes</a:t>
            </a:r>
          </a:p>
          <a:p>
            <a:r>
              <a:rPr lang="en-US">
                <a:ea typeface="Calibri"/>
                <a:cs typeface="Calibri"/>
              </a:rPr>
              <a:t>We will partner together to help them navigate these situations</a:t>
            </a:r>
          </a:p>
          <a:p>
            <a:r>
              <a:rPr lang="en-US">
                <a:ea typeface="Calibri"/>
                <a:cs typeface="Calibri"/>
              </a:rPr>
              <a:t>We want all our students to feel safe and supported at school</a:t>
            </a:r>
          </a:p>
          <a:p>
            <a:r>
              <a:rPr lang="en-US">
                <a:ea typeface="Calibri"/>
                <a:cs typeface="Calibri"/>
              </a:rPr>
              <a:t>We have partnered with Care Solace to help our students, parents and community to connect to mental health professionals</a:t>
            </a:r>
          </a:p>
        </p:txBody>
      </p:sp>
    </p:spTree>
    <p:extLst>
      <p:ext uri="{BB962C8B-B14F-4D97-AF65-F5344CB8AC3E}">
        <p14:creationId xmlns:p14="http://schemas.microsoft.com/office/powerpoint/2010/main" val="42024659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3745B-421E-49E4-8C73-4C660AD10ED0}"/>
              </a:ext>
            </a:extLst>
          </p:cNvPr>
          <p:cNvSpPr>
            <a:spLocks noGrp="1"/>
          </p:cNvSpPr>
          <p:nvPr>
            <p:ph type="title"/>
          </p:nvPr>
        </p:nvSpPr>
        <p:spPr>
          <a:xfrm>
            <a:off x="960120" y="2430277"/>
            <a:ext cx="10515600" cy="1282674"/>
          </a:xfrm>
        </p:spPr>
        <p:txBody>
          <a:bodyPr>
            <a:normAutofit/>
          </a:bodyPr>
          <a:lstStyle/>
          <a:p>
            <a:pPr algn="ctr"/>
            <a:r>
              <a:rPr lang="en-US" sz="8000"/>
              <a:t>Attendance</a:t>
            </a:r>
          </a:p>
        </p:txBody>
      </p:sp>
    </p:spTree>
    <p:extLst>
      <p:ext uri="{BB962C8B-B14F-4D97-AF65-F5344CB8AC3E}">
        <p14:creationId xmlns:p14="http://schemas.microsoft.com/office/powerpoint/2010/main" val="32488414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DF38B-C85D-4A7B-8CE1-BFD3A6D47E3F}"/>
              </a:ext>
            </a:extLst>
          </p:cNvPr>
          <p:cNvSpPr>
            <a:spLocks noGrp="1"/>
          </p:cNvSpPr>
          <p:nvPr>
            <p:ph type="title"/>
          </p:nvPr>
        </p:nvSpPr>
        <p:spPr>
          <a:xfrm>
            <a:off x="280851" y="1082655"/>
            <a:ext cx="10515600" cy="1282674"/>
          </a:xfrm>
        </p:spPr>
        <p:txBody>
          <a:bodyPr>
            <a:noAutofit/>
          </a:bodyPr>
          <a:lstStyle/>
          <a:p>
            <a:r>
              <a:rPr lang="en-US" b="1"/>
              <a:t>Attendance Matters!</a:t>
            </a:r>
          </a:p>
        </p:txBody>
      </p:sp>
      <p:sp>
        <p:nvSpPr>
          <p:cNvPr id="3" name="Content Placeholder 2">
            <a:extLst>
              <a:ext uri="{FF2B5EF4-FFF2-40B4-BE49-F238E27FC236}">
                <a16:creationId xmlns:a16="http://schemas.microsoft.com/office/drawing/2014/main" id="{22B5AE0F-043B-40C7-8C95-0E548530D0AA}"/>
              </a:ext>
            </a:extLst>
          </p:cNvPr>
          <p:cNvSpPr>
            <a:spLocks noGrp="1"/>
          </p:cNvSpPr>
          <p:nvPr>
            <p:ph idx="1"/>
          </p:nvPr>
        </p:nvSpPr>
        <p:spPr>
          <a:xfrm>
            <a:off x="232954" y="1807433"/>
            <a:ext cx="5667103" cy="3905389"/>
          </a:xfrm>
        </p:spPr>
        <p:txBody>
          <a:bodyPr vert="horz" lIns="91440" tIns="45720" rIns="91440" bIns="45720" rtlCol="0" anchor="t">
            <a:normAutofit fontScale="77500" lnSpcReduction="20000"/>
          </a:bodyPr>
          <a:lstStyle/>
          <a:p>
            <a:pPr fontAlgn="base"/>
            <a:r>
              <a:rPr lang="en-US" dirty="0"/>
              <a:t>Research has shown that it usually </a:t>
            </a:r>
            <a:r>
              <a:rPr lang="en-US" b="1" dirty="0"/>
              <a:t>takes students three days to catch up with school work for every day they’ve missed.</a:t>
            </a:r>
          </a:p>
          <a:p>
            <a:pPr fontAlgn="base"/>
            <a:r>
              <a:rPr lang="en-US" dirty="0"/>
              <a:t>Develop social and emotional skills including </a:t>
            </a:r>
            <a:r>
              <a:rPr lang="en-US"/>
              <a:t>self-regulation</a:t>
            </a:r>
            <a:r>
              <a:rPr lang="en-US" dirty="0"/>
              <a:t> and problem solving.</a:t>
            </a:r>
            <a:endParaRPr lang="en-US" dirty="0">
              <a:ea typeface="Calibri"/>
              <a:cs typeface="Calibri"/>
            </a:endParaRPr>
          </a:p>
          <a:p>
            <a:pPr fontAlgn="base"/>
            <a:r>
              <a:rPr lang="en-US" dirty="0"/>
              <a:t>Establish an environment that promotes a sense of safety and belonging. ​</a:t>
            </a:r>
            <a:endParaRPr lang="en-US" dirty="0">
              <a:ea typeface="Calibri" panose="020F0502020204030204"/>
              <a:cs typeface="Calibri" panose="020F0502020204030204"/>
            </a:endParaRPr>
          </a:p>
          <a:p>
            <a:pPr fontAlgn="base"/>
            <a:r>
              <a:rPr lang="en-US" dirty="0"/>
              <a:t>Prioritizing respect and creating a space where students feel connected to adults in the building and the school culture. ​</a:t>
            </a:r>
            <a:endParaRPr lang="en-US" dirty="0">
              <a:ea typeface="Calibri" panose="020F0502020204030204"/>
              <a:cs typeface="Calibri" panose="020F0502020204030204"/>
            </a:endParaRPr>
          </a:p>
          <a:p>
            <a:pPr fontAlgn="base"/>
            <a:r>
              <a:rPr lang="en-US" dirty="0"/>
              <a:t>When students feel connected to and supported by their teachers, they are more motivated to attend and have better academic outcomes.</a:t>
            </a:r>
            <a:endParaRPr lang="en-US" dirty="0">
              <a:ea typeface="Calibri" panose="020F0502020204030204"/>
              <a:cs typeface="Calibri" panose="020F0502020204030204"/>
            </a:endParaRPr>
          </a:p>
          <a:p>
            <a:endParaRPr lang="en-US"/>
          </a:p>
        </p:txBody>
      </p:sp>
      <p:pic>
        <p:nvPicPr>
          <p:cNvPr id="4" name="Picture 3">
            <a:extLst>
              <a:ext uri="{FF2B5EF4-FFF2-40B4-BE49-F238E27FC236}">
                <a16:creationId xmlns:a16="http://schemas.microsoft.com/office/drawing/2014/main" id="{EA02DECF-0738-41F5-BF9D-20F7B1548117}"/>
              </a:ext>
            </a:extLst>
          </p:cNvPr>
          <p:cNvPicPr>
            <a:picLocks noChangeAspect="1"/>
          </p:cNvPicPr>
          <p:nvPr/>
        </p:nvPicPr>
        <p:blipFill>
          <a:blip r:embed="rId3"/>
          <a:stretch>
            <a:fillRect/>
          </a:stretch>
        </p:blipFill>
        <p:spPr>
          <a:xfrm>
            <a:off x="6983843" y="2365329"/>
            <a:ext cx="5141142" cy="2502762"/>
          </a:xfrm>
          <a:prstGeom prst="rect">
            <a:avLst/>
          </a:prstGeom>
        </p:spPr>
      </p:pic>
      <p:pic>
        <p:nvPicPr>
          <p:cNvPr id="5" name="Picture 4">
            <a:extLst>
              <a:ext uri="{FF2B5EF4-FFF2-40B4-BE49-F238E27FC236}">
                <a16:creationId xmlns:a16="http://schemas.microsoft.com/office/drawing/2014/main" id="{48C12A72-1115-4082-A742-DE9DC392ADFE}"/>
              </a:ext>
            </a:extLst>
          </p:cNvPr>
          <p:cNvPicPr>
            <a:picLocks noChangeAspect="1"/>
          </p:cNvPicPr>
          <p:nvPr/>
        </p:nvPicPr>
        <p:blipFill>
          <a:blip r:embed="rId4"/>
          <a:stretch>
            <a:fillRect/>
          </a:stretch>
        </p:blipFill>
        <p:spPr>
          <a:xfrm>
            <a:off x="7472657" y="4471710"/>
            <a:ext cx="4163514" cy="2321384"/>
          </a:xfrm>
          <a:prstGeom prst="rect">
            <a:avLst/>
          </a:prstGeom>
        </p:spPr>
      </p:pic>
    </p:spTree>
    <p:extLst>
      <p:ext uri="{BB962C8B-B14F-4D97-AF65-F5344CB8AC3E}">
        <p14:creationId xmlns:p14="http://schemas.microsoft.com/office/powerpoint/2010/main" val="30029395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7F0CB-0ADA-44E5-8702-6F5BB16227E2}"/>
              </a:ext>
            </a:extLst>
          </p:cNvPr>
          <p:cNvSpPr>
            <a:spLocks noGrp="1"/>
          </p:cNvSpPr>
          <p:nvPr>
            <p:ph type="title"/>
          </p:nvPr>
        </p:nvSpPr>
        <p:spPr>
          <a:xfrm>
            <a:off x="421640" y="957077"/>
            <a:ext cx="10515600" cy="1282674"/>
          </a:xfrm>
        </p:spPr>
        <p:txBody>
          <a:bodyPr/>
          <a:lstStyle/>
          <a:p>
            <a:r>
              <a:rPr lang="en-US" b="1"/>
              <a:t>Attendance Law</a:t>
            </a:r>
          </a:p>
        </p:txBody>
      </p:sp>
      <p:sp>
        <p:nvSpPr>
          <p:cNvPr id="3" name="Content Placeholder 2">
            <a:extLst>
              <a:ext uri="{FF2B5EF4-FFF2-40B4-BE49-F238E27FC236}">
                <a16:creationId xmlns:a16="http://schemas.microsoft.com/office/drawing/2014/main" id="{F5E744EC-08AD-40A9-B629-9660DDC02605}"/>
              </a:ext>
            </a:extLst>
          </p:cNvPr>
          <p:cNvSpPr>
            <a:spLocks noGrp="1"/>
          </p:cNvSpPr>
          <p:nvPr>
            <p:ph idx="1"/>
          </p:nvPr>
        </p:nvSpPr>
        <p:spPr>
          <a:xfrm>
            <a:off x="644677" y="2001924"/>
            <a:ext cx="6253480" cy="3105653"/>
          </a:xfrm>
        </p:spPr>
        <p:txBody>
          <a:bodyPr vert="horz" lIns="91440" tIns="45720" rIns="91440" bIns="45720" rtlCol="0" anchor="t">
            <a:normAutofit fontScale="92500" lnSpcReduction="10000"/>
          </a:bodyPr>
          <a:lstStyle/>
          <a:p>
            <a:pPr fontAlgn="base"/>
            <a:r>
              <a:rPr lang="en-US" dirty="0">
                <a:ea typeface="Calibri"/>
                <a:cs typeface="Calibri"/>
              </a:rPr>
              <a:t>Why does the law exist?</a:t>
            </a:r>
            <a:endParaRPr lang="en-US" dirty="0"/>
          </a:p>
          <a:p>
            <a:r>
              <a:rPr lang="en-US" dirty="0"/>
              <a:t>State Law requires children from the age of 8 to 17 to attend a public ​school, private school, or homeschooling. ​</a:t>
            </a:r>
          </a:p>
          <a:p>
            <a:pPr fontAlgn="base"/>
            <a:r>
              <a:rPr lang="en-US" dirty="0"/>
              <a:t>Children who are 6 or 7 years old are not required to be enrolled in school.​</a:t>
            </a:r>
            <a:endParaRPr lang="en-US" dirty="0">
              <a:ea typeface="Calibri" panose="020F0502020204030204"/>
              <a:cs typeface="Calibri" panose="020F0502020204030204"/>
            </a:endParaRPr>
          </a:p>
          <a:p>
            <a:pPr fontAlgn="base"/>
            <a:r>
              <a:rPr lang="en-US" dirty="0"/>
              <a:t>However, if parents enroll their </a:t>
            </a:r>
            <a:r>
              <a:rPr lang="en-US"/>
              <a:t>6- or 7-year-old</a:t>
            </a:r>
            <a:r>
              <a:rPr lang="en-US" dirty="0"/>
              <a:t>, the student ​must attend full-time.</a:t>
            </a:r>
            <a:endParaRPr lang="en-US" dirty="0">
              <a:ea typeface="Calibri" panose="020F0502020204030204"/>
              <a:cs typeface="Calibri" panose="020F0502020204030204"/>
            </a:endParaRPr>
          </a:p>
          <a:p>
            <a:pPr marL="0" indent="0" fontAlgn="base">
              <a:buNone/>
            </a:pPr>
            <a:endParaRPr lang="en-US"/>
          </a:p>
          <a:p>
            <a:endParaRPr lang="en-US"/>
          </a:p>
        </p:txBody>
      </p:sp>
      <p:pic>
        <p:nvPicPr>
          <p:cNvPr id="4" name="Picture 3">
            <a:extLst>
              <a:ext uri="{FF2B5EF4-FFF2-40B4-BE49-F238E27FC236}">
                <a16:creationId xmlns:a16="http://schemas.microsoft.com/office/drawing/2014/main" id="{0316A58C-F0DC-4F98-9616-CDD9B213DFCC}"/>
              </a:ext>
            </a:extLst>
          </p:cNvPr>
          <p:cNvPicPr>
            <a:picLocks noChangeAspect="1"/>
          </p:cNvPicPr>
          <p:nvPr/>
        </p:nvPicPr>
        <p:blipFill>
          <a:blip r:embed="rId3"/>
          <a:stretch>
            <a:fillRect/>
          </a:stretch>
        </p:blipFill>
        <p:spPr>
          <a:xfrm>
            <a:off x="7091680" y="2687664"/>
            <a:ext cx="4742859" cy="2407180"/>
          </a:xfrm>
          <a:prstGeom prst="rect">
            <a:avLst/>
          </a:prstGeom>
        </p:spPr>
      </p:pic>
      <p:sp>
        <p:nvSpPr>
          <p:cNvPr id="5" name="TextBox 4">
            <a:extLst>
              <a:ext uri="{FF2B5EF4-FFF2-40B4-BE49-F238E27FC236}">
                <a16:creationId xmlns:a16="http://schemas.microsoft.com/office/drawing/2014/main" id="{B3FBAC27-1FE4-435A-A13B-404F20F42349}"/>
              </a:ext>
            </a:extLst>
          </p:cNvPr>
          <p:cNvSpPr txBox="1"/>
          <p:nvPr/>
        </p:nvSpPr>
        <p:spPr>
          <a:xfrm>
            <a:off x="650240" y="5201920"/>
            <a:ext cx="11084560" cy="1538883"/>
          </a:xfrm>
          <a:prstGeom prst="rect">
            <a:avLst/>
          </a:prstGeom>
          <a:noFill/>
        </p:spPr>
        <p:txBody>
          <a:bodyPr wrap="square" rtlCol="0">
            <a:spAutoFit/>
          </a:bodyPr>
          <a:lstStyle/>
          <a:p>
            <a:pPr fontAlgn="base"/>
            <a:r>
              <a:rPr lang="en-US" sz="2400">
                <a:solidFill>
                  <a:srgbClr val="00B050"/>
                </a:solidFill>
              </a:rPr>
              <a:t>The law requires many things of schools, but only requires one thing ​of students: </a:t>
            </a:r>
          </a:p>
          <a:p>
            <a:pPr fontAlgn="base"/>
            <a:r>
              <a:rPr lang="en-US" sz="2800" b="1">
                <a:solidFill>
                  <a:srgbClr val="00B050"/>
                </a:solidFill>
              </a:rPr>
              <a:t>attend school.  </a:t>
            </a:r>
          </a:p>
          <a:p>
            <a:pPr fontAlgn="base"/>
            <a:r>
              <a:rPr lang="en-US" sz="2400">
                <a:solidFill>
                  <a:srgbClr val="00B050"/>
                </a:solidFill>
              </a:rPr>
              <a:t>If a student does not attend school the law ​requires the school district to take action. </a:t>
            </a:r>
          </a:p>
          <a:p>
            <a:endParaRPr lang="en-US"/>
          </a:p>
        </p:txBody>
      </p:sp>
    </p:spTree>
    <p:extLst>
      <p:ext uri="{BB962C8B-B14F-4D97-AF65-F5344CB8AC3E}">
        <p14:creationId xmlns:p14="http://schemas.microsoft.com/office/powerpoint/2010/main" val="26185586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C264A-4762-45D2-A923-F6C665E59324}"/>
              </a:ext>
            </a:extLst>
          </p:cNvPr>
          <p:cNvSpPr>
            <a:spLocks noGrp="1"/>
          </p:cNvSpPr>
          <p:nvPr>
            <p:ph type="title"/>
          </p:nvPr>
        </p:nvSpPr>
        <p:spPr>
          <a:xfrm>
            <a:off x="489858" y="851123"/>
            <a:ext cx="10515600" cy="1282674"/>
          </a:xfrm>
        </p:spPr>
        <p:txBody>
          <a:bodyPr/>
          <a:lstStyle/>
          <a:p>
            <a:r>
              <a:rPr lang="en-US" b="1"/>
              <a:t>Reporting Absences </a:t>
            </a:r>
          </a:p>
        </p:txBody>
      </p:sp>
      <p:sp>
        <p:nvSpPr>
          <p:cNvPr id="3" name="Content Placeholder 2">
            <a:extLst>
              <a:ext uri="{FF2B5EF4-FFF2-40B4-BE49-F238E27FC236}">
                <a16:creationId xmlns:a16="http://schemas.microsoft.com/office/drawing/2014/main" id="{77034055-51E0-4103-8B4E-C8307AA634CD}"/>
              </a:ext>
            </a:extLst>
          </p:cNvPr>
          <p:cNvSpPr>
            <a:spLocks noGrp="1"/>
          </p:cNvSpPr>
          <p:nvPr>
            <p:ph idx="1"/>
          </p:nvPr>
        </p:nvSpPr>
        <p:spPr>
          <a:xfrm>
            <a:off x="550818" y="1920644"/>
            <a:ext cx="5710645" cy="4784956"/>
          </a:xfrm>
        </p:spPr>
        <p:txBody>
          <a:bodyPr vert="horz" lIns="91440" tIns="45720" rIns="91440" bIns="45720" rtlCol="0" anchor="t">
            <a:normAutofit fontScale="70000" lnSpcReduction="20000"/>
          </a:bodyPr>
          <a:lstStyle/>
          <a:p>
            <a:r>
              <a:rPr lang="en-US"/>
              <a:t>Call the </a:t>
            </a:r>
            <a:r>
              <a:rPr lang="en-US">
                <a:hlinkClick r:id="rId3"/>
              </a:rPr>
              <a:t>school attendance </a:t>
            </a:r>
            <a:r>
              <a:rPr lang="en-US"/>
              <a:t>office using the email or phone number listed above to excuse the absence each day. </a:t>
            </a:r>
          </a:p>
          <a:p>
            <a:pPr lvl="1"/>
            <a:r>
              <a:rPr lang="en-US"/>
              <a:t>Provide student name, grade level, date of absence and reason for absence</a:t>
            </a:r>
          </a:p>
          <a:p>
            <a:pPr lvl="1"/>
            <a:r>
              <a:rPr lang="en-US">
                <a:ea typeface="Calibri"/>
                <a:cs typeface="Calibri"/>
              </a:rPr>
              <a:t>You can call at night and leave a message as well if you forget to call during the day.</a:t>
            </a:r>
            <a:endParaRPr lang="en-US"/>
          </a:p>
          <a:p>
            <a:r>
              <a:rPr lang="en-US"/>
              <a:t>Any absence is marked unexcused if the office is not notified. </a:t>
            </a:r>
          </a:p>
          <a:p>
            <a:r>
              <a:rPr lang="en-US"/>
              <a:t>A student arriving 2 or more hours after the start of the day is considered absent for the morning. (Elementary)</a:t>
            </a:r>
            <a:endParaRPr lang="en-US">
              <a:ea typeface="Calibri"/>
              <a:cs typeface="Calibri"/>
            </a:endParaRPr>
          </a:p>
          <a:p>
            <a:r>
              <a:rPr lang="en-US"/>
              <a:t>A student who leaves 2 or more hours before dismissal is considered absent for the afternoon. (Elementary)</a:t>
            </a:r>
            <a:endParaRPr lang="en-US">
              <a:ea typeface="Calibri"/>
              <a:cs typeface="Calibri"/>
            </a:endParaRPr>
          </a:p>
          <a:p>
            <a:r>
              <a:rPr lang="en-US"/>
              <a:t>If you take your child to the doctor for illness causing absences, please request a doctors note for the school. </a:t>
            </a:r>
          </a:p>
        </p:txBody>
      </p:sp>
      <p:pic>
        <p:nvPicPr>
          <p:cNvPr id="5" name="Picture 4">
            <a:extLst>
              <a:ext uri="{FF2B5EF4-FFF2-40B4-BE49-F238E27FC236}">
                <a16:creationId xmlns:a16="http://schemas.microsoft.com/office/drawing/2014/main" id="{5F041D3B-5564-4997-9DDF-5BBF3511E97B}"/>
              </a:ext>
            </a:extLst>
          </p:cNvPr>
          <p:cNvPicPr>
            <a:picLocks noChangeAspect="1"/>
          </p:cNvPicPr>
          <p:nvPr/>
        </p:nvPicPr>
        <p:blipFill>
          <a:blip r:embed="rId4"/>
          <a:stretch>
            <a:fillRect/>
          </a:stretch>
        </p:blipFill>
        <p:spPr>
          <a:xfrm>
            <a:off x="6747171" y="2016134"/>
            <a:ext cx="5271638" cy="3383181"/>
          </a:xfrm>
          <a:prstGeom prst="rect">
            <a:avLst/>
          </a:prstGeom>
        </p:spPr>
      </p:pic>
      <p:sp>
        <p:nvSpPr>
          <p:cNvPr id="6" name="TextBox 5">
            <a:extLst>
              <a:ext uri="{FF2B5EF4-FFF2-40B4-BE49-F238E27FC236}">
                <a16:creationId xmlns:a16="http://schemas.microsoft.com/office/drawing/2014/main" id="{0B192FB4-2772-460F-89AD-CADC375DBF93}"/>
              </a:ext>
            </a:extLst>
          </p:cNvPr>
          <p:cNvSpPr txBox="1"/>
          <p:nvPr/>
        </p:nvSpPr>
        <p:spPr>
          <a:xfrm>
            <a:off x="6810103" y="5512526"/>
            <a:ext cx="5216434" cy="1015663"/>
          </a:xfrm>
          <a:prstGeom prst="rect">
            <a:avLst/>
          </a:prstGeom>
          <a:noFill/>
        </p:spPr>
        <p:txBody>
          <a:bodyPr wrap="square" rtlCol="0">
            <a:spAutoFit/>
          </a:bodyPr>
          <a:lstStyle/>
          <a:p>
            <a:r>
              <a:rPr lang="en-US" sz="2000">
                <a:solidFill>
                  <a:srgbClr val="00B050"/>
                </a:solidFill>
              </a:rPr>
              <a:t>Attendance information can be found at the bottom of ALL ISD SCHOOL WEBSITES!  Please scroll to the bottom of the page for quick access.</a:t>
            </a:r>
          </a:p>
        </p:txBody>
      </p:sp>
    </p:spTree>
    <p:extLst>
      <p:ext uri="{BB962C8B-B14F-4D97-AF65-F5344CB8AC3E}">
        <p14:creationId xmlns:p14="http://schemas.microsoft.com/office/powerpoint/2010/main" val="42860830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B34BB-D7B3-4864-836A-B3EA5B4857C3}"/>
              </a:ext>
            </a:extLst>
          </p:cNvPr>
          <p:cNvSpPr>
            <a:spLocks noGrp="1"/>
          </p:cNvSpPr>
          <p:nvPr>
            <p:ph type="title"/>
          </p:nvPr>
        </p:nvSpPr>
        <p:spPr>
          <a:xfrm>
            <a:off x="315687" y="1330094"/>
            <a:ext cx="11362508" cy="1282674"/>
          </a:xfrm>
        </p:spPr>
        <p:txBody>
          <a:bodyPr>
            <a:normAutofit fontScale="90000"/>
          </a:bodyPr>
          <a:lstStyle/>
          <a:p>
            <a:r>
              <a:rPr lang="en-US"/>
              <a:t>School phone call (Robo call) when student is absent</a:t>
            </a:r>
          </a:p>
        </p:txBody>
      </p:sp>
      <p:sp>
        <p:nvSpPr>
          <p:cNvPr id="3" name="Content Placeholder 2">
            <a:extLst>
              <a:ext uri="{FF2B5EF4-FFF2-40B4-BE49-F238E27FC236}">
                <a16:creationId xmlns:a16="http://schemas.microsoft.com/office/drawing/2014/main" id="{009F0768-EE6D-48B0-8D4B-D7005ED4EE2F}"/>
              </a:ext>
            </a:extLst>
          </p:cNvPr>
          <p:cNvSpPr>
            <a:spLocks noGrp="1"/>
          </p:cNvSpPr>
          <p:nvPr>
            <p:ph idx="1"/>
          </p:nvPr>
        </p:nvSpPr>
        <p:spPr>
          <a:xfrm>
            <a:off x="639354" y="2502540"/>
            <a:ext cx="7458166" cy="4355460"/>
          </a:xfrm>
        </p:spPr>
        <p:txBody>
          <a:bodyPr>
            <a:normAutofit fontScale="85000" lnSpcReduction="20000"/>
          </a:bodyPr>
          <a:lstStyle/>
          <a:p>
            <a:r>
              <a:rPr lang="en-US"/>
              <a:t>School computer system that automatically makes the calls when the student is marked absent.  Safety measure built in to keep students safe.</a:t>
            </a:r>
          </a:p>
          <a:p>
            <a:r>
              <a:rPr lang="en-US"/>
              <a:t>If you receive a phone message that your child is absent and you believe your child to be at school, please email your child's teacher and the attendance office. (All students K-12)</a:t>
            </a:r>
          </a:p>
          <a:p>
            <a:pPr lvl="1"/>
            <a:r>
              <a:rPr lang="en-US"/>
              <a:t>Email teacher in class period missed for secondary (grades 6-12) students to ensure it was not teacher or school error for call.  </a:t>
            </a:r>
          </a:p>
          <a:p>
            <a:pPr lvl="1"/>
            <a:r>
              <a:rPr lang="en-US"/>
              <a:t>Contact school ASAP to check and verify absence so that the attendance can be updated.</a:t>
            </a:r>
          </a:p>
          <a:p>
            <a:pPr lvl="1"/>
            <a:r>
              <a:rPr lang="en-US"/>
              <a:t>Only the teacher can verify and change the attendance record using an attendance correction form (signed and turned in by teacher)</a:t>
            </a:r>
          </a:p>
        </p:txBody>
      </p:sp>
      <p:pic>
        <p:nvPicPr>
          <p:cNvPr id="4" name="Picture 3">
            <a:extLst>
              <a:ext uri="{FF2B5EF4-FFF2-40B4-BE49-F238E27FC236}">
                <a16:creationId xmlns:a16="http://schemas.microsoft.com/office/drawing/2014/main" id="{39D7B8BE-5390-4F0C-809E-658B7652E829}"/>
              </a:ext>
            </a:extLst>
          </p:cNvPr>
          <p:cNvPicPr>
            <a:picLocks noChangeAspect="1"/>
          </p:cNvPicPr>
          <p:nvPr/>
        </p:nvPicPr>
        <p:blipFill>
          <a:blip r:embed="rId3"/>
          <a:stretch>
            <a:fillRect/>
          </a:stretch>
        </p:blipFill>
        <p:spPr>
          <a:xfrm>
            <a:off x="8630195" y="2322330"/>
            <a:ext cx="3048000" cy="4181475"/>
          </a:xfrm>
          <a:prstGeom prst="rect">
            <a:avLst/>
          </a:prstGeom>
        </p:spPr>
      </p:pic>
    </p:spTree>
    <p:extLst>
      <p:ext uri="{BB962C8B-B14F-4D97-AF65-F5344CB8AC3E}">
        <p14:creationId xmlns:p14="http://schemas.microsoft.com/office/powerpoint/2010/main" val="34110955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70A37-A7D8-4E60-92E1-CCA81B3486B0}"/>
              </a:ext>
            </a:extLst>
          </p:cNvPr>
          <p:cNvSpPr>
            <a:spLocks noGrp="1"/>
          </p:cNvSpPr>
          <p:nvPr>
            <p:ph type="title"/>
          </p:nvPr>
        </p:nvSpPr>
        <p:spPr>
          <a:xfrm>
            <a:off x="289560" y="1068837"/>
            <a:ext cx="10515600" cy="1282674"/>
          </a:xfrm>
        </p:spPr>
        <p:txBody>
          <a:bodyPr/>
          <a:lstStyle/>
          <a:p>
            <a:r>
              <a:rPr lang="en-US"/>
              <a:t>Pre-arranged Absences </a:t>
            </a:r>
          </a:p>
        </p:txBody>
      </p:sp>
      <p:sp>
        <p:nvSpPr>
          <p:cNvPr id="3" name="Content Placeholder 2">
            <a:extLst>
              <a:ext uri="{FF2B5EF4-FFF2-40B4-BE49-F238E27FC236}">
                <a16:creationId xmlns:a16="http://schemas.microsoft.com/office/drawing/2014/main" id="{69F521CD-F7A4-4DB8-8290-ABF16797D35E}"/>
              </a:ext>
            </a:extLst>
          </p:cNvPr>
          <p:cNvSpPr>
            <a:spLocks noGrp="1"/>
          </p:cNvSpPr>
          <p:nvPr>
            <p:ph idx="1"/>
          </p:nvPr>
        </p:nvSpPr>
        <p:spPr>
          <a:xfrm>
            <a:off x="838200" y="2094816"/>
            <a:ext cx="10186851" cy="4763184"/>
          </a:xfrm>
        </p:spPr>
        <p:txBody>
          <a:bodyPr vert="horz" lIns="91440" tIns="45720" rIns="91440" bIns="45720" rtlCol="0" anchor="t">
            <a:normAutofit fontScale="77500" lnSpcReduction="20000"/>
          </a:bodyPr>
          <a:lstStyle/>
          <a:p>
            <a:r>
              <a:rPr lang="en-US"/>
              <a:t>For Pre-Planned absences of 1-2 days, simply call or email the office in advance with the dates of absence and reason.  </a:t>
            </a:r>
            <a:r>
              <a:rPr lang="en-US" b="1"/>
              <a:t>Please also inform your child's teacher (for elementary school).</a:t>
            </a:r>
            <a:endParaRPr lang="en-US" b="1">
              <a:ea typeface="Calibri"/>
              <a:cs typeface="Calibri"/>
            </a:endParaRPr>
          </a:p>
          <a:p>
            <a:r>
              <a:rPr lang="en-US" b="1"/>
              <a:t>For Pre-Planned absences of 3 or more days, complete Pre-Approved Absence form at least one week prior to absences.</a:t>
            </a:r>
          </a:p>
          <a:p>
            <a:pPr lvl="1"/>
            <a:r>
              <a:rPr lang="en-US" sz="2300" b="1">
                <a:hlinkClick r:id="rId3"/>
              </a:rPr>
              <a:t>Elementary Form</a:t>
            </a:r>
            <a:endParaRPr lang="en-US" sz="2300" b="1"/>
          </a:p>
          <a:p>
            <a:pPr lvl="2"/>
            <a:r>
              <a:rPr lang="en-US" sz="2300"/>
              <a:t>The student is responsible for completing missed work.</a:t>
            </a:r>
          </a:p>
          <a:p>
            <a:pPr lvl="2"/>
            <a:r>
              <a:rPr lang="en-US" sz="2300"/>
              <a:t>Make-up assignments following the student’s return, along with a reasonable timeline for completion</a:t>
            </a:r>
            <a:endParaRPr lang="en-US" sz="2300" b="1"/>
          </a:p>
          <a:p>
            <a:pPr lvl="1"/>
            <a:r>
              <a:rPr lang="en-US" sz="2300" b="1">
                <a:hlinkClick r:id="rId4"/>
              </a:rPr>
              <a:t>Secondary Form – Needs teacher signatures</a:t>
            </a:r>
            <a:endParaRPr lang="en-US" sz="2300" b="1"/>
          </a:p>
          <a:p>
            <a:pPr lvl="2"/>
            <a:r>
              <a:rPr lang="en-US" sz="2300"/>
              <a:t>Student’s responsibility to make up all assigned work according to his/her teachers’ classroom guidelines</a:t>
            </a:r>
          </a:p>
          <a:p>
            <a:pPr lvl="2"/>
            <a:r>
              <a:rPr lang="en-US" sz="2300"/>
              <a:t>Students should be checking Canvas for assignments and work.</a:t>
            </a:r>
          </a:p>
          <a:p>
            <a:r>
              <a:rPr lang="en-US"/>
              <a:t>Teachers do not provide make up work in advance of the absences.  Students get work when they return.</a:t>
            </a:r>
          </a:p>
          <a:p>
            <a:r>
              <a:rPr lang="en-US" b="1"/>
              <a:t>The principal or designee may only grant permission for a student’s absence providing such absence does not adversely affect the student’s educational process</a:t>
            </a:r>
            <a:endParaRPr lang="en-US" b="1">
              <a:ea typeface="Calibri"/>
              <a:cs typeface="Calibri"/>
            </a:endParaRPr>
          </a:p>
          <a:p>
            <a:endParaRPr lang="en-US" b="1"/>
          </a:p>
        </p:txBody>
      </p:sp>
    </p:spTree>
    <p:extLst>
      <p:ext uri="{BB962C8B-B14F-4D97-AF65-F5344CB8AC3E}">
        <p14:creationId xmlns:p14="http://schemas.microsoft.com/office/powerpoint/2010/main" val="9834116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712BB-FFE2-4725-A4C3-8A6EC82A65C5}"/>
              </a:ext>
            </a:extLst>
          </p:cNvPr>
          <p:cNvSpPr>
            <a:spLocks noGrp="1"/>
          </p:cNvSpPr>
          <p:nvPr>
            <p:ph type="title"/>
          </p:nvPr>
        </p:nvSpPr>
        <p:spPr>
          <a:xfrm>
            <a:off x="394062" y="1216882"/>
            <a:ext cx="10515600" cy="1282674"/>
          </a:xfrm>
        </p:spPr>
        <p:txBody>
          <a:bodyPr/>
          <a:lstStyle/>
          <a:p>
            <a:r>
              <a:rPr lang="en-US"/>
              <a:t>For Absences Greater than 20 days</a:t>
            </a:r>
          </a:p>
        </p:txBody>
      </p:sp>
      <p:sp>
        <p:nvSpPr>
          <p:cNvPr id="3" name="Content Placeholder 2">
            <a:extLst>
              <a:ext uri="{FF2B5EF4-FFF2-40B4-BE49-F238E27FC236}">
                <a16:creationId xmlns:a16="http://schemas.microsoft.com/office/drawing/2014/main" id="{3ED3AFA9-ADEC-4CB3-B5B3-4A018F688A79}"/>
              </a:ext>
            </a:extLst>
          </p:cNvPr>
          <p:cNvSpPr>
            <a:spLocks noGrp="1"/>
          </p:cNvSpPr>
          <p:nvPr>
            <p:ph idx="1"/>
          </p:nvPr>
        </p:nvSpPr>
        <p:spPr>
          <a:xfrm>
            <a:off x="394063" y="2216735"/>
            <a:ext cx="6423781" cy="4509185"/>
          </a:xfrm>
        </p:spPr>
        <p:txBody>
          <a:bodyPr vert="horz" lIns="91440" tIns="45720" rIns="91440" bIns="45720" rtlCol="0" anchor="t">
            <a:noAutofit/>
          </a:bodyPr>
          <a:lstStyle/>
          <a:p>
            <a:r>
              <a:rPr lang="en-US" sz="2000" i="1"/>
              <a:t>Meeting/conversation designed to help school and family partner around the absence since it could adversely impact student learning. </a:t>
            </a:r>
            <a:endParaRPr lang="en-US" sz="2000">
              <a:ea typeface="Calibri"/>
              <a:cs typeface="Calibri"/>
            </a:endParaRPr>
          </a:p>
          <a:p>
            <a:r>
              <a:rPr lang="en-US" sz="2000"/>
              <a:t>Your student's school will be contacting you to schedule a conference at a mutually agreeable, reasonable time with at least one District employee.</a:t>
            </a:r>
            <a:endParaRPr lang="en-US" sz="2000">
              <a:ea typeface="Calibri"/>
              <a:cs typeface="Calibri"/>
            </a:endParaRPr>
          </a:p>
          <a:p>
            <a:r>
              <a:rPr lang="en-US" sz="2000"/>
              <a:t>Discussion to identify the barriers and supports available to you and your student related to this absence prior to your departure.</a:t>
            </a:r>
            <a:endParaRPr lang="en-US" sz="2000">
              <a:ea typeface="Calibri" panose="020F0502020204030204"/>
              <a:cs typeface="Calibri" panose="020F0502020204030204"/>
            </a:endParaRPr>
          </a:p>
          <a:p>
            <a:r>
              <a:rPr lang="en-US" sz="2000">
                <a:ea typeface="Calibri" panose="020F0502020204030204"/>
                <a:cs typeface="Calibri" panose="020F0502020204030204"/>
              </a:rPr>
              <a:t>Signed agreement between parent/guardian and school principal that the absence will not cause a serious adverse effect upon the student's educational progress.</a:t>
            </a:r>
          </a:p>
          <a:p>
            <a:r>
              <a:rPr lang="en-US" sz="2000">
                <a:ea typeface="Calibri" panose="020F0502020204030204"/>
                <a:cs typeface="Calibri" panose="020F0502020204030204"/>
              </a:rPr>
              <a:t>If you don't return that same school year, your child may be withdrawn.</a:t>
            </a:r>
          </a:p>
        </p:txBody>
      </p:sp>
      <p:pic>
        <p:nvPicPr>
          <p:cNvPr id="4" name="Picture 3">
            <a:extLst>
              <a:ext uri="{FF2B5EF4-FFF2-40B4-BE49-F238E27FC236}">
                <a16:creationId xmlns:a16="http://schemas.microsoft.com/office/drawing/2014/main" id="{A64AA153-7A2B-49EB-952B-1FAED8935D94}"/>
              </a:ext>
            </a:extLst>
          </p:cNvPr>
          <p:cNvPicPr>
            <a:picLocks noChangeAspect="1"/>
          </p:cNvPicPr>
          <p:nvPr/>
        </p:nvPicPr>
        <p:blipFill>
          <a:blip r:embed="rId3"/>
          <a:stretch>
            <a:fillRect/>
          </a:stretch>
        </p:blipFill>
        <p:spPr>
          <a:xfrm>
            <a:off x="6801763" y="2422071"/>
            <a:ext cx="5242736" cy="3644950"/>
          </a:xfrm>
          <a:prstGeom prst="rect">
            <a:avLst/>
          </a:prstGeom>
        </p:spPr>
      </p:pic>
    </p:spTree>
    <p:extLst>
      <p:ext uri="{BB962C8B-B14F-4D97-AF65-F5344CB8AC3E}">
        <p14:creationId xmlns:p14="http://schemas.microsoft.com/office/powerpoint/2010/main" val="39019879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53A72-5361-47E3-B858-DAAFA9121941}"/>
              </a:ext>
            </a:extLst>
          </p:cNvPr>
          <p:cNvSpPr>
            <a:spLocks noGrp="1"/>
          </p:cNvSpPr>
          <p:nvPr>
            <p:ph type="title"/>
          </p:nvPr>
        </p:nvSpPr>
        <p:spPr>
          <a:xfrm>
            <a:off x="254247" y="1100415"/>
            <a:ext cx="10515600" cy="1282674"/>
          </a:xfrm>
        </p:spPr>
        <p:txBody>
          <a:bodyPr>
            <a:normAutofit fontScale="90000"/>
          </a:bodyPr>
          <a:lstStyle/>
          <a:p>
            <a:r>
              <a:rPr lang="en-US">
                <a:hlinkClick r:id="rId3"/>
              </a:rPr>
              <a:t>Responses to schools for Unexcused absences</a:t>
            </a:r>
            <a:endParaRPr lang="en-US"/>
          </a:p>
        </p:txBody>
      </p:sp>
      <p:sp>
        <p:nvSpPr>
          <p:cNvPr id="5" name="Rectangle 1">
            <a:extLst>
              <a:ext uri="{FF2B5EF4-FFF2-40B4-BE49-F238E27FC236}">
                <a16:creationId xmlns:a16="http://schemas.microsoft.com/office/drawing/2014/main" id="{8F9662ED-DA18-47C4-9FA6-3EE7FA30BA58}"/>
              </a:ext>
            </a:extLst>
          </p:cNvPr>
          <p:cNvSpPr>
            <a:spLocks noChangeArrowheads="1"/>
          </p:cNvSpPr>
          <p:nvPr/>
        </p:nvSpPr>
        <p:spPr bwMode="auto">
          <a:xfrm>
            <a:off x="-1493520" y="-1184227"/>
            <a:ext cx="1664297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 name="Content Placeholder 6">
            <a:extLst>
              <a:ext uri="{FF2B5EF4-FFF2-40B4-BE49-F238E27FC236}">
                <a16:creationId xmlns:a16="http://schemas.microsoft.com/office/drawing/2014/main" id="{90484FF2-FE17-491A-932B-C78753BA8376}"/>
              </a:ext>
            </a:extLst>
          </p:cNvPr>
          <p:cNvSpPr>
            <a:spLocks noGrp="1"/>
          </p:cNvSpPr>
          <p:nvPr>
            <p:ph idx="1"/>
          </p:nvPr>
        </p:nvSpPr>
        <p:spPr>
          <a:xfrm>
            <a:off x="510455" y="2048072"/>
            <a:ext cx="8526151" cy="4651590"/>
          </a:xfrm>
        </p:spPr>
        <p:txBody>
          <a:bodyPr>
            <a:normAutofit fontScale="77500" lnSpcReduction="20000"/>
          </a:bodyPr>
          <a:lstStyle/>
          <a:p>
            <a:r>
              <a:rPr lang="en-US" sz="2200"/>
              <a:t>3-7 unexcused absences in a month – school will send letter home and may ask to have a parent meeting</a:t>
            </a:r>
          </a:p>
          <a:p>
            <a:pPr lvl="1"/>
            <a:r>
              <a:rPr lang="en-US" sz="2200">
                <a:solidFill>
                  <a:srgbClr val="000000"/>
                </a:solidFill>
                <a:latin typeface="Times New Roman" panose="02020603050405020304" pitchFamily="18" charset="0"/>
              </a:rPr>
              <a:t>Respond to the school when they call or email. </a:t>
            </a:r>
          </a:p>
          <a:p>
            <a:pPr lvl="1"/>
            <a:r>
              <a:rPr lang="en-US" sz="2200">
                <a:solidFill>
                  <a:srgbClr val="000000"/>
                </a:solidFill>
                <a:latin typeface="Times New Roman" panose="02020603050405020304" pitchFamily="18" charset="0"/>
              </a:rPr>
              <a:t>Student and parent share the barriers preventing attendance </a:t>
            </a:r>
          </a:p>
          <a:p>
            <a:pPr lvl="1"/>
            <a:r>
              <a:rPr lang="en-US" sz="2200">
                <a:solidFill>
                  <a:srgbClr val="000000"/>
                </a:solidFill>
                <a:latin typeface="Times New Roman" panose="02020603050405020304" pitchFamily="18" charset="0"/>
              </a:rPr>
              <a:t>Student and parent partner with school to create an attendance agreement.  </a:t>
            </a:r>
          </a:p>
          <a:p>
            <a:pPr lvl="1"/>
            <a:r>
              <a:rPr lang="en-US" sz="2200">
                <a:solidFill>
                  <a:srgbClr val="000000"/>
                </a:solidFill>
                <a:latin typeface="Times New Roman" panose="02020603050405020304" pitchFamily="18" charset="0"/>
              </a:rPr>
              <a:t>For students with an IEP or 504 plan, school team will meet at this time.</a:t>
            </a:r>
          </a:p>
          <a:p>
            <a:r>
              <a:rPr lang="en-US" sz="2200"/>
              <a:t>11 unexcused absences in a year</a:t>
            </a:r>
          </a:p>
          <a:p>
            <a:pPr lvl="1"/>
            <a:r>
              <a:rPr lang="en-US" sz="2200"/>
              <a:t>Attendance Office sends </a:t>
            </a:r>
            <a:r>
              <a:rPr lang="en-US" sz="2200" b="1"/>
              <a:t>11 unexcused absence warning letter.</a:t>
            </a:r>
          </a:p>
          <a:p>
            <a:pPr lvl="1"/>
            <a:r>
              <a:rPr lang="en-US" sz="2200"/>
              <a:t>School (principal, AP or Dean) meets with family to review/modify attendance success plan.</a:t>
            </a:r>
          </a:p>
          <a:p>
            <a:pPr lvl="1"/>
            <a:r>
              <a:rPr lang="en-US" sz="2200"/>
              <a:t>Work with school to update the attendance agreement</a:t>
            </a:r>
          </a:p>
          <a:p>
            <a:pPr marL="457200" lvl="1" indent="0">
              <a:buNone/>
            </a:pPr>
            <a:endParaRPr lang="en-US" sz="2200"/>
          </a:p>
          <a:p>
            <a:r>
              <a:rPr lang="en-US" sz="2200"/>
              <a:t>15 unexcused absences in a year</a:t>
            </a:r>
          </a:p>
          <a:p>
            <a:pPr lvl="1"/>
            <a:r>
              <a:rPr lang="en-US" sz="2200"/>
              <a:t>Attendance Office sends </a:t>
            </a:r>
            <a:r>
              <a:rPr lang="en-US" sz="2200" b="1"/>
              <a:t>15 unexcused absence letter</a:t>
            </a:r>
          </a:p>
          <a:p>
            <a:pPr lvl="1"/>
            <a:r>
              <a:rPr lang="en-US" sz="2200"/>
              <a:t>Student and parents should continue talking and working with school on plans to address attendance concerns</a:t>
            </a:r>
          </a:p>
          <a:p>
            <a:pPr lvl="1"/>
            <a:r>
              <a:rPr lang="en-US" sz="2200"/>
              <a:t>Assistant Principal files BECCA petition </a:t>
            </a:r>
          </a:p>
          <a:p>
            <a:pPr lvl="2"/>
            <a:r>
              <a:rPr lang="en-US" sz="2200"/>
              <a:t>If a petition is filed, you will receive additional letters outlining the next steps.</a:t>
            </a:r>
            <a:endParaRPr lang="en-US"/>
          </a:p>
        </p:txBody>
      </p:sp>
      <p:sp>
        <p:nvSpPr>
          <p:cNvPr id="8" name="Scroll: Vertical 7">
            <a:extLst>
              <a:ext uri="{FF2B5EF4-FFF2-40B4-BE49-F238E27FC236}">
                <a16:creationId xmlns:a16="http://schemas.microsoft.com/office/drawing/2014/main" id="{F6522525-87BD-49FA-A8F7-6E2A82020827}"/>
              </a:ext>
            </a:extLst>
          </p:cNvPr>
          <p:cNvSpPr/>
          <p:nvPr/>
        </p:nvSpPr>
        <p:spPr>
          <a:xfrm>
            <a:off x="9115777" y="2289045"/>
            <a:ext cx="3000652" cy="4074850"/>
          </a:xfrm>
          <a:prstGeom prst="verticalScroll">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17261BCD-95F6-4F7C-ABA2-E54B30D018C8}"/>
              </a:ext>
            </a:extLst>
          </p:cNvPr>
          <p:cNvSpPr txBox="1"/>
          <p:nvPr/>
        </p:nvSpPr>
        <p:spPr>
          <a:xfrm>
            <a:off x="9554604" y="2824045"/>
            <a:ext cx="2122997" cy="3416320"/>
          </a:xfrm>
          <a:prstGeom prst="rect">
            <a:avLst/>
          </a:prstGeom>
          <a:noFill/>
        </p:spPr>
        <p:txBody>
          <a:bodyPr wrap="square" rtlCol="0">
            <a:spAutoFit/>
          </a:bodyPr>
          <a:lstStyle/>
          <a:p>
            <a:r>
              <a:rPr lang="en-US"/>
              <a:t>Letters, call homes and meetings are all legal steps required by state law.  School document these steps and present them at truancy court if attendance continues to be a concern (15+ unexcused absences)</a:t>
            </a:r>
          </a:p>
        </p:txBody>
      </p:sp>
    </p:spTree>
    <p:extLst>
      <p:ext uri="{BB962C8B-B14F-4D97-AF65-F5344CB8AC3E}">
        <p14:creationId xmlns:p14="http://schemas.microsoft.com/office/powerpoint/2010/main" val="10942210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7662D33-263D-477F-94E6-ABAD5A178B76}"/>
              </a:ext>
            </a:extLst>
          </p:cNvPr>
          <p:cNvPicPr>
            <a:picLocks noChangeAspect="1"/>
          </p:cNvPicPr>
          <p:nvPr/>
        </p:nvPicPr>
        <p:blipFill>
          <a:blip r:embed="rId3"/>
          <a:stretch>
            <a:fillRect/>
          </a:stretch>
        </p:blipFill>
        <p:spPr>
          <a:xfrm>
            <a:off x="1693408" y="1638300"/>
            <a:ext cx="8543925" cy="5219700"/>
          </a:xfrm>
          <a:prstGeom prst="rect">
            <a:avLst/>
          </a:prstGeom>
        </p:spPr>
      </p:pic>
      <p:sp>
        <p:nvSpPr>
          <p:cNvPr id="2" name="Title 1">
            <a:extLst>
              <a:ext uri="{FF2B5EF4-FFF2-40B4-BE49-F238E27FC236}">
                <a16:creationId xmlns:a16="http://schemas.microsoft.com/office/drawing/2014/main" id="{2DD1B81B-2662-4F78-BCDD-45DAE5530131}"/>
              </a:ext>
            </a:extLst>
          </p:cNvPr>
          <p:cNvSpPr>
            <a:spLocks noGrp="1"/>
          </p:cNvSpPr>
          <p:nvPr>
            <p:ph type="title"/>
          </p:nvPr>
        </p:nvSpPr>
        <p:spPr>
          <a:xfrm>
            <a:off x="838200" y="1312677"/>
            <a:ext cx="6503126" cy="516123"/>
          </a:xfrm>
        </p:spPr>
        <p:txBody>
          <a:bodyPr>
            <a:normAutofit fontScale="90000"/>
          </a:bodyPr>
          <a:lstStyle/>
          <a:p>
            <a:r>
              <a:rPr lang="en-US"/>
              <a:t>Steps of the Truancy Process</a:t>
            </a:r>
          </a:p>
        </p:txBody>
      </p:sp>
    </p:spTree>
    <p:extLst>
      <p:ext uri="{BB962C8B-B14F-4D97-AF65-F5344CB8AC3E}">
        <p14:creationId xmlns:p14="http://schemas.microsoft.com/office/powerpoint/2010/main" val="16991587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982F6-0D3D-45CF-8C20-8C34AB2180C4}"/>
              </a:ext>
            </a:extLst>
          </p:cNvPr>
          <p:cNvSpPr>
            <a:spLocks noGrp="1"/>
          </p:cNvSpPr>
          <p:nvPr>
            <p:ph type="title"/>
          </p:nvPr>
        </p:nvSpPr>
        <p:spPr>
          <a:xfrm>
            <a:off x="615675" y="1123552"/>
            <a:ext cx="10515600" cy="1282674"/>
          </a:xfrm>
        </p:spPr>
        <p:txBody>
          <a:bodyPr/>
          <a:lstStyle/>
          <a:p>
            <a:r>
              <a:rPr lang="en-US"/>
              <a:t>How can parents' partner with schools?</a:t>
            </a:r>
          </a:p>
        </p:txBody>
      </p:sp>
      <p:sp>
        <p:nvSpPr>
          <p:cNvPr id="3" name="Content Placeholder 2">
            <a:extLst>
              <a:ext uri="{FF2B5EF4-FFF2-40B4-BE49-F238E27FC236}">
                <a16:creationId xmlns:a16="http://schemas.microsoft.com/office/drawing/2014/main" id="{5BE2ABFF-078C-4554-828E-1E5EA0D66BBE}"/>
              </a:ext>
            </a:extLst>
          </p:cNvPr>
          <p:cNvSpPr>
            <a:spLocks noGrp="1"/>
          </p:cNvSpPr>
          <p:nvPr>
            <p:ph idx="1"/>
          </p:nvPr>
        </p:nvSpPr>
        <p:spPr>
          <a:xfrm>
            <a:off x="795867" y="1996800"/>
            <a:ext cx="6707354" cy="4860854"/>
          </a:xfrm>
        </p:spPr>
        <p:txBody>
          <a:bodyPr vert="horz" lIns="91440" tIns="45720" rIns="91440" bIns="45720" rtlCol="0" anchor="t">
            <a:normAutofit fontScale="77500" lnSpcReduction="20000"/>
          </a:bodyPr>
          <a:lstStyle/>
          <a:p>
            <a:pPr fontAlgn="base"/>
            <a:r>
              <a:rPr lang="en-US" sz="3100">
                <a:ea typeface="Calibri"/>
                <a:cs typeface="Calibri"/>
              </a:rPr>
              <a:t>Communicate with school – attendance secretary or school administrator.  School's goal is to keep students safe.</a:t>
            </a:r>
            <a:endParaRPr lang="en-US"/>
          </a:p>
          <a:p>
            <a:r>
              <a:rPr lang="en-US"/>
              <a:t>Respond to the school’s outreach​</a:t>
            </a:r>
            <a:endParaRPr lang="en-US">
              <a:ea typeface="Calibri" panose="020F0502020204030204"/>
              <a:cs typeface="Calibri" panose="020F0502020204030204"/>
            </a:endParaRPr>
          </a:p>
          <a:p>
            <a:pPr fontAlgn="base"/>
            <a:r>
              <a:rPr lang="en-US"/>
              <a:t>Be an active part in the conversations around barriers to attendance​</a:t>
            </a:r>
          </a:p>
          <a:p>
            <a:pPr fontAlgn="base"/>
            <a:r>
              <a:rPr lang="en-US"/>
              <a:t>Problem solve with the team to identify interventions to try​</a:t>
            </a:r>
          </a:p>
          <a:p>
            <a:pPr fontAlgn="base"/>
            <a:r>
              <a:rPr lang="en-US"/>
              <a:t>Help create routines at home to reduce stress in the morning​</a:t>
            </a:r>
            <a:endParaRPr lang="en-US">
              <a:ea typeface="Calibri"/>
              <a:cs typeface="Calibri"/>
            </a:endParaRPr>
          </a:p>
          <a:p>
            <a:pPr fontAlgn="base"/>
            <a:r>
              <a:rPr lang="en-US"/>
              <a:t>Establish an expectation at home around the use of technology at night​</a:t>
            </a:r>
          </a:p>
          <a:p>
            <a:pPr fontAlgn="base"/>
            <a:r>
              <a:rPr lang="en-US"/>
              <a:t>Talk about alternate ways to get to school if the bus is missed​</a:t>
            </a:r>
          </a:p>
          <a:p>
            <a:pPr fontAlgn="base"/>
            <a:r>
              <a:rPr lang="en-US"/>
              <a:t>We would prefer students arrive late rather than not attending at all</a:t>
            </a:r>
          </a:p>
          <a:p>
            <a:endParaRPr lang="en-US"/>
          </a:p>
        </p:txBody>
      </p:sp>
      <p:pic>
        <p:nvPicPr>
          <p:cNvPr id="4" name="Picture 3">
            <a:extLst>
              <a:ext uri="{FF2B5EF4-FFF2-40B4-BE49-F238E27FC236}">
                <a16:creationId xmlns:a16="http://schemas.microsoft.com/office/drawing/2014/main" id="{B9D9A1E4-6046-4C69-8A15-7F604A15C7F9}"/>
              </a:ext>
            </a:extLst>
          </p:cNvPr>
          <p:cNvPicPr>
            <a:picLocks noChangeAspect="1"/>
          </p:cNvPicPr>
          <p:nvPr/>
        </p:nvPicPr>
        <p:blipFill>
          <a:blip r:embed="rId3"/>
          <a:stretch>
            <a:fillRect/>
          </a:stretch>
        </p:blipFill>
        <p:spPr>
          <a:xfrm>
            <a:off x="7503328" y="2514857"/>
            <a:ext cx="4427538" cy="2447396"/>
          </a:xfrm>
          <a:prstGeom prst="rect">
            <a:avLst/>
          </a:prstGeom>
        </p:spPr>
      </p:pic>
    </p:spTree>
    <p:extLst>
      <p:ext uri="{BB962C8B-B14F-4D97-AF65-F5344CB8AC3E}">
        <p14:creationId xmlns:p14="http://schemas.microsoft.com/office/powerpoint/2010/main" val="22160062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0841C-B571-41C5-AE55-4E8E59E8DAAF}"/>
              </a:ext>
            </a:extLst>
          </p:cNvPr>
          <p:cNvSpPr>
            <a:spLocks noGrp="1"/>
          </p:cNvSpPr>
          <p:nvPr>
            <p:ph type="title"/>
          </p:nvPr>
        </p:nvSpPr>
        <p:spPr>
          <a:xfrm>
            <a:off x="330926" y="1055981"/>
            <a:ext cx="10515600" cy="1282674"/>
          </a:xfrm>
        </p:spPr>
        <p:txBody>
          <a:bodyPr/>
          <a:lstStyle/>
          <a:p>
            <a:r>
              <a:rPr lang="en-US"/>
              <a:t>Interventions offered by schools</a:t>
            </a:r>
          </a:p>
        </p:txBody>
      </p:sp>
      <p:sp>
        <p:nvSpPr>
          <p:cNvPr id="3" name="Content Placeholder 2">
            <a:extLst>
              <a:ext uri="{FF2B5EF4-FFF2-40B4-BE49-F238E27FC236}">
                <a16:creationId xmlns:a16="http://schemas.microsoft.com/office/drawing/2014/main" id="{38DF82CE-8567-4DF7-ACEF-18658F4F0738}"/>
              </a:ext>
            </a:extLst>
          </p:cNvPr>
          <p:cNvSpPr>
            <a:spLocks noGrp="1"/>
          </p:cNvSpPr>
          <p:nvPr>
            <p:ph idx="1"/>
          </p:nvPr>
        </p:nvSpPr>
        <p:spPr>
          <a:xfrm>
            <a:off x="996406" y="2079508"/>
            <a:ext cx="6860177" cy="3722511"/>
          </a:xfrm>
        </p:spPr>
        <p:txBody>
          <a:bodyPr>
            <a:normAutofit fontScale="62500" lnSpcReduction="20000"/>
          </a:bodyPr>
          <a:lstStyle/>
          <a:p>
            <a:r>
              <a:rPr lang="en-US"/>
              <a:t>Create an attendance plan with goals</a:t>
            </a:r>
          </a:p>
          <a:p>
            <a:r>
              <a:rPr lang="en-US"/>
              <a:t>Create an incentive/recognition of meeting goals</a:t>
            </a:r>
          </a:p>
          <a:p>
            <a:r>
              <a:rPr lang="en-US"/>
              <a:t>Offer to adjust student schedule</a:t>
            </a:r>
          </a:p>
          <a:p>
            <a:r>
              <a:rPr lang="en-US"/>
              <a:t>Provide structured break time in an alternate location</a:t>
            </a:r>
          </a:p>
          <a:p>
            <a:r>
              <a:rPr lang="en-US"/>
              <a:t>Discuss concerns or alternative if transportation is concern</a:t>
            </a:r>
          </a:p>
          <a:p>
            <a:r>
              <a:rPr lang="en-US"/>
              <a:t>Offer an automatic wake-up call each morning</a:t>
            </a:r>
          </a:p>
          <a:p>
            <a:r>
              <a:rPr lang="en-US"/>
              <a:t>Offer an alarm clock for family</a:t>
            </a:r>
          </a:p>
          <a:p>
            <a:r>
              <a:rPr lang="en-US"/>
              <a:t>Offer academic support/tutoring, VOICE mentor, </a:t>
            </a:r>
            <a:r>
              <a:rPr lang="en-US" err="1"/>
              <a:t>etc</a:t>
            </a:r>
            <a:endParaRPr lang="en-US"/>
          </a:p>
          <a:p>
            <a:r>
              <a:rPr lang="en-US"/>
              <a:t>Conduct home visits/well-child checks</a:t>
            </a:r>
          </a:p>
          <a:p>
            <a:r>
              <a:rPr lang="en-US"/>
              <a:t>Offer to arrange counseling with Swedish Mental Health counselor at school</a:t>
            </a:r>
          </a:p>
          <a:p>
            <a:r>
              <a:rPr lang="en-US"/>
              <a:t>Many other options – based on unique need of child and family</a:t>
            </a:r>
          </a:p>
        </p:txBody>
      </p:sp>
      <p:sp>
        <p:nvSpPr>
          <p:cNvPr id="4" name="TextBox 3">
            <a:extLst>
              <a:ext uri="{FF2B5EF4-FFF2-40B4-BE49-F238E27FC236}">
                <a16:creationId xmlns:a16="http://schemas.microsoft.com/office/drawing/2014/main" id="{3A2D1205-B43F-4757-AB43-973A9DA6417F}"/>
              </a:ext>
            </a:extLst>
          </p:cNvPr>
          <p:cNvSpPr txBox="1"/>
          <p:nvPr/>
        </p:nvSpPr>
        <p:spPr>
          <a:xfrm>
            <a:off x="622663" y="5898606"/>
            <a:ext cx="10937833" cy="738664"/>
          </a:xfrm>
          <a:prstGeom prst="rect">
            <a:avLst/>
          </a:prstGeom>
          <a:noFill/>
        </p:spPr>
        <p:txBody>
          <a:bodyPr wrap="square" rtlCol="0">
            <a:spAutoFit/>
          </a:bodyPr>
          <a:lstStyle/>
          <a:p>
            <a:r>
              <a:rPr lang="en-US" sz="2400">
                <a:solidFill>
                  <a:schemeClr val="tx2"/>
                </a:solidFill>
              </a:rPr>
              <a:t>*School team meets to discuss next steps and concerns to support child and family.</a:t>
            </a:r>
          </a:p>
          <a:p>
            <a:endParaRPr lang="en-US"/>
          </a:p>
        </p:txBody>
      </p:sp>
    </p:spTree>
    <p:extLst>
      <p:ext uri="{BB962C8B-B14F-4D97-AF65-F5344CB8AC3E}">
        <p14:creationId xmlns:p14="http://schemas.microsoft.com/office/powerpoint/2010/main" val="29696036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ADF28-DADC-4CB4-A53E-890396BC4546}"/>
              </a:ext>
            </a:extLst>
          </p:cNvPr>
          <p:cNvSpPr>
            <a:spLocks noGrp="1"/>
          </p:cNvSpPr>
          <p:nvPr>
            <p:ph type="title"/>
          </p:nvPr>
        </p:nvSpPr>
        <p:spPr>
          <a:xfrm>
            <a:off x="581658" y="1025996"/>
            <a:ext cx="10515600" cy="1282674"/>
          </a:xfrm>
        </p:spPr>
        <p:txBody>
          <a:bodyPr/>
          <a:lstStyle/>
          <a:p>
            <a:r>
              <a:rPr lang="en-US"/>
              <a:t>Chronic Absenteeism vs Truancy</a:t>
            </a:r>
          </a:p>
        </p:txBody>
      </p:sp>
      <p:sp>
        <p:nvSpPr>
          <p:cNvPr id="3" name="Content Placeholder 2">
            <a:extLst>
              <a:ext uri="{FF2B5EF4-FFF2-40B4-BE49-F238E27FC236}">
                <a16:creationId xmlns:a16="http://schemas.microsoft.com/office/drawing/2014/main" id="{9B7B0152-F46B-497B-B550-36E473A49932}"/>
              </a:ext>
            </a:extLst>
          </p:cNvPr>
          <p:cNvSpPr>
            <a:spLocks noGrp="1"/>
          </p:cNvSpPr>
          <p:nvPr>
            <p:ph idx="1"/>
          </p:nvPr>
        </p:nvSpPr>
        <p:spPr>
          <a:xfrm>
            <a:off x="579594" y="2083925"/>
            <a:ext cx="10629119" cy="4773845"/>
          </a:xfrm>
        </p:spPr>
        <p:txBody>
          <a:bodyPr vert="horz" lIns="91440" tIns="45720" rIns="91440" bIns="45720" rtlCol="0" anchor="t">
            <a:normAutofit/>
          </a:bodyPr>
          <a:lstStyle/>
          <a:p>
            <a:r>
              <a:rPr lang="en-US" dirty="0"/>
              <a:t>Chronic absenteeism is defined as missing 10% of class, which is equal to 18 days over the academic year. (Excused or unexcused)</a:t>
            </a:r>
          </a:p>
          <a:p>
            <a:r>
              <a:rPr lang="en-US" dirty="0"/>
              <a:t>Truancy</a:t>
            </a:r>
            <a:r>
              <a:rPr lang="en-US" b="1" dirty="0"/>
              <a:t> </a:t>
            </a:r>
            <a:r>
              <a:rPr lang="en-US" dirty="0"/>
              <a:t>is defined as when students miss school without a valid excuse.</a:t>
            </a:r>
            <a:endParaRPr lang="en-US" dirty="0">
              <a:ea typeface="Calibri"/>
              <a:cs typeface="Calibri"/>
            </a:endParaRPr>
          </a:p>
          <a:p>
            <a:pPr lvl="1"/>
            <a:r>
              <a:rPr lang="en-US" dirty="0"/>
              <a:t>Washington State Law – school must respond when students are truant.</a:t>
            </a:r>
            <a:endParaRPr lang="en-US" dirty="0">
              <a:ea typeface="Calibri"/>
              <a:cs typeface="Calibri"/>
            </a:endParaRPr>
          </a:p>
          <a:p>
            <a:pPr lvl="2"/>
            <a:r>
              <a:rPr lang="en-US" sz="1600" dirty="0">
                <a:solidFill>
                  <a:srgbClr val="373737"/>
                </a:solidFill>
                <a:ea typeface="Calibri"/>
                <a:cs typeface="Calibri"/>
              </a:rPr>
              <a:t>The school district may file truancy petitions with the juvenile court after seven unexcused absences in a month, or fifteen unexcused absences in an academic year.</a:t>
            </a:r>
            <a:endParaRPr lang="en-US" sz="1600" dirty="0">
              <a:ea typeface="Calibri"/>
              <a:cs typeface="Calibri"/>
            </a:endParaRPr>
          </a:p>
          <a:p>
            <a:pPr lvl="1"/>
            <a:r>
              <a:rPr lang="en-US" dirty="0"/>
              <a:t>Truancy Board at ISD is called the </a:t>
            </a:r>
            <a:r>
              <a:rPr lang="en-US" dirty="0">
                <a:hlinkClick r:id="rId3"/>
              </a:rPr>
              <a:t>Community Engagement Board (CEB)</a:t>
            </a:r>
            <a:endParaRPr lang="en-US" dirty="0">
              <a:ea typeface="Calibri"/>
              <a:cs typeface="Calibri"/>
              <a:hlinkClick r:id="rId3"/>
            </a:endParaRPr>
          </a:p>
          <a:p>
            <a:pPr lvl="2"/>
            <a:r>
              <a:rPr lang="en-US" dirty="0"/>
              <a:t>Board meets with student and families after a petition has been filed.</a:t>
            </a:r>
            <a:endParaRPr lang="en-US" dirty="0">
              <a:ea typeface="Calibri"/>
              <a:cs typeface="Calibri"/>
            </a:endParaRPr>
          </a:p>
          <a:p>
            <a:pPr lvl="2"/>
            <a:r>
              <a:rPr lang="en-US" dirty="0"/>
              <a:t>Goal is to support student and family prevent unexcused absences. </a:t>
            </a:r>
            <a:endParaRPr lang="en-US" dirty="0">
              <a:ea typeface="Calibri"/>
              <a:cs typeface="Calibri"/>
            </a:endParaRPr>
          </a:p>
          <a:p>
            <a:pPr lvl="2"/>
            <a:endParaRPr lang="en-US">
              <a:solidFill>
                <a:srgbClr val="373737"/>
              </a:solidFill>
              <a:ea typeface="Calibri" panose="020F0502020204030204"/>
              <a:cs typeface="Calibri" panose="020F0502020204030204"/>
            </a:endParaRPr>
          </a:p>
          <a:p>
            <a:pPr lvl="2"/>
            <a:endParaRPr lang="en-US">
              <a:ea typeface="Calibri" panose="020F0502020204030204"/>
              <a:cs typeface="Calibri" panose="020F0502020204030204"/>
            </a:endParaRPr>
          </a:p>
        </p:txBody>
      </p:sp>
    </p:spTree>
    <p:extLst>
      <p:ext uri="{BB962C8B-B14F-4D97-AF65-F5344CB8AC3E}">
        <p14:creationId xmlns:p14="http://schemas.microsoft.com/office/powerpoint/2010/main" val="34881084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C3C30-3F63-AA9D-3846-C9251271A8BC}"/>
              </a:ext>
            </a:extLst>
          </p:cNvPr>
          <p:cNvSpPr>
            <a:spLocks noGrp="1"/>
          </p:cNvSpPr>
          <p:nvPr>
            <p:ph type="title"/>
          </p:nvPr>
        </p:nvSpPr>
        <p:spPr>
          <a:xfrm>
            <a:off x="521525" y="877248"/>
            <a:ext cx="10515600" cy="1282674"/>
          </a:xfrm>
        </p:spPr>
        <p:txBody>
          <a:bodyPr/>
          <a:lstStyle/>
          <a:p>
            <a:r>
              <a:rPr lang="en-US" dirty="0">
                <a:ea typeface="Calibri"/>
                <a:cs typeface="Calibri"/>
              </a:rPr>
              <a:t>Excessive Excused Absences</a:t>
            </a:r>
            <a:endParaRPr lang="en-US" dirty="0"/>
          </a:p>
        </p:txBody>
      </p:sp>
      <p:sp>
        <p:nvSpPr>
          <p:cNvPr id="3" name="Content Placeholder 2">
            <a:extLst>
              <a:ext uri="{FF2B5EF4-FFF2-40B4-BE49-F238E27FC236}">
                <a16:creationId xmlns:a16="http://schemas.microsoft.com/office/drawing/2014/main" id="{E9AC6470-2CFD-B77C-03CF-1253388FAC0E}"/>
              </a:ext>
            </a:extLst>
          </p:cNvPr>
          <p:cNvSpPr>
            <a:spLocks noGrp="1"/>
          </p:cNvSpPr>
          <p:nvPr>
            <p:ph idx="1"/>
          </p:nvPr>
        </p:nvSpPr>
        <p:spPr>
          <a:xfrm>
            <a:off x="630382" y="1976458"/>
            <a:ext cx="10614561" cy="4528332"/>
          </a:xfrm>
        </p:spPr>
        <p:txBody>
          <a:bodyPr vert="horz" lIns="91440" tIns="45720" rIns="91440" bIns="45720" rtlCol="0" anchor="t">
            <a:normAutofit fontScale="92500" lnSpcReduction="20000"/>
          </a:bodyPr>
          <a:lstStyle/>
          <a:p>
            <a:r>
              <a:rPr lang="en-US" dirty="0">
                <a:ea typeface="Calibri"/>
                <a:cs typeface="Calibri"/>
              </a:rPr>
              <a:t>A meeting may be called if students have more than 15 excused absences in a year </a:t>
            </a:r>
            <a:r>
              <a:rPr lang="en-US" i="1" dirty="0">
                <a:ea typeface="Calibri"/>
                <a:cs typeface="Calibri"/>
              </a:rPr>
              <a:t>and</a:t>
            </a:r>
            <a:r>
              <a:rPr lang="en-US" dirty="0">
                <a:ea typeface="Calibri"/>
                <a:cs typeface="Calibri"/>
              </a:rPr>
              <a:t> there is an academic concern</a:t>
            </a:r>
          </a:p>
          <a:p>
            <a:r>
              <a:rPr lang="en-US" sz="2600" dirty="0">
                <a:solidFill>
                  <a:srgbClr val="373737"/>
                </a:solidFill>
                <a:latin typeface="Calibri"/>
                <a:ea typeface="Roboto"/>
                <a:cs typeface="Roboto"/>
              </a:rPr>
              <a:t>Under state law, elementary schools are required to conference with parents/guardians when an elementary student has five absences </a:t>
            </a:r>
            <a:r>
              <a:rPr lang="en-US" sz="2600" b="1" dirty="0">
                <a:solidFill>
                  <a:srgbClr val="373737"/>
                </a:solidFill>
                <a:latin typeface="Calibri"/>
                <a:ea typeface="Roboto"/>
                <a:cs typeface="Roboto"/>
              </a:rPr>
              <a:t>for any reason</a:t>
            </a:r>
            <a:r>
              <a:rPr lang="en-US" sz="2600" dirty="0">
                <a:solidFill>
                  <a:srgbClr val="373737"/>
                </a:solidFill>
                <a:latin typeface="Calibri"/>
                <a:ea typeface="Roboto"/>
                <a:cs typeface="Roboto"/>
              </a:rPr>
              <a:t> in a month or ten absences over the course of the year.</a:t>
            </a:r>
            <a:endParaRPr lang="en-US" sz="2600" dirty="0">
              <a:latin typeface="Calibri"/>
              <a:ea typeface="Calibri"/>
              <a:cs typeface="Calibri"/>
            </a:endParaRPr>
          </a:p>
          <a:p>
            <a:r>
              <a:rPr lang="en-US" dirty="0">
                <a:ea typeface="Calibri"/>
                <a:cs typeface="Calibri"/>
              </a:rPr>
              <a:t>The meeting is an opportunity to address barriers and concerns regarding absences between the school administrator and family.</a:t>
            </a:r>
          </a:p>
          <a:p>
            <a:r>
              <a:rPr lang="en-US" dirty="0">
                <a:ea typeface="Calibri"/>
                <a:cs typeface="Calibri"/>
              </a:rPr>
              <a:t>A discussion with the principal (school administrator) will occur about what will be excused or unexcused moving forward.</a:t>
            </a:r>
            <a:endParaRPr lang="en-US" dirty="0"/>
          </a:p>
          <a:p>
            <a:r>
              <a:rPr lang="en-US" dirty="0">
                <a:ea typeface="Calibri"/>
                <a:cs typeface="Calibri"/>
              </a:rPr>
              <a:t>A doctor's note may be required to excused future absences with the hope that a professional can address the medical concern if any.</a:t>
            </a:r>
          </a:p>
          <a:p>
            <a:r>
              <a:rPr lang="en-US" dirty="0">
                <a:ea typeface="Calibri"/>
                <a:cs typeface="Calibri"/>
              </a:rPr>
              <a:t>Suggestion to schedule family vacations and trips during school scheduled breaks.</a:t>
            </a:r>
          </a:p>
          <a:p>
            <a:pPr marL="0" indent="0">
              <a:buNone/>
            </a:pPr>
            <a:endParaRPr lang="en-US">
              <a:ea typeface="Calibri"/>
              <a:cs typeface="Calibri"/>
            </a:endParaRPr>
          </a:p>
        </p:txBody>
      </p:sp>
    </p:spTree>
    <p:extLst>
      <p:ext uri="{BB962C8B-B14F-4D97-AF65-F5344CB8AC3E}">
        <p14:creationId xmlns:p14="http://schemas.microsoft.com/office/powerpoint/2010/main" val="11075874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41904-E805-4D62-9E0D-98BEDD6FB937}"/>
              </a:ext>
            </a:extLst>
          </p:cNvPr>
          <p:cNvSpPr>
            <a:spLocks noGrp="1"/>
          </p:cNvSpPr>
          <p:nvPr>
            <p:ph type="title"/>
          </p:nvPr>
        </p:nvSpPr>
        <p:spPr>
          <a:xfrm>
            <a:off x="749135" y="768391"/>
            <a:ext cx="10515600" cy="1282674"/>
          </a:xfrm>
        </p:spPr>
        <p:txBody>
          <a:bodyPr/>
          <a:lstStyle/>
          <a:p>
            <a:r>
              <a:rPr lang="en-US" b="1"/>
              <a:t>Questions?</a:t>
            </a:r>
          </a:p>
        </p:txBody>
      </p:sp>
      <p:graphicFrame>
        <p:nvGraphicFramePr>
          <p:cNvPr id="4" name="Content Placeholder 3">
            <a:extLst>
              <a:ext uri="{FF2B5EF4-FFF2-40B4-BE49-F238E27FC236}">
                <a16:creationId xmlns:a16="http://schemas.microsoft.com/office/drawing/2014/main" id="{0FE10C40-9411-41AA-9AEE-EDFE8DAD9758}"/>
              </a:ext>
            </a:extLst>
          </p:cNvPr>
          <p:cNvGraphicFramePr>
            <a:graphicFrameLocks noGrp="1"/>
          </p:cNvGraphicFramePr>
          <p:nvPr>
            <p:ph idx="1"/>
            <p:extLst>
              <p:ext uri="{D42A27DB-BD31-4B8C-83A1-F6EECF244321}">
                <p14:modId xmlns:p14="http://schemas.microsoft.com/office/powerpoint/2010/main" val="1039988829"/>
              </p:ext>
            </p:extLst>
          </p:nvPr>
        </p:nvGraphicFramePr>
        <p:xfrm>
          <a:off x="1039090" y="4723739"/>
          <a:ext cx="10476771" cy="2103120"/>
        </p:xfrm>
        <a:graphic>
          <a:graphicData uri="http://schemas.openxmlformats.org/drawingml/2006/table">
            <a:tbl>
              <a:tblPr/>
              <a:tblGrid>
                <a:gridCol w="2179925">
                  <a:extLst>
                    <a:ext uri="{9D8B030D-6E8A-4147-A177-3AD203B41FA5}">
                      <a16:colId xmlns:a16="http://schemas.microsoft.com/office/drawing/2014/main" val="401279410"/>
                    </a:ext>
                  </a:extLst>
                </a:gridCol>
                <a:gridCol w="1197428">
                  <a:extLst>
                    <a:ext uri="{9D8B030D-6E8A-4147-A177-3AD203B41FA5}">
                      <a16:colId xmlns:a16="http://schemas.microsoft.com/office/drawing/2014/main" val="2946964741"/>
                    </a:ext>
                  </a:extLst>
                </a:gridCol>
                <a:gridCol w="3162420">
                  <a:extLst>
                    <a:ext uri="{9D8B030D-6E8A-4147-A177-3AD203B41FA5}">
                      <a16:colId xmlns:a16="http://schemas.microsoft.com/office/drawing/2014/main" val="1326282140"/>
                    </a:ext>
                  </a:extLst>
                </a:gridCol>
                <a:gridCol w="1251856">
                  <a:extLst>
                    <a:ext uri="{9D8B030D-6E8A-4147-A177-3AD203B41FA5}">
                      <a16:colId xmlns:a16="http://schemas.microsoft.com/office/drawing/2014/main" val="553591381"/>
                    </a:ext>
                  </a:extLst>
                </a:gridCol>
                <a:gridCol w="2685142">
                  <a:extLst>
                    <a:ext uri="{9D8B030D-6E8A-4147-A177-3AD203B41FA5}">
                      <a16:colId xmlns:a16="http://schemas.microsoft.com/office/drawing/2014/main" val="1688193747"/>
                    </a:ext>
                  </a:extLst>
                </a:gridCol>
              </a:tblGrid>
              <a:tr h="0">
                <a:tc>
                  <a:txBody>
                    <a:bodyPr/>
                    <a:lstStyle/>
                    <a:p>
                      <a:endParaRPr lang="en-US">
                        <a:effectLst/>
                      </a:endParaRPr>
                    </a:p>
                  </a:txBody>
                  <a:tcPr anchor="ctr">
                    <a:lnL>
                      <a:noFill/>
                    </a:lnL>
                    <a:lnR>
                      <a:noFill/>
                    </a:lnR>
                    <a:lnT>
                      <a:noFill/>
                    </a:lnT>
                    <a:lnB>
                      <a:noFill/>
                    </a:lnB>
                  </a:tcPr>
                </a:tc>
                <a:tc>
                  <a:txBody>
                    <a:bodyPr/>
                    <a:lstStyle/>
                    <a:p>
                      <a:endParaRPr lang="en-US">
                        <a:effectLst/>
                      </a:endParaRPr>
                    </a:p>
                  </a:txBody>
                  <a:tcPr anchor="ctr">
                    <a:lnL>
                      <a:noFill/>
                    </a:lnL>
                    <a:lnR>
                      <a:noFill/>
                    </a:lnR>
                    <a:lnT>
                      <a:noFill/>
                    </a:lnT>
                    <a:lnB>
                      <a:noFill/>
                    </a:lnB>
                  </a:tcPr>
                </a:tc>
                <a:tc>
                  <a:txBody>
                    <a:bodyPr/>
                    <a:lstStyle/>
                    <a:p>
                      <a:endParaRPr lang="en-US">
                        <a:effectLst/>
                      </a:endParaRPr>
                    </a:p>
                  </a:txBody>
                  <a:tcPr anchor="ctr">
                    <a:lnL>
                      <a:noFill/>
                    </a:lnL>
                    <a:lnR>
                      <a:noFill/>
                    </a:lnR>
                    <a:lnT>
                      <a:noFill/>
                    </a:lnT>
                    <a:lnB>
                      <a:noFill/>
                    </a:lnB>
                  </a:tcPr>
                </a:tc>
                <a:tc>
                  <a:txBody>
                    <a:bodyPr/>
                    <a:lstStyle/>
                    <a:p>
                      <a:endParaRPr lang="en-US">
                        <a:effectLst/>
                      </a:endParaRPr>
                    </a:p>
                  </a:txBody>
                  <a:tcPr anchor="ctr">
                    <a:lnL>
                      <a:noFill/>
                    </a:lnL>
                    <a:lnR>
                      <a:noFill/>
                    </a:lnR>
                    <a:lnT>
                      <a:noFill/>
                    </a:lnT>
                    <a:lnB>
                      <a:noFill/>
                    </a:lnB>
                  </a:tcPr>
                </a:tc>
                <a:tc>
                  <a:txBody>
                    <a:bodyPr/>
                    <a:lstStyle/>
                    <a:p>
                      <a:endParaRPr lang="en-US">
                        <a:effectLst/>
                      </a:endParaRPr>
                    </a:p>
                  </a:txBody>
                  <a:tcPr anchor="ctr">
                    <a:lnL>
                      <a:noFill/>
                    </a:lnL>
                    <a:lnR>
                      <a:noFill/>
                    </a:lnR>
                    <a:lnT>
                      <a:noFill/>
                    </a:lnT>
                    <a:lnB>
                      <a:noFill/>
                    </a:lnB>
                  </a:tcPr>
                </a:tc>
                <a:extLst>
                  <a:ext uri="{0D108BD9-81ED-4DB2-BD59-A6C34878D82A}">
                    <a16:rowId xmlns:a16="http://schemas.microsoft.com/office/drawing/2014/main" val="102047526"/>
                  </a:ext>
                </a:extLst>
              </a:tr>
              <a:tr h="0">
                <a:tc>
                  <a:txBody>
                    <a:bodyPr/>
                    <a:lstStyle/>
                    <a:p>
                      <a:r>
                        <a:rPr lang="en-US" b="1" u="none" strike="noStrike" dirty="0">
                          <a:solidFill>
                            <a:srgbClr val="373737"/>
                          </a:solidFill>
                          <a:effectLst/>
                          <a:hlinkClick r:id="rId3"/>
                        </a:rPr>
                        <a:t>Liliana Medina</a:t>
                      </a:r>
                      <a:r>
                        <a:rPr lang="en-US" b="1" dirty="0">
                          <a:effectLst/>
                        </a:rPr>
                        <a:t> </a:t>
                      </a:r>
                      <a:endParaRPr lang="en-US" dirty="0"/>
                    </a:p>
                    <a:p>
                      <a:pPr lvl="0">
                        <a:buNone/>
                      </a:pPr>
                      <a:r>
                        <a:rPr lang="en-US" dirty="0">
                          <a:effectLst/>
                        </a:rPr>
                        <a:t>Family Partnership Liaison</a:t>
                      </a:r>
                      <a:br>
                        <a:rPr lang="en-US" dirty="0">
                          <a:effectLst/>
                        </a:rPr>
                      </a:br>
                      <a:r>
                        <a:rPr lang="en-US" dirty="0">
                          <a:effectLst/>
                        </a:rPr>
                        <a:t>📞: 425-837-7141</a:t>
                      </a:r>
                      <a:br>
                        <a:rPr lang="en-US" dirty="0">
                          <a:effectLst/>
                        </a:rPr>
                      </a:br>
                      <a:r>
                        <a:rPr lang="en-US" dirty="0">
                          <a:effectLst/>
                        </a:rPr>
                        <a:t>🗨️: 425-331-9555</a:t>
                      </a:r>
                      <a:endParaRPr lang="en-US" dirty="0"/>
                    </a:p>
                    <a:p>
                      <a:pPr lvl="0">
                        <a:buNone/>
                      </a:pPr>
                      <a:endParaRPr lang="en-US">
                        <a:effectLst/>
                      </a:endParaRPr>
                    </a:p>
                  </a:txBody>
                  <a:tcPr anchor="ctr">
                    <a:lnL>
                      <a:noFill/>
                    </a:lnL>
                    <a:lnR>
                      <a:noFill/>
                    </a:lnR>
                    <a:lnT>
                      <a:noFill/>
                    </a:lnT>
                    <a:lnB>
                      <a:noFill/>
                    </a:lnB>
                  </a:tcPr>
                </a:tc>
                <a:tc>
                  <a:txBody>
                    <a:bodyPr/>
                    <a:lstStyle/>
                    <a:p>
                      <a:endParaRPr lang="en-US">
                        <a:effectLst/>
                      </a:endParaRPr>
                    </a:p>
                  </a:txBody>
                  <a:tcPr anchor="ctr">
                    <a:lnL>
                      <a:noFill/>
                    </a:lnL>
                    <a:lnR>
                      <a:noFill/>
                    </a:lnR>
                    <a:lnT>
                      <a:noFill/>
                    </a:lnT>
                    <a:lnB>
                      <a:noFill/>
                    </a:lnB>
                  </a:tcPr>
                </a:tc>
                <a:tc>
                  <a:txBody>
                    <a:bodyPr/>
                    <a:lstStyle/>
                    <a:p>
                      <a:r>
                        <a:rPr lang="en-US" b="1" u="none" strike="noStrike" dirty="0">
                          <a:solidFill>
                            <a:srgbClr val="373737"/>
                          </a:solidFill>
                          <a:effectLst/>
                          <a:hlinkClick r:id="rId4"/>
                        </a:rPr>
                        <a:t>Wenli Mithal</a:t>
                      </a:r>
                      <a:endParaRPr lang="en-US" dirty="0"/>
                    </a:p>
                    <a:p>
                      <a:pPr lvl="0">
                        <a:buNone/>
                      </a:pPr>
                      <a:br>
                        <a:rPr lang="ja-JP" altLang="en-US" dirty="0">
                          <a:effectLst/>
                        </a:rPr>
                      </a:br>
                      <a:r>
                        <a:rPr lang="en-US" dirty="0">
                          <a:effectLst/>
                        </a:rPr>
                        <a:t>Family Partnership Liaison📞: 425-837-7106</a:t>
                      </a:r>
                      <a:br>
                        <a:rPr lang="en-US" dirty="0">
                          <a:effectLst/>
                        </a:rPr>
                      </a:br>
                      <a:r>
                        <a:rPr lang="en-US" dirty="0">
                          <a:effectLst/>
                        </a:rPr>
                        <a:t>🗨️: 978-252-3686</a:t>
                      </a:r>
                    </a:p>
                  </a:txBody>
                  <a:tcPr anchor="ctr">
                    <a:lnL>
                      <a:noFill/>
                    </a:lnL>
                    <a:lnR>
                      <a:noFill/>
                    </a:lnR>
                    <a:lnT>
                      <a:noFill/>
                    </a:lnT>
                    <a:lnB>
                      <a:noFill/>
                    </a:lnB>
                  </a:tcPr>
                </a:tc>
                <a:tc>
                  <a:txBody>
                    <a:bodyPr/>
                    <a:lstStyle/>
                    <a:p>
                      <a:endParaRPr lang="en-US">
                        <a:effectLst/>
                      </a:endParaRPr>
                    </a:p>
                  </a:txBody>
                  <a:tcPr anchor="ctr">
                    <a:lnL>
                      <a:noFill/>
                    </a:lnL>
                    <a:lnR>
                      <a:noFill/>
                    </a:lnR>
                    <a:lnT>
                      <a:noFill/>
                    </a:lnT>
                    <a:lnB>
                      <a:noFill/>
                    </a:lnB>
                  </a:tcPr>
                </a:tc>
                <a:tc>
                  <a:txBody>
                    <a:bodyPr/>
                    <a:lstStyle/>
                    <a:p>
                      <a:r>
                        <a:rPr lang="en-US" b="1" u="none" strike="noStrike" dirty="0">
                          <a:solidFill>
                            <a:srgbClr val="373737"/>
                          </a:solidFill>
                          <a:effectLst/>
                          <a:hlinkClick r:id="rId5"/>
                        </a:rPr>
                        <a:t>Ina Ghangurde</a:t>
                      </a:r>
                      <a:endParaRPr lang="en-US" dirty="0"/>
                    </a:p>
                    <a:p>
                      <a:pPr lvl="0">
                        <a:buNone/>
                      </a:pPr>
                      <a:br>
                        <a:rPr lang="en-US" dirty="0">
                          <a:effectLst/>
                        </a:rPr>
                      </a:br>
                      <a:r>
                        <a:rPr lang="en-US" dirty="0">
                          <a:effectLst/>
                        </a:rPr>
                        <a:t>Family Partnership Liaison📞: 425-837-7008</a:t>
                      </a:r>
                      <a:br>
                        <a:rPr lang="en-US" dirty="0">
                          <a:effectLst/>
                        </a:rPr>
                      </a:br>
                      <a:r>
                        <a:rPr lang="en-US" dirty="0">
                          <a:effectLst/>
                        </a:rPr>
                        <a:t>🗨️: 252-563-3498</a:t>
                      </a:r>
                    </a:p>
                  </a:txBody>
                  <a:tcPr anchor="ctr">
                    <a:lnL>
                      <a:noFill/>
                    </a:lnL>
                    <a:lnR>
                      <a:noFill/>
                    </a:lnR>
                    <a:lnT>
                      <a:noFill/>
                    </a:lnT>
                    <a:lnB>
                      <a:noFill/>
                    </a:lnB>
                  </a:tcPr>
                </a:tc>
                <a:extLst>
                  <a:ext uri="{0D108BD9-81ED-4DB2-BD59-A6C34878D82A}">
                    <a16:rowId xmlns:a16="http://schemas.microsoft.com/office/drawing/2014/main" val="1100383403"/>
                  </a:ext>
                </a:extLst>
              </a:tr>
            </a:tbl>
          </a:graphicData>
        </a:graphic>
      </p:graphicFrame>
      <p:sp>
        <p:nvSpPr>
          <p:cNvPr id="5" name="TextBox 4">
            <a:extLst>
              <a:ext uri="{FF2B5EF4-FFF2-40B4-BE49-F238E27FC236}">
                <a16:creationId xmlns:a16="http://schemas.microsoft.com/office/drawing/2014/main" id="{9C5281C6-CFA4-4A34-B502-9E84F0E56CA6}"/>
              </a:ext>
            </a:extLst>
          </p:cNvPr>
          <p:cNvSpPr txBox="1"/>
          <p:nvPr/>
        </p:nvSpPr>
        <p:spPr>
          <a:xfrm>
            <a:off x="943918" y="1710207"/>
            <a:ext cx="6751436" cy="3416320"/>
          </a:xfrm>
          <a:prstGeom prst="rect">
            <a:avLst/>
          </a:prstGeom>
          <a:noFill/>
        </p:spPr>
        <p:txBody>
          <a:bodyPr wrap="square" lIns="91440" tIns="45720" rIns="91440" bIns="45720" rtlCol="0" anchor="t">
            <a:spAutoFit/>
          </a:bodyPr>
          <a:lstStyle/>
          <a:p>
            <a:r>
              <a:rPr lang="en-US" dirty="0"/>
              <a:t>Please contact a </a:t>
            </a:r>
            <a:r>
              <a:rPr lang="en-US" dirty="0">
                <a:hlinkClick r:id="rId6"/>
              </a:rPr>
              <a:t>Family Partnership Liaison </a:t>
            </a:r>
            <a:r>
              <a:rPr lang="en-US" dirty="0"/>
              <a:t>if you have additional questions!</a:t>
            </a:r>
          </a:p>
          <a:p>
            <a:r>
              <a:rPr lang="en-US" dirty="0">
                <a:ea typeface="Calibri"/>
                <a:cs typeface="Calibri"/>
              </a:rPr>
              <a:t>Feedback form: </a:t>
            </a:r>
            <a:r>
              <a:rPr lang="en-US" dirty="0">
                <a:ea typeface="+mn-lt"/>
                <a:cs typeface="+mn-lt"/>
                <a:hlinkClick r:id="rId7"/>
              </a:rPr>
              <a:t>https://forms.office.com/r/EJKNi2Hvag</a:t>
            </a:r>
          </a:p>
          <a:p>
            <a:r>
              <a:rPr lang="en-US" dirty="0">
                <a:ea typeface="+mn-lt"/>
                <a:cs typeface="+mn-lt"/>
              </a:rPr>
              <a:t>Student handbook - </a:t>
            </a:r>
            <a:r>
              <a:rPr lang="en-US" dirty="0">
                <a:ea typeface="+mn-lt"/>
                <a:cs typeface="+mn-lt"/>
                <a:hlinkClick r:id="rId8"/>
              </a:rPr>
              <a:t>Student Conduct - Issaquah School District 411 (isd411.org)</a:t>
            </a:r>
          </a:p>
          <a:p>
            <a:endParaRPr lang="en-US" dirty="0">
              <a:ea typeface="+mn-lt"/>
              <a:cs typeface="+mn-lt"/>
            </a:endParaRPr>
          </a:p>
          <a:p>
            <a:r>
              <a:rPr lang="en-US" dirty="0">
                <a:ea typeface="+mn-lt"/>
                <a:cs typeface="+mn-lt"/>
              </a:rPr>
              <a:t>Stacy Cho – Assistant Director of Compliance (HIB and Attendance) </a:t>
            </a:r>
          </a:p>
          <a:p>
            <a:r>
              <a:rPr lang="en-US" dirty="0">
                <a:ea typeface="+mn-lt"/>
                <a:cs typeface="+mn-lt"/>
                <a:hlinkClick r:id="rId9"/>
              </a:rPr>
              <a:t>ChoS@issaquah.wednet.edu</a:t>
            </a:r>
            <a:endParaRPr lang="en-US" dirty="0">
              <a:ea typeface="+mn-lt"/>
              <a:cs typeface="+mn-lt"/>
            </a:endParaRPr>
          </a:p>
          <a:p>
            <a:endParaRPr lang="en-US" dirty="0">
              <a:ea typeface="Calibri"/>
              <a:cs typeface="Calibri"/>
            </a:endParaRPr>
          </a:p>
          <a:p>
            <a:r>
              <a:rPr lang="en-US">
                <a:ea typeface="Calibri"/>
                <a:cs typeface="Calibri"/>
              </a:rPr>
              <a:t>Lorna Gilmour – Family Partnership Specialist – </a:t>
            </a:r>
            <a:r>
              <a:rPr lang="en-US" dirty="0">
                <a:ea typeface="Calibri"/>
                <a:cs typeface="Calibri"/>
                <a:hlinkClick r:id="rId10"/>
              </a:rPr>
              <a:t>gilmourl@issaquah.wednet.edu</a:t>
            </a:r>
          </a:p>
          <a:p>
            <a:endParaRPr lang="en-US" dirty="0">
              <a:ea typeface="Calibri"/>
              <a:cs typeface="Calibri"/>
            </a:endParaRPr>
          </a:p>
        </p:txBody>
      </p:sp>
      <p:pic>
        <p:nvPicPr>
          <p:cNvPr id="7" name="Picture 6" descr="A qr code on a green background&#10;&#10;Description automatically generated">
            <a:extLst>
              <a:ext uri="{FF2B5EF4-FFF2-40B4-BE49-F238E27FC236}">
                <a16:creationId xmlns:a16="http://schemas.microsoft.com/office/drawing/2014/main" id="{F7D13D3A-189A-934C-226E-DB0D95DCA1A4}"/>
              </a:ext>
            </a:extLst>
          </p:cNvPr>
          <p:cNvPicPr>
            <a:picLocks noChangeAspect="1"/>
          </p:cNvPicPr>
          <p:nvPr/>
        </p:nvPicPr>
        <p:blipFill>
          <a:blip r:embed="rId11"/>
          <a:stretch>
            <a:fillRect/>
          </a:stretch>
        </p:blipFill>
        <p:spPr>
          <a:xfrm>
            <a:off x="7705787" y="470745"/>
            <a:ext cx="4103544" cy="3937289"/>
          </a:xfrm>
          <a:prstGeom prst="rect">
            <a:avLst/>
          </a:prstGeom>
        </p:spPr>
      </p:pic>
    </p:spTree>
    <p:extLst>
      <p:ext uri="{BB962C8B-B14F-4D97-AF65-F5344CB8AC3E}">
        <p14:creationId xmlns:p14="http://schemas.microsoft.com/office/powerpoint/2010/main" val="3772768719"/>
      </p:ext>
    </p:extLst>
  </p:cSld>
  <p:clrMapOvr>
    <a:masterClrMapping/>
  </p:clrMapOvr>
</p:sld>
</file>

<file path=ppt/theme/theme1.xml><?xml version="1.0" encoding="utf-8"?>
<a:theme xmlns:a="http://schemas.openxmlformats.org/drawingml/2006/main" name="ISD Presentation 2banner on top">
  <a:themeElements>
    <a:clrScheme name="ISD Brand Colors">
      <a:dk1>
        <a:sysClr val="windowText" lastClr="000000"/>
      </a:dk1>
      <a:lt1>
        <a:sysClr val="window" lastClr="FFFFFF"/>
      </a:lt1>
      <a:dk2>
        <a:srgbClr val="006F82"/>
      </a:dk2>
      <a:lt2>
        <a:srgbClr val="FFFFFF"/>
      </a:lt2>
      <a:accent1>
        <a:srgbClr val="EA8385"/>
      </a:accent1>
      <a:accent2>
        <a:srgbClr val="D8E5E9"/>
      </a:accent2>
      <a:accent3>
        <a:srgbClr val="0FA1B8"/>
      </a:accent3>
      <a:accent4>
        <a:srgbClr val="FFF9C2"/>
      </a:accent4>
      <a:accent5>
        <a:srgbClr val="006F82"/>
      </a:accent5>
      <a:accent6>
        <a:srgbClr val="859234"/>
      </a:accent6>
      <a:hlink>
        <a:srgbClr val="0FA1B8"/>
      </a:hlink>
      <a:folHlink>
        <a:srgbClr val="EA8385"/>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SD Presentation 2 (no images) - updated July 2022 [Read-Only]" id="{A1DD713C-46E0-4249-A569-A303AA4142BA}" vid="{614BCE8A-2CCB-4BC7-B36C-A16BBF1CCD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1080B50F502CE4295741A26991808E7" ma:contentTypeVersion="18" ma:contentTypeDescription="Create a new document." ma:contentTypeScope="" ma:versionID="c776382d207a10672f4f5e952e657acb">
  <xsd:schema xmlns:xsd="http://www.w3.org/2001/XMLSchema" xmlns:xs="http://www.w3.org/2001/XMLSchema" xmlns:p="http://schemas.microsoft.com/office/2006/metadata/properties" xmlns:ns3="a993da6b-ecc5-4661-974d-dcf5519ce991" xmlns:ns4="eb5fd477-d12f-4726-9e87-1bab0dac6eba" targetNamespace="http://schemas.microsoft.com/office/2006/metadata/properties" ma:root="true" ma:fieldsID="392b2f9e6ba2b4b40c6b703581daa1af" ns3:_="" ns4:_="">
    <xsd:import namespace="a993da6b-ecc5-4661-974d-dcf5519ce991"/>
    <xsd:import namespace="eb5fd477-d12f-4726-9e87-1bab0dac6eba"/>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DateTaken" minOccurs="0"/>
                <xsd:element ref="ns4:MediaServiceAutoTags" minOccurs="0"/>
                <xsd:element ref="ns4:MediaServiceOCR" minOccurs="0"/>
                <xsd:element ref="ns4:MediaServiceGenerationTime" minOccurs="0"/>
                <xsd:element ref="ns4:MediaServiceEventHashCode" minOccurs="0"/>
                <xsd:element ref="ns4:MediaServiceLocation" minOccurs="0"/>
                <xsd:element ref="ns4:MediaLengthInSeconds" minOccurs="0"/>
                <xsd:element ref="ns4:_activity" minOccurs="0"/>
                <xsd:element ref="ns4:MediaServiceObjectDetectorVersions"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93da6b-ecc5-4661-974d-dcf5519ce991"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b5fd477-d12f-4726-9e87-1bab0dac6eba"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eb5fd477-d12f-4726-9e87-1bab0dac6eba" xsi:nil="true"/>
  </documentManagement>
</p:properties>
</file>

<file path=customXml/itemProps1.xml><?xml version="1.0" encoding="utf-8"?>
<ds:datastoreItem xmlns:ds="http://schemas.openxmlformats.org/officeDocument/2006/customXml" ds:itemID="{ADE90BA2-3560-44D2-93A7-40D6FE4D5054}">
  <ds:schemaRefs>
    <ds:schemaRef ds:uri="http://schemas.microsoft.com/sharepoint/v3/contenttype/forms"/>
  </ds:schemaRefs>
</ds:datastoreItem>
</file>

<file path=customXml/itemProps2.xml><?xml version="1.0" encoding="utf-8"?>
<ds:datastoreItem xmlns:ds="http://schemas.openxmlformats.org/officeDocument/2006/customXml" ds:itemID="{E503009C-E28A-4F20-B98A-B0FBBF07153C}">
  <ds:schemaRefs>
    <ds:schemaRef ds:uri="a993da6b-ecc5-4661-974d-dcf5519ce991"/>
    <ds:schemaRef ds:uri="eb5fd477-d12f-4726-9e87-1bab0dac6eb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D9EF968-4D3B-45CE-8421-FBFEAAE444C1}">
  <ds:schemaRefs>
    <ds:schemaRef ds:uri="a993da6b-ecc5-4661-974d-dcf5519ce991"/>
    <ds:schemaRef ds:uri="eb5fd477-d12f-4726-9e87-1bab0dac6eb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ISD Presentation 2banner on top</Template>
  <Application>Microsoft Office PowerPoint</Application>
  <PresentationFormat>Widescreen</PresentationFormat>
  <Slides>36</Slides>
  <Notes>34</Notes>
  <HiddenSlides>0</HiddenSlide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ISD Presentation 2banner on top</vt:lpstr>
      <vt:lpstr>Welcome Families!</vt:lpstr>
      <vt:lpstr> Attendance and  Reporting Student Conflict  Issaquah School District Stacy Cho – Assistant Director of Compliance Lorna Gilmour – Family Partnership Specialist, Equity </vt:lpstr>
      <vt:lpstr>Purpose of tonight’s event:</vt:lpstr>
      <vt:lpstr>Mean Behavior at School</vt:lpstr>
      <vt:lpstr>Definitions of Mean, Bullying, Rude and Conflicts</vt:lpstr>
      <vt:lpstr>What can parents do to support students? (Mean, rude or conflicts)</vt:lpstr>
      <vt:lpstr>Examples of mean/unkind behaviors Students teasing or commenting about </vt:lpstr>
      <vt:lpstr>HIB defined</vt:lpstr>
      <vt:lpstr>Washington State Legal Definition </vt:lpstr>
      <vt:lpstr>When and Why to Report Incidents - HIB</vt:lpstr>
      <vt:lpstr>Who and How to Report incidents – For Parents</vt:lpstr>
      <vt:lpstr>Reports</vt:lpstr>
      <vt:lpstr>What happens after reporting:</vt:lpstr>
      <vt:lpstr>Behaviors and Disciplinary Actions</vt:lpstr>
      <vt:lpstr>Progressive Discipline plan</vt:lpstr>
      <vt:lpstr>Discipline Response to Reports</vt:lpstr>
      <vt:lpstr>Communication with school in person</vt:lpstr>
      <vt:lpstr>What can be shared about incidents?</vt:lpstr>
      <vt:lpstr>Follow up after an incident – Tips for parents</vt:lpstr>
      <vt:lpstr>Cyberbulling/Online incidents</vt:lpstr>
      <vt:lpstr>Incidents off campus</vt:lpstr>
      <vt:lpstr>Problem solving is part of learning process</vt:lpstr>
      <vt:lpstr>Attendance</vt:lpstr>
      <vt:lpstr>Attendance Matters!</vt:lpstr>
      <vt:lpstr>Attendance Law</vt:lpstr>
      <vt:lpstr>Reporting Absences </vt:lpstr>
      <vt:lpstr>School phone call (Robo call) when student is absent</vt:lpstr>
      <vt:lpstr>Pre-arranged Absences </vt:lpstr>
      <vt:lpstr>For Absences Greater than 20 days</vt:lpstr>
      <vt:lpstr>Responses to schools for Unexcused absences</vt:lpstr>
      <vt:lpstr>Steps of the Truancy Process</vt:lpstr>
      <vt:lpstr>How can parents' partner with schools?</vt:lpstr>
      <vt:lpstr>Interventions offered by schools</vt:lpstr>
      <vt:lpstr>Chronic Absenteeism vs Truancy</vt:lpstr>
      <vt:lpstr>Excessive Excused Absences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5th grade Parents!</dc:title>
  <dc:creator>Gilmour, Lorna    AD - Staff</dc:creator>
  <cp:revision>167</cp:revision>
  <cp:lastPrinted>2019-02-27T22:39:25Z</cp:lastPrinted>
  <dcterms:created xsi:type="dcterms:W3CDTF">2019-02-19T16:57:05Z</dcterms:created>
  <dcterms:modified xsi:type="dcterms:W3CDTF">2024-04-03T22:22:54Z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0x01010001080B50F502CE4295741A26991808E7</vt:lpwstr>
  </property>
</Properties>
</file>