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94" r:id="rId1"/>
    <p:sldMasterId id="2147483806" r:id="rId2"/>
    <p:sldMasterId id="2147483836" r:id="rId3"/>
  </p:sldMasterIdLst>
  <p:notesMasterIdLst>
    <p:notesMasterId r:id="rId38"/>
  </p:notesMasterIdLst>
  <p:sldIdLst>
    <p:sldId id="281" r:id="rId4"/>
    <p:sldId id="265" r:id="rId5"/>
    <p:sldId id="303" r:id="rId6"/>
    <p:sldId id="263" r:id="rId7"/>
    <p:sldId id="304" r:id="rId8"/>
    <p:sldId id="284" r:id="rId9"/>
    <p:sldId id="273" r:id="rId10"/>
    <p:sldId id="274" r:id="rId11"/>
    <p:sldId id="287" r:id="rId12"/>
    <p:sldId id="270" r:id="rId13"/>
    <p:sldId id="257" r:id="rId14"/>
    <p:sldId id="258" r:id="rId15"/>
    <p:sldId id="267" r:id="rId16"/>
    <p:sldId id="259" r:id="rId17"/>
    <p:sldId id="260" r:id="rId18"/>
    <p:sldId id="261" r:id="rId19"/>
    <p:sldId id="285" r:id="rId20"/>
    <p:sldId id="305" r:id="rId21"/>
    <p:sldId id="292" r:id="rId22"/>
    <p:sldId id="293" r:id="rId23"/>
    <p:sldId id="294" r:id="rId24"/>
    <p:sldId id="291" r:id="rId25"/>
    <p:sldId id="296" r:id="rId26"/>
    <p:sldId id="297" r:id="rId27"/>
    <p:sldId id="262" r:id="rId28"/>
    <p:sldId id="300" r:id="rId29"/>
    <p:sldId id="299" r:id="rId30"/>
    <p:sldId id="306" r:id="rId31"/>
    <p:sldId id="302" r:id="rId32"/>
    <p:sldId id="272" r:id="rId33"/>
    <p:sldId id="301" r:id="rId34"/>
    <p:sldId id="282" r:id="rId35"/>
    <p:sldId id="308" r:id="rId36"/>
    <p:sldId id="307" r:id="rId3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48" autoAdjust="0"/>
    <p:restoredTop sz="94660"/>
  </p:normalViewPr>
  <p:slideViewPr>
    <p:cSldViewPr snapToGrid="0" snapToObjects="1">
      <p:cViewPr varScale="1">
        <p:scale>
          <a:sx n="81" d="100"/>
          <a:sy n="81" d="100"/>
        </p:scale>
        <p:origin x="1550" y="48"/>
      </p:cViewPr>
      <p:guideLst>
        <p:guide orient="horz" pos="2160"/>
        <p:guide pos="2880"/>
      </p:guideLst>
    </p:cSldViewPr>
  </p:slideViewPr>
  <p:notesTextViewPr>
    <p:cViewPr>
      <p:scale>
        <a:sx n="100" d="100"/>
        <a:sy n="100" d="100"/>
      </p:scale>
      <p:origin x="0" y="0"/>
    </p:cViewPr>
  </p:notesTextViewPr>
  <p:sorterViewPr>
    <p:cViewPr>
      <p:scale>
        <a:sx n="76" d="100"/>
        <a:sy n="76" d="100"/>
      </p:scale>
      <p:origin x="0" y="25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presProps" Target="presProps.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2C23036-4A4B-A24B-A55E-6DDAAF0FED36}" type="datetimeFigureOut">
              <a:rPr lang="en-US" smtClean="0"/>
              <a:t>10/19/2022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FEF2537-748C-D041-A026-D9BBF4A86D99}" type="slidenum">
              <a:rPr lang="en-US" smtClean="0"/>
              <a:t>‹#›</a:t>
            </a:fld>
            <a:endParaRPr lang="en-US"/>
          </a:p>
        </p:txBody>
      </p:sp>
    </p:spTree>
    <p:extLst>
      <p:ext uri="{BB962C8B-B14F-4D97-AF65-F5344CB8AC3E}">
        <p14:creationId xmlns:p14="http://schemas.microsoft.com/office/powerpoint/2010/main" val="187706729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04BE04FE-6C10-429A-829D-8378356A6C4D}" type="slidenum">
              <a:rPr lang="en-US" smtClean="0"/>
              <a:pPr>
                <a:defRPr/>
              </a:pPr>
              <a:t>10</a:t>
            </a:fld>
            <a:endParaRPr lang="en-US"/>
          </a:p>
        </p:txBody>
      </p:sp>
    </p:spTree>
    <p:extLst>
      <p:ext uri="{BB962C8B-B14F-4D97-AF65-F5344CB8AC3E}">
        <p14:creationId xmlns:p14="http://schemas.microsoft.com/office/powerpoint/2010/main" val="25107382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530340-F5C0-43BA-9CC1-D63E860F355B}" type="slidenum">
              <a:rPr lang="en-US" smtClean="0"/>
              <a:t>11</a:t>
            </a:fld>
            <a:endParaRPr lang="en-US" dirty="0"/>
          </a:p>
        </p:txBody>
      </p:sp>
    </p:spTree>
    <p:extLst>
      <p:ext uri="{BB962C8B-B14F-4D97-AF65-F5344CB8AC3E}">
        <p14:creationId xmlns:p14="http://schemas.microsoft.com/office/powerpoint/2010/main" val="39750285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530340-F5C0-43BA-9CC1-D63E860F355B}" type="slidenum">
              <a:rPr lang="en-US" smtClean="0"/>
              <a:t>12</a:t>
            </a:fld>
            <a:endParaRPr lang="en-US" dirty="0"/>
          </a:p>
        </p:txBody>
      </p:sp>
    </p:spTree>
    <p:extLst>
      <p:ext uri="{BB962C8B-B14F-4D97-AF65-F5344CB8AC3E}">
        <p14:creationId xmlns:p14="http://schemas.microsoft.com/office/powerpoint/2010/main" val="6807845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530340-F5C0-43BA-9CC1-D63E860F355B}" type="slidenum">
              <a:rPr lang="en-US" smtClean="0"/>
              <a:t>25</a:t>
            </a:fld>
            <a:endParaRPr lang="en-US" dirty="0"/>
          </a:p>
        </p:txBody>
      </p:sp>
    </p:spTree>
    <p:extLst>
      <p:ext uri="{BB962C8B-B14F-4D97-AF65-F5344CB8AC3E}">
        <p14:creationId xmlns:p14="http://schemas.microsoft.com/office/powerpoint/2010/main" val="39750285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530340-F5C0-43BA-9CC1-D63E860F355B}" type="slidenum">
              <a:rPr lang="en-US" smtClean="0"/>
              <a:t>26</a:t>
            </a:fld>
            <a:endParaRPr lang="en-US" dirty="0"/>
          </a:p>
        </p:txBody>
      </p:sp>
    </p:spTree>
    <p:extLst>
      <p:ext uri="{BB962C8B-B14F-4D97-AF65-F5344CB8AC3E}">
        <p14:creationId xmlns:p14="http://schemas.microsoft.com/office/powerpoint/2010/main" val="20729114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7542409-6A04-4DC6-AC3A-D3758287A8F2}" type="slidenum">
              <a:rPr lang="en-US" smtClean="0"/>
              <a:t>29</a:t>
            </a:fld>
            <a:endParaRPr lang="en-US"/>
          </a:p>
        </p:txBody>
      </p:sp>
    </p:spTree>
    <p:extLst>
      <p:ext uri="{BB962C8B-B14F-4D97-AF65-F5344CB8AC3E}">
        <p14:creationId xmlns:p14="http://schemas.microsoft.com/office/powerpoint/2010/main" val="28000939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16CA3-6433-40DD-A5D9-C1B905BC574D}"/>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76F87022-95B8-483B-88FA-133A074B248D}"/>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83D25520-D755-46CC-B70F-4E984E3452CC}"/>
              </a:ext>
            </a:extLst>
          </p:cNvPr>
          <p:cNvSpPr>
            <a:spLocks noGrp="1"/>
          </p:cNvSpPr>
          <p:nvPr>
            <p:ph type="dt" sz="half" idx="10"/>
          </p:nvPr>
        </p:nvSpPr>
        <p:spPr/>
        <p:txBody>
          <a:bodyPr/>
          <a:lstStyle/>
          <a:p>
            <a:fld id="{065DC83C-E131-4320-A0EE-834AF78D9C06}" type="datetimeFigureOut">
              <a:rPr lang="en-US" smtClean="0"/>
              <a:t>10/19/2022</a:t>
            </a:fld>
            <a:endParaRPr lang="en-US"/>
          </a:p>
        </p:txBody>
      </p:sp>
      <p:sp>
        <p:nvSpPr>
          <p:cNvPr id="5" name="Footer Placeholder 4">
            <a:extLst>
              <a:ext uri="{FF2B5EF4-FFF2-40B4-BE49-F238E27FC236}">
                <a16:creationId xmlns:a16="http://schemas.microsoft.com/office/drawing/2014/main" id="{ACEBD2B7-50C0-44CE-88D5-D2941498D1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31B2AB-1DDC-4EEE-A8D5-7E32BA0B7E39}"/>
              </a:ext>
            </a:extLst>
          </p:cNvPr>
          <p:cNvSpPr>
            <a:spLocks noGrp="1"/>
          </p:cNvSpPr>
          <p:nvPr>
            <p:ph type="sldNum" sz="quarter" idx="12"/>
          </p:nvPr>
        </p:nvSpPr>
        <p:spPr/>
        <p:txBody>
          <a:bodyPr/>
          <a:lstStyle/>
          <a:p>
            <a:fld id="{F5429E20-6135-4A01-AE1B-F6BE31181CEC}" type="slidenum">
              <a:rPr lang="en-US" smtClean="0"/>
              <a:t>‹#›</a:t>
            </a:fld>
            <a:endParaRPr lang="en-US"/>
          </a:p>
        </p:txBody>
      </p:sp>
    </p:spTree>
    <p:extLst>
      <p:ext uri="{BB962C8B-B14F-4D97-AF65-F5344CB8AC3E}">
        <p14:creationId xmlns:p14="http://schemas.microsoft.com/office/powerpoint/2010/main" val="12564292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BB33F-4ABB-4932-9686-18CCA9CC90B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07F15C5-C383-4FB8-9CB4-732F01B2E9F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647838-60E7-417B-9CE7-D577EDD7BA77}"/>
              </a:ext>
            </a:extLst>
          </p:cNvPr>
          <p:cNvSpPr>
            <a:spLocks noGrp="1"/>
          </p:cNvSpPr>
          <p:nvPr>
            <p:ph type="dt" sz="half" idx="10"/>
          </p:nvPr>
        </p:nvSpPr>
        <p:spPr/>
        <p:txBody>
          <a:bodyPr/>
          <a:lstStyle/>
          <a:p>
            <a:fld id="{065DC83C-E131-4320-A0EE-834AF78D9C06}" type="datetimeFigureOut">
              <a:rPr lang="en-US" smtClean="0"/>
              <a:t>10/19/2022</a:t>
            </a:fld>
            <a:endParaRPr lang="en-US"/>
          </a:p>
        </p:txBody>
      </p:sp>
      <p:sp>
        <p:nvSpPr>
          <p:cNvPr id="5" name="Footer Placeholder 4">
            <a:extLst>
              <a:ext uri="{FF2B5EF4-FFF2-40B4-BE49-F238E27FC236}">
                <a16:creationId xmlns:a16="http://schemas.microsoft.com/office/drawing/2014/main" id="{54219766-685A-4A17-BC0B-0FE866CFB6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4EFF1F-1B63-4BD3-9683-4298A4A74788}"/>
              </a:ext>
            </a:extLst>
          </p:cNvPr>
          <p:cNvSpPr>
            <a:spLocks noGrp="1"/>
          </p:cNvSpPr>
          <p:nvPr>
            <p:ph type="sldNum" sz="quarter" idx="12"/>
          </p:nvPr>
        </p:nvSpPr>
        <p:spPr/>
        <p:txBody>
          <a:bodyPr/>
          <a:lstStyle/>
          <a:p>
            <a:fld id="{F5429E20-6135-4A01-AE1B-F6BE31181CEC}" type="slidenum">
              <a:rPr lang="en-US" smtClean="0"/>
              <a:t>‹#›</a:t>
            </a:fld>
            <a:endParaRPr lang="en-US"/>
          </a:p>
        </p:txBody>
      </p:sp>
    </p:spTree>
    <p:extLst>
      <p:ext uri="{BB962C8B-B14F-4D97-AF65-F5344CB8AC3E}">
        <p14:creationId xmlns:p14="http://schemas.microsoft.com/office/powerpoint/2010/main" val="31435201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24DC6-AC68-4A1D-B22E-23F3B25BD63D}"/>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7385801D-56E1-4E22-9B8F-FE71639AD248}"/>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F0A54A3-4625-4B0E-8184-E5D097E96B23}"/>
              </a:ext>
            </a:extLst>
          </p:cNvPr>
          <p:cNvSpPr>
            <a:spLocks noGrp="1"/>
          </p:cNvSpPr>
          <p:nvPr>
            <p:ph type="dt" sz="half" idx="10"/>
          </p:nvPr>
        </p:nvSpPr>
        <p:spPr/>
        <p:txBody>
          <a:bodyPr/>
          <a:lstStyle/>
          <a:p>
            <a:fld id="{065DC83C-E131-4320-A0EE-834AF78D9C06}" type="datetimeFigureOut">
              <a:rPr lang="en-US" smtClean="0"/>
              <a:t>10/19/2022</a:t>
            </a:fld>
            <a:endParaRPr lang="en-US"/>
          </a:p>
        </p:txBody>
      </p:sp>
      <p:sp>
        <p:nvSpPr>
          <p:cNvPr id="5" name="Footer Placeholder 4">
            <a:extLst>
              <a:ext uri="{FF2B5EF4-FFF2-40B4-BE49-F238E27FC236}">
                <a16:creationId xmlns:a16="http://schemas.microsoft.com/office/drawing/2014/main" id="{392D7841-8EDA-4C8C-82D4-EE3473D180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AE757A-DE74-4B2E-886B-4D54731A39E9}"/>
              </a:ext>
            </a:extLst>
          </p:cNvPr>
          <p:cNvSpPr>
            <a:spLocks noGrp="1"/>
          </p:cNvSpPr>
          <p:nvPr>
            <p:ph type="sldNum" sz="quarter" idx="12"/>
          </p:nvPr>
        </p:nvSpPr>
        <p:spPr/>
        <p:txBody>
          <a:bodyPr/>
          <a:lstStyle/>
          <a:p>
            <a:fld id="{F5429E20-6135-4A01-AE1B-F6BE31181CEC}" type="slidenum">
              <a:rPr lang="en-US" smtClean="0"/>
              <a:t>‹#›</a:t>
            </a:fld>
            <a:endParaRPr lang="en-US"/>
          </a:p>
        </p:txBody>
      </p:sp>
    </p:spTree>
    <p:extLst>
      <p:ext uri="{BB962C8B-B14F-4D97-AF65-F5344CB8AC3E}">
        <p14:creationId xmlns:p14="http://schemas.microsoft.com/office/powerpoint/2010/main" val="31488370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E9F77-3C9D-496B-B735-76EE9773327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6A050F9-E324-4D71-AF6C-1F13A75358ED}"/>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7C54E6F-FD7D-451F-A6AB-807BD6E46A87}"/>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565B043-8DC2-430E-AC67-DA641344EF5B}"/>
              </a:ext>
            </a:extLst>
          </p:cNvPr>
          <p:cNvSpPr>
            <a:spLocks noGrp="1"/>
          </p:cNvSpPr>
          <p:nvPr>
            <p:ph type="dt" sz="half" idx="10"/>
          </p:nvPr>
        </p:nvSpPr>
        <p:spPr/>
        <p:txBody>
          <a:bodyPr/>
          <a:lstStyle/>
          <a:p>
            <a:fld id="{065DC83C-E131-4320-A0EE-834AF78D9C06}" type="datetimeFigureOut">
              <a:rPr lang="en-US" smtClean="0"/>
              <a:t>10/19/2022</a:t>
            </a:fld>
            <a:endParaRPr lang="en-US"/>
          </a:p>
        </p:txBody>
      </p:sp>
      <p:sp>
        <p:nvSpPr>
          <p:cNvPr id="6" name="Footer Placeholder 5">
            <a:extLst>
              <a:ext uri="{FF2B5EF4-FFF2-40B4-BE49-F238E27FC236}">
                <a16:creationId xmlns:a16="http://schemas.microsoft.com/office/drawing/2014/main" id="{2CD88C2E-830A-488F-91F9-FE985DDD45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614AFC-89D3-4BAD-81E2-B49B3FB17AFA}"/>
              </a:ext>
            </a:extLst>
          </p:cNvPr>
          <p:cNvSpPr>
            <a:spLocks noGrp="1"/>
          </p:cNvSpPr>
          <p:nvPr>
            <p:ph type="sldNum" sz="quarter" idx="12"/>
          </p:nvPr>
        </p:nvSpPr>
        <p:spPr/>
        <p:txBody>
          <a:bodyPr/>
          <a:lstStyle/>
          <a:p>
            <a:fld id="{F5429E20-6135-4A01-AE1B-F6BE31181CEC}" type="slidenum">
              <a:rPr lang="en-US" smtClean="0"/>
              <a:t>‹#›</a:t>
            </a:fld>
            <a:endParaRPr lang="en-US"/>
          </a:p>
        </p:txBody>
      </p:sp>
    </p:spTree>
    <p:extLst>
      <p:ext uri="{BB962C8B-B14F-4D97-AF65-F5344CB8AC3E}">
        <p14:creationId xmlns:p14="http://schemas.microsoft.com/office/powerpoint/2010/main" val="32150078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6B116-D900-4D89-B6C2-74388E035978}"/>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B8CDAFB-4361-450C-971F-C083148826C0}"/>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CF74C1D3-45CC-4E16-B86B-D261598BE5CB}"/>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98A32CE-7D29-4E74-934F-6407DA4E2ABB}"/>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21241314-B338-4340-B587-8F7543892600}"/>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8D48EF1-9366-44B0-8699-1E6DA274C333}"/>
              </a:ext>
            </a:extLst>
          </p:cNvPr>
          <p:cNvSpPr>
            <a:spLocks noGrp="1"/>
          </p:cNvSpPr>
          <p:nvPr>
            <p:ph type="dt" sz="half" idx="10"/>
          </p:nvPr>
        </p:nvSpPr>
        <p:spPr/>
        <p:txBody>
          <a:bodyPr/>
          <a:lstStyle/>
          <a:p>
            <a:fld id="{065DC83C-E131-4320-A0EE-834AF78D9C06}" type="datetimeFigureOut">
              <a:rPr lang="en-US" smtClean="0"/>
              <a:t>10/19/2022</a:t>
            </a:fld>
            <a:endParaRPr lang="en-US"/>
          </a:p>
        </p:txBody>
      </p:sp>
      <p:sp>
        <p:nvSpPr>
          <p:cNvPr id="8" name="Footer Placeholder 7">
            <a:extLst>
              <a:ext uri="{FF2B5EF4-FFF2-40B4-BE49-F238E27FC236}">
                <a16:creationId xmlns:a16="http://schemas.microsoft.com/office/drawing/2014/main" id="{A2A96C1C-CFAF-41EB-831F-BC4A70A61FB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6E97193-E8EE-4675-BA67-BBFC89C431F3}"/>
              </a:ext>
            </a:extLst>
          </p:cNvPr>
          <p:cNvSpPr>
            <a:spLocks noGrp="1"/>
          </p:cNvSpPr>
          <p:nvPr>
            <p:ph type="sldNum" sz="quarter" idx="12"/>
          </p:nvPr>
        </p:nvSpPr>
        <p:spPr/>
        <p:txBody>
          <a:bodyPr/>
          <a:lstStyle/>
          <a:p>
            <a:fld id="{F5429E20-6135-4A01-AE1B-F6BE31181CEC}" type="slidenum">
              <a:rPr lang="en-US" smtClean="0"/>
              <a:t>‹#›</a:t>
            </a:fld>
            <a:endParaRPr lang="en-US"/>
          </a:p>
        </p:txBody>
      </p:sp>
    </p:spTree>
    <p:extLst>
      <p:ext uri="{BB962C8B-B14F-4D97-AF65-F5344CB8AC3E}">
        <p14:creationId xmlns:p14="http://schemas.microsoft.com/office/powerpoint/2010/main" val="17599882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54855-22B8-41E8-8514-3317D1200D6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51CEFAB-21CF-4A3F-B8E4-0D71DE6138F9}"/>
              </a:ext>
            </a:extLst>
          </p:cNvPr>
          <p:cNvSpPr>
            <a:spLocks noGrp="1"/>
          </p:cNvSpPr>
          <p:nvPr>
            <p:ph type="dt" sz="half" idx="10"/>
          </p:nvPr>
        </p:nvSpPr>
        <p:spPr/>
        <p:txBody>
          <a:bodyPr/>
          <a:lstStyle/>
          <a:p>
            <a:fld id="{065DC83C-E131-4320-A0EE-834AF78D9C06}" type="datetimeFigureOut">
              <a:rPr lang="en-US" smtClean="0"/>
              <a:t>10/19/2022</a:t>
            </a:fld>
            <a:endParaRPr lang="en-US"/>
          </a:p>
        </p:txBody>
      </p:sp>
      <p:sp>
        <p:nvSpPr>
          <p:cNvPr id="4" name="Footer Placeholder 3">
            <a:extLst>
              <a:ext uri="{FF2B5EF4-FFF2-40B4-BE49-F238E27FC236}">
                <a16:creationId xmlns:a16="http://schemas.microsoft.com/office/drawing/2014/main" id="{1533D5E1-0099-440F-AF3D-87F3E76A10E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26FE578-7C9B-4A7E-B8C6-6D66816ADE7B}"/>
              </a:ext>
            </a:extLst>
          </p:cNvPr>
          <p:cNvSpPr>
            <a:spLocks noGrp="1"/>
          </p:cNvSpPr>
          <p:nvPr>
            <p:ph type="sldNum" sz="quarter" idx="12"/>
          </p:nvPr>
        </p:nvSpPr>
        <p:spPr/>
        <p:txBody>
          <a:bodyPr/>
          <a:lstStyle/>
          <a:p>
            <a:fld id="{F5429E20-6135-4A01-AE1B-F6BE31181CEC}" type="slidenum">
              <a:rPr lang="en-US" smtClean="0"/>
              <a:t>‹#›</a:t>
            </a:fld>
            <a:endParaRPr lang="en-US"/>
          </a:p>
        </p:txBody>
      </p:sp>
    </p:spTree>
    <p:extLst>
      <p:ext uri="{BB962C8B-B14F-4D97-AF65-F5344CB8AC3E}">
        <p14:creationId xmlns:p14="http://schemas.microsoft.com/office/powerpoint/2010/main" val="36160336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532F67C-6C47-4F9B-BB93-EF8E241CF5A9}"/>
              </a:ext>
            </a:extLst>
          </p:cNvPr>
          <p:cNvSpPr>
            <a:spLocks noGrp="1"/>
          </p:cNvSpPr>
          <p:nvPr>
            <p:ph type="dt" sz="half" idx="10"/>
          </p:nvPr>
        </p:nvSpPr>
        <p:spPr/>
        <p:txBody>
          <a:bodyPr/>
          <a:lstStyle/>
          <a:p>
            <a:fld id="{065DC83C-E131-4320-A0EE-834AF78D9C06}" type="datetimeFigureOut">
              <a:rPr lang="en-US" smtClean="0"/>
              <a:t>10/19/2022</a:t>
            </a:fld>
            <a:endParaRPr lang="en-US"/>
          </a:p>
        </p:txBody>
      </p:sp>
      <p:sp>
        <p:nvSpPr>
          <p:cNvPr id="3" name="Footer Placeholder 2">
            <a:extLst>
              <a:ext uri="{FF2B5EF4-FFF2-40B4-BE49-F238E27FC236}">
                <a16:creationId xmlns:a16="http://schemas.microsoft.com/office/drawing/2014/main" id="{B6179E35-1A34-497E-90BF-229F9CFB9A1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BA23C05-3F41-491C-9A1D-DA222AD18C86}"/>
              </a:ext>
            </a:extLst>
          </p:cNvPr>
          <p:cNvSpPr>
            <a:spLocks noGrp="1"/>
          </p:cNvSpPr>
          <p:nvPr>
            <p:ph type="sldNum" sz="quarter" idx="12"/>
          </p:nvPr>
        </p:nvSpPr>
        <p:spPr/>
        <p:txBody>
          <a:bodyPr/>
          <a:lstStyle/>
          <a:p>
            <a:fld id="{F5429E20-6135-4A01-AE1B-F6BE31181CEC}" type="slidenum">
              <a:rPr lang="en-US" smtClean="0"/>
              <a:t>‹#›</a:t>
            </a:fld>
            <a:endParaRPr lang="en-US"/>
          </a:p>
        </p:txBody>
      </p:sp>
    </p:spTree>
    <p:extLst>
      <p:ext uri="{BB962C8B-B14F-4D97-AF65-F5344CB8AC3E}">
        <p14:creationId xmlns:p14="http://schemas.microsoft.com/office/powerpoint/2010/main" val="485720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39A89-C5D0-4085-A42C-2CE2ABE87817}"/>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881E898C-84CA-4472-B178-A0083FB7E31B}"/>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B3E043A-1E02-495F-BE81-E7C6ECEB20A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20002E15-8889-4CFB-8BCD-3D23D68FFBE5}"/>
              </a:ext>
            </a:extLst>
          </p:cNvPr>
          <p:cNvSpPr>
            <a:spLocks noGrp="1"/>
          </p:cNvSpPr>
          <p:nvPr>
            <p:ph type="dt" sz="half" idx="10"/>
          </p:nvPr>
        </p:nvSpPr>
        <p:spPr/>
        <p:txBody>
          <a:bodyPr/>
          <a:lstStyle/>
          <a:p>
            <a:fld id="{065DC83C-E131-4320-A0EE-834AF78D9C06}" type="datetimeFigureOut">
              <a:rPr lang="en-US" smtClean="0"/>
              <a:t>10/19/2022</a:t>
            </a:fld>
            <a:endParaRPr lang="en-US"/>
          </a:p>
        </p:txBody>
      </p:sp>
      <p:sp>
        <p:nvSpPr>
          <p:cNvPr id="6" name="Footer Placeholder 5">
            <a:extLst>
              <a:ext uri="{FF2B5EF4-FFF2-40B4-BE49-F238E27FC236}">
                <a16:creationId xmlns:a16="http://schemas.microsoft.com/office/drawing/2014/main" id="{81050E53-0330-4A3E-8389-DD928B29D78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966C50-C173-4969-84C6-E480BBF3DB3C}"/>
              </a:ext>
            </a:extLst>
          </p:cNvPr>
          <p:cNvSpPr>
            <a:spLocks noGrp="1"/>
          </p:cNvSpPr>
          <p:nvPr>
            <p:ph type="sldNum" sz="quarter" idx="12"/>
          </p:nvPr>
        </p:nvSpPr>
        <p:spPr/>
        <p:txBody>
          <a:bodyPr/>
          <a:lstStyle/>
          <a:p>
            <a:fld id="{F5429E20-6135-4A01-AE1B-F6BE31181CEC}" type="slidenum">
              <a:rPr lang="en-US" smtClean="0"/>
              <a:t>‹#›</a:t>
            </a:fld>
            <a:endParaRPr lang="en-US"/>
          </a:p>
        </p:txBody>
      </p:sp>
    </p:spTree>
    <p:extLst>
      <p:ext uri="{BB962C8B-B14F-4D97-AF65-F5344CB8AC3E}">
        <p14:creationId xmlns:p14="http://schemas.microsoft.com/office/powerpoint/2010/main" val="9339410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D033C-74E9-46EE-9249-E347AFF231C9}"/>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4F077B34-3220-4A35-AC74-6EDAC3D70D83}"/>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4435542E-C628-4019-A93B-66BC26D8C15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76981CBA-4D82-4578-A6FD-CF8521AA3795}"/>
              </a:ext>
            </a:extLst>
          </p:cNvPr>
          <p:cNvSpPr>
            <a:spLocks noGrp="1"/>
          </p:cNvSpPr>
          <p:nvPr>
            <p:ph type="dt" sz="half" idx="10"/>
          </p:nvPr>
        </p:nvSpPr>
        <p:spPr/>
        <p:txBody>
          <a:bodyPr/>
          <a:lstStyle/>
          <a:p>
            <a:fld id="{065DC83C-E131-4320-A0EE-834AF78D9C06}" type="datetimeFigureOut">
              <a:rPr lang="en-US" smtClean="0"/>
              <a:t>10/19/2022</a:t>
            </a:fld>
            <a:endParaRPr lang="en-US"/>
          </a:p>
        </p:txBody>
      </p:sp>
      <p:sp>
        <p:nvSpPr>
          <p:cNvPr id="6" name="Footer Placeholder 5">
            <a:extLst>
              <a:ext uri="{FF2B5EF4-FFF2-40B4-BE49-F238E27FC236}">
                <a16:creationId xmlns:a16="http://schemas.microsoft.com/office/drawing/2014/main" id="{0F7B27C8-1FB3-4599-93EE-87367D08387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96C49B-BE8B-4727-888C-111423E4D5D4}"/>
              </a:ext>
            </a:extLst>
          </p:cNvPr>
          <p:cNvSpPr>
            <a:spLocks noGrp="1"/>
          </p:cNvSpPr>
          <p:nvPr>
            <p:ph type="sldNum" sz="quarter" idx="12"/>
          </p:nvPr>
        </p:nvSpPr>
        <p:spPr/>
        <p:txBody>
          <a:bodyPr/>
          <a:lstStyle/>
          <a:p>
            <a:fld id="{F5429E20-6135-4A01-AE1B-F6BE31181CEC}" type="slidenum">
              <a:rPr lang="en-US" smtClean="0"/>
              <a:t>‹#›</a:t>
            </a:fld>
            <a:endParaRPr lang="en-US"/>
          </a:p>
        </p:txBody>
      </p:sp>
    </p:spTree>
    <p:extLst>
      <p:ext uri="{BB962C8B-B14F-4D97-AF65-F5344CB8AC3E}">
        <p14:creationId xmlns:p14="http://schemas.microsoft.com/office/powerpoint/2010/main" val="34662981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DF00E-FA9F-40DF-8672-DBCB50FE2F6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AC73C7B-E4CF-469C-B902-003D126D2DE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5A6548-B911-43CA-94AD-C1552085852E}"/>
              </a:ext>
            </a:extLst>
          </p:cNvPr>
          <p:cNvSpPr>
            <a:spLocks noGrp="1"/>
          </p:cNvSpPr>
          <p:nvPr>
            <p:ph type="dt" sz="half" idx="10"/>
          </p:nvPr>
        </p:nvSpPr>
        <p:spPr/>
        <p:txBody>
          <a:bodyPr/>
          <a:lstStyle/>
          <a:p>
            <a:fld id="{065DC83C-E131-4320-A0EE-834AF78D9C06}" type="datetimeFigureOut">
              <a:rPr lang="en-US" smtClean="0"/>
              <a:t>10/19/2022</a:t>
            </a:fld>
            <a:endParaRPr lang="en-US"/>
          </a:p>
        </p:txBody>
      </p:sp>
      <p:sp>
        <p:nvSpPr>
          <p:cNvPr id="5" name="Footer Placeholder 4">
            <a:extLst>
              <a:ext uri="{FF2B5EF4-FFF2-40B4-BE49-F238E27FC236}">
                <a16:creationId xmlns:a16="http://schemas.microsoft.com/office/drawing/2014/main" id="{EBBABE08-3230-4A6C-A249-330DB88DDC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9F9863-3078-47DD-93AB-272270E00FDB}"/>
              </a:ext>
            </a:extLst>
          </p:cNvPr>
          <p:cNvSpPr>
            <a:spLocks noGrp="1"/>
          </p:cNvSpPr>
          <p:nvPr>
            <p:ph type="sldNum" sz="quarter" idx="12"/>
          </p:nvPr>
        </p:nvSpPr>
        <p:spPr/>
        <p:txBody>
          <a:bodyPr/>
          <a:lstStyle/>
          <a:p>
            <a:fld id="{F5429E20-6135-4A01-AE1B-F6BE31181CEC}" type="slidenum">
              <a:rPr lang="en-US" smtClean="0"/>
              <a:t>‹#›</a:t>
            </a:fld>
            <a:endParaRPr lang="en-US"/>
          </a:p>
        </p:txBody>
      </p:sp>
    </p:spTree>
    <p:extLst>
      <p:ext uri="{BB962C8B-B14F-4D97-AF65-F5344CB8AC3E}">
        <p14:creationId xmlns:p14="http://schemas.microsoft.com/office/powerpoint/2010/main" val="25517868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EBEEE56-0120-430F-9260-C8F7B93A7679}"/>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E7C2871-1F4B-4253-8573-4376D87701E6}"/>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BA8D64-621A-491E-B0E5-8DABA341C8BF}"/>
              </a:ext>
            </a:extLst>
          </p:cNvPr>
          <p:cNvSpPr>
            <a:spLocks noGrp="1"/>
          </p:cNvSpPr>
          <p:nvPr>
            <p:ph type="dt" sz="half" idx="10"/>
          </p:nvPr>
        </p:nvSpPr>
        <p:spPr/>
        <p:txBody>
          <a:bodyPr/>
          <a:lstStyle/>
          <a:p>
            <a:fld id="{065DC83C-E131-4320-A0EE-834AF78D9C06}" type="datetimeFigureOut">
              <a:rPr lang="en-US" smtClean="0"/>
              <a:t>10/19/2022</a:t>
            </a:fld>
            <a:endParaRPr lang="en-US"/>
          </a:p>
        </p:txBody>
      </p:sp>
      <p:sp>
        <p:nvSpPr>
          <p:cNvPr id="5" name="Footer Placeholder 4">
            <a:extLst>
              <a:ext uri="{FF2B5EF4-FFF2-40B4-BE49-F238E27FC236}">
                <a16:creationId xmlns:a16="http://schemas.microsoft.com/office/drawing/2014/main" id="{2BDF4174-DAF6-484D-8C45-FB01C7C1A3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C650E3-FBC3-4793-A816-53A0EACD06B1}"/>
              </a:ext>
            </a:extLst>
          </p:cNvPr>
          <p:cNvSpPr>
            <a:spLocks noGrp="1"/>
          </p:cNvSpPr>
          <p:nvPr>
            <p:ph type="sldNum" sz="quarter" idx="12"/>
          </p:nvPr>
        </p:nvSpPr>
        <p:spPr/>
        <p:txBody>
          <a:bodyPr/>
          <a:lstStyle/>
          <a:p>
            <a:fld id="{F5429E20-6135-4A01-AE1B-F6BE31181CEC}" type="slidenum">
              <a:rPr lang="en-US" smtClean="0"/>
              <a:t>‹#›</a:t>
            </a:fld>
            <a:endParaRPr lang="en-US"/>
          </a:p>
        </p:txBody>
      </p:sp>
    </p:spTree>
    <p:extLst>
      <p:ext uri="{BB962C8B-B14F-4D97-AF65-F5344CB8AC3E}">
        <p14:creationId xmlns:p14="http://schemas.microsoft.com/office/powerpoint/2010/main" val="2923541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9A1C012-8297-4361-ACE8-A2509FB18911}"/>
              </a:ext>
            </a:extLst>
          </p:cNvPr>
          <p:cNvSpPr/>
          <p:nvPr/>
        </p:nvSpPr>
        <p:spPr>
          <a:xfrm>
            <a:off x="0" y="4206240"/>
            <a:ext cx="9144000" cy="2651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14EC2572-8518-46FF-8F60-FE2963DF4A6E}"/>
              </a:ext>
            </a:extLst>
          </p:cNvPr>
          <p:cNvSpPr>
            <a:spLocks noGrp="1"/>
          </p:cNvSpPr>
          <p:nvPr>
            <p:ph type="ctrTitle"/>
          </p:nvPr>
        </p:nvSpPr>
        <p:spPr>
          <a:xfrm>
            <a:off x="720090" y="640080"/>
            <a:ext cx="7701534" cy="3227832"/>
          </a:xfrm>
        </p:spPr>
        <p:txBody>
          <a:bodyPr anchor="b">
            <a:normAutofit/>
          </a:bodyPr>
          <a:lstStyle>
            <a:lvl1pPr algn="ctr">
              <a:defRPr sz="6600" baseline="0">
                <a:solidFill>
                  <a:schemeClr val="tx1"/>
                </a:solidFill>
              </a:defRPr>
            </a:lvl1pPr>
          </a:lstStyle>
          <a:p>
            <a:r>
              <a:rPr lang="en-US"/>
              <a:t>Click to edit Master title style</a:t>
            </a:r>
          </a:p>
        </p:txBody>
      </p:sp>
      <p:sp>
        <p:nvSpPr>
          <p:cNvPr id="3" name="Subtitle 2">
            <a:extLst>
              <a:ext uri="{FF2B5EF4-FFF2-40B4-BE49-F238E27FC236}">
                <a16:creationId xmlns:a16="http://schemas.microsoft.com/office/drawing/2014/main" id="{A7A0C76A-7715-48A4-8CF5-14BBF61962A1}"/>
              </a:ext>
            </a:extLst>
          </p:cNvPr>
          <p:cNvSpPr>
            <a:spLocks noGrp="1"/>
          </p:cNvSpPr>
          <p:nvPr>
            <p:ph type="subTitle" idx="1"/>
          </p:nvPr>
        </p:nvSpPr>
        <p:spPr>
          <a:xfrm>
            <a:off x="720090" y="4526280"/>
            <a:ext cx="7701534" cy="1508760"/>
          </a:xfrm>
        </p:spPr>
        <p:txBody>
          <a:bodyPr>
            <a:normAutofit/>
          </a:bodyPr>
          <a:lstStyle>
            <a:lvl1pPr marL="0" indent="0" algn="ctr">
              <a:buNone/>
              <a:defRPr sz="2700"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1" name="Date Placeholder 10">
            <a:extLst>
              <a:ext uri="{FF2B5EF4-FFF2-40B4-BE49-F238E27FC236}">
                <a16:creationId xmlns:a16="http://schemas.microsoft.com/office/drawing/2014/main" id="{52D4EF84-F7DF-49C5-9285-301284ADB99A}"/>
              </a:ext>
            </a:extLst>
          </p:cNvPr>
          <p:cNvSpPr>
            <a:spLocks noGrp="1"/>
          </p:cNvSpPr>
          <p:nvPr>
            <p:ph type="dt" sz="half" idx="10"/>
          </p:nvPr>
        </p:nvSpPr>
        <p:spPr/>
        <p:txBody>
          <a:bodyPr/>
          <a:lstStyle>
            <a:lvl1pPr>
              <a:defRPr>
                <a:solidFill>
                  <a:schemeClr val="bg1"/>
                </a:solidFill>
              </a:defRPr>
            </a:lvl1pPr>
          </a:lstStyle>
          <a:p>
            <a:pPr algn="r"/>
            <a:fld id="{A37D6D71-8B28-4ED6-B932-04B197003D23}" type="datetimeFigureOut">
              <a:rPr lang="en-US" smtClean="0"/>
              <a:pPr algn="r"/>
              <a:t>10/19/2022</a:t>
            </a:fld>
            <a:endParaRPr lang="en-US"/>
          </a:p>
        </p:txBody>
      </p:sp>
      <p:sp>
        <p:nvSpPr>
          <p:cNvPr id="12" name="Footer Placeholder 11">
            <a:extLst>
              <a:ext uri="{FF2B5EF4-FFF2-40B4-BE49-F238E27FC236}">
                <a16:creationId xmlns:a16="http://schemas.microsoft.com/office/drawing/2014/main" id="{81266E04-79AF-49EF-86BC-DB29D304BBEC}"/>
              </a:ext>
            </a:extLst>
          </p:cNvPr>
          <p:cNvSpPr>
            <a:spLocks noGrp="1"/>
          </p:cNvSpPr>
          <p:nvPr>
            <p:ph type="ftr" sz="quarter" idx="11"/>
          </p:nvPr>
        </p:nvSpPr>
        <p:spPr/>
        <p:txBody>
          <a:bodyPr/>
          <a:lstStyle>
            <a:lvl1pPr>
              <a:defRPr>
                <a:solidFill>
                  <a:schemeClr val="bg1"/>
                </a:solidFill>
              </a:defRPr>
            </a:lvl1pPr>
          </a:lstStyle>
          <a:p>
            <a:endParaRPr lang="en-US">
              <a:solidFill>
                <a:schemeClr val="bg1"/>
              </a:solidFill>
            </a:endParaRPr>
          </a:p>
        </p:txBody>
      </p:sp>
      <p:sp>
        <p:nvSpPr>
          <p:cNvPr id="13" name="Slide Number Placeholder 12">
            <a:extLst>
              <a:ext uri="{FF2B5EF4-FFF2-40B4-BE49-F238E27FC236}">
                <a16:creationId xmlns:a16="http://schemas.microsoft.com/office/drawing/2014/main" id="{90DF5B53-9A9A-46CE-A910-25ADA58753A8}"/>
              </a:ext>
            </a:extLst>
          </p:cNvPr>
          <p:cNvSpPr>
            <a:spLocks noGrp="1"/>
          </p:cNvSpPr>
          <p:nvPr>
            <p:ph type="sldNum" sz="quarter" idx="12"/>
          </p:nvPr>
        </p:nvSpPr>
        <p:spPr/>
        <p:txBody>
          <a:bodyPr/>
          <a:lstStyle>
            <a:lvl1pPr>
              <a:defRPr>
                <a:solidFill>
                  <a:schemeClr val="bg1"/>
                </a:solidFill>
              </a:defRPr>
            </a:lvl1pPr>
          </a:lstStyle>
          <a:p>
            <a:pPr algn="l"/>
            <a:fld id="{F97E8200-1950-409B-82E7-99938E7AE355}" type="slidenum">
              <a:rPr lang="en-US" smtClean="0"/>
              <a:pPr algn="l"/>
              <a:t>‹#›</a:t>
            </a:fld>
            <a:endParaRPr lang="en-US"/>
          </a:p>
        </p:txBody>
      </p:sp>
    </p:spTree>
    <p:extLst>
      <p:ext uri="{BB962C8B-B14F-4D97-AF65-F5344CB8AC3E}">
        <p14:creationId xmlns:p14="http://schemas.microsoft.com/office/powerpoint/2010/main" val="25825477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80910-921F-4143-AB01-0F0AFC2908C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0182FC-5A0B-4C24-A6ED-990ED5BA908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B6172F4-3DB0-4AE3-8926-081B78034C68}"/>
              </a:ext>
            </a:extLst>
          </p:cNvPr>
          <p:cNvSpPr>
            <a:spLocks noGrp="1"/>
          </p:cNvSpPr>
          <p:nvPr>
            <p:ph type="dt" sz="half" idx="10"/>
          </p:nvPr>
        </p:nvSpPr>
        <p:spPr/>
        <p:txBody>
          <a:bodyPr/>
          <a:lstStyle/>
          <a:p>
            <a:pPr algn="r"/>
            <a:fld id="{A37D6D71-8B28-4ED6-B932-04B197003D23}" type="datetimeFigureOut">
              <a:rPr lang="en-US" smtClean="0"/>
              <a:pPr algn="r"/>
              <a:t>10/19/2022</a:t>
            </a:fld>
            <a:endParaRPr lang="en-US"/>
          </a:p>
        </p:txBody>
      </p:sp>
      <p:sp>
        <p:nvSpPr>
          <p:cNvPr id="8" name="Footer Placeholder 7">
            <a:extLst>
              <a:ext uri="{FF2B5EF4-FFF2-40B4-BE49-F238E27FC236}">
                <a16:creationId xmlns:a16="http://schemas.microsoft.com/office/drawing/2014/main" id="{825F1358-C731-465B-BCB1-2CCBFD6ECF7E}"/>
              </a:ext>
            </a:extLst>
          </p:cNvPr>
          <p:cNvSpPr>
            <a:spLocks noGrp="1"/>
          </p:cNvSpPr>
          <p:nvPr>
            <p:ph type="ftr" sz="quarter" idx="11"/>
          </p:nvPr>
        </p:nvSpPr>
        <p:spPr/>
        <p:txBody>
          <a:bodyPr/>
          <a:lstStyle/>
          <a:p>
            <a:endParaRPr lang="en-US">
              <a:solidFill>
                <a:schemeClr val="tx1"/>
              </a:solidFill>
            </a:endParaRPr>
          </a:p>
        </p:txBody>
      </p:sp>
      <p:sp>
        <p:nvSpPr>
          <p:cNvPr id="9" name="Slide Number Placeholder 8">
            <a:extLst>
              <a:ext uri="{FF2B5EF4-FFF2-40B4-BE49-F238E27FC236}">
                <a16:creationId xmlns:a16="http://schemas.microsoft.com/office/drawing/2014/main" id="{C8D59536-57D3-4C8A-A207-568465A32E45}"/>
              </a:ext>
            </a:extLst>
          </p:cNvPr>
          <p:cNvSpPr>
            <a:spLocks noGrp="1"/>
          </p:cNvSpPr>
          <p:nvPr>
            <p:ph type="sldNum" sz="quarter" idx="12"/>
          </p:nvPr>
        </p:nvSpPr>
        <p:spPr/>
        <p:txBody>
          <a:bodyPr/>
          <a:lstStyle/>
          <a:p>
            <a:pPr algn="l"/>
            <a:fld id="{F97E8200-1950-409B-82E7-99938E7AE355}" type="slidenum">
              <a:rPr lang="en-US" smtClean="0"/>
              <a:pPr algn="l"/>
              <a:t>‹#›</a:t>
            </a:fld>
            <a:endParaRPr lang="en-US"/>
          </a:p>
        </p:txBody>
      </p:sp>
    </p:spTree>
    <p:extLst>
      <p:ext uri="{BB962C8B-B14F-4D97-AF65-F5344CB8AC3E}">
        <p14:creationId xmlns:p14="http://schemas.microsoft.com/office/powerpoint/2010/main" val="767658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81E0804-8E9E-4C6E-B18D-44FE715B239E}"/>
              </a:ext>
            </a:extLst>
          </p:cNvPr>
          <p:cNvSpPr/>
          <p:nvPr/>
        </p:nvSpPr>
        <p:spPr>
          <a:xfrm>
            <a:off x="0" y="1"/>
            <a:ext cx="9144000" cy="42249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EC278AA1-17A5-44BF-8791-EACDA31F5D86}"/>
              </a:ext>
            </a:extLst>
          </p:cNvPr>
          <p:cNvSpPr>
            <a:spLocks noGrp="1"/>
          </p:cNvSpPr>
          <p:nvPr>
            <p:ph type="title"/>
          </p:nvPr>
        </p:nvSpPr>
        <p:spPr>
          <a:xfrm>
            <a:off x="720090" y="768096"/>
            <a:ext cx="7701534" cy="3136392"/>
          </a:xfrm>
        </p:spPr>
        <p:txBody>
          <a:bodyPr anchor="b">
            <a:normAutofit/>
          </a:bodyPr>
          <a:lstStyle>
            <a:lvl1pPr>
              <a:defRPr sz="5400" baseline="0"/>
            </a:lvl1pPr>
          </a:lstStyle>
          <a:p>
            <a:r>
              <a:rPr lang="en-US"/>
              <a:t>Click to edit Master title style</a:t>
            </a:r>
          </a:p>
        </p:txBody>
      </p:sp>
      <p:sp>
        <p:nvSpPr>
          <p:cNvPr id="3" name="Text Placeholder 2">
            <a:extLst>
              <a:ext uri="{FF2B5EF4-FFF2-40B4-BE49-F238E27FC236}">
                <a16:creationId xmlns:a16="http://schemas.microsoft.com/office/drawing/2014/main" id="{601203A5-DA79-4778-AB85-150365748494}"/>
              </a:ext>
            </a:extLst>
          </p:cNvPr>
          <p:cNvSpPr>
            <a:spLocks noGrp="1"/>
          </p:cNvSpPr>
          <p:nvPr>
            <p:ph type="body" idx="1"/>
          </p:nvPr>
        </p:nvSpPr>
        <p:spPr>
          <a:xfrm>
            <a:off x="720090" y="4544568"/>
            <a:ext cx="7701534" cy="1545336"/>
          </a:xfrm>
        </p:spPr>
        <p:txBody>
          <a:bodyPr>
            <a:normAutofit/>
          </a:bodyPr>
          <a:lstStyle>
            <a:lvl1pPr marL="0" indent="0">
              <a:buNone/>
              <a:defRPr sz="27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9" name="Date Placeholder 8">
            <a:extLst>
              <a:ext uri="{FF2B5EF4-FFF2-40B4-BE49-F238E27FC236}">
                <a16:creationId xmlns:a16="http://schemas.microsoft.com/office/drawing/2014/main" id="{CE3B1B5E-0912-44AE-BAED-70B980E53915}"/>
              </a:ext>
            </a:extLst>
          </p:cNvPr>
          <p:cNvSpPr>
            <a:spLocks noGrp="1"/>
          </p:cNvSpPr>
          <p:nvPr>
            <p:ph type="dt" sz="half" idx="10"/>
          </p:nvPr>
        </p:nvSpPr>
        <p:spPr/>
        <p:txBody>
          <a:bodyPr/>
          <a:lstStyle/>
          <a:p>
            <a:pPr algn="r"/>
            <a:fld id="{A37D6D71-8B28-4ED6-B932-04B197003D23}" type="datetimeFigureOut">
              <a:rPr lang="en-US" smtClean="0"/>
              <a:pPr algn="r"/>
              <a:t>10/19/2022</a:t>
            </a:fld>
            <a:endParaRPr lang="en-US"/>
          </a:p>
        </p:txBody>
      </p:sp>
      <p:sp>
        <p:nvSpPr>
          <p:cNvPr id="10" name="Footer Placeholder 9">
            <a:extLst>
              <a:ext uri="{FF2B5EF4-FFF2-40B4-BE49-F238E27FC236}">
                <a16:creationId xmlns:a16="http://schemas.microsoft.com/office/drawing/2014/main" id="{346C82F1-A7B2-4F03-A26B-59D79BF5BFD5}"/>
              </a:ext>
            </a:extLst>
          </p:cNvPr>
          <p:cNvSpPr>
            <a:spLocks noGrp="1"/>
          </p:cNvSpPr>
          <p:nvPr>
            <p:ph type="ftr" sz="quarter" idx="11"/>
          </p:nvPr>
        </p:nvSpPr>
        <p:spPr/>
        <p:txBody>
          <a:bodyPr/>
          <a:lstStyle/>
          <a:p>
            <a:endParaRPr lang="en-US">
              <a:solidFill>
                <a:schemeClr val="tx1"/>
              </a:solidFill>
            </a:endParaRPr>
          </a:p>
        </p:txBody>
      </p:sp>
      <p:sp>
        <p:nvSpPr>
          <p:cNvPr id="11" name="Slide Number Placeholder 10">
            <a:extLst>
              <a:ext uri="{FF2B5EF4-FFF2-40B4-BE49-F238E27FC236}">
                <a16:creationId xmlns:a16="http://schemas.microsoft.com/office/drawing/2014/main" id="{B1DC1ABC-47A9-477B-A29D-F6690EE6B532}"/>
              </a:ext>
            </a:extLst>
          </p:cNvPr>
          <p:cNvSpPr>
            <a:spLocks noGrp="1"/>
          </p:cNvSpPr>
          <p:nvPr>
            <p:ph type="sldNum" sz="quarter" idx="12"/>
          </p:nvPr>
        </p:nvSpPr>
        <p:spPr/>
        <p:txBody>
          <a:bodyPr/>
          <a:lstStyle/>
          <a:p>
            <a:pPr algn="l"/>
            <a:fld id="{F97E8200-1950-409B-82E7-99938E7AE355}" type="slidenum">
              <a:rPr lang="en-US" smtClean="0"/>
              <a:pPr algn="l"/>
              <a:t>‹#›</a:t>
            </a:fld>
            <a:endParaRPr lang="en-US"/>
          </a:p>
        </p:txBody>
      </p:sp>
    </p:spTree>
    <p:extLst>
      <p:ext uri="{BB962C8B-B14F-4D97-AF65-F5344CB8AC3E}">
        <p14:creationId xmlns:p14="http://schemas.microsoft.com/office/powerpoint/2010/main" val="38406750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5F398-F05F-4793-9FA5-5B817EB95A0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617F1CD-2CD4-4BBB-AB36-73A20B1A8D69}"/>
              </a:ext>
            </a:extLst>
          </p:cNvPr>
          <p:cNvSpPr>
            <a:spLocks noGrp="1"/>
          </p:cNvSpPr>
          <p:nvPr>
            <p:ph sz="half" idx="1"/>
          </p:nvPr>
        </p:nvSpPr>
        <p:spPr>
          <a:xfrm>
            <a:off x="720090" y="2587752"/>
            <a:ext cx="3611880" cy="35935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67BBE02-B884-4CCC-9CBD-13B792BBA2BE}"/>
              </a:ext>
            </a:extLst>
          </p:cNvPr>
          <p:cNvSpPr>
            <a:spLocks noGrp="1"/>
          </p:cNvSpPr>
          <p:nvPr>
            <p:ph sz="half" idx="2"/>
          </p:nvPr>
        </p:nvSpPr>
        <p:spPr>
          <a:xfrm>
            <a:off x="4809744" y="2583371"/>
            <a:ext cx="3611880" cy="35935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Date Placeholder 11">
            <a:extLst>
              <a:ext uri="{FF2B5EF4-FFF2-40B4-BE49-F238E27FC236}">
                <a16:creationId xmlns:a16="http://schemas.microsoft.com/office/drawing/2014/main" id="{B7FBE509-AA68-4D63-A589-AD5DE7FFFECA}"/>
              </a:ext>
            </a:extLst>
          </p:cNvPr>
          <p:cNvSpPr>
            <a:spLocks noGrp="1"/>
          </p:cNvSpPr>
          <p:nvPr>
            <p:ph type="dt" sz="half" idx="10"/>
          </p:nvPr>
        </p:nvSpPr>
        <p:spPr/>
        <p:txBody>
          <a:bodyPr/>
          <a:lstStyle/>
          <a:p>
            <a:pPr algn="r"/>
            <a:fld id="{A37D6D71-8B28-4ED6-B932-04B197003D23}" type="datetimeFigureOut">
              <a:rPr lang="en-US" smtClean="0"/>
              <a:pPr algn="r"/>
              <a:t>10/19/2022</a:t>
            </a:fld>
            <a:endParaRPr lang="en-US"/>
          </a:p>
        </p:txBody>
      </p:sp>
      <p:sp>
        <p:nvSpPr>
          <p:cNvPr id="13" name="Footer Placeholder 12">
            <a:extLst>
              <a:ext uri="{FF2B5EF4-FFF2-40B4-BE49-F238E27FC236}">
                <a16:creationId xmlns:a16="http://schemas.microsoft.com/office/drawing/2014/main" id="{9C1A4D52-57E4-4F45-BC2C-9FD73E9CEC59}"/>
              </a:ext>
            </a:extLst>
          </p:cNvPr>
          <p:cNvSpPr>
            <a:spLocks noGrp="1"/>
          </p:cNvSpPr>
          <p:nvPr>
            <p:ph type="ftr" sz="quarter" idx="11"/>
          </p:nvPr>
        </p:nvSpPr>
        <p:spPr/>
        <p:txBody>
          <a:bodyPr/>
          <a:lstStyle/>
          <a:p>
            <a:endParaRPr lang="en-US">
              <a:solidFill>
                <a:schemeClr val="tx1"/>
              </a:solidFill>
            </a:endParaRPr>
          </a:p>
        </p:txBody>
      </p:sp>
      <p:sp>
        <p:nvSpPr>
          <p:cNvPr id="14" name="Slide Number Placeholder 13">
            <a:extLst>
              <a:ext uri="{FF2B5EF4-FFF2-40B4-BE49-F238E27FC236}">
                <a16:creationId xmlns:a16="http://schemas.microsoft.com/office/drawing/2014/main" id="{E76AD5E1-358D-4236-85AE-74713259EF08}"/>
              </a:ext>
            </a:extLst>
          </p:cNvPr>
          <p:cNvSpPr>
            <a:spLocks noGrp="1"/>
          </p:cNvSpPr>
          <p:nvPr>
            <p:ph type="sldNum" sz="quarter" idx="12"/>
          </p:nvPr>
        </p:nvSpPr>
        <p:spPr/>
        <p:txBody>
          <a:bodyPr/>
          <a:lstStyle/>
          <a:p>
            <a:pPr algn="l"/>
            <a:fld id="{F97E8200-1950-409B-82E7-99938E7AE355}" type="slidenum">
              <a:rPr lang="en-US" smtClean="0"/>
              <a:pPr algn="l"/>
              <a:t>‹#›</a:t>
            </a:fld>
            <a:endParaRPr lang="en-US"/>
          </a:p>
        </p:txBody>
      </p:sp>
    </p:spTree>
    <p:extLst>
      <p:ext uri="{BB962C8B-B14F-4D97-AF65-F5344CB8AC3E}">
        <p14:creationId xmlns:p14="http://schemas.microsoft.com/office/powerpoint/2010/main" val="22908242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287D32C-166A-4FBE-B24D-C25769095429}"/>
              </a:ext>
            </a:extLst>
          </p:cNvPr>
          <p:cNvSpPr>
            <a:spLocks noGrp="1"/>
          </p:cNvSpPr>
          <p:nvPr>
            <p:ph type="body" idx="1"/>
          </p:nvPr>
        </p:nvSpPr>
        <p:spPr>
          <a:xfrm>
            <a:off x="720091" y="2587752"/>
            <a:ext cx="3614166" cy="892048"/>
          </a:xfrm>
        </p:spPr>
        <p:txBody>
          <a:bodyPr anchor="ctr"/>
          <a:lstStyle>
            <a:lvl1pPr marL="0" indent="0">
              <a:buNone/>
              <a:defRPr sz="1950" b="0" cap="all"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DA9EC567-F249-462A-B71A-9C40D50E26AA}"/>
              </a:ext>
            </a:extLst>
          </p:cNvPr>
          <p:cNvSpPr>
            <a:spLocks noGrp="1"/>
          </p:cNvSpPr>
          <p:nvPr>
            <p:ph sz="half" idx="2"/>
          </p:nvPr>
        </p:nvSpPr>
        <p:spPr>
          <a:xfrm>
            <a:off x="720090" y="3594538"/>
            <a:ext cx="3614166" cy="25868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BB7D2C6-69D1-4DE4-BF68-5FB0623DB9E3}"/>
              </a:ext>
            </a:extLst>
          </p:cNvPr>
          <p:cNvSpPr>
            <a:spLocks noGrp="1"/>
          </p:cNvSpPr>
          <p:nvPr>
            <p:ph type="body" sz="quarter" idx="3"/>
          </p:nvPr>
        </p:nvSpPr>
        <p:spPr>
          <a:xfrm>
            <a:off x="4807458" y="2587752"/>
            <a:ext cx="3614166" cy="892048"/>
          </a:xfrm>
        </p:spPr>
        <p:txBody>
          <a:bodyPr anchor="ctr"/>
          <a:lstStyle>
            <a:lvl1pPr marL="0" indent="0">
              <a:buNone/>
              <a:defRPr sz="1950" b="0" cap="all"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53367CC7-ED09-4F8D-A39A-C5969D33B9F8}"/>
              </a:ext>
            </a:extLst>
          </p:cNvPr>
          <p:cNvSpPr>
            <a:spLocks noGrp="1"/>
          </p:cNvSpPr>
          <p:nvPr>
            <p:ph sz="quarter" idx="4"/>
          </p:nvPr>
        </p:nvSpPr>
        <p:spPr>
          <a:xfrm>
            <a:off x="4807458" y="3594538"/>
            <a:ext cx="3614166" cy="25868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9">
            <a:extLst>
              <a:ext uri="{FF2B5EF4-FFF2-40B4-BE49-F238E27FC236}">
                <a16:creationId xmlns:a16="http://schemas.microsoft.com/office/drawing/2014/main" id="{5F92A44F-DE98-4FB5-B474-5DCCDD267A79}"/>
              </a:ext>
            </a:extLst>
          </p:cNvPr>
          <p:cNvSpPr>
            <a:spLocks noGrp="1"/>
          </p:cNvSpPr>
          <p:nvPr>
            <p:ph type="dt" sz="half" idx="10"/>
          </p:nvPr>
        </p:nvSpPr>
        <p:spPr/>
        <p:txBody>
          <a:bodyPr/>
          <a:lstStyle/>
          <a:p>
            <a:pPr algn="r"/>
            <a:fld id="{A37D6D71-8B28-4ED6-B932-04B197003D23}" type="datetimeFigureOut">
              <a:rPr lang="en-US" smtClean="0"/>
              <a:pPr algn="r"/>
              <a:t>10/19/2022</a:t>
            </a:fld>
            <a:endParaRPr lang="en-US"/>
          </a:p>
        </p:txBody>
      </p:sp>
      <p:sp>
        <p:nvSpPr>
          <p:cNvPr id="11" name="Footer Placeholder 10">
            <a:extLst>
              <a:ext uri="{FF2B5EF4-FFF2-40B4-BE49-F238E27FC236}">
                <a16:creationId xmlns:a16="http://schemas.microsoft.com/office/drawing/2014/main" id="{3ACC79DA-A9E4-4E93-93F1-81907A901BBB}"/>
              </a:ext>
            </a:extLst>
          </p:cNvPr>
          <p:cNvSpPr>
            <a:spLocks noGrp="1"/>
          </p:cNvSpPr>
          <p:nvPr>
            <p:ph type="ftr" sz="quarter" idx="11"/>
          </p:nvPr>
        </p:nvSpPr>
        <p:spPr/>
        <p:txBody>
          <a:bodyPr/>
          <a:lstStyle/>
          <a:p>
            <a:endParaRPr lang="en-US">
              <a:solidFill>
                <a:schemeClr val="tx1"/>
              </a:solidFill>
            </a:endParaRPr>
          </a:p>
        </p:txBody>
      </p:sp>
      <p:sp>
        <p:nvSpPr>
          <p:cNvPr id="12" name="Slide Number Placeholder 11">
            <a:extLst>
              <a:ext uri="{FF2B5EF4-FFF2-40B4-BE49-F238E27FC236}">
                <a16:creationId xmlns:a16="http://schemas.microsoft.com/office/drawing/2014/main" id="{404DFE57-AA80-4ED8-AD77-35CC56F3FBC6}"/>
              </a:ext>
            </a:extLst>
          </p:cNvPr>
          <p:cNvSpPr>
            <a:spLocks noGrp="1"/>
          </p:cNvSpPr>
          <p:nvPr>
            <p:ph type="sldNum" sz="quarter" idx="12"/>
          </p:nvPr>
        </p:nvSpPr>
        <p:spPr/>
        <p:txBody>
          <a:bodyPr/>
          <a:lstStyle/>
          <a:p>
            <a:pPr algn="l"/>
            <a:fld id="{F97E8200-1950-409B-82E7-99938E7AE355}" type="slidenum">
              <a:rPr lang="en-US" smtClean="0"/>
              <a:pPr algn="l"/>
              <a:t>‹#›</a:t>
            </a:fld>
            <a:endParaRPr lang="en-US"/>
          </a:p>
        </p:txBody>
      </p:sp>
      <p:sp>
        <p:nvSpPr>
          <p:cNvPr id="13" name="Title 12">
            <a:extLst>
              <a:ext uri="{FF2B5EF4-FFF2-40B4-BE49-F238E27FC236}">
                <a16:creationId xmlns:a16="http://schemas.microsoft.com/office/drawing/2014/main" id="{FB62259C-ADDF-4293-AD3B-AB2E04A7483B}"/>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595164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C7BA0-DC57-452F-85B7-C979AA690920}"/>
              </a:ext>
            </a:extLst>
          </p:cNvPr>
          <p:cNvSpPr>
            <a:spLocks noGrp="1"/>
          </p:cNvSpPr>
          <p:nvPr>
            <p:ph type="title"/>
          </p:nvPr>
        </p:nvSpPr>
        <p:spPr/>
        <p:txBody>
          <a:bodyPr/>
          <a:lstStyle/>
          <a:p>
            <a:r>
              <a:rPr lang="en-US"/>
              <a:t>Click to edit Master title style</a:t>
            </a:r>
          </a:p>
        </p:txBody>
      </p:sp>
      <p:sp>
        <p:nvSpPr>
          <p:cNvPr id="6" name="Date Placeholder 5">
            <a:extLst>
              <a:ext uri="{FF2B5EF4-FFF2-40B4-BE49-F238E27FC236}">
                <a16:creationId xmlns:a16="http://schemas.microsoft.com/office/drawing/2014/main" id="{F1C53797-8D72-4774-AC93-EB9FDD650CCD}"/>
              </a:ext>
            </a:extLst>
          </p:cNvPr>
          <p:cNvSpPr>
            <a:spLocks noGrp="1"/>
          </p:cNvSpPr>
          <p:nvPr>
            <p:ph type="dt" sz="half" idx="10"/>
          </p:nvPr>
        </p:nvSpPr>
        <p:spPr/>
        <p:txBody>
          <a:bodyPr/>
          <a:lstStyle/>
          <a:p>
            <a:pPr algn="r"/>
            <a:fld id="{A37D6D71-8B28-4ED6-B932-04B197003D23}" type="datetimeFigureOut">
              <a:rPr lang="en-US" smtClean="0"/>
              <a:pPr algn="r"/>
              <a:t>10/19/2022</a:t>
            </a:fld>
            <a:endParaRPr lang="en-US"/>
          </a:p>
        </p:txBody>
      </p:sp>
      <p:sp>
        <p:nvSpPr>
          <p:cNvPr id="7" name="Footer Placeholder 6">
            <a:extLst>
              <a:ext uri="{FF2B5EF4-FFF2-40B4-BE49-F238E27FC236}">
                <a16:creationId xmlns:a16="http://schemas.microsoft.com/office/drawing/2014/main" id="{9E945AB7-1A32-4516-ABF9-B40958AE2E73}"/>
              </a:ext>
            </a:extLst>
          </p:cNvPr>
          <p:cNvSpPr>
            <a:spLocks noGrp="1"/>
          </p:cNvSpPr>
          <p:nvPr>
            <p:ph type="ftr" sz="quarter" idx="11"/>
          </p:nvPr>
        </p:nvSpPr>
        <p:spPr/>
        <p:txBody>
          <a:bodyPr/>
          <a:lstStyle/>
          <a:p>
            <a:endParaRPr lang="en-US">
              <a:solidFill>
                <a:schemeClr val="tx1"/>
              </a:solidFill>
            </a:endParaRPr>
          </a:p>
        </p:txBody>
      </p:sp>
      <p:sp>
        <p:nvSpPr>
          <p:cNvPr id="8" name="Slide Number Placeholder 7">
            <a:extLst>
              <a:ext uri="{FF2B5EF4-FFF2-40B4-BE49-F238E27FC236}">
                <a16:creationId xmlns:a16="http://schemas.microsoft.com/office/drawing/2014/main" id="{B22923C3-1D67-4089-A6B1-9A10315E807F}"/>
              </a:ext>
            </a:extLst>
          </p:cNvPr>
          <p:cNvSpPr>
            <a:spLocks noGrp="1"/>
          </p:cNvSpPr>
          <p:nvPr>
            <p:ph type="sldNum" sz="quarter" idx="12"/>
          </p:nvPr>
        </p:nvSpPr>
        <p:spPr/>
        <p:txBody>
          <a:bodyPr/>
          <a:lstStyle/>
          <a:p>
            <a:pPr algn="l"/>
            <a:fld id="{F97E8200-1950-409B-82E7-99938E7AE355}" type="slidenum">
              <a:rPr lang="en-US" smtClean="0"/>
              <a:pPr algn="l"/>
              <a:t>‹#›</a:t>
            </a:fld>
            <a:endParaRPr lang="en-US"/>
          </a:p>
        </p:txBody>
      </p:sp>
    </p:spTree>
    <p:extLst>
      <p:ext uri="{BB962C8B-B14F-4D97-AF65-F5344CB8AC3E}">
        <p14:creationId xmlns:p14="http://schemas.microsoft.com/office/powerpoint/2010/main" val="35582637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FC0A8DC1-14F6-453B-A724-D6493F063F83}"/>
              </a:ext>
            </a:extLst>
          </p:cNvPr>
          <p:cNvSpPr>
            <a:spLocks noGrp="1"/>
          </p:cNvSpPr>
          <p:nvPr>
            <p:ph type="dt" sz="half" idx="10"/>
          </p:nvPr>
        </p:nvSpPr>
        <p:spPr/>
        <p:txBody>
          <a:bodyPr/>
          <a:lstStyle/>
          <a:p>
            <a:pPr algn="r"/>
            <a:fld id="{A37D6D71-8B28-4ED6-B932-04B197003D23}" type="datetimeFigureOut">
              <a:rPr lang="en-US" smtClean="0"/>
              <a:pPr algn="r"/>
              <a:t>10/19/2022</a:t>
            </a:fld>
            <a:endParaRPr lang="en-US"/>
          </a:p>
        </p:txBody>
      </p:sp>
      <p:sp>
        <p:nvSpPr>
          <p:cNvPr id="6" name="Footer Placeholder 5">
            <a:extLst>
              <a:ext uri="{FF2B5EF4-FFF2-40B4-BE49-F238E27FC236}">
                <a16:creationId xmlns:a16="http://schemas.microsoft.com/office/drawing/2014/main" id="{66E63FF0-1A91-4698-B12A-112D05373593}"/>
              </a:ext>
            </a:extLst>
          </p:cNvPr>
          <p:cNvSpPr>
            <a:spLocks noGrp="1"/>
          </p:cNvSpPr>
          <p:nvPr>
            <p:ph type="ftr" sz="quarter" idx="11"/>
          </p:nvPr>
        </p:nvSpPr>
        <p:spPr/>
        <p:txBody>
          <a:bodyPr/>
          <a:lstStyle/>
          <a:p>
            <a:endParaRPr lang="en-US">
              <a:solidFill>
                <a:schemeClr val="tx1"/>
              </a:solidFill>
            </a:endParaRPr>
          </a:p>
        </p:txBody>
      </p:sp>
      <p:sp>
        <p:nvSpPr>
          <p:cNvPr id="7" name="Slide Number Placeholder 6">
            <a:extLst>
              <a:ext uri="{FF2B5EF4-FFF2-40B4-BE49-F238E27FC236}">
                <a16:creationId xmlns:a16="http://schemas.microsoft.com/office/drawing/2014/main" id="{1E066D53-44B3-4F04-93FD-9756A60139F9}"/>
              </a:ext>
            </a:extLst>
          </p:cNvPr>
          <p:cNvSpPr>
            <a:spLocks noGrp="1"/>
          </p:cNvSpPr>
          <p:nvPr>
            <p:ph type="sldNum" sz="quarter" idx="12"/>
          </p:nvPr>
        </p:nvSpPr>
        <p:spPr/>
        <p:txBody>
          <a:bodyPr/>
          <a:lstStyle/>
          <a:p>
            <a:pPr algn="l"/>
            <a:fld id="{F97E8200-1950-409B-82E7-99938E7AE355}" type="slidenum">
              <a:rPr lang="en-US" smtClean="0"/>
              <a:pPr algn="l"/>
              <a:t>‹#›</a:t>
            </a:fld>
            <a:endParaRPr lang="en-US"/>
          </a:p>
        </p:txBody>
      </p:sp>
    </p:spTree>
    <p:extLst>
      <p:ext uri="{BB962C8B-B14F-4D97-AF65-F5344CB8AC3E}">
        <p14:creationId xmlns:p14="http://schemas.microsoft.com/office/powerpoint/2010/main" val="31818868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83A0FE-F7E3-433E-9A29-D778690D223A}"/>
              </a:ext>
            </a:extLst>
          </p:cNvPr>
          <p:cNvSpPr>
            <a:spLocks noGrp="1"/>
          </p:cNvSpPr>
          <p:nvPr>
            <p:ph idx="1"/>
          </p:nvPr>
        </p:nvSpPr>
        <p:spPr>
          <a:xfrm>
            <a:off x="3887391" y="2591850"/>
            <a:ext cx="4534233" cy="3593592"/>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794B15D-55F5-4208-AF40-41CAFEB56F4C}"/>
              </a:ext>
            </a:extLst>
          </p:cNvPr>
          <p:cNvSpPr>
            <a:spLocks noGrp="1"/>
          </p:cNvSpPr>
          <p:nvPr>
            <p:ph type="body" sz="half" idx="2"/>
          </p:nvPr>
        </p:nvSpPr>
        <p:spPr>
          <a:xfrm>
            <a:off x="720090" y="2591851"/>
            <a:ext cx="2858929" cy="3277137"/>
          </a:xfrm>
        </p:spPr>
        <p:txBody>
          <a:bodyPr anchor="ctr">
            <a:normAutofit/>
          </a:bodyPr>
          <a:lstStyle>
            <a:lvl1pPr marL="0" indent="0">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8" name="Date Placeholder 7">
            <a:extLst>
              <a:ext uri="{FF2B5EF4-FFF2-40B4-BE49-F238E27FC236}">
                <a16:creationId xmlns:a16="http://schemas.microsoft.com/office/drawing/2014/main" id="{E8A46CE7-2F0F-4C85-B633-B9FCB8347AE7}"/>
              </a:ext>
            </a:extLst>
          </p:cNvPr>
          <p:cNvSpPr>
            <a:spLocks noGrp="1"/>
          </p:cNvSpPr>
          <p:nvPr>
            <p:ph type="dt" sz="half" idx="10"/>
          </p:nvPr>
        </p:nvSpPr>
        <p:spPr/>
        <p:txBody>
          <a:bodyPr/>
          <a:lstStyle/>
          <a:p>
            <a:pPr algn="r"/>
            <a:fld id="{A37D6D71-8B28-4ED6-B932-04B197003D23}" type="datetimeFigureOut">
              <a:rPr lang="en-US" smtClean="0"/>
              <a:pPr algn="r"/>
              <a:t>10/19/2022</a:t>
            </a:fld>
            <a:endParaRPr lang="en-US"/>
          </a:p>
        </p:txBody>
      </p:sp>
      <p:sp>
        <p:nvSpPr>
          <p:cNvPr id="9" name="Footer Placeholder 8">
            <a:extLst>
              <a:ext uri="{FF2B5EF4-FFF2-40B4-BE49-F238E27FC236}">
                <a16:creationId xmlns:a16="http://schemas.microsoft.com/office/drawing/2014/main" id="{D0900919-3A73-4918-9D97-8DBE7ABB7A19}"/>
              </a:ext>
            </a:extLst>
          </p:cNvPr>
          <p:cNvSpPr>
            <a:spLocks noGrp="1"/>
          </p:cNvSpPr>
          <p:nvPr>
            <p:ph type="ftr" sz="quarter" idx="11"/>
          </p:nvPr>
        </p:nvSpPr>
        <p:spPr/>
        <p:txBody>
          <a:bodyPr/>
          <a:lstStyle/>
          <a:p>
            <a:endParaRPr lang="en-US">
              <a:solidFill>
                <a:schemeClr val="tx1"/>
              </a:solidFill>
            </a:endParaRPr>
          </a:p>
        </p:txBody>
      </p:sp>
      <p:sp>
        <p:nvSpPr>
          <p:cNvPr id="10" name="Slide Number Placeholder 9">
            <a:extLst>
              <a:ext uri="{FF2B5EF4-FFF2-40B4-BE49-F238E27FC236}">
                <a16:creationId xmlns:a16="http://schemas.microsoft.com/office/drawing/2014/main" id="{08BC1001-E44E-4A9A-9E60-2E319A844F65}"/>
              </a:ext>
            </a:extLst>
          </p:cNvPr>
          <p:cNvSpPr>
            <a:spLocks noGrp="1"/>
          </p:cNvSpPr>
          <p:nvPr>
            <p:ph type="sldNum" sz="quarter" idx="12"/>
          </p:nvPr>
        </p:nvSpPr>
        <p:spPr/>
        <p:txBody>
          <a:bodyPr/>
          <a:lstStyle/>
          <a:p>
            <a:pPr algn="l"/>
            <a:fld id="{F97E8200-1950-409B-82E7-99938E7AE355}" type="slidenum">
              <a:rPr lang="en-US" smtClean="0"/>
              <a:pPr algn="l"/>
              <a:t>‹#›</a:t>
            </a:fld>
            <a:endParaRPr lang="en-US"/>
          </a:p>
        </p:txBody>
      </p:sp>
      <p:sp>
        <p:nvSpPr>
          <p:cNvPr id="11" name="Title 10">
            <a:extLst>
              <a:ext uri="{FF2B5EF4-FFF2-40B4-BE49-F238E27FC236}">
                <a16:creationId xmlns:a16="http://schemas.microsoft.com/office/drawing/2014/main" id="{A125AC31-022C-40AA-B65C-C9AC48395A6E}"/>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431986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A797A575-703F-410E-9A84-F9B578FEAE80}"/>
              </a:ext>
            </a:extLst>
          </p:cNvPr>
          <p:cNvSpPr>
            <a:spLocks noGrp="1"/>
          </p:cNvSpPr>
          <p:nvPr>
            <p:ph type="pic" idx="1"/>
          </p:nvPr>
        </p:nvSpPr>
        <p:spPr>
          <a:xfrm>
            <a:off x="0" y="2267712"/>
            <a:ext cx="4928602" cy="4590288"/>
          </a:xfrm>
          <a:solidFill>
            <a:schemeClr val="bg1">
              <a:lumMod val="85000"/>
            </a:schemeClr>
          </a:solidFill>
          <a:ln>
            <a:noFill/>
          </a:ln>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a:extLst>
              <a:ext uri="{FF2B5EF4-FFF2-40B4-BE49-F238E27FC236}">
                <a16:creationId xmlns:a16="http://schemas.microsoft.com/office/drawing/2014/main" id="{1518B509-934D-400A-A922-45B61AC6EDD8}"/>
              </a:ext>
            </a:extLst>
          </p:cNvPr>
          <p:cNvSpPr>
            <a:spLocks noGrp="1"/>
          </p:cNvSpPr>
          <p:nvPr>
            <p:ph type="body" sz="half" idx="2"/>
          </p:nvPr>
        </p:nvSpPr>
        <p:spPr>
          <a:xfrm>
            <a:off x="5426978" y="2587752"/>
            <a:ext cx="2994642" cy="3593592"/>
          </a:xfrm>
        </p:spPr>
        <p:txBody>
          <a:bodyPr anchor="ctr">
            <a:normAutofit/>
          </a:bodyPr>
          <a:lstStyle>
            <a:lvl1pPr marL="0" indent="0">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8" name="Date Placeholder 7">
            <a:extLst>
              <a:ext uri="{FF2B5EF4-FFF2-40B4-BE49-F238E27FC236}">
                <a16:creationId xmlns:a16="http://schemas.microsoft.com/office/drawing/2014/main" id="{99813C51-6954-4F3A-A043-D1BCC8B50F83}"/>
              </a:ext>
            </a:extLst>
          </p:cNvPr>
          <p:cNvSpPr>
            <a:spLocks noGrp="1"/>
          </p:cNvSpPr>
          <p:nvPr>
            <p:ph type="dt" sz="half" idx="10"/>
          </p:nvPr>
        </p:nvSpPr>
        <p:spPr/>
        <p:txBody>
          <a:bodyPr/>
          <a:lstStyle/>
          <a:p>
            <a:pPr algn="r"/>
            <a:fld id="{A37D6D71-8B28-4ED6-B932-04B197003D23}" type="datetimeFigureOut">
              <a:rPr lang="en-US" smtClean="0"/>
              <a:pPr algn="r"/>
              <a:t>10/19/2022</a:t>
            </a:fld>
            <a:endParaRPr lang="en-US"/>
          </a:p>
        </p:txBody>
      </p:sp>
      <p:sp>
        <p:nvSpPr>
          <p:cNvPr id="9" name="Footer Placeholder 8">
            <a:extLst>
              <a:ext uri="{FF2B5EF4-FFF2-40B4-BE49-F238E27FC236}">
                <a16:creationId xmlns:a16="http://schemas.microsoft.com/office/drawing/2014/main" id="{C0AC32FB-49A3-40E4-9D24-177597043627}"/>
              </a:ext>
            </a:extLst>
          </p:cNvPr>
          <p:cNvSpPr>
            <a:spLocks noGrp="1"/>
          </p:cNvSpPr>
          <p:nvPr>
            <p:ph type="ftr" sz="quarter" idx="11"/>
          </p:nvPr>
        </p:nvSpPr>
        <p:spPr/>
        <p:txBody>
          <a:bodyPr/>
          <a:lstStyle>
            <a:lvl1pPr>
              <a:defRPr>
                <a:solidFill>
                  <a:srgbClr val="FFFFFF"/>
                </a:solidFill>
                <a:effectLst>
                  <a:outerShdw blurRad="50800" dist="38100" dir="2700000" algn="tl" rotWithShape="0">
                    <a:prstClr val="black">
                      <a:alpha val="43000"/>
                    </a:prstClr>
                  </a:outerShdw>
                </a:effectLst>
              </a:defRPr>
            </a:lvl1pPr>
          </a:lstStyle>
          <a:p>
            <a:endParaRPr lang="en-US">
              <a:effectLst>
                <a:outerShdw blurRad="50800" dist="38100" dir="2700000" algn="tl" rotWithShape="0">
                  <a:prstClr val="black">
                    <a:alpha val="43000"/>
                  </a:prstClr>
                </a:outerShdw>
              </a:effectLst>
            </a:endParaRPr>
          </a:p>
        </p:txBody>
      </p:sp>
      <p:sp>
        <p:nvSpPr>
          <p:cNvPr id="10" name="Slide Number Placeholder 9">
            <a:extLst>
              <a:ext uri="{FF2B5EF4-FFF2-40B4-BE49-F238E27FC236}">
                <a16:creationId xmlns:a16="http://schemas.microsoft.com/office/drawing/2014/main" id="{EC93F5E6-DAE6-447B-8038-5F4C9A799F57}"/>
              </a:ext>
            </a:extLst>
          </p:cNvPr>
          <p:cNvSpPr>
            <a:spLocks noGrp="1"/>
          </p:cNvSpPr>
          <p:nvPr>
            <p:ph type="sldNum" sz="quarter" idx="12"/>
          </p:nvPr>
        </p:nvSpPr>
        <p:spPr/>
        <p:txBody>
          <a:bodyPr/>
          <a:lstStyle/>
          <a:p>
            <a:pPr algn="l"/>
            <a:fld id="{F97E8200-1950-409B-82E7-99938E7AE355}" type="slidenum">
              <a:rPr lang="en-US" smtClean="0"/>
              <a:pPr algn="l"/>
              <a:t>‹#›</a:t>
            </a:fld>
            <a:endParaRPr lang="en-US"/>
          </a:p>
        </p:txBody>
      </p:sp>
      <p:sp>
        <p:nvSpPr>
          <p:cNvPr id="2" name="Title 1">
            <a:extLst>
              <a:ext uri="{FF2B5EF4-FFF2-40B4-BE49-F238E27FC236}">
                <a16:creationId xmlns:a16="http://schemas.microsoft.com/office/drawing/2014/main" id="{9BFF97FB-514D-4FE8-A9A4-E9A111A56ED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976353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327B9-64C6-4AFE-8E67-F60CD17A800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692656D-F600-4D76-8A0F-BDBE78759B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A13412-4939-4879-B91F-BB5B029B6CEB}"/>
              </a:ext>
            </a:extLst>
          </p:cNvPr>
          <p:cNvSpPr>
            <a:spLocks noGrp="1"/>
          </p:cNvSpPr>
          <p:nvPr>
            <p:ph type="dt" sz="half" idx="10"/>
          </p:nvPr>
        </p:nvSpPr>
        <p:spPr/>
        <p:txBody>
          <a:bodyPr/>
          <a:lstStyle/>
          <a:p>
            <a:pPr algn="r"/>
            <a:fld id="{A37D6D71-8B28-4ED6-B932-04B197003D23}" type="datetimeFigureOut">
              <a:rPr lang="en-US" smtClean="0"/>
              <a:pPr algn="r"/>
              <a:t>10/19/2022</a:t>
            </a:fld>
            <a:endParaRPr lang="en-US"/>
          </a:p>
        </p:txBody>
      </p:sp>
      <p:sp>
        <p:nvSpPr>
          <p:cNvPr id="8" name="Footer Placeholder 7">
            <a:extLst>
              <a:ext uri="{FF2B5EF4-FFF2-40B4-BE49-F238E27FC236}">
                <a16:creationId xmlns:a16="http://schemas.microsoft.com/office/drawing/2014/main" id="{95237DB9-DE7D-4687-82D7-612600F06C3E}"/>
              </a:ext>
            </a:extLst>
          </p:cNvPr>
          <p:cNvSpPr>
            <a:spLocks noGrp="1"/>
          </p:cNvSpPr>
          <p:nvPr>
            <p:ph type="ftr" sz="quarter" idx="11"/>
          </p:nvPr>
        </p:nvSpPr>
        <p:spPr/>
        <p:txBody>
          <a:bodyPr/>
          <a:lstStyle/>
          <a:p>
            <a:endParaRPr lang="en-US">
              <a:solidFill>
                <a:schemeClr val="tx1"/>
              </a:solidFill>
            </a:endParaRPr>
          </a:p>
        </p:txBody>
      </p:sp>
      <p:sp>
        <p:nvSpPr>
          <p:cNvPr id="9" name="Slide Number Placeholder 8">
            <a:extLst>
              <a:ext uri="{FF2B5EF4-FFF2-40B4-BE49-F238E27FC236}">
                <a16:creationId xmlns:a16="http://schemas.microsoft.com/office/drawing/2014/main" id="{6C819356-0444-4C23-82D3-E2FDE28D3DCB}"/>
              </a:ext>
            </a:extLst>
          </p:cNvPr>
          <p:cNvSpPr>
            <a:spLocks noGrp="1"/>
          </p:cNvSpPr>
          <p:nvPr>
            <p:ph type="sldNum" sz="quarter" idx="12"/>
          </p:nvPr>
        </p:nvSpPr>
        <p:spPr/>
        <p:txBody>
          <a:bodyPr/>
          <a:lstStyle/>
          <a:p>
            <a:pPr algn="l"/>
            <a:fld id="{F97E8200-1950-409B-82E7-99938E7AE355}" type="slidenum">
              <a:rPr lang="en-US" smtClean="0"/>
              <a:pPr algn="l"/>
              <a:t>‹#›</a:t>
            </a:fld>
            <a:endParaRPr lang="en-US"/>
          </a:p>
        </p:txBody>
      </p:sp>
    </p:spTree>
    <p:extLst>
      <p:ext uri="{BB962C8B-B14F-4D97-AF65-F5344CB8AC3E}">
        <p14:creationId xmlns:p14="http://schemas.microsoft.com/office/powerpoint/2010/main" val="26295876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EB51B7C-D548-4AB7-90A4-C196105E6D56}"/>
              </a:ext>
            </a:extLst>
          </p:cNvPr>
          <p:cNvSpPr/>
          <p:nvPr/>
        </p:nvSpPr>
        <p:spPr>
          <a:xfrm>
            <a:off x="5331206" y="0"/>
            <a:ext cx="3812794"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Vertical Title 1">
            <a:extLst>
              <a:ext uri="{FF2B5EF4-FFF2-40B4-BE49-F238E27FC236}">
                <a16:creationId xmlns:a16="http://schemas.microsoft.com/office/drawing/2014/main" id="{32DC521B-8B54-4843-9FF4-B2C30FA0043F}"/>
              </a:ext>
            </a:extLst>
          </p:cNvPr>
          <p:cNvSpPr>
            <a:spLocks noGrp="1"/>
          </p:cNvSpPr>
          <p:nvPr>
            <p:ph type="title" orient="vert"/>
          </p:nvPr>
        </p:nvSpPr>
        <p:spPr>
          <a:xfrm>
            <a:off x="5813805" y="643468"/>
            <a:ext cx="2607819" cy="5533495"/>
          </a:xfrm>
        </p:spPr>
        <p:txBody>
          <a:bodyPr vert="eaVert" tIns="91440" bIns="91440"/>
          <a:lstStyle/>
          <a:p>
            <a:r>
              <a:rPr lang="en-US"/>
              <a:t>Click to edit Master title style</a:t>
            </a:r>
          </a:p>
        </p:txBody>
      </p:sp>
      <p:sp>
        <p:nvSpPr>
          <p:cNvPr id="3" name="Vertical Text Placeholder 2">
            <a:extLst>
              <a:ext uri="{FF2B5EF4-FFF2-40B4-BE49-F238E27FC236}">
                <a16:creationId xmlns:a16="http://schemas.microsoft.com/office/drawing/2014/main" id="{410E3F10-9E27-41E6-A965-4243E37BE3D5}"/>
              </a:ext>
            </a:extLst>
          </p:cNvPr>
          <p:cNvSpPr>
            <a:spLocks noGrp="1"/>
          </p:cNvSpPr>
          <p:nvPr>
            <p:ph type="body" orient="vert" idx="1"/>
          </p:nvPr>
        </p:nvSpPr>
        <p:spPr>
          <a:xfrm>
            <a:off x="720091" y="643467"/>
            <a:ext cx="4128515" cy="5533496"/>
          </a:xfrm>
        </p:spPr>
        <p:txBody>
          <a:bodyPr vert="eaVert" tIns="91440" bIns="9144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341D62D-51A0-4AD7-8027-BF548FB6AAF3}"/>
              </a:ext>
            </a:extLst>
          </p:cNvPr>
          <p:cNvSpPr>
            <a:spLocks noGrp="1"/>
          </p:cNvSpPr>
          <p:nvPr>
            <p:ph type="dt" sz="half" idx="10"/>
          </p:nvPr>
        </p:nvSpPr>
        <p:spPr>
          <a:xfrm>
            <a:off x="5713423" y="6356351"/>
            <a:ext cx="1892099" cy="365125"/>
          </a:xfrm>
        </p:spPr>
        <p:txBody>
          <a:bodyPr/>
          <a:lstStyle>
            <a:lvl1pPr>
              <a:defRPr>
                <a:solidFill>
                  <a:schemeClr val="bg1"/>
                </a:solidFill>
              </a:defRPr>
            </a:lvl1pPr>
          </a:lstStyle>
          <a:p>
            <a:pPr algn="r"/>
            <a:fld id="{A37D6D71-8B28-4ED6-B932-04B197003D23}" type="datetimeFigureOut">
              <a:rPr lang="en-US" smtClean="0"/>
              <a:pPr algn="r"/>
              <a:t>10/19/2022</a:t>
            </a:fld>
            <a:endParaRPr lang="en-US"/>
          </a:p>
        </p:txBody>
      </p:sp>
      <p:sp>
        <p:nvSpPr>
          <p:cNvPr id="8" name="Footer Placeholder 7">
            <a:extLst>
              <a:ext uri="{FF2B5EF4-FFF2-40B4-BE49-F238E27FC236}">
                <a16:creationId xmlns:a16="http://schemas.microsoft.com/office/drawing/2014/main" id="{A5857492-A701-44A1-B1D5-7B2C8CD06582}"/>
              </a:ext>
            </a:extLst>
          </p:cNvPr>
          <p:cNvSpPr>
            <a:spLocks noGrp="1"/>
          </p:cNvSpPr>
          <p:nvPr>
            <p:ph type="ftr" sz="quarter" idx="11"/>
          </p:nvPr>
        </p:nvSpPr>
        <p:spPr/>
        <p:txBody>
          <a:bodyPr/>
          <a:lstStyle/>
          <a:p>
            <a:endParaRPr lang="en-US">
              <a:solidFill>
                <a:schemeClr val="tx1"/>
              </a:solidFill>
            </a:endParaRPr>
          </a:p>
        </p:txBody>
      </p:sp>
      <p:sp>
        <p:nvSpPr>
          <p:cNvPr id="9" name="Slide Number Placeholder 8">
            <a:extLst>
              <a:ext uri="{FF2B5EF4-FFF2-40B4-BE49-F238E27FC236}">
                <a16:creationId xmlns:a16="http://schemas.microsoft.com/office/drawing/2014/main" id="{EED2E8AE-F1AA-4D19-A434-102501D3B460}"/>
              </a:ext>
            </a:extLst>
          </p:cNvPr>
          <p:cNvSpPr>
            <a:spLocks noGrp="1"/>
          </p:cNvSpPr>
          <p:nvPr>
            <p:ph type="sldNum" sz="quarter" idx="12"/>
          </p:nvPr>
        </p:nvSpPr>
        <p:spPr/>
        <p:txBody>
          <a:bodyPr/>
          <a:lstStyle>
            <a:lvl1pPr>
              <a:defRPr>
                <a:solidFill>
                  <a:schemeClr val="bg1"/>
                </a:solidFill>
              </a:defRPr>
            </a:lvl1pPr>
          </a:lstStyle>
          <a:p>
            <a:pPr algn="l"/>
            <a:fld id="{F97E8200-1950-409B-82E7-99938E7AE355}" type="slidenum">
              <a:rPr lang="en-US" smtClean="0"/>
              <a:pPr algn="l"/>
              <a:t>‹#›</a:t>
            </a:fld>
            <a:endParaRPr lang="en-US"/>
          </a:p>
        </p:txBody>
      </p:sp>
    </p:spTree>
    <p:extLst>
      <p:ext uri="{BB962C8B-B14F-4D97-AF65-F5344CB8AC3E}">
        <p14:creationId xmlns:p14="http://schemas.microsoft.com/office/powerpoint/2010/main" val="18014779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2" name="Picture 2" descr="\\DROBO-FS\QuickDrops\JB\PPTX NG\Droplets\LightingOverlay.png"/>
          <p:cNvPicPr>
            <a:picLocks noChangeAspect="1" noChangeArrowheads="1"/>
          </p:cNvPicPr>
          <p:nvPr/>
        </p:nvPicPr>
        <p:blipFill>
          <a:blip r:embed="rId2">
            <a:alphaModFix amt="30000"/>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 y="-1"/>
            <a:ext cx="9144002"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66" name="Group 65"/>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67"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68"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9"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70"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71"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72"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73"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74"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75"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76"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77"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78"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79"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80"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81"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82"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83"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84"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85"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86"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87"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88"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89"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90"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91"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92"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93"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94"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95"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96"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97"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98"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99"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00"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01"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02"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03"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04"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05"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06"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07"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08"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09"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10"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11"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12"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13"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14"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15"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16"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17"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18"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19"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0"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900238" y="1122363"/>
            <a:ext cx="6593681"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900238" y="3602038"/>
            <a:ext cx="6593681"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5801052" y="5410202"/>
            <a:ext cx="2057400" cy="365125"/>
          </a:xfrm>
        </p:spPr>
        <p:txBody>
          <a:bodyPr/>
          <a:lstStyle/>
          <a:p>
            <a:fld id="{2AC566FF-2261-1D4A-806D-F551E9B83F11}" type="datetimeFigureOut">
              <a:rPr lang="en-US" smtClean="0"/>
              <a:t>10/19/2022</a:t>
            </a:fld>
            <a:endParaRPr lang="en-US"/>
          </a:p>
        </p:txBody>
      </p:sp>
      <p:sp>
        <p:nvSpPr>
          <p:cNvPr id="5" name="Footer Placeholder 4"/>
          <p:cNvSpPr>
            <a:spLocks noGrp="1"/>
          </p:cNvSpPr>
          <p:nvPr>
            <p:ph type="ftr" sz="quarter" idx="11"/>
          </p:nvPr>
        </p:nvSpPr>
        <p:spPr>
          <a:xfrm>
            <a:off x="1900237" y="5410202"/>
            <a:ext cx="3843665" cy="365125"/>
          </a:xfrm>
        </p:spPr>
        <p:txBody>
          <a:bodyPr/>
          <a:lstStyle/>
          <a:p>
            <a:endParaRPr lang="en-US"/>
          </a:p>
        </p:txBody>
      </p:sp>
      <p:sp>
        <p:nvSpPr>
          <p:cNvPr id="6" name="Slide Number Placeholder 5"/>
          <p:cNvSpPr>
            <a:spLocks noGrp="1"/>
          </p:cNvSpPr>
          <p:nvPr>
            <p:ph type="sldNum" sz="quarter" idx="12"/>
          </p:nvPr>
        </p:nvSpPr>
        <p:spPr>
          <a:xfrm>
            <a:off x="7915603" y="5410200"/>
            <a:ext cx="578317" cy="365125"/>
          </a:xfrm>
        </p:spPr>
        <p:txBody>
          <a:bodyPr/>
          <a:lstStyle/>
          <a:p>
            <a:fld id="{CFE4BAC9-6D41-4691-9299-18EF07EF0177}" type="slidenum">
              <a:rPr lang="en-US" smtClean="0"/>
              <a:t>‹#›</a:t>
            </a:fld>
            <a:endParaRPr lang="en-US"/>
          </a:p>
        </p:txBody>
      </p:sp>
    </p:spTree>
    <p:extLst>
      <p:ext uri="{BB962C8B-B14F-4D97-AF65-F5344CB8AC3E}">
        <p14:creationId xmlns:p14="http://schemas.microsoft.com/office/powerpoint/2010/main" val="20913554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xmlns:p14="http://schemas.microsoft.com/office/powerpoint/2010/mai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7" name="Title 1"/>
          <p:cNvSpPr>
            <a:spLocks noGrp="1"/>
          </p:cNvSpPr>
          <p:nvPr>
            <p:ph type="title"/>
          </p:nvPr>
        </p:nvSpPr>
        <p:spPr>
          <a:xfrm>
            <a:off x="856060" y="618518"/>
            <a:ext cx="7429499" cy="1478570"/>
          </a:xfrm>
        </p:spPr>
        <p:txBody>
          <a:bodyPr/>
          <a:lstStyle/>
          <a:p>
            <a:r>
              <a:rPr lang="en-US"/>
              <a:t>Click to edit Master title style</a:t>
            </a:r>
            <a:endParaRPr lang="en-US" dirty="0"/>
          </a:p>
        </p:txBody>
      </p:sp>
      <p:sp>
        <p:nvSpPr>
          <p:cNvPr id="48" name="Content Placeholder 2"/>
          <p:cNvSpPr>
            <a:spLocks noGrp="1"/>
          </p:cNvSpPr>
          <p:nvPr>
            <p:ph idx="1"/>
          </p:nvPr>
        </p:nvSpPr>
        <p:spPr>
          <a:xfrm>
            <a:off x="856060" y="2249487"/>
            <a:ext cx="742949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9" name="Date Placeholder 3"/>
          <p:cNvSpPr>
            <a:spLocks noGrp="1"/>
          </p:cNvSpPr>
          <p:nvPr>
            <p:ph type="dt" sz="half" idx="10"/>
          </p:nvPr>
        </p:nvSpPr>
        <p:spPr>
          <a:xfrm>
            <a:off x="5592691" y="5883277"/>
            <a:ext cx="2057400" cy="365125"/>
          </a:xfrm>
        </p:spPr>
        <p:txBody>
          <a:bodyPr/>
          <a:lstStyle/>
          <a:p>
            <a:fld id="{2AC566FF-2261-1D4A-806D-F551E9B83F11}" type="datetimeFigureOut">
              <a:rPr lang="en-US" smtClean="0"/>
              <a:t>10/19/2022</a:t>
            </a:fld>
            <a:endParaRPr lang="en-US"/>
          </a:p>
        </p:txBody>
      </p:sp>
      <p:sp>
        <p:nvSpPr>
          <p:cNvPr id="50" name="Footer Placeholder 4"/>
          <p:cNvSpPr>
            <a:spLocks noGrp="1"/>
          </p:cNvSpPr>
          <p:nvPr>
            <p:ph type="ftr" sz="quarter" idx="11"/>
          </p:nvPr>
        </p:nvSpPr>
        <p:spPr>
          <a:xfrm>
            <a:off x="856059" y="5883276"/>
            <a:ext cx="4679482" cy="365125"/>
          </a:xfrm>
        </p:spPr>
        <p:txBody>
          <a:bodyPr/>
          <a:lstStyle/>
          <a:p>
            <a:endParaRPr lang="en-US"/>
          </a:p>
        </p:txBody>
      </p:sp>
      <p:sp>
        <p:nvSpPr>
          <p:cNvPr id="51" name="Slide Number Placeholder 5"/>
          <p:cNvSpPr>
            <a:spLocks noGrp="1"/>
          </p:cNvSpPr>
          <p:nvPr>
            <p:ph type="sldNum" sz="quarter" idx="12"/>
          </p:nvPr>
        </p:nvSpPr>
        <p:spPr>
          <a:xfrm>
            <a:off x="7707241" y="5883275"/>
            <a:ext cx="578317" cy="365125"/>
          </a:xfrm>
        </p:spPr>
        <p:txBody>
          <a:bodyPr/>
          <a:lstStyle/>
          <a:p>
            <a:fld id="{78F08B0D-A6DA-A54E-98CA-6F9DBAF2CCF6}" type="slidenum">
              <a:rPr lang="en-US" smtClean="0"/>
              <a:t>‹#›</a:t>
            </a:fld>
            <a:endParaRPr lang="en-US"/>
          </a:p>
        </p:txBody>
      </p:sp>
    </p:spTree>
    <p:extLst>
      <p:ext uri="{BB962C8B-B14F-4D97-AF65-F5344CB8AC3E}">
        <p14:creationId xmlns:p14="http://schemas.microsoft.com/office/powerpoint/2010/main" val="140518358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xmlns:p14="http://schemas.microsoft.com/office/powerpoint/2010/mai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56058" y="1419227"/>
            <a:ext cx="74295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856058" y="4424362"/>
            <a:ext cx="74295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C566FF-2261-1D4A-806D-F551E9B83F11}" type="datetimeFigureOut">
              <a:rPr lang="en-US" smtClean="0"/>
              <a:t>10/19/2022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F08B0D-A6DA-A54E-98CA-6F9DBAF2CCF6}" type="slidenum">
              <a:rPr lang="en-US" smtClean="0"/>
              <a:t>‹#›</a:t>
            </a:fld>
            <a:endParaRPr lang="en-US"/>
          </a:p>
        </p:txBody>
      </p:sp>
    </p:spTree>
    <p:extLst>
      <p:ext uri="{BB962C8B-B14F-4D97-AF65-F5344CB8AC3E}">
        <p14:creationId xmlns:p14="http://schemas.microsoft.com/office/powerpoint/2010/main" val="105243488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xmlns:p14="http://schemas.microsoft.com/office/powerpoint/2010/mai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56058" y="2249486"/>
            <a:ext cx="3658792"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1" y="2249486"/>
            <a:ext cx="3656408"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AC566FF-2261-1D4A-806D-F551E9B83F11}" type="datetimeFigureOut">
              <a:rPr lang="en-US" smtClean="0"/>
              <a:t>10/19/2022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F08B0D-A6DA-A54E-98CA-6F9DBAF2CCF6}" type="slidenum">
              <a:rPr lang="en-US" smtClean="0"/>
              <a:t>‹#›</a:t>
            </a:fld>
            <a:endParaRPr lang="en-US"/>
          </a:p>
        </p:txBody>
      </p:sp>
    </p:spTree>
    <p:extLst>
      <p:ext uri="{BB962C8B-B14F-4D97-AF65-F5344CB8AC3E}">
        <p14:creationId xmlns:p14="http://schemas.microsoft.com/office/powerpoint/2010/main" val="137890050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xmlns:p14="http://schemas.microsoft.com/office/powerpoint/2010/mai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56058" y="619127"/>
            <a:ext cx="74295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78902" y="2249486"/>
            <a:ext cx="3435949"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56058" y="3073398"/>
            <a:ext cx="3658793"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51992" y="2249485"/>
            <a:ext cx="3433565"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3073398"/>
            <a:ext cx="3656408"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AC566FF-2261-1D4A-806D-F551E9B83F11}" type="datetimeFigureOut">
              <a:rPr lang="en-US" smtClean="0"/>
              <a:t>10/19/2022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8F08B0D-A6DA-A54E-98CA-6F9DBAF2CCF6}" type="slidenum">
              <a:rPr lang="en-US" smtClean="0"/>
              <a:t>‹#›</a:t>
            </a:fld>
            <a:endParaRPr lang="en-US"/>
          </a:p>
        </p:txBody>
      </p:sp>
    </p:spTree>
    <p:extLst>
      <p:ext uri="{BB962C8B-B14F-4D97-AF65-F5344CB8AC3E}">
        <p14:creationId xmlns:p14="http://schemas.microsoft.com/office/powerpoint/2010/main" val="362349230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xmlns:p14="http://schemas.microsoft.com/office/powerpoint/2010/mai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AC566FF-2261-1D4A-806D-F551E9B83F11}" type="datetimeFigureOut">
              <a:rPr lang="en-US" smtClean="0"/>
              <a:t>10/19/2022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8F08B0D-A6DA-A54E-98CA-6F9DBAF2CCF6}" type="slidenum">
              <a:rPr lang="en-US" smtClean="0"/>
              <a:t>‹#›</a:t>
            </a:fld>
            <a:endParaRPr lang="en-US"/>
          </a:p>
        </p:txBody>
      </p:sp>
    </p:spTree>
    <p:extLst>
      <p:ext uri="{BB962C8B-B14F-4D97-AF65-F5344CB8AC3E}">
        <p14:creationId xmlns:p14="http://schemas.microsoft.com/office/powerpoint/2010/main" val="294791872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xmlns:p14="http://schemas.microsoft.com/office/powerpoint/2010/mai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C566FF-2261-1D4A-806D-F551E9B83F11}" type="datetimeFigureOut">
              <a:rPr lang="en-US" smtClean="0"/>
              <a:t>10/19/2022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8F08B0D-A6DA-A54E-98CA-6F9DBAF2CCF6}" type="slidenum">
              <a:rPr lang="en-US" smtClean="0"/>
              <a:t>‹#›</a:t>
            </a:fld>
            <a:endParaRPr lang="en-US"/>
          </a:p>
        </p:txBody>
      </p:sp>
    </p:spTree>
    <p:extLst>
      <p:ext uri="{BB962C8B-B14F-4D97-AF65-F5344CB8AC3E}">
        <p14:creationId xmlns:p14="http://schemas.microsoft.com/office/powerpoint/2010/main" val="208793872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xmlns:p14="http://schemas.microsoft.com/office/powerpoint/2010/mai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029" y="609601"/>
            <a:ext cx="2892028"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67150" y="592666"/>
            <a:ext cx="4418407"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60029" y="2249486"/>
            <a:ext cx="2892028"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AC566FF-2261-1D4A-806D-F551E9B83F11}" type="datetimeFigureOut">
              <a:rPr lang="en-US" smtClean="0"/>
              <a:t>10/19/2022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E4BAC9-6D41-4691-9299-18EF07EF0177}" type="slidenum">
              <a:rPr lang="en-US" smtClean="0"/>
              <a:t>‹#›</a:t>
            </a:fld>
            <a:endParaRPr lang="en-US"/>
          </a:p>
        </p:txBody>
      </p:sp>
    </p:spTree>
    <p:extLst>
      <p:ext uri="{BB962C8B-B14F-4D97-AF65-F5344CB8AC3E}">
        <p14:creationId xmlns:p14="http://schemas.microsoft.com/office/powerpoint/2010/main" val="219555277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xmlns:p14="http://schemas.microsoft.com/office/powerpoint/2010/mai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6061" y="609600"/>
            <a:ext cx="3753962"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32866" y="609600"/>
            <a:ext cx="3452693" cy="5181602"/>
          </a:xfrm>
          <a:prstGeom prst="round2DiagRect">
            <a:avLst>
              <a:gd name="adj1" fmla="val 6074"/>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856059" y="2249486"/>
            <a:ext cx="3753964"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AC566FF-2261-1D4A-806D-F551E9B83F11}" type="datetimeFigureOut">
              <a:rPr lang="en-US" smtClean="0"/>
              <a:t>10/19/2022</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8F08B0D-A6DA-A54E-98CA-6F9DBAF2CCF6}" type="slidenum">
              <a:rPr lang="en-US" smtClean="0"/>
              <a:t>‹#›</a:t>
            </a:fld>
            <a:endParaRPr lang="en-US"/>
          </a:p>
        </p:txBody>
      </p:sp>
    </p:spTree>
    <p:extLst>
      <p:ext uri="{BB962C8B-B14F-4D97-AF65-F5344CB8AC3E}">
        <p14:creationId xmlns:p14="http://schemas.microsoft.com/office/powerpoint/2010/main" val="131292851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xmlns:p14="http://schemas.microsoft.com/office/powerpoint/2010/mai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6058" y="4304665"/>
            <a:ext cx="7434266"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56058" y="606426"/>
            <a:ext cx="7434266" cy="3299778"/>
          </a:xfrm>
          <a:prstGeom prst="round2DiagRect">
            <a:avLst>
              <a:gd name="adj1" fmla="val 5101"/>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856024" y="5124020"/>
            <a:ext cx="7433144"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AC566FF-2261-1D4A-806D-F551E9B83F11}" type="datetimeFigureOut">
              <a:rPr lang="en-US" smtClean="0"/>
              <a:t>10/19/2022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F08B0D-A6DA-A54E-98CA-6F9DBAF2CCF6}" type="slidenum">
              <a:rPr lang="en-US" smtClean="0"/>
              <a:t>‹#›</a:t>
            </a:fld>
            <a:endParaRPr lang="en-US"/>
          </a:p>
        </p:txBody>
      </p:sp>
    </p:spTree>
    <p:extLst>
      <p:ext uri="{BB962C8B-B14F-4D97-AF65-F5344CB8AC3E}">
        <p14:creationId xmlns:p14="http://schemas.microsoft.com/office/powerpoint/2010/main" val="74040186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56093" y="609600"/>
            <a:ext cx="7429466"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856058" y="4419600"/>
            <a:ext cx="7428344"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AC566FF-2261-1D4A-806D-F551E9B83F11}" type="datetimeFigureOut">
              <a:rPr lang="en-US" smtClean="0"/>
              <a:t>10/19/2022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F08B0D-A6DA-A54E-98CA-6F9DBAF2CCF6}" type="slidenum">
              <a:rPr lang="en-US" smtClean="0"/>
              <a:t>‹#›</a:t>
            </a:fld>
            <a:endParaRPr lang="en-US"/>
          </a:p>
        </p:txBody>
      </p:sp>
    </p:spTree>
    <p:extLst>
      <p:ext uri="{BB962C8B-B14F-4D97-AF65-F5344CB8AC3E}">
        <p14:creationId xmlns:p14="http://schemas.microsoft.com/office/powerpoint/2010/main" val="347781789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609600"/>
            <a:ext cx="6977064"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290484" y="3365557"/>
            <a:ext cx="6564224"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856058" y="4309919"/>
            <a:ext cx="74295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AC566FF-2261-1D4A-806D-F551E9B83F11}" type="datetimeFigureOut">
              <a:rPr lang="en-US" smtClean="0"/>
              <a:t>10/19/2022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F08B0D-A6DA-A54E-98CA-6F9DBAF2CCF6}" type="slidenum">
              <a:rPr lang="en-US" smtClean="0"/>
              <a:t>‹#›</a:t>
            </a:fld>
            <a:endParaRPr lang="en-US"/>
          </a:p>
        </p:txBody>
      </p:sp>
      <p:sp>
        <p:nvSpPr>
          <p:cNvPr id="52" name="TextBox 51"/>
          <p:cNvSpPr txBox="1"/>
          <p:nvPr/>
        </p:nvSpPr>
        <p:spPr>
          <a:xfrm>
            <a:off x="696579" y="718458"/>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53" name="TextBox 52"/>
          <p:cNvSpPr txBox="1"/>
          <p:nvPr/>
        </p:nvSpPr>
        <p:spPr>
          <a:xfrm>
            <a:off x="7817473" y="2764972"/>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Tree>
    <p:extLst>
      <p:ext uri="{BB962C8B-B14F-4D97-AF65-F5344CB8AC3E}">
        <p14:creationId xmlns:p14="http://schemas.microsoft.com/office/powerpoint/2010/main" val="381564370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56058" y="2134042"/>
            <a:ext cx="74295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856023" y="4657655"/>
            <a:ext cx="7428379"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AC566FF-2261-1D4A-806D-F551E9B83F11}" type="datetimeFigureOut">
              <a:rPr lang="en-US" smtClean="0"/>
              <a:t>10/19/2022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F08B0D-A6DA-A54E-98CA-6F9DBAF2CCF6}" type="slidenum">
              <a:rPr lang="en-US" smtClean="0"/>
              <a:t>‹#›</a:t>
            </a:fld>
            <a:endParaRPr lang="en-US"/>
          </a:p>
        </p:txBody>
      </p:sp>
    </p:spTree>
    <p:extLst>
      <p:ext uri="{BB962C8B-B14F-4D97-AF65-F5344CB8AC3E}">
        <p14:creationId xmlns:p14="http://schemas.microsoft.com/office/powerpoint/2010/main" val="65608873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56060" y="609600"/>
            <a:ext cx="7429499"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856058" y="2674463"/>
            <a:ext cx="2397674" cy="685800"/>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856059" y="3360263"/>
            <a:ext cx="2396432"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386075" y="2677635"/>
            <a:ext cx="2388289" cy="685800"/>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386075" y="3363435"/>
            <a:ext cx="238895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5889332" y="2674463"/>
            <a:ext cx="2396226" cy="685800"/>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5889332" y="3360263"/>
            <a:ext cx="2396226"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2AC566FF-2261-1D4A-806D-F551E9B83F11}" type="datetimeFigureOut">
              <a:rPr lang="en-US" smtClean="0"/>
              <a:t>10/19/2022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8F08B0D-A6DA-A54E-98CA-6F9DBAF2CCF6}" type="slidenum">
              <a:rPr lang="en-US" smtClean="0"/>
              <a:t>‹#›</a:t>
            </a:fld>
            <a:endParaRPr lang="en-US"/>
          </a:p>
        </p:txBody>
      </p:sp>
    </p:spTree>
    <p:extLst>
      <p:ext uri="{BB962C8B-B14F-4D97-AF65-F5344CB8AC3E}">
        <p14:creationId xmlns:p14="http://schemas.microsoft.com/office/powerpoint/2010/main" val="113446485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56059" y="609600"/>
            <a:ext cx="74294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856060" y="4404596"/>
            <a:ext cx="239643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856060" y="2666998"/>
            <a:ext cx="239643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18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856060" y="4980859"/>
            <a:ext cx="239643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366790" y="4404596"/>
            <a:ext cx="24003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366790" y="2666998"/>
            <a:ext cx="2399205"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18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3365695" y="4980857"/>
            <a:ext cx="24003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5889426" y="4404595"/>
            <a:ext cx="2393056"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5889332" y="2666998"/>
            <a:ext cx="2396227"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18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5889332" y="4980855"/>
            <a:ext cx="2396226"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2AC566FF-2261-1D4A-806D-F551E9B83F11}" type="datetimeFigureOut">
              <a:rPr lang="en-US" smtClean="0"/>
              <a:t>10/19/2022</a:t>
            </a:fld>
            <a:endParaRPr lang="en-US"/>
          </a:p>
        </p:txBody>
      </p:sp>
      <p:sp>
        <p:nvSpPr>
          <p:cNvPr id="4" name="Footer Placeholder 3"/>
          <p:cNvSpPr>
            <a:spLocks noGrp="1"/>
          </p:cNvSpPr>
          <p:nvPr>
            <p:ph type="ftr" sz="quarter" idx="11"/>
          </p:nvPr>
        </p:nvSpPr>
        <p:spPr/>
        <p:txBody>
          <a:bodyPr/>
          <a:lstStyle>
            <a:lvl1pPr>
              <a:defRPr cap="all" baseline="0"/>
            </a:lvl1pPr>
          </a:lstStyle>
          <a:p>
            <a:endParaRPr lang="en-US"/>
          </a:p>
        </p:txBody>
      </p:sp>
      <p:sp>
        <p:nvSpPr>
          <p:cNvPr id="5" name="Slide Number Placeholder 4"/>
          <p:cNvSpPr>
            <a:spLocks noGrp="1"/>
          </p:cNvSpPr>
          <p:nvPr>
            <p:ph type="sldNum" sz="quarter" idx="12"/>
          </p:nvPr>
        </p:nvSpPr>
        <p:spPr/>
        <p:txBody>
          <a:bodyPr/>
          <a:lstStyle/>
          <a:p>
            <a:fld id="{78F08B0D-A6DA-A54E-98CA-6F9DBAF2CCF6}" type="slidenum">
              <a:rPr lang="en-US" smtClean="0"/>
              <a:t>‹#›</a:t>
            </a:fld>
            <a:endParaRPr lang="en-US"/>
          </a:p>
        </p:txBody>
      </p:sp>
    </p:spTree>
    <p:extLst>
      <p:ext uri="{BB962C8B-B14F-4D97-AF65-F5344CB8AC3E}">
        <p14:creationId xmlns:p14="http://schemas.microsoft.com/office/powerpoint/2010/main" val="90146698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C566FF-2261-1D4A-806D-F551E9B83F11}" type="datetimeFigureOut">
              <a:rPr lang="en-US" smtClean="0"/>
              <a:t>10/19/2022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F08B0D-A6DA-A54E-98CA-6F9DBAF2CCF6}" type="slidenum">
              <a:rPr lang="en-US" smtClean="0"/>
              <a:t>‹#›</a:t>
            </a:fld>
            <a:endParaRPr lang="en-US"/>
          </a:p>
        </p:txBody>
      </p:sp>
    </p:spTree>
    <p:extLst>
      <p:ext uri="{BB962C8B-B14F-4D97-AF65-F5344CB8AC3E}">
        <p14:creationId xmlns:p14="http://schemas.microsoft.com/office/powerpoint/2010/main" val="323992062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xmlns:p14="http://schemas.microsoft.com/office/powerpoint/2010/mai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1" y="609600"/>
            <a:ext cx="1503758"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56057" y="609600"/>
            <a:ext cx="5811443"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C566FF-2261-1D4A-806D-F551E9B83F11}" type="datetimeFigureOut">
              <a:rPr lang="en-US" smtClean="0"/>
              <a:t>10/19/2022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F08B0D-A6DA-A54E-98CA-6F9DBAF2CCF6}" type="slidenum">
              <a:rPr lang="en-US" smtClean="0"/>
              <a:t>‹#›</a:t>
            </a:fld>
            <a:endParaRPr lang="en-US"/>
          </a:p>
        </p:txBody>
      </p:sp>
    </p:spTree>
    <p:extLst>
      <p:ext uri="{BB962C8B-B14F-4D97-AF65-F5344CB8AC3E}">
        <p14:creationId xmlns:p14="http://schemas.microsoft.com/office/powerpoint/2010/main" val="90306071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xmlns:p14="http://schemas.microsoft.com/office/powerpoint/2010/mai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19" Type="http://schemas.openxmlformats.org/officeDocument/2006/relationships/image" Target="../media/image2.png"/><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983667F-FF6A-4841-9381-1820E8362A1B}"/>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CAB2772-445D-40D7-9F77-EEF0A4853265}"/>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197690-2AB5-4973-BAA0-1AFC65A15740}"/>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65DC83C-E131-4320-A0EE-834AF78D9C06}" type="datetimeFigureOut">
              <a:rPr lang="en-US" smtClean="0"/>
              <a:t>10/19/2022</a:t>
            </a:fld>
            <a:endParaRPr lang="en-US"/>
          </a:p>
        </p:txBody>
      </p:sp>
      <p:sp>
        <p:nvSpPr>
          <p:cNvPr id="5" name="Footer Placeholder 4">
            <a:extLst>
              <a:ext uri="{FF2B5EF4-FFF2-40B4-BE49-F238E27FC236}">
                <a16:creationId xmlns:a16="http://schemas.microsoft.com/office/drawing/2014/main" id="{AAB3FCAD-07B6-4E81-9529-9794C431060B}"/>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E69FDC9-02B5-4FE7-9171-DD461D8A071D}"/>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5429E20-6135-4A01-AE1B-F6BE31181CEC}" type="slidenum">
              <a:rPr lang="en-US" smtClean="0"/>
              <a:t>‹#›</a:t>
            </a:fld>
            <a:endParaRPr lang="en-US"/>
          </a:p>
        </p:txBody>
      </p:sp>
    </p:spTree>
    <p:extLst>
      <p:ext uri="{BB962C8B-B14F-4D97-AF65-F5344CB8AC3E}">
        <p14:creationId xmlns:p14="http://schemas.microsoft.com/office/powerpoint/2010/main" val="3156936906"/>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D153959-30FA-4987-A094-7243641F474B}"/>
              </a:ext>
            </a:extLst>
          </p:cNvPr>
          <p:cNvSpPr/>
          <p:nvPr/>
        </p:nvSpPr>
        <p:spPr>
          <a:xfrm>
            <a:off x="0" y="1"/>
            <a:ext cx="9144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Placeholder 1">
            <a:extLst>
              <a:ext uri="{FF2B5EF4-FFF2-40B4-BE49-F238E27FC236}">
                <a16:creationId xmlns:a16="http://schemas.microsoft.com/office/drawing/2014/main" id="{50216229-A6DB-436A-B327-667E80F0A563}"/>
              </a:ext>
            </a:extLst>
          </p:cNvPr>
          <p:cNvSpPr>
            <a:spLocks noGrp="1"/>
          </p:cNvSpPr>
          <p:nvPr>
            <p:ph type="title"/>
          </p:nvPr>
        </p:nvSpPr>
        <p:spPr>
          <a:xfrm>
            <a:off x="720090" y="317814"/>
            <a:ext cx="7701534" cy="170078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B2B351D-270D-480D-8AF5-6A213ED2B3FB}"/>
              </a:ext>
            </a:extLst>
          </p:cNvPr>
          <p:cNvSpPr>
            <a:spLocks noGrp="1"/>
          </p:cNvSpPr>
          <p:nvPr>
            <p:ph type="body" idx="1"/>
          </p:nvPr>
        </p:nvSpPr>
        <p:spPr>
          <a:xfrm>
            <a:off x="720090" y="2587752"/>
            <a:ext cx="7701534" cy="35935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EB0E73-3310-4A8F-BB4A-7A6A99121A61}"/>
              </a:ext>
            </a:extLst>
          </p:cNvPr>
          <p:cNvSpPr>
            <a:spLocks noGrp="1"/>
          </p:cNvSpPr>
          <p:nvPr>
            <p:ph type="dt" sz="half" idx="2"/>
          </p:nvPr>
        </p:nvSpPr>
        <p:spPr>
          <a:xfrm>
            <a:off x="5177790" y="6356351"/>
            <a:ext cx="2427732" cy="365125"/>
          </a:xfrm>
          <a:prstGeom prst="rect">
            <a:avLst/>
          </a:prstGeom>
        </p:spPr>
        <p:txBody>
          <a:bodyPr vert="horz" lIns="91440" tIns="45720" rIns="91440" bIns="45720" rtlCol="0" anchor="ctr"/>
          <a:lstStyle>
            <a:lvl1pPr algn="just">
              <a:defRPr sz="900" spc="38" baseline="0">
                <a:solidFill>
                  <a:schemeClr val="tx1"/>
                </a:solidFill>
              </a:defRPr>
            </a:lvl1pPr>
          </a:lstStyle>
          <a:p>
            <a:pPr algn="r"/>
            <a:fld id="{A37D6D71-8B28-4ED6-B932-04B197003D23}" type="datetimeFigureOut">
              <a:rPr lang="en-US" smtClean="0"/>
              <a:pPr algn="r"/>
              <a:t>10/19/2022</a:t>
            </a:fld>
            <a:endParaRPr lang="en-US" spc="38"/>
          </a:p>
        </p:txBody>
      </p:sp>
      <p:sp>
        <p:nvSpPr>
          <p:cNvPr id="5" name="Footer Placeholder 4">
            <a:extLst>
              <a:ext uri="{FF2B5EF4-FFF2-40B4-BE49-F238E27FC236}">
                <a16:creationId xmlns:a16="http://schemas.microsoft.com/office/drawing/2014/main" id="{1381C4C0-515B-4404-A780-C31E7DFE54A4}"/>
              </a:ext>
            </a:extLst>
          </p:cNvPr>
          <p:cNvSpPr>
            <a:spLocks noGrp="1"/>
          </p:cNvSpPr>
          <p:nvPr>
            <p:ph type="ftr" sz="quarter" idx="3"/>
          </p:nvPr>
        </p:nvSpPr>
        <p:spPr>
          <a:xfrm>
            <a:off x="720090" y="6356351"/>
            <a:ext cx="4128516" cy="365125"/>
          </a:xfrm>
          <a:prstGeom prst="rect">
            <a:avLst/>
          </a:prstGeom>
        </p:spPr>
        <p:txBody>
          <a:bodyPr vert="horz" lIns="91440" tIns="45720" rIns="91440" bIns="45720" rtlCol="0" anchor="ctr"/>
          <a:lstStyle>
            <a:lvl1pPr algn="l">
              <a:defRPr sz="825" cap="all" spc="38" baseline="0">
                <a:solidFill>
                  <a:schemeClr val="tx1"/>
                </a:solidFill>
              </a:defRPr>
            </a:lvl1pPr>
          </a:lstStyle>
          <a:p>
            <a:endParaRPr lang="en-US" spc="38"/>
          </a:p>
        </p:txBody>
      </p:sp>
      <p:sp>
        <p:nvSpPr>
          <p:cNvPr id="6" name="Slide Number Placeholder 5">
            <a:extLst>
              <a:ext uri="{FF2B5EF4-FFF2-40B4-BE49-F238E27FC236}">
                <a16:creationId xmlns:a16="http://schemas.microsoft.com/office/drawing/2014/main" id="{944C30C7-F013-428C-A6F7-A8CCCD14CEF4}"/>
              </a:ext>
            </a:extLst>
          </p:cNvPr>
          <p:cNvSpPr>
            <a:spLocks noGrp="1"/>
          </p:cNvSpPr>
          <p:nvPr>
            <p:ph type="sldNum" sz="quarter" idx="4"/>
          </p:nvPr>
        </p:nvSpPr>
        <p:spPr>
          <a:xfrm>
            <a:off x="7722108" y="6356351"/>
            <a:ext cx="699516" cy="365125"/>
          </a:xfrm>
          <a:prstGeom prst="rect">
            <a:avLst/>
          </a:prstGeom>
        </p:spPr>
        <p:txBody>
          <a:bodyPr vert="horz" lIns="91440" tIns="45720" rIns="91440" bIns="45720" rtlCol="0" anchor="ctr"/>
          <a:lstStyle>
            <a:lvl1pPr algn="r">
              <a:defRPr sz="900">
                <a:solidFill>
                  <a:schemeClr val="tx1"/>
                </a:solidFill>
              </a:defRPr>
            </a:lvl1pPr>
          </a:lstStyle>
          <a:p>
            <a:pPr algn="l"/>
            <a:fld id="{F97E8200-1950-409B-82E7-99938E7AE355}" type="slidenum">
              <a:rPr lang="en-US" smtClean="0"/>
              <a:pPr algn="l"/>
              <a:t>‹#›</a:t>
            </a:fld>
            <a:endParaRPr lang="en-US"/>
          </a:p>
        </p:txBody>
      </p:sp>
    </p:spTree>
    <p:extLst>
      <p:ext uri="{BB962C8B-B14F-4D97-AF65-F5344CB8AC3E}">
        <p14:creationId xmlns:p14="http://schemas.microsoft.com/office/powerpoint/2010/main" val="1634463563"/>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817" r:id="rId11"/>
  </p:sldLayoutIdLst>
  <p:txStyles>
    <p:titleStyle>
      <a:lvl1pPr algn="l" defTabSz="685800" rtl="0" eaLnBrk="1" latinLnBrk="0" hangingPunct="1">
        <a:lnSpc>
          <a:spcPct val="90000"/>
        </a:lnSpc>
        <a:spcBef>
          <a:spcPct val="0"/>
        </a:spcBef>
        <a:buNone/>
        <a:defRPr sz="4950" kern="1200" cap="all" spc="90" baseline="0">
          <a:solidFill>
            <a:schemeClr val="bg1"/>
          </a:solidFill>
          <a:latin typeface="+mj-lt"/>
          <a:ea typeface="+mj-ea"/>
          <a:cs typeface="+mj-cs"/>
        </a:defRPr>
      </a:lvl1pPr>
    </p:titleStyle>
    <p:bodyStyle>
      <a:lvl1pPr marL="0" indent="0" algn="l" defTabSz="685800" rtl="0" eaLnBrk="1" latinLnBrk="0" hangingPunct="1">
        <a:lnSpc>
          <a:spcPct val="101000"/>
        </a:lnSpc>
        <a:spcBef>
          <a:spcPts val="525"/>
        </a:spcBef>
        <a:spcAft>
          <a:spcPts val="525"/>
        </a:spcAft>
        <a:buFont typeface="Arial" panose="020B0604020202020204" pitchFamily="34" charset="0"/>
        <a:buNone/>
        <a:defRPr sz="1950" kern="1200" spc="38" baseline="0">
          <a:solidFill>
            <a:schemeClr val="tx1"/>
          </a:solidFill>
          <a:latin typeface="+mn-lt"/>
          <a:ea typeface="+mn-ea"/>
          <a:cs typeface="+mn-cs"/>
        </a:defRPr>
      </a:lvl1pPr>
      <a:lvl2pPr marL="205740" indent="-205740" algn="l" defTabSz="685800" rtl="0" eaLnBrk="1" latinLnBrk="0" hangingPunct="1">
        <a:lnSpc>
          <a:spcPct val="101000"/>
        </a:lnSpc>
        <a:spcBef>
          <a:spcPts val="300"/>
        </a:spcBef>
        <a:spcAft>
          <a:spcPts val="300"/>
        </a:spcAft>
        <a:buClrTx/>
        <a:buFont typeface="Wingdings" panose="05000000000000000000" pitchFamily="2" charset="2"/>
        <a:buChar char="§"/>
        <a:defRPr sz="1725" kern="1200" spc="38" baseline="0">
          <a:solidFill>
            <a:schemeClr val="tx1"/>
          </a:solidFill>
          <a:latin typeface="+mn-lt"/>
          <a:ea typeface="+mn-ea"/>
          <a:cs typeface="+mn-cs"/>
        </a:defRPr>
      </a:lvl2pPr>
      <a:lvl3pPr marL="205740" indent="0" algn="l" defTabSz="685800" rtl="0" eaLnBrk="1" latinLnBrk="0" hangingPunct="1">
        <a:lnSpc>
          <a:spcPct val="101000"/>
        </a:lnSpc>
        <a:spcBef>
          <a:spcPts val="300"/>
        </a:spcBef>
        <a:spcAft>
          <a:spcPts val="300"/>
        </a:spcAft>
        <a:buFont typeface="Arial" panose="020B0604020202020204" pitchFamily="34" charset="0"/>
        <a:buNone/>
        <a:defRPr sz="1350" b="1" kern="1200" spc="38" baseline="0">
          <a:solidFill>
            <a:schemeClr val="tx1"/>
          </a:solidFill>
          <a:latin typeface="+mn-lt"/>
          <a:ea typeface="+mn-ea"/>
          <a:cs typeface="+mn-cs"/>
        </a:defRPr>
      </a:lvl3pPr>
      <a:lvl4pPr marL="445770" indent="-205740" algn="l" defTabSz="685800" rtl="0" eaLnBrk="1" latinLnBrk="0" hangingPunct="1">
        <a:lnSpc>
          <a:spcPct val="101000"/>
        </a:lnSpc>
        <a:spcBef>
          <a:spcPts val="300"/>
        </a:spcBef>
        <a:spcAft>
          <a:spcPts val="300"/>
        </a:spcAft>
        <a:buClrTx/>
        <a:buFont typeface="Wingdings" panose="05000000000000000000" pitchFamily="2" charset="2"/>
        <a:buChar char="§"/>
        <a:defRPr sz="1350" kern="1200" spc="38" baseline="0">
          <a:solidFill>
            <a:schemeClr val="tx1"/>
          </a:solidFill>
          <a:latin typeface="+mn-lt"/>
          <a:ea typeface="+mn-ea"/>
          <a:cs typeface="+mn-cs"/>
        </a:defRPr>
      </a:lvl4pPr>
      <a:lvl5pPr marL="445770" indent="0" algn="l" defTabSz="685800" rtl="0" eaLnBrk="1" latinLnBrk="0" hangingPunct="1">
        <a:lnSpc>
          <a:spcPct val="101000"/>
        </a:lnSpc>
        <a:spcBef>
          <a:spcPts val="300"/>
        </a:spcBef>
        <a:spcAft>
          <a:spcPts val="300"/>
        </a:spcAft>
        <a:buFont typeface="Arial" panose="020B0604020202020204" pitchFamily="34" charset="0"/>
        <a:buNone/>
        <a:defRPr sz="1350" b="1" kern="1200" spc="38" baseline="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 y="-1"/>
            <a:ext cx="9144002"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9041774" cy="6858001"/>
            <a:chOff x="-14288" y="0"/>
            <a:chExt cx="9041774"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8352798"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856060" y="618518"/>
            <a:ext cx="7429499"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856060" y="2249487"/>
            <a:ext cx="74294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592691" y="5883277"/>
            <a:ext cx="20574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065DC83C-E131-4320-A0EE-834AF78D9C06}" type="datetimeFigureOut">
              <a:rPr lang="en-US" smtClean="0"/>
              <a:t>10/19/2022</a:t>
            </a:fld>
            <a:endParaRPr lang="en-US"/>
          </a:p>
        </p:txBody>
      </p:sp>
      <p:sp>
        <p:nvSpPr>
          <p:cNvPr id="5" name="Footer Placeholder 4"/>
          <p:cNvSpPr>
            <a:spLocks noGrp="1"/>
          </p:cNvSpPr>
          <p:nvPr>
            <p:ph type="ftr" sz="quarter" idx="3"/>
          </p:nvPr>
        </p:nvSpPr>
        <p:spPr>
          <a:xfrm>
            <a:off x="856059" y="5883276"/>
            <a:ext cx="4679482"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707241" y="5883275"/>
            <a:ext cx="578317"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F5429E20-6135-4A01-AE1B-F6BE31181CEC}" type="slidenum">
              <a:rPr lang="en-US" smtClean="0"/>
              <a:t>‹#›</a:t>
            </a:fld>
            <a:endParaRPr lang="en-US"/>
          </a:p>
        </p:txBody>
      </p:sp>
    </p:spTree>
    <p:extLst>
      <p:ext uri="{BB962C8B-B14F-4D97-AF65-F5344CB8AC3E}">
        <p14:creationId xmlns:p14="http://schemas.microsoft.com/office/powerpoint/2010/main" val="86546061"/>
      </p:ext>
    </p:extLst>
  </p:cSld>
  <p:clrMap bg1="dk1" tx1="lt1" bg2="dk2" tx2="lt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 id="2147483848" r:id="rId12"/>
    <p:sldLayoutId id="2147483849" r:id="rId13"/>
    <p:sldLayoutId id="2147483850" r:id="rId14"/>
    <p:sldLayoutId id="2147483851" r:id="rId15"/>
    <p:sldLayoutId id="2147483852" r:id="rId16"/>
    <p:sldLayoutId id="2147483853" r:id="rId17"/>
  </p:sldLayoutIdLst>
  <mc:AlternateContent xmlns:mc="http://schemas.openxmlformats.org/markup-compatibility/2006" xmlns:p14="http://schemas.microsoft.com/office/powerpoint/2010/main">
    <mc:Choice Requires="p14">
      <p:transition spd="slow" p14:dur="1400">
        <p14:ripple/>
      </p:transition>
    </mc:Choice>
    <mc:Fallback xmlns="">
      <p:transition xmlns:p14="http://schemas.microsoft.com/office/powerpoint/2010/main" spd="slow">
        <p:fade/>
      </p:transition>
    </mc:Fallback>
  </mc:AlternateConten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7.xml"/><Relationship Id="rId7" Type="http://schemas.openxmlformats.org/officeDocument/2006/relationships/image" Target="../media/image8.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7.xml"/><Relationship Id="rId7" Type="http://schemas.openxmlformats.org/officeDocument/2006/relationships/image" Target="../media/image11.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3.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3.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3.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2" Type="http://schemas.openxmlformats.org/officeDocument/2006/relationships/hyperlink" Target="https://www.gadoe.org/Curriculum-Instruction-and-Assessment/Assessment/Pages/Georgia-Milestones-ALD.aspx" TargetMode="External"/><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12.m4a"/><Relationship Id="rId1" Type="http://schemas.microsoft.com/office/2007/relationships/media" Target="../media/media12.m4a"/><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13.m4a"/><Relationship Id="rId1" Type="http://schemas.microsoft.com/office/2007/relationships/media" Target="../media/media13.m4a"/><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14.m4a"/><Relationship Id="rId1" Type="http://schemas.microsoft.com/office/2007/relationships/media" Target="../media/media14.m4a"/><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3.png"/><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16.m4a"/><Relationship Id="rId1" Type="http://schemas.microsoft.com/office/2007/relationships/media" Target="../media/media16.m4a"/><Relationship Id="rId5" Type="http://schemas.openxmlformats.org/officeDocument/2006/relationships/image" Target="../media/image3.png"/><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17.m4a"/><Relationship Id="rId1" Type="http://schemas.microsoft.com/office/2007/relationships/media" Target="../media/media17.m4a"/><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18.m4a"/><Relationship Id="rId1" Type="http://schemas.microsoft.com/office/2007/relationships/media" Target="../media/media18.m4a"/><Relationship Id="rId5" Type="http://schemas.openxmlformats.org/officeDocument/2006/relationships/image" Target="../media/image3.png"/><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19.m4a"/><Relationship Id="rId1" Type="http://schemas.microsoft.com/office/2007/relationships/media" Target="../media/media19.m4a"/><Relationship Id="rId5" Type="http://schemas.openxmlformats.org/officeDocument/2006/relationships/image" Target="../media/image3.png"/><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20.m4a"/><Relationship Id="rId1" Type="http://schemas.microsoft.com/office/2007/relationships/media" Target="../media/media20.m4a"/><Relationship Id="rId5" Type="http://schemas.openxmlformats.org/officeDocument/2006/relationships/image" Target="../media/image3.png"/><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21.m4a"/><Relationship Id="rId1" Type="http://schemas.microsoft.com/office/2007/relationships/media" Target="../media/media21.m4a"/><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22.m4a"/><Relationship Id="rId1" Type="http://schemas.microsoft.com/office/2007/relationships/media" Target="../media/media22.m4a"/><Relationship Id="rId5" Type="http://schemas.openxmlformats.org/officeDocument/2006/relationships/image" Target="../media/image3.png"/><Relationship Id="rId4" Type="http://schemas.openxmlformats.org/officeDocument/2006/relationships/image" Target="../media/image21.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image" Target="../media/image3.png"/><Relationship Id="rId5" Type="http://schemas.openxmlformats.org/officeDocument/2006/relationships/hyperlink" Target="http://www.lexile.com" TargetMode="External"/><Relationship Id="rId4" Type="http://schemas.openxmlformats.org/officeDocument/2006/relationships/notesSlide" Target="../notesSlides/notesSlide4.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24.m4a"/><Relationship Id="rId1" Type="http://schemas.microsoft.com/office/2007/relationships/media" Target="../media/media24.m4a"/><Relationship Id="rId5" Type="http://schemas.openxmlformats.org/officeDocument/2006/relationships/image" Target="../media/image3.png"/><Relationship Id="rId4" Type="http://schemas.openxmlformats.org/officeDocument/2006/relationships/notesSlide" Target="../notesSlides/notesSlide5.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25.m4a"/><Relationship Id="rId1" Type="http://schemas.microsoft.com/office/2007/relationships/media" Target="../media/media25.m4a"/><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26.m4a"/><Relationship Id="rId1" Type="http://schemas.microsoft.com/office/2007/relationships/media" Target="../media/media26.m4a"/><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27.m4a"/><Relationship Id="rId1" Type="http://schemas.microsoft.com/office/2007/relationships/media" Target="../media/media27.m4a"/><Relationship Id="rId6" Type="http://schemas.openxmlformats.org/officeDocument/2006/relationships/image" Target="../media/image3.png"/><Relationship Id="rId5" Type="http://schemas.openxmlformats.org/officeDocument/2006/relationships/image" Target="../media/image22.png"/><Relationship Id="rId4" Type="http://schemas.openxmlformats.org/officeDocument/2006/relationships/notesSlide" Target="../notesSlides/notesSlide6.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28.m4a"/><Relationship Id="rId1" Type="http://schemas.microsoft.com/office/2007/relationships/media" Target="../media/media28.m4a"/><Relationship Id="rId5" Type="http://schemas.openxmlformats.org/officeDocument/2006/relationships/image" Target="../media/image3.png"/><Relationship Id="rId4" Type="http://schemas.openxmlformats.org/officeDocument/2006/relationships/image" Target="../media/image23.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29.m4a"/><Relationship Id="rId1" Type="http://schemas.microsoft.com/office/2007/relationships/media" Target="../media/media29.m4a"/><Relationship Id="rId5" Type="http://schemas.openxmlformats.org/officeDocument/2006/relationships/image" Target="../media/image3.png"/><Relationship Id="rId4" Type="http://schemas.openxmlformats.org/officeDocument/2006/relationships/image" Target="../media/image24.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30.m4a"/><Relationship Id="rId1" Type="http://schemas.microsoft.com/office/2007/relationships/media" Target="../media/media30.m4a"/><Relationship Id="rId5" Type="http://schemas.openxmlformats.org/officeDocument/2006/relationships/image" Target="../media/image25.png"/><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30.m4a"/><Relationship Id="rId1" Type="http://schemas.microsoft.com/office/2007/relationships/media" Target="../media/media30.m4a"/><Relationship Id="rId6" Type="http://schemas.openxmlformats.org/officeDocument/2006/relationships/hyperlink" Target="https://www.gadoe.org/Curriculum-Instruction-and-Assessment/Assessment/Pages/Georgia-Milestones-End-of-Grade-Assessment-Guides.aspx" TargetMode="External"/><Relationship Id="rId5" Type="http://schemas.openxmlformats.org/officeDocument/2006/relationships/hyperlink" Target="http://www.gaexperienceonline.com/" TargetMode="External"/><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88130" y="1316890"/>
            <a:ext cx="3644088" cy="4224216"/>
          </a:xfrm>
        </p:spPr>
        <p:txBody>
          <a:bodyPr>
            <a:normAutofit/>
          </a:bodyPr>
          <a:lstStyle/>
          <a:p>
            <a:pPr algn="ctr"/>
            <a:r>
              <a:rPr lang="en-US" sz="5200" dirty="0">
                <a:solidFill>
                  <a:srgbClr val="FFFFFF"/>
                </a:solidFill>
              </a:rPr>
              <a:t>Georgia Milestones Parent forum</a:t>
            </a:r>
          </a:p>
        </p:txBody>
      </p:sp>
      <p:sp>
        <p:nvSpPr>
          <p:cNvPr id="3" name="Subtitle 2"/>
          <p:cNvSpPr>
            <a:spLocks noGrp="1"/>
          </p:cNvSpPr>
          <p:nvPr>
            <p:ph type="subTitle" idx="1"/>
          </p:nvPr>
        </p:nvSpPr>
        <p:spPr>
          <a:xfrm>
            <a:off x="5744912" y="5541106"/>
            <a:ext cx="3316537" cy="1186470"/>
          </a:xfrm>
        </p:spPr>
        <p:txBody>
          <a:bodyPr anchor="ctr">
            <a:normAutofit lnSpcReduction="10000"/>
          </a:bodyPr>
          <a:lstStyle/>
          <a:p>
            <a:pPr algn="r"/>
            <a:r>
              <a:rPr lang="en-US" sz="3200" b="1" dirty="0">
                <a:solidFill>
                  <a:schemeClr val="tx2"/>
                </a:solidFill>
              </a:rPr>
              <a:t>Thank You for Joining Us!</a:t>
            </a:r>
          </a:p>
        </p:txBody>
      </p:sp>
      <p:sp>
        <p:nvSpPr>
          <p:cNvPr id="9" name="Subtitle 2">
            <a:extLst>
              <a:ext uri="{FF2B5EF4-FFF2-40B4-BE49-F238E27FC236}">
                <a16:creationId xmlns:a16="http://schemas.microsoft.com/office/drawing/2014/main" id="{5DE1C9F5-EB0E-4162-9B89-CE73C313759D}"/>
              </a:ext>
            </a:extLst>
          </p:cNvPr>
          <p:cNvSpPr txBox="1">
            <a:spLocks/>
          </p:cNvSpPr>
          <p:nvPr/>
        </p:nvSpPr>
        <p:spPr>
          <a:xfrm>
            <a:off x="4742926" y="383440"/>
            <a:ext cx="4318524" cy="295031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200"/>
              </a:spcBef>
              <a:buClr>
                <a:schemeClr val="accent1">
                  <a:lumMod val="75000"/>
                </a:schemeClr>
              </a:buClr>
              <a:buSzPct val="85000"/>
              <a:buFont typeface="Wingdings" pitchFamily="2" charset="2"/>
              <a:buNone/>
              <a:defRPr sz="1800" b="0" kern="1200">
                <a:solidFill>
                  <a:schemeClr val="tx1"/>
                </a:solidFill>
                <a:latin typeface="+mn-lt"/>
                <a:ea typeface="+mn-ea"/>
                <a:cs typeface="+mn-cs"/>
              </a:defRPr>
            </a:lvl1pPr>
            <a:lvl2pPr marL="457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1800" kern="1200">
                <a:solidFill>
                  <a:schemeClr val="tx1"/>
                </a:solidFill>
                <a:latin typeface="+mn-lt"/>
                <a:ea typeface="+mn-ea"/>
                <a:cs typeface="+mn-cs"/>
              </a:defRPr>
            </a:lvl2pPr>
            <a:lvl3pPr marL="914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1800" kern="1200">
                <a:solidFill>
                  <a:schemeClr val="tx1"/>
                </a:solidFill>
                <a:latin typeface="+mn-lt"/>
                <a:ea typeface="+mn-ea"/>
                <a:cs typeface="+mn-cs"/>
              </a:defRPr>
            </a:lvl4pPr>
            <a:lvl5pPr marL="18288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1800" kern="1200">
                <a:solidFill>
                  <a:schemeClr val="tx1"/>
                </a:solidFill>
                <a:latin typeface="+mn-lt"/>
                <a:ea typeface="+mn-ea"/>
                <a:cs typeface="+mn-cs"/>
              </a:defRPr>
            </a:lvl5pPr>
            <a:lvl6pPr marL="22860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1800" kern="1200">
                <a:solidFill>
                  <a:schemeClr val="tx1"/>
                </a:solidFill>
                <a:latin typeface="+mn-lt"/>
                <a:ea typeface="+mn-ea"/>
                <a:cs typeface="+mn-cs"/>
              </a:defRPr>
            </a:lvl6pPr>
            <a:lvl7pPr marL="2743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1800" kern="1200">
                <a:solidFill>
                  <a:schemeClr val="tx1"/>
                </a:solidFill>
                <a:latin typeface="+mn-lt"/>
                <a:ea typeface="+mn-ea"/>
                <a:cs typeface="+mn-cs"/>
              </a:defRPr>
            </a:lvl7pPr>
            <a:lvl8pPr marL="3200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1800" kern="1200">
                <a:solidFill>
                  <a:schemeClr val="tx1"/>
                </a:solidFill>
                <a:latin typeface="+mn-lt"/>
                <a:ea typeface="+mn-ea"/>
                <a:cs typeface="+mn-cs"/>
              </a:defRPr>
            </a:lvl8pPr>
            <a:lvl9pPr marL="3657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1800" kern="1200">
                <a:solidFill>
                  <a:schemeClr val="tx1"/>
                </a:solidFill>
                <a:latin typeface="+mn-lt"/>
                <a:ea typeface="+mn-ea"/>
                <a:cs typeface="+mn-cs"/>
              </a:defRPr>
            </a:lvl9pPr>
          </a:lstStyle>
          <a:p>
            <a:pPr algn="r"/>
            <a:r>
              <a:rPr lang="en-US" sz="3200" b="1" dirty="0">
                <a:solidFill>
                  <a:schemeClr val="tx2"/>
                </a:solidFill>
              </a:rPr>
              <a:t>Bernd Elementary Leadership Academy</a:t>
            </a:r>
          </a:p>
        </p:txBody>
      </p:sp>
      <p:pic>
        <p:nvPicPr>
          <p:cNvPr id="4" name="Audio 3">
            <a:hlinkClick r:id="" action="ppaction://media"/>
            <a:extLst>
              <a:ext uri="{FF2B5EF4-FFF2-40B4-BE49-F238E27FC236}">
                <a16:creationId xmlns:a16="http://schemas.microsoft.com/office/drawing/2014/main" id="{3A153965-2E40-4AD4-A1B4-9219D31210A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747125" y="6461125"/>
            <a:ext cx="244475" cy="244475"/>
          </a:xfrm>
          <a:prstGeom prst="rect">
            <a:avLst/>
          </a:prstGeom>
        </p:spPr>
      </p:pic>
      <p:pic>
        <p:nvPicPr>
          <p:cNvPr id="1026" name="Picture 2" descr="QRCode for Georgia Milestones Assessment Forum Title I Meeting Sign-In">
            <a:extLst>
              <a:ext uri="{FF2B5EF4-FFF2-40B4-BE49-F238E27FC236}">
                <a16:creationId xmlns:a16="http://schemas.microsoft.com/office/drawing/2014/main" id="{41EDDF51-6D4F-4E54-8B1D-84247B9C5F1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29399" y="2781300"/>
            <a:ext cx="2108200" cy="2108200"/>
          </a:xfrm>
          <a:prstGeom prst="rect">
            <a:avLst/>
          </a:prstGeom>
          <a:noFill/>
          <a:extLst>
            <a:ext uri="{909E8E84-426E-40DD-AFC4-6F175D3DCCD1}">
              <a14:hiddenFill xmlns:a14="http://schemas.microsoft.com/office/drawing/2010/main">
                <a:solidFill>
                  <a:srgbClr val="FFFFFF"/>
                </a:solidFill>
              </a14:hiddenFill>
            </a:ext>
          </a:extLst>
        </p:spPr>
      </p:pic>
      <p:sp>
        <p:nvSpPr>
          <p:cNvPr id="13" name="Subtitle 2">
            <a:extLst>
              <a:ext uri="{FF2B5EF4-FFF2-40B4-BE49-F238E27FC236}">
                <a16:creationId xmlns:a16="http://schemas.microsoft.com/office/drawing/2014/main" id="{48C66B07-4537-4FE0-9E40-EBAC27711A81}"/>
              </a:ext>
            </a:extLst>
          </p:cNvPr>
          <p:cNvSpPr txBox="1">
            <a:spLocks/>
          </p:cNvSpPr>
          <p:nvPr/>
        </p:nvSpPr>
        <p:spPr>
          <a:xfrm>
            <a:off x="6373756" y="4755418"/>
            <a:ext cx="1997075" cy="655263"/>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200"/>
              </a:spcBef>
              <a:buClr>
                <a:schemeClr val="accent1">
                  <a:lumMod val="75000"/>
                </a:schemeClr>
              </a:buClr>
              <a:buSzPct val="85000"/>
              <a:buFont typeface="Wingdings" pitchFamily="2" charset="2"/>
              <a:buNone/>
              <a:defRPr sz="1800" b="0" kern="1200">
                <a:solidFill>
                  <a:schemeClr val="tx1"/>
                </a:solidFill>
                <a:latin typeface="+mn-lt"/>
                <a:ea typeface="+mn-ea"/>
                <a:cs typeface="+mn-cs"/>
              </a:defRPr>
            </a:lvl1pPr>
            <a:lvl2pPr marL="457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1800" kern="1200">
                <a:solidFill>
                  <a:schemeClr val="tx1"/>
                </a:solidFill>
                <a:latin typeface="+mn-lt"/>
                <a:ea typeface="+mn-ea"/>
                <a:cs typeface="+mn-cs"/>
              </a:defRPr>
            </a:lvl2pPr>
            <a:lvl3pPr marL="914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1800" kern="1200">
                <a:solidFill>
                  <a:schemeClr val="tx1"/>
                </a:solidFill>
                <a:latin typeface="+mn-lt"/>
                <a:ea typeface="+mn-ea"/>
                <a:cs typeface="+mn-cs"/>
              </a:defRPr>
            </a:lvl4pPr>
            <a:lvl5pPr marL="18288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1800" kern="1200">
                <a:solidFill>
                  <a:schemeClr val="tx1"/>
                </a:solidFill>
                <a:latin typeface="+mn-lt"/>
                <a:ea typeface="+mn-ea"/>
                <a:cs typeface="+mn-cs"/>
              </a:defRPr>
            </a:lvl5pPr>
            <a:lvl6pPr marL="22860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1800" kern="1200">
                <a:solidFill>
                  <a:schemeClr val="tx1"/>
                </a:solidFill>
                <a:latin typeface="+mn-lt"/>
                <a:ea typeface="+mn-ea"/>
                <a:cs typeface="+mn-cs"/>
              </a:defRPr>
            </a:lvl6pPr>
            <a:lvl7pPr marL="2743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1800" kern="1200">
                <a:solidFill>
                  <a:schemeClr val="tx1"/>
                </a:solidFill>
                <a:latin typeface="+mn-lt"/>
                <a:ea typeface="+mn-ea"/>
                <a:cs typeface="+mn-cs"/>
              </a:defRPr>
            </a:lvl7pPr>
            <a:lvl8pPr marL="3200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1800" kern="1200">
                <a:solidFill>
                  <a:schemeClr val="tx1"/>
                </a:solidFill>
                <a:latin typeface="+mn-lt"/>
                <a:ea typeface="+mn-ea"/>
                <a:cs typeface="+mn-cs"/>
              </a:defRPr>
            </a:lvl8pPr>
            <a:lvl9pPr marL="3657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1800" kern="1200">
                <a:solidFill>
                  <a:schemeClr val="tx1"/>
                </a:solidFill>
                <a:latin typeface="+mn-lt"/>
                <a:ea typeface="+mn-ea"/>
                <a:cs typeface="+mn-cs"/>
              </a:defRPr>
            </a:lvl9pPr>
          </a:lstStyle>
          <a:p>
            <a:pPr algn="r"/>
            <a:r>
              <a:rPr lang="en-US" sz="2000" b="1" dirty="0">
                <a:solidFill>
                  <a:schemeClr val="tx2"/>
                </a:solidFill>
              </a:rPr>
              <a:t>Please Sign-In</a:t>
            </a:r>
          </a:p>
        </p:txBody>
      </p:sp>
    </p:spTree>
    <p:extLst>
      <p:ext uri="{BB962C8B-B14F-4D97-AF65-F5344CB8AC3E}">
        <p14:creationId xmlns:p14="http://schemas.microsoft.com/office/powerpoint/2010/main" val="1643965266"/>
      </p:ext>
    </p:extLst>
  </p:cSld>
  <p:clrMapOvr>
    <a:masterClrMapping/>
  </p:clrMapOvr>
  <mc:AlternateContent xmlns:mc="http://schemas.openxmlformats.org/markup-compatibility/2006" xmlns:p14="http://schemas.microsoft.com/office/powerpoint/2010/main">
    <mc:Choice Requires="p14">
      <p:transition spd="slow" p14:dur="1400" advTm="17424">
        <p14:ripple/>
      </p:transition>
    </mc:Choice>
    <mc:Fallback xmlns="">
      <p:transition spd="slow" advTm="1742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par>
                                <p:cTn id="7" presetID="10" presetClass="entr" presetSubtype="0" fill="hold" grpId="0" nodeType="withEffect">
                                  <p:stCondLst>
                                    <p:cond delay="500"/>
                                  </p:stCondLst>
                                  <p:iterate type="wd">
                                    <p:tmPct val="15000"/>
                                  </p:iterate>
                                  <p:childTnLst>
                                    <p:set>
                                      <p:cBhvr>
                                        <p:cTn id="8" dur="1" fill="hold">
                                          <p:stCondLst>
                                            <p:cond delay="0"/>
                                          </p:stCondLst>
                                        </p:cTn>
                                        <p:tgtEl>
                                          <p:spTgt spid="2"/>
                                        </p:tgtEl>
                                        <p:attrNameLst>
                                          <p:attrName>style.visibility</p:attrName>
                                        </p:attrNameLst>
                                      </p:cBhvr>
                                      <p:to>
                                        <p:strVal val="visible"/>
                                      </p:to>
                                    </p:set>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4"/>
                </p:tgtEl>
              </p:cMediaNode>
            </p:audio>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Shape, rectangle&#10;&#10;Description automatically generated">
            <a:extLst>
              <a:ext uri="{FF2B5EF4-FFF2-40B4-BE49-F238E27FC236}">
                <a16:creationId xmlns:a16="http://schemas.microsoft.com/office/drawing/2014/main" id="{79FAF955-3CF5-484E-9208-F921FBC17D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857250"/>
            <a:ext cx="9144000" cy="5143500"/>
          </a:xfrm>
          <a:prstGeom prst="rect">
            <a:avLst/>
          </a:prstGeom>
        </p:spPr>
      </p:pic>
      <p:sp>
        <p:nvSpPr>
          <p:cNvPr id="4" name="Rectangle 3">
            <a:extLst>
              <a:ext uri="{FF2B5EF4-FFF2-40B4-BE49-F238E27FC236}">
                <a16:creationId xmlns:a16="http://schemas.microsoft.com/office/drawing/2014/main" id="{9D2A059B-293F-454E-A4ED-E7CDD286A8AF}"/>
              </a:ext>
            </a:extLst>
          </p:cNvPr>
          <p:cNvSpPr/>
          <p:nvPr/>
        </p:nvSpPr>
        <p:spPr>
          <a:xfrm>
            <a:off x="495025" y="2520582"/>
            <a:ext cx="2726584" cy="320455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latin typeface="Calibri" panose="020F0502020204030204"/>
            </a:endParaRPr>
          </a:p>
        </p:txBody>
      </p:sp>
      <p:sp>
        <p:nvSpPr>
          <p:cNvPr id="5" name="Rectangle 4">
            <a:extLst>
              <a:ext uri="{FF2B5EF4-FFF2-40B4-BE49-F238E27FC236}">
                <a16:creationId xmlns:a16="http://schemas.microsoft.com/office/drawing/2014/main" id="{384B688D-CAA3-4F97-8E31-23DB7448AAAE}"/>
              </a:ext>
            </a:extLst>
          </p:cNvPr>
          <p:cNvSpPr/>
          <p:nvPr/>
        </p:nvSpPr>
        <p:spPr>
          <a:xfrm>
            <a:off x="3246580" y="2520582"/>
            <a:ext cx="2831583" cy="3204556"/>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latin typeface="Calibri" panose="020F0502020204030204"/>
            </a:endParaRPr>
          </a:p>
        </p:txBody>
      </p:sp>
      <p:sp>
        <p:nvSpPr>
          <p:cNvPr id="6" name="Rectangle 5">
            <a:extLst>
              <a:ext uri="{FF2B5EF4-FFF2-40B4-BE49-F238E27FC236}">
                <a16:creationId xmlns:a16="http://schemas.microsoft.com/office/drawing/2014/main" id="{D02C3AFF-E166-4CAA-A6E7-6EEB472B5239}"/>
              </a:ext>
            </a:extLst>
          </p:cNvPr>
          <p:cNvSpPr/>
          <p:nvPr/>
        </p:nvSpPr>
        <p:spPr>
          <a:xfrm>
            <a:off x="6121400" y="2520582"/>
            <a:ext cx="2831583" cy="3204556"/>
          </a:xfrm>
          <a:prstGeom prst="rect">
            <a:avLst/>
          </a:prstGeom>
          <a:solidFill>
            <a:srgbClr val="EEB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latin typeface="Calibri" panose="020F0502020204030204"/>
            </a:endParaRPr>
          </a:p>
        </p:txBody>
      </p:sp>
      <p:sp>
        <p:nvSpPr>
          <p:cNvPr id="7" name="Rectangle 6">
            <a:extLst>
              <a:ext uri="{FF2B5EF4-FFF2-40B4-BE49-F238E27FC236}">
                <a16:creationId xmlns:a16="http://schemas.microsoft.com/office/drawing/2014/main" id="{2CBCD1EF-28F9-4677-8727-E88D6EDB89A4}"/>
              </a:ext>
            </a:extLst>
          </p:cNvPr>
          <p:cNvSpPr/>
          <p:nvPr/>
        </p:nvSpPr>
        <p:spPr>
          <a:xfrm>
            <a:off x="706808" y="2784032"/>
            <a:ext cx="2256905" cy="2654573"/>
          </a:xfrm>
          <a:prstGeom prst="rect">
            <a:avLst/>
          </a:prstGeom>
        </p:spPr>
        <p:txBody>
          <a:bodyPr wrap="square">
            <a:spAutoFit/>
          </a:bodyPr>
          <a:lstStyle/>
          <a:p>
            <a:pPr algn="ctr" defTabSz="685800"/>
            <a:r>
              <a:rPr lang="en-US" sz="2700" b="1" dirty="0">
                <a:solidFill>
                  <a:prstClr val="white"/>
                </a:solidFill>
                <a:latin typeface="Franklin Gothic Medium" panose="020B0603020102020204" pitchFamily="34" charset="0"/>
              </a:rPr>
              <a:t>VISION</a:t>
            </a:r>
          </a:p>
          <a:p>
            <a:pPr algn="ctr" defTabSz="685800"/>
            <a:endParaRPr lang="en-US" sz="1350" b="1" dirty="0">
              <a:solidFill>
                <a:prstClr val="white"/>
              </a:solidFill>
              <a:latin typeface="Franklin Gothic Medium" panose="020B0603020102020204" pitchFamily="34" charset="0"/>
            </a:endParaRPr>
          </a:p>
          <a:p>
            <a:pPr algn="ctr" defTabSz="685800">
              <a:defRPr/>
            </a:pPr>
            <a:r>
              <a:rPr lang="en-US" sz="2100" dirty="0">
                <a:solidFill>
                  <a:prstClr val="white"/>
                </a:solidFill>
                <a:latin typeface="Franklin Gothic Book" panose="020B0503020102020204" pitchFamily="34" charset="0"/>
                <a:cs typeface="Arial" panose="020B0604020202020204" pitchFamily="34" charset="0"/>
              </a:rPr>
              <a:t>Each student will demonstrate</a:t>
            </a:r>
          </a:p>
          <a:p>
            <a:pPr algn="ctr" defTabSz="685800">
              <a:defRPr/>
            </a:pPr>
            <a:r>
              <a:rPr lang="en-US" sz="2100" dirty="0">
                <a:solidFill>
                  <a:prstClr val="white"/>
                </a:solidFill>
                <a:latin typeface="Franklin Gothic Book" panose="020B0503020102020204" pitchFamily="34" charset="0"/>
                <a:cs typeface="Arial" panose="020B0604020202020204" pitchFamily="34" charset="0"/>
              </a:rPr>
              <a:t>strength of character and will be college or career ready.</a:t>
            </a:r>
          </a:p>
        </p:txBody>
      </p:sp>
      <p:sp>
        <p:nvSpPr>
          <p:cNvPr id="8" name="TextBox 7">
            <a:extLst>
              <a:ext uri="{FF2B5EF4-FFF2-40B4-BE49-F238E27FC236}">
                <a16:creationId xmlns:a16="http://schemas.microsoft.com/office/drawing/2014/main" id="{A84CEC64-E108-4763-BF7F-BB4B2A72A754}"/>
              </a:ext>
            </a:extLst>
          </p:cNvPr>
          <p:cNvSpPr txBox="1"/>
          <p:nvPr/>
        </p:nvSpPr>
        <p:spPr>
          <a:xfrm>
            <a:off x="3670522" y="2784032"/>
            <a:ext cx="2168011" cy="3208571"/>
          </a:xfrm>
          <a:prstGeom prst="rect">
            <a:avLst/>
          </a:prstGeom>
          <a:noFill/>
        </p:spPr>
        <p:txBody>
          <a:bodyPr wrap="square" rtlCol="0">
            <a:spAutoFit/>
          </a:bodyPr>
          <a:lstStyle/>
          <a:p>
            <a:pPr algn="ctr" defTabSz="685800"/>
            <a:r>
              <a:rPr lang="en-US" sz="2700" b="1" dirty="0">
                <a:solidFill>
                  <a:prstClr val="white"/>
                </a:solidFill>
                <a:latin typeface="Franklin Gothic Medium" panose="020B0603020102020204" pitchFamily="34" charset="0"/>
              </a:rPr>
              <a:t>MISSION</a:t>
            </a:r>
          </a:p>
          <a:p>
            <a:pPr algn="ctr" defTabSz="685800"/>
            <a:endParaRPr lang="en-US" sz="1350" b="1" dirty="0">
              <a:solidFill>
                <a:prstClr val="white"/>
              </a:solidFill>
              <a:latin typeface="Franklin Gothic Medium" panose="020B0603020102020204" pitchFamily="34" charset="0"/>
            </a:endParaRPr>
          </a:p>
          <a:p>
            <a:pPr algn="ctr" defTabSz="685800">
              <a:spcBef>
                <a:spcPct val="0"/>
              </a:spcBef>
              <a:defRPr/>
            </a:pPr>
            <a:r>
              <a:rPr lang="en-US" altLang="en-US" sz="1650" dirty="0">
                <a:solidFill>
                  <a:prstClr val="white"/>
                </a:solidFill>
                <a:latin typeface="Franklin Gothic Book" panose="020B0503020102020204" pitchFamily="34" charset="0"/>
                <a:cs typeface="Arial" panose="020B0604020202020204" pitchFamily="34" charset="0"/>
              </a:rPr>
              <a:t>The Bibb County School District develops a highly trained staff and an engaged community dedicated to educating each student for a 21</a:t>
            </a:r>
            <a:r>
              <a:rPr lang="en-US" altLang="en-US" sz="1650" baseline="30000" dirty="0">
                <a:solidFill>
                  <a:prstClr val="white"/>
                </a:solidFill>
                <a:latin typeface="Franklin Gothic Book" panose="020B0503020102020204" pitchFamily="34" charset="0"/>
                <a:cs typeface="Arial" panose="020B0604020202020204" pitchFamily="34" charset="0"/>
              </a:rPr>
              <a:t>st</a:t>
            </a:r>
            <a:r>
              <a:rPr lang="en-US" altLang="en-US" sz="1650" dirty="0">
                <a:solidFill>
                  <a:prstClr val="white"/>
                </a:solidFill>
                <a:latin typeface="Franklin Gothic Book" panose="020B0503020102020204" pitchFamily="34" charset="0"/>
                <a:cs typeface="Arial" panose="020B0604020202020204" pitchFamily="34" charset="0"/>
              </a:rPr>
              <a:t> century global society.</a:t>
            </a:r>
            <a:endParaRPr lang="en-US" sz="1650" dirty="0">
              <a:solidFill>
                <a:prstClr val="white"/>
              </a:solidFill>
              <a:latin typeface="Franklin Gothic Book" panose="020B0503020102020204" pitchFamily="34" charset="0"/>
            </a:endParaRPr>
          </a:p>
          <a:p>
            <a:pPr defTabSz="685800"/>
            <a:endParaRPr lang="en-US" sz="1350" dirty="0">
              <a:solidFill>
                <a:prstClr val="black"/>
              </a:solidFill>
              <a:latin typeface="Franklin Gothic Book" panose="020B0503020102020204" pitchFamily="34" charset="0"/>
            </a:endParaRPr>
          </a:p>
        </p:txBody>
      </p:sp>
      <p:sp>
        <p:nvSpPr>
          <p:cNvPr id="9" name="TextBox 8">
            <a:extLst>
              <a:ext uri="{FF2B5EF4-FFF2-40B4-BE49-F238E27FC236}">
                <a16:creationId xmlns:a16="http://schemas.microsoft.com/office/drawing/2014/main" id="{8850FF93-5CCC-4123-9BF6-C1A907D20193}"/>
              </a:ext>
            </a:extLst>
          </p:cNvPr>
          <p:cNvSpPr txBox="1"/>
          <p:nvPr/>
        </p:nvSpPr>
        <p:spPr>
          <a:xfrm>
            <a:off x="6203950" y="2710231"/>
            <a:ext cx="2749033" cy="2316019"/>
          </a:xfrm>
          <a:prstGeom prst="rect">
            <a:avLst/>
          </a:prstGeom>
          <a:noFill/>
        </p:spPr>
        <p:txBody>
          <a:bodyPr wrap="square" rtlCol="0">
            <a:spAutoFit/>
          </a:bodyPr>
          <a:lstStyle/>
          <a:p>
            <a:pPr algn="ctr" defTabSz="685800"/>
            <a:r>
              <a:rPr lang="en-US" sz="2700" b="1" dirty="0">
                <a:solidFill>
                  <a:prstClr val="white"/>
                </a:solidFill>
                <a:latin typeface="Franklin Gothic Medium" panose="020B0603020102020204" pitchFamily="34" charset="0"/>
              </a:rPr>
              <a:t>VALUES</a:t>
            </a:r>
          </a:p>
          <a:p>
            <a:pPr algn="ctr" defTabSz="685800"/>
            <a:endParaRPr lang="en-US" sz="1350" b="1" dirty="0">
              <a:solidFill>
                <a:prstClr val="white"/>
              </a:solidFill>
              <a:latin typeface="Franklin Gothic Medium" panose="020B0603020102020204" pitchFamily="34" charset="0"/>
            </a:endParaRPr>
          </a:p>
          <a:p>
            <a:pPr marL="214313" indent="-214313" defTabSz="685800">
              <a:buFont typeface="Arial" panose="020B0604020202020204" pitchFamily="34" charset="0"/>
              <a:buChar char="•"/>
            </a:pPr>
            <a:r>
              <a:rPr lang="en-US" sz="2100" dirty="0">
                <a:solidFill>
                  <a:prstClr val="white"/>
                </a:solidFill>
                <a:latin typeface="Franklin Gothic Book" panose="020B0503020102020204" pitchFamily="34" charset="0"/>
              </a:rPr>
              <a:t>Competence</a:t>
            </a:r>
          </a:p>
          <a:p>
            <a:pPr marL="214313" indent="-214313" defTabSz="685800">
              <a:buFont typeface="Arial" panose="020B0604020202020204" pitchFamily="34" charset="0"/>
              <a:buChar char="•"/>
            </a:pPr>
            <a:r>
              <a:rPr lang="en-US" sz="2100" dirty="0">
                <a:solidFill>
                  <a:prstClr val="white"/>
                </a:solidFill>
                <a:latin typeface="Franklin Gothic Book" panose="020B0503020102020204" pitchFamily="34" charset="0"/>
              </a:rPr>
              <a:t>Loyalty</a:t>
            </a:r>
          </a:p>
          <a:p>
            <a:pPr marL="214313" indent="-214313" defTabSz="685800">
              <a:buFont typeface="Arial" panose="020B0604020202020204" pitchFamily="34" charset="0"/>
              <a:buChar char="•"/>
            </a:pPr>
            <a:r>
              <a:rPr lang="en-US" sz="2000" dirty="0">
                <a:solidFill>
                  <a:prstClr val="white"/>
                </a:solidFill>
                <a:latin typeface="Franklin Gothic Book" panose="020B0503020102020204" pitchFamily="34" charset="0"/>
              </a:rPr>
              <a:t>Open Communication</a:t>
            </a:r>
          </a:p>
          <a:p>
            <a:pPr marL="214313" indent="-214313" defTabSz="685800">
              <a:buFont typeface="Arial" panose="020B0604020202020204" pitchFamily="34" charset="0"/>
              <a:buChar char="•"/>
            </a:pPr>
            <a:r>
              <a:rPr lang="en-US" sz="2100" dirty="0">
                <a:solidFill>
                  <a:prstClr val="white"/>
                </a:solidFill>
                <a:latin typeface="Franklin Gothic Book" panose="020B0503020102020204" pitchFamily="34" charset="0"/>
              </a:rPr>
              <a:t>Defined Autonomy</a:t>
            </a:r>
          </a:p>
          <a:p>
            <a:pPr marL="214313" indent="-214313" defTabSz="685800">
              <a:buFont typeface="Arial" panose="020B0604020202020204" pitchFamily="34" charset="0"/>
              <a:buChar char="•"/>
            </a:pPr>
            <a:r>
              <a:rPr lang="en-US" sz="2100" dirty="0">
                <a:solidFill>
                  <a:prstClr val="white"/>
                </a:solidFill>
                <a:latin typeface="Franklin Gothic Book" panose="020B0503020102020204" pitchFamily="34" charset="0"/>
              </a:rPr>
              <a:t>Honor</a:t>
            </a:r>
          </a:p>
        </p:txBody>
      </p:sp>
      <p:sp>
        <p:nvSpPr>
          <p:cNvPr id="10" name="TextBox 9">
            <a:extLst>
              <a:ext uri="{FF2B5EF4-FFF2-40B4-BE49-F238E27FC236}">
                <a16:creationId xmlns:a16="http://schemas.microsoft.com/office/drawing/2014/main" id="{C7ADEA5B-5526-45EB-877D-D18DB29A2268}"/>
              </a:ext>
            </a:extLst>
          </p:cNvPr>
          <p:cNvSpPr txBox="1"/>
          <p:nvPr/>
        </p:nvSpPr>
        <p:spPr>
          <a:xfrm>
            <a:off x="495025" y="1132826"/>
            <a:ext cx="6939939" cy="600164"/>
          </a:xfrm>
          <a:prstGeom prst="rect">
            <a:avLst/>
          </a:prstGeom>
          <a:noFill/>
        </p:spPr>
        <p:txBody>
          <a:bodyPr wrap="square" rtlCol="0">
            <a:spAutoFit/>
          </a:bodyPr>
          <a:lstStyle/>
          <a:p>
            <a:pPr defTabSz="685800"/>
            <a:r>
              <a:rPr lang="en-US" sz="3300" b="1" dirty="0">
                <a:solidFill>
                  <a:prstClr val="white"/>
                </a:solidFill>
                <a:latin typeface="Franklin Gothic Medium" panose="020B0603020102020204" pitchFamily="34" charset="0"/>
                <a:cs typeface="Arial" panose="020B0604020202020204" pitchFamily="34" charset="0"/>
              </a:rPr>
              <a:t>WHAT WE BELIEVE</a:t>
            </a:r>
          </a:p>
        </p:txBody>
      </p:sp>
      <p:pic>
        <p:nvPicPr>
          <p:cNvPr id="14" name="Picture 13">
            <a:extLst>
              <a:ext uri="{FF2B5EF4-FFF2-40B4-BE49-F238E27FC236}">
                <a16:creationId xmlns:a16="http://schemas.microsoft.com/office/drawing/2014/main" id="{B59D0A43-DFB6-481E-BA9D-D317043BDF13}"/>
              </a:ext>
            </a:extLst>
          </p:cNvPr>
          <p:cNvPicPr>
            <a:picLocks noChangeAspect="1"/>
          </p:cNvPicPr>
          <p:nvPr/>
        </p:nvPicPr>
        <p:blipFill>
          <a:blip r:embed="rId5"/>
          <a:stretch>
            <a:fillRect/>
          </a:stretch>
        </p:blipFill>
        <p:spPr>
          <a:xfrm>
            <a:off x="1516072" y="1832696"/>
            <a:ext cx="638379" cy="638379"/>
          </a:xfrm>
          <a:prstGeom prst="rect">
            <a:avLst/>
          </a:prstGeom>
        </p:spPr>
      </p:pic>
      <p:pic>
        <p:nvPicPr>
          <p:cNvPr id="15" name="Picture 6" descr="Image result for bullseye icon">
            <a:extLst>
              <a:ext uri="{FF2B5EF4-FFF2-40B4-BE49-F238E27FC236}">
                <a16:creationId xmlns:a16="http://schemas.microsoft.com/office/drawing/2014/main" id="{C4DAD4BE-769A-485A-A078-9E9B43BCD254}"/>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403981" y="1821950"/>
            <a:ext cx="638379" cy="63968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descr="Related image">
            <a:extLst>
              <a:ext uri="{FF2B5EF4-FFF2-40B4-BE49-F238E27FC236}">
                <a16:creationId xmlns:a16="http://schemas.microsoft.com/office/drawing/2014/main" id="{A2DCBC38-C422-4415-A736-3908EE6BAFC7}"/>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291891" y="1821950"/>
            <a:ext cx="638379" cy="638379"/>
          </a:xfrm>
          <a:prstGeom prst="rect">
            <a:avLst/>
          </a:prstGeom>
          <a:noFill/>
          <a:extLst>
            <a:ext uri="{909E8E84-426E-40DD-AFC4-6F175D3DCCD1}">
              <a14:hiddenFill xmlns:a14="http://schemas.microsoft.com/office/drawing/2010/main">
                <a:solidFill>
                  <a:srgbClr val="FFFFFF"/>
                </a:solidFill>
              </a14:hiddenFill>
            </a:ext>
          </a:extLst>
        </p:spPr>
      </p:pic>
      <p:pic>
        <p:nvPicPr>
          <p:cNvPr id="2" name="Audio 1">
            <a:hlinkClick r:id="" action="ppaction://media"/>
            <a:extLst>
              <a:ext uri="{FF2B5EF4-FFF2-40B4-BE49-F238E27FC236}">
                <a16:creationId xmlns:a16="http://schemas.microsoft.com/office/drawing/2014/main" id="{AB6B65FD-13BC-4473-998E-CC66C6684D60}"/>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747125" y="6461125"/>
            <a:ext cx="244475" cy="244475"/>
          </a:xfrm>
          <a:prstGeom prst="rect">
            <a:avLst/>
          </a:prstGeom>
        </p:spPr>
      </p:pic>
    </p:spTree>
    <p:extLst>
      <p:ext uri="{BB962C8B-B14F-4D97-AF65-F5344CB8AC3E}">
        <p14:creationId xmlns:p14="http://schemas.microsoft.com/office/powerpoint/2010/main" val="2237504476"/>
      </p:ext>
    </p:extLst>
  </p:cSld>
  <p:clrMapOvr>
    <a:masterClrMapping/>
  </p:clrMapOvr>
  <mc:AlternateContent xmlns:mc="http://schemas.openxmlformats.org/markup-compatibility/2006" xmlns:p14="http://schemas.microsoft.com/office/powerpoint/2010/main">
    <mc:Choice Requires="p14">
      <p:transition spd="slow" p14:dur="2000" advTm="24019"/>
    </mc:Choice>
    <mc:Fallback xmlns="">
      <p:transition spd="slow" advTm="240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Shape, rectangle&#10;&#10;Description automatically generated">
            <a:extLst>
              <a:ext uri="{FF2B5EF4-FFF2-40B4-BE49-F238E27FC236}">
                <a16:creationId xmlns:a16="http://schemas.microsoft.com/office/drawing/2014/main" id="{7108370D-628D-4257-9652-428424F83F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857250"/>
            <a:ext cx="9144000" cy="5143500"/>
          </a:xfrm>
          <a:prstGeom prst="rect">
            <a:avLst/>
          </a:prstGeom>
        </p:spPr>
      </p:pic>
      <p:sp>
        <p:nvSpPr>
          <p:cNvPr id="4" name="TextBox 3">
            <a:extLst>
              <a:ext uri="{FF2B5EF4-FFF2-40B4-BE49-F238E27FC236}">
                <a16:creationId xmlns:a16="http://schemas.microsoft.com/office/drawing/2014/main" id="{2D5838B4-3C1E-4C35-8896-51836238440A}"/>
              </a:ext>
            </a:extLst>
          </p:cNvPr>
          <p:cNvSpPr txBox="1"/>
          <p:nvPr/>
        </p:nvSpPr>
        <p:spPr>
          <a:xfrm>
            <a:off x="373646" y="1102052"/>
            <a:ext cx="6939939" cy="600164"/>
          </a:xfrm>
          <a:prstGeom prst="rect">
            <a:avLst/>
          </a:prstGeom>
          <a:noFill/>
        </p:spPr>
        <p:txBody>
          <a:bodyPr wrap="square" rtlCol="0">
            <a:spAutoFit/>
          </a:bodyPr>
          <a:lstStyle/>
          <a:p>
            <a:pPr defTabSz="685800"/>
            <a:r>
              <a:rPr lang="en-US" sz="3300" b="1" dirty="0">
                <a:solidFill>
                  <a:prstClr val="white"/>
                </a:solidFill>
                <a:latin typeface="Franklin Gothic Medium" panose="020B0603020102020204" pitchFamily="34" charset="0"/>
                <a:cs typeface="Arial" panose="020B0604020202020204" pitchFamily="34" charset="0"/>
              </a:rPr>
              <a:t>HOW WE MAINTAIN ACCOUNTABILITY</a:t>
            </a:r>
          </a:p>
        </p:txBody>
      </p:sp>
      <p:pic>
        <p:nvPicPr>
          <p:cNvPr id="7" name="Picture 6">
            <a:extLst>
              <a:ext uri="{FF2B5EF4-FFF2-40B4-BE49-F238E27FC236}">
                <a16:creationId xmlns:a16="http://schemas.microsoft.com/office/drawing/2014/main" id="{A00C24B3-FC44-47AF-8C8D-F057FDC3E5F4}"/>
              </a:ext>
            </a:extLst>
          </p:cNvPr>
          <p:cNvPicPr>
            <a:picLocks noChangeAspect="1"/>
          </p:cNvPicPr>
          <p:nvPr/>
        </p:nvPicPr>
        <p:blipFill rotWithShape="1">
          <a:blip r:embed="rId5">
            <a:clrChange>
              <a:clrFrom>
                <a:srgbClr val="FFFFFF"/>
              </a:clrFrom>
              <a:clrTo>
                <a:srgbClr val="FFFFFF">
                  <a:alpha val="0"/>
                </a:srgbClr>
              </a:clrTo>
            </a:clrChange>
          </a:blip>
          <a:srcRect l="21142" t="2901"/>
          <a:stretch/>
        </p:blipFill>
        <p:spPr>
          <a:xfrm>
            <a:off x="907119" y="3535896"/>
            <a:ext cx="2044699" cy="2010140"/>
          </a:xfrm>
          <a:prstGeom prst="rect">
            <a:avLst/>
          </a:prstGeom>
        </p:spPr>
      </p:pic>
      <p:cxnSp>
        <p:nvCxnSpPr>
          <p:cNvPr id="12" name="Straight Connector 11">
            <a:extLst>
              <a:ext uri="{FF2B5EF4-FFF2-40B4-BE49-F238E27FC236}">
                <a16:creationId xmlns:a16="http://schemas.microsoft.com/office/drawing/2014/main" id="{8388D54E-9761-4E7C-AC6C-31607F2B267F}"/>
              </a:ext>
            </a:extLst>
          </p:cNvPr>
          <p:cNvCxnSpPr>
            <a:cxnSpLocks/>
          </p:cNvCxnSpPr>
          <p:nvPr/>
        </p:nvCxnSpPr>
        <p:spPr>
          <a:xfrm>
            <a:off x="3074511" y="2242691"/>
            <a:ext cx="0" cy="3269601"/>
          </a:xfrm>
          <a:prstGeom prst="line">
            <a:avLst/>
          </a:prstGeom>
          <a:ln w="28575"/>
        </p:spPr>
        <p:style>
          <a:lnRef idx="1">
            <a:schemeClr val="dk1"/>
          </a:lnRef>
          <a:fillRef idx="0">
            <a:schemeClr val="dk1"/>
          </a:fillRef>
          <a:effectRef idx="0">
            <a:schemeClr val="dk1"/>
          </a:effectRef>
          <a:fontRef idx="minor">
            <a:schemeClr val="tx1"/>
          </a:fontRef>
        </p:style>
      </p:cxnSp>
      <p:pic>
        <p:nvPicPr>
          <p:cNvPr id="3" name="Picture 2" descr="Logo, company name&#10;&#10;Description automatically generated">
            <a:extLst>
              <a:ext uri="{FF2B5EF4-FFF2-40B4-BE49-F238E27FC236}">
                <a16:creationId xmlns:a16="http://schemas.microsoft.com/office/drawing/2014/main" id="{8D4E55D8-03CB-4CFA-A20C-9AC32F0958B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08870" y="1982810"/>
            <a:ext cx="1602729" cy="1602729"/>
          </a:xfrm>
          <a:prstGeom prst="rect">
            <a:avLst/>
          </a:prstGeom>
        </p:spPr>
      </p:pic>
      <p:sp>
        <p:nvSpPr>
          <p:cNvPr id="11" name="TextBox 10">
            <a:extLst>
              <a:ext uri="{FF2B5EF4-FFF2-40B4-BE49-F238E27FC236}">
                <a16:creationId xmlns:a16="http://schemas.microsoft.com/office/drawing/2014/main" id="{C0A9AB16-29FF-43EC-B978-435366E62359}"/>
              </a:ext>
            </a:extLst>
          </p:cNvPr>
          <p:cNvSpPr txBox="1"/>
          <p:nvPr/>
        </p:nvSpPr>
        <p:spPr>
          <a:xfrm>
            <a:off x="6261909" y="3585539"/>
            <a:ext cx="2617099" cy="2331407"/>
          </a:xfrm>
          <a:prstGeom prst="rect">
            <a:avLst/>
          </a:prstGeom>
          <a:noFill/>
        </p:spPr>
        <p:txBody>
          <a:bodyPr wrap="square">
            <a:spAutoFit/>
          </a:bodyPr>
          <a:lstStyle/>
          <a:p>
            <a:pPr defTabSz="685800">
              <a:defRPr/>
            </a:pPr>
            <a:r>
              <a:rPr lang="en-US" sz="1350" b="1" dirty="0">
                <a:solidFill>
                  <a:prstClr val="black"/>
                </a:solidFill>
                <a:latin typeface="Arial" panose="020B0604020202020204" pitchFamily="34" charset="0"/>
                <a:cs typeface="Arial" panose="020B0604020202020204" pitchFamily="34" charset="0"/>
              </a:rPr>
              <a:t>TIER 1 STRONG</a:t>
            </a:r>
          </a:p>
          <a:p>
            <a:pPr marL="214313" indent="-214313" defTabSz="685800">
              <a:buFont typeface="Arial" panose="020B0604020202020204" pitchFamily="34" charset="0"/>
              <a:buChar char="•"/>
            </a:pPr>
            <a:r>
              <a:rPr lang="en-US" sz="1200" dirty="0">
                <a:solidFill>
                  <a:prstClr val="black"/>
                </a:solidFill>
                <a:latin typeface="Arial" panose="020B0604020202020204" pitchFamily="34" charset="0"/>
                <a:cs typeface="Arial" panose="020B0604020202020204" pitchFamily="34" charset="0"/>
              </a:rPr>
              <a:t>Ensuring all students perform on or above grade-level</a:t>
            </a:r>
          </a:p>
          <a:p>
            <a:pPr marL="214313" indent="-214313" defTabSz="685800">
              <a:buFont typeface="Arial" panose="020B0604020202020204" pitchFamily="34" charset="0"/>
              <a:buChar char="•"/>
            </a:pPr>
            <a:r>
              <a:rPr lang="en-US" sz="1200" dirty="0">
                <a:solidFill>
                  <a:prstClr val="black"/>
                </a:solidFill>
                <a:latin typeface="Arial" panose="020B0604020202020204" pitchFamily="34" charset="0"/>
                <a:cs typeface="Arial" panose="020B0604020202020204" pitchFamily="34" charset="0"/>
              </a:rPr>
              <a:t>Teaching and reinforcing positive academic and social behaviors</a:t>
            </a:r>
          </a:p>
          <a:p>
            <a:pPr marL="214313" indent="-214313" defTabSz="685800">
              <a:buFont typeface="Arial" panose="020B0604020202020204" pitchFamily="34" charset="0"/>
              <a:buChar char="•"/>
            </a:pPr>
            <a:r>
              <a:rPr lang="en-US" sz="1200" dirty="0">
                <a:solidFill>
                  <a:prstClr val="black"/>
                </a:solidFill>
                <a:latin typeface="Arial" panose="020B0604020202020204" pitchFamily="34" charset="0"/>
                <a:cs typeface="Arial" panose="020B0604020202020204" pitchFamily="34" charset="0"/>
              </a:rPr>
              <a:t>Consistently implementing evidence-based strategies</a:t>
            </a:r>
          </a:p>
          <a:p>
            <a:pPr marL="214313" indent="-214313" defTabSz="685800">
              <a:buFont typeface="Arial" panose="020B0604020202020204" pitchFamily="34" charset="0"/>
              <a:buChar char="•"/>
            </a:pPr>
            <a:r>
              <a:rPr lang="en-US" sz="1200" dirty="0">
                <a:solidFill>
                  <a:prstClr val="black"/>
                </a:solidFill>
                <a:latin typeface="Arial" panose="020B0604020202020204" pitchFamily="34" charset="0"/>
                <a:cs typeface="Arial" panose="020B0604020202020204" pitchFamily="34" charset="0"/>
              </a:rPr>
              <a:t>Continually collaborating to improve student outcomes</a:t>
            </a:r>
          </a:p>
          <a:p>
            <a:pPr defTabSz="685800"/>
            <a:r>
              <a:rPr lang="en-US" sz="1200" i="1" dirty="0">
                <a:solidFill>
                  <a:prstClr val="black"/>
                </a:solidFill>
                <a:latin typeface="Arial" panose="020B0604020202020204" pitchFamily="34" charset="0"/>
                <a:cs typeface="Arial" panose="020B0604020202020204" pitchFamily="34" charset="0"/>
              </a:rPr>
              <a:t>All departments and employees play a part in us being Tier 1 Strong! </a:t>
            </a:r>
            <a:endParaRPr lang="en-US" sz="1200" dirty="0">
              <a:solidFill>
                <a:prstClr val="black"/>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1FC74258-F18C-4B0E-9EC6-43244AB5422F}"/>
              </a:ext>
            </a:extLst>
          </p:cNvPr>
          <p:cNvSpPr txBox="1"/>
          <p:nvPr/>
        </p:nvSpPr>
        <p:spPr>
          <a:xfrm>
            <a:off x="591561" y="2089274"/>
            <a:ext cx="2222452" cy="854080"/>
          </a:xfrm>
          <a:prstGeom prst="rect">
            <a:avLst/>
          </a:prstGeom>
          <a:noFill/>
        </p:spPr>
        <p:txBody>
          <a:bodyPr wrap="square">
            <a:spAutoFit/>
          </a:bodyPr>
          <a:lstStyle/>
          <a:p>
            <a:pPr defTabSz="685800">
              <a:defRPr/>
            </a:pPr>
            <a:r>
              <a:rPr lang="en-US" sz="1350" b="1" dirty="0">
                <a:solidFill>
                  <a:prstClr val="black"/>
                </a:solidFill>
                <a:latin typeface="Arial" panose="020B0604020202020204" pitchFamily="34" charset="0"/>
                <a:cs typeface="Arial" panose="020B0604020202020204" pitchFamily="34" charset="0"/>
              </a:rPr>
              <a:t>NON-NEGOTIABLES</a:t>
            </a:r>
          </a:p>
          <a:p>
            <a:pPr marL="257175" indent="-257175" defTabSz="685800">
              <a:buFont typeface="Arial" panose="020B0604020202020204" pitchFamily="34" charset="0"/>
              <a:buChar char="•"/>
              <a:defRPr/>
            </a:pPr>
            <a:r>
              <a:rPr lang="en-US" sz="1200" dirty="0">
                <a:solidFill>
                  <a:prstClr val="black"/>
                </a:solidFill>
                <a:latin typeface="Arial" panose="020B0604020202020204" pitchFamily="34" charset="0"/>
                <a:cs typeface="Arial" panose="020B0604020202020204" pitchFamily="34" charset="0"/>
              </a:rPr>
              <a:t>MTSS (</a:t>
            </a:r>
            <a:r>
              <a:rPr lang="en-US" sz="1200" dirty="0" err="1">
                <a:solidFill>
                  <a:prstClr val="black"/>
                </a:solidFill>
                <a:latin typeface="Arial" panose="020B0604020202020204" pitchFamily="34" charset="0"/>
                <a:cs typeface="Arial" panose="020B0604020202020204" pitchFamily="34" charset="0"/>
              </a:rPr>
              <a:t>RtI</a:t>
            </a:r>
            <a:r>
              <a:rPr lang="en-US" sz="1200" dirty="0">
                <a:solidFill>
                  <a:prstClr val="black"/>
                </a:solidFill>
                <a:latin typeface="Arial" panose="020B0604020202020204" pitchFamily="34" charset="0"/>
                <a:cs typeface="Arial" panose="020B0604020202020204" pitchFamily="34" charset="0"/>
              </a:rPr>
              <a:t> &amp; PBIS)</a:t>
            </a:r>
          </a:p>
          <a:p>
            <a:pPr marL="257175" indent="-257175" defTabSz="685800">
              <a:buFont typeface="Arial" panose="020B0604020202020204" pitchFamily="34" charset="0"/>
              <a:buChar char="•"/>
              <a:defRPr/>
            </a:pPr>
            <a:r>
              <a:rPr lang="en-US" sz="1200" dirty="0">
                <a:solidFill>
                  <a:prstClr val="black"/>
                </a:solidFill>
                <a:latin typeface="Arial" panose="020B0604020202020204" pitchFamily="34" charset="0"/>
                <a:cs typeface="Arial" panose="020B0604020202020204" pitchFamily="34" charset="0"/>
              </a:rPr>
              <a:t>Personalized Learning</a:t>
            </a:r>
          </a:p>
          <a:p>
            <a:pPr marL="257175" indent="-257175" defTabSz="685800">
              <a:buFont typeface="Arial" panose="020B0604020202020204" pitchFamily="34" charset="0"/>
              <a:buChar char="•"/>
              <a:defRPr/>
            </a:pPr>
            <a:r>
              <a:rPr lang="en-US" sz="1200" dirty="0">
                <a:solidFill>
                  <a:prstClr val="black"/>
                </a:solidFill>
                <a:latin typeface="Arial" panose="020B0604020202020204" pitchFamily="34" charset="0"/>
                <a:cs typeface="Arial" panose="020B0604020202020204" pitchFamily="34" charset="0"/>
              </a:rPr>
              <a:t>Leader in Me</a:t>
            </a:r>
          </a:p>
        </p:txBody>
      </p:sp>
      <p:cxnSp>
        <p:nvCxnSpPr>
          <p:cNvPr id="14" name="Straight Connector 13">
            <a:extLst>
              <a:ext uri="{FF2B5EF4-FFF2-40B4-BE49-F238E27FC236}">
                <a16:creationId xmlns:a16="http://schemas.microsoft.com/office/drawing/2014/main" id="{8269AA3C-C8D3-43FE-B91F-FF0056CAB2D9}"/>
              </a:ext>
            </a:extLst>
          </p:cNvPr>
          <p:cNvCxnSpPr>
            <a:cxnSpLocks/>
          </p:cNvCxnSpPr>
          <p:nvPr/>
        </p:nvCxnSpPr>
        <p:spPr>
          <a:xfrm>
            <a:off x="907118" y="3204136"/>
            <a:ext cx="1776447"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6CE49E40-EC91-4875-BA1D-1F4E201CEBFF}"/>
              </a:ext>
            </a:extLst>
          </p:cNvPr>
          <p:cNvCxnSpPr>
            <a:cxnSpLocks/>
          </p:cNvCxnSpPr>
          <p:nvPr/>
        </p:nvCxnSpPr>
        <p:spPr>
          <a:xfrm>
            <a:off x="5987942" y="2242691"/>
            <a:ext cx="0" cy="3269601"/>
          </a:xfrm>
          <a:prstGeom prst="line">
            <a:avLst/>
          </a:prstGeom>
          <a:ln w="28575"/>
        </p:spPr>
        <p:style>
          <a:lnRef idx="1">
            <a:schemeClr val="dk1"/>
          </a:lnRef>
          <a:fillRef idx="0">
            <a:schemeClr val="dk1"/>
          </a:fillRef>
          <a:effectRef idx="0">
            <a:schemeClr val="dk1"/>
          </a:effectRef>
          <a:fontRef idx="minor">
            <a:schemeClr val="tx1"/>
          </a:fontRef>
        </p:style>
      </p:cxnSp>
      <p:pic>
        <p:nvPicPr>
          <p:cNvPr id="13" name="Picture 12">
            <a:extLst>
              <a:ext uri="{FF2B5EF4-FFF2-40B4-BE49-F238E27FC236}">
                <a16:creationId xmlns:a16="http://schemas.microsoft.com/office/drawing/2014/main" id="{1E229A8A-E2E2-4966-803C-5EAD120FE9B3}"/>
              </a:ext>
            </a:extLst>
          </p:cNvPr>
          <p:cNvPicPr>
            <a:picLocks noChangeAspect="1"/>
          </p:cNvPicPr>
          <p:nvPr/>
        </p:nvPicPr>
        <p:blipFill>
          <a:blip r:embed="rId7"/>
          <a:stretch>
            <a:fillRect/>
          </a:stretch>
        </p:blipFill>
        <p:spPr>
          <a:xfrm>
            <a:off x="3319351" y="2130274"/>
            <a:ext cx="2438726" cy="3523850"/>
          </a:xfrm>
          <a:prstGeom prst="rect">
            <a:avLst/>
          </a:prstGeom>
        </p:spPr>
      </p:pic>
      <p:pic>
        <p:nvPicPr>
          <p:cNvPr id="2" name="Audio 1">
            <a:hlinkClick r:id="" action="ppaction://media"/>
            <a:extLst>
              <a:ext uri="{FF2B5EF4-FFF2-40B4-BE49-F238E27FC236}">
                <a16:creationId xmlns:a16="http://schemas.microsoft.com/office/drawing/2014/main" id="{C8B0DBCF-CEED-4D14-9CC4-7A5661986FA7}"/>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747125" y="6461125"/>
            <a:ext cx="244475" cy="244475"/>
          </a:xfrm>
          <a:prstGeom prst="rect">
            <a:avLst/>
          </a:prstGeom>
        </p:spPr>
      </p:pic>
    </p:spTree>
    <p:extLst>
      <p:ext uri="{BB962C8B-B14F-4D97-AF65-F5344CB8AC3E}">
        <p14:creationId xmlns:p14="http://schemas.microsoft.com/office/powerpoint/2010/main" val="1770152430"/>
      </p:ext>
    </p:extLst>
  </p:cSld>
  <p:clrMapOvr>
    <a:masterClrMapping/>
  </p:clrMapOvr>
  <mc:AlternateContent xmlns:mc="http://schemas.openxmlformats.org/markup-compatibility/2006" xmlns:p14="http://schemas.microsoft.com/office/powerpoint/2010/main">
    <mc:Choice Requires="p14">
      <p:transition spd="slow" p14:dur="2000" advTm="38903"/>
    </mc:Choice>
    <mc:Fallback xmlns="">
      <p:transition spd="slow" advTm="389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hape&#10;&#10;Description automatically generated with low confidence">
            <a:extLst>
              <a:ext uri="{FF2B5EF4-FFF2-40B4-BE49-F238E27FC236}">
                <a16:creationId xmlns:a16="http://schemas.microsoft.com/office/drawing/2014/main" id="{543E512C-9190-4F3E-B090-090EC3CB07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857250"/>
            <a:ext cx="9144000" cy="5143500"/>
          </a:xfrm>
          <a:prstGeom prst="rect">
            <a:avLst/>
          </a:prstGeom>
        </p:spPr>
      </p:pic>
      <p:grpSp>
        <p:nvGrpSpPr>
          <p:cNvPr id="4" name="Group 55">
            <a:extLst>
              <a:ext uri="{FF2B5EF4-FFF2-40B4-BE49-F238E27FC236}">
                <a16:creationId xmlns:a16="http://schemas.microsoft.com/office/drawing/2014/main" id="{09D1A0DD-33C4-4071-BA12-54EF5253432B}"/>
              </a:ext>
            </a:extLst>
          </p:cNvPr>
          <p:cNvGrpSpPr>
            <a:grpSpLocks/>
          </p:cNvGrpSpPr>
          <p:nvPr/>
        </p:nvGrpSpPr>
        <p:grpSpPr bwMode="auto">
          <a:xfrm>
            <a:off x="613639" y="1747668"/>
            <a:ext cx="6855077" cy="3719123"/>
            <a:chOff x="576" y="626"/>
            <a:chExt cx="6553" cy="3429"/>
          </a:xfrm>
        </p:grpSpPr>
        <p:sp>
          <p:nvSpPr>
            <p:cNvPr id="5" name="Rectangle 48">
              <a:extLst>
                <a:ext uri="{FF2B5EF4-FFF2-40B4-BE49-F238E27FC236}">
                  <a16:creationId xmlns:a16="http://schemas.microsoft.com/office/drawing/2014/main" id="{A863A1C1-CD1F-4869-93E9-F86C7A6C6E43}"/>
                </a:ext>
              </a:extLst>
            </p:cNvPr>
            <p:cNvSpPr>
              <a:spLocks noChangeArrowheads="1"/>
            </p:cNvSpPr>
            <p:nvPr/>
          </p:nvSpPr>
          <p:spPr bwMode="auto">
            <a:xfrm>
              <a:off x="748" y="1949"/>
              <a:ext cx="6268" cy="1504"/>
            </a:xfrm>
            <a:prstGeom prst="rect">
              <a:avLst/>
            </a:prstGeom>
            <a:solidFill>
              <a:srgbClr val="FFC000">
                <a:lumMod val="60000"/>
                <a:lumOff val="40000"/>
              </a:srgbClr>
            </a:solidFill>
            <a:ln w="38100" cap="flat" cmpd="sng" algn="ctr">
              <a:solidFill>
                <a:sysClr val="window" lastClr="FFFFFF"/>
              </a:solidFill>
              <a:prstDash val="solid"/>
              <a:miter lim="800000"/>
              <a:headEnd/>
              <a:tailEnd/>
            </a:ln>
            <a:effectLst/>
          </p:spPr>
          <p:txBody>
            <a:bodyPr wrap="none" anchor="ctr"/>
            <a:lstStyle/>
            <a:p>
              <a:pPr defTabSz="685800">
                <a:defRPr/>
              </a:pPr>
              <a:endParaRPr lang="en-US" sz="1350" kern="0" dirty="0">
                <a:solidFill>
                  <a:prstClr val="white"/>
                </a:solidFill>
                <a:latin typeface="Calibri" panose="020F0502020204030204"/>
              </a:endParaRPr>
            </a:p>
          </p:txBody>
        </p:sp>
        <p:sp>
          <p:nvSpPr>
            <p:cNvPr id="6" name="AutoShape 53">
              <a:extLst>
                <a:ext uri="{FF2B5EF4-FFF2-40B4-BE49-F238E27FC236}">
                  <a16:creationId xmlns:a16="http://schemas.microsoft.com/office/drawing/2014/main" id="{34F0222B-009F-41D9-9EBA-7439EDCBB1D9}"/>
                </a:ext>
              </a:extLst>
            </p:cNvPr>
            <p:cNvSpPr>
              <a:spLocks noChangeArrowheads="1"/>
            </p:cNvSpPr>
            <p:nvPr/>
          </p:nvSpPr>
          <p:spPr bwMode="auto">
            <a:xfrm>
              <a:off x="804" y="3534"/>
              <a:ext cx="6154" cy="515"/>
            </a:xfrm>
            <a:prstGeom prst="roundRect">
              <a:avLst>
                <a:gd name="adj" fmla="val 16667"/>
              </a:avLst>
            </a:prstGeom>
            <a:solidFill>
              <a:srgbClr val="E7E6E6">
                <a:lumMod val="75000"/>
              </a:srgbClr>
            </a:solidFill>
            <a:ln w="9525" cap="rnd">
              <a:solidFill>
                <a:sysClr val="windowText" lastClr="000000"/>
              </a:solidFill>
              <a:prstDash val="sysDot"/>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685800">
                <a:lnSpc>
                  <a:spcPct val="100000"/>
                </a:lnSpc>
                <a:spcBef>
                  <a:spcPct val="0"/>
                </a:spcBef>
                <a:buNone/>
                <a:defRPr/>
              </a:pPr>
              <a:endParaRPr lang="en-US" altLang="en-US" sz="1350" kern="0">
                <a:solidFill>
                  <a:prstClr val="black"/>
                </a:solidFill>
              </a:endParaRPr>
            </a:p>
          </p:txBody>
        </p:sp>
        <p:sp>
          <p:nvSpPr>
            <p:cNvPr id="7" name="Text Box 54">
              <a:extLst>
                <a:ext uri="{FF2B5EF4-FFF2-40B4-BE49-F238E27FC236}">
                  <a16:creationId xmlns:a16="http://schemas.microsoft.com/office/drawing/2014/main" id="{1BD6F637-7F31-412F-9074-79E37F60EF58}"/>
                </a:ext>
              </a:extLst>
            </p:cNvPr>
            <p:cNvSpPr txBox="1">
              <a:spLocks noChangeArrowheads="1"/>
            </p:cNvSpPr>
            <p:nvPr/>
          </p:nvSpPr>
          <p:spPr bwMode="auto">
            <a:xfrm>
              <a:off x="3137" y="3546"/>
              <a:ext cx="1786" cy="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685800">
                <a:lnSpc>
                  <a:spcPct val="100000"/>
                </a:lnSpc>
                <a:spcBef>
                  <a:spcPct val="0"/>
                </a:spcBef>
                <a:buNone/>
                <a:defRPr/>
              </a:pPr>
              <a:r>
                <a:rPr lang="en-US" altLang="en-US" sz="1050" b="1" kern="0">
                  <a:solidFill>
                    <a:prstClr val="black"/>
                  </a:solidFill>
                  <a:latin typeface="Arial" panose="020B0604020202020204" pitchFamily="34" charset="0"/>
                </a:rPr>
                <a:t>LEARNING AND GROWTH</a:t>
              </a:r>
            </a:p>
          </p:txBody>
        </p:sp>
        <p:sp>
          <p:nvSpPr>
            <p:cNvPr id="8" name="AutoShape 55">
              <a:extLst>
                <a:ext uri="{FF2B5EF4-FFF2-40B4-BE49-F238E27FC236}">
                  <a16:creationId xmlns:a16="http://schemas.microsoft.com/office/drawing/2014/main" id="{41D65BCF-00B7-4C3B-912E-6FB6E84643D0}"/>
                </a:ext>
              </a:extLst>
            </p:cNvPr>
            <p:cNvSpPr>
              <a:spLocks noChangeArrowheads="1"/>
            </p:cNvSpPr>
            <p:nvPr/>
          </p:nvSpPr>
          <p:spPr bwMode="auto">
            <a:xfrm>
              <a:off x="918" y="3752"/>
              <a:ext cx="1538" cy="257"/>
            </a:xfrm>
            <a:prstGeom prst="roundRect">
              <a:avLst>
                <a:gd name="adj" fmla="val 16667"/>
              </a:avLst>
            </a:prstGeom>
            <a:solidFill>
              <a:sysClr val="window" lastClr="FFFFFF"/>
            </a:solidFill>
            <a:ln w="9525">
              <a:solidFill>
                <a:sysClr val="windowText" lastClr="000000"/>
              </a:solidFill>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685800">
                <a:lnSpc>
                  <a:spcPct val="100000"/>
                </a:lnSpc>
                <a:spcBef>
                  <a:spcPct val="0"/>
                </a:spcBef>
                <a:buNone/>
                <a:defRPr/>
              </a:pPr>
              <a:endParaRPr lang="en-US" altLang="en-US" sz="1350" b="1" kern="0" dirty="0">
                <a:solidFill>
                  <a:prstClr val="black"/>
                </a:solidFill>
                <a:latin typeface="Arial" panose="020B0604020202020204" pitchFamily="34" charset="0"/>
              </a:endParaRPr>
            </a:p>
          </p:txBody>
        </p:sp>
        <p:sp>
          <p:nvSpPr>
            <p:cNvPr id="9" name="AutoShape 59">
              <a:extLst>
                <a:ext uri="{FF2B5EF4-FFF2-40B4-BE49-F238E27FC236}">
                  <a16:creationId xmlns:a16="http://schemas.microsoft.com/office/drawing/2014/main" id="{8510F4C2-358E-4F6D-A0C1-944E98C328E7}"/>
                </a:ext>
              </a:extLst>
            </p:cNvPr>
            <p:cNvSpPr>
              <a:spLocks noChangeArrowheads="1"/>
            </p:cNvSpPr>
            <p:nvPr/>
          </p:nvSpPr>
          <p:spPr bwMode="auto">
            <a:xfrm>
              <a:off x="5249" y="3751"/>
              <a:ext cx="1590" cy="257"/>
            </a:xfrm>
            <a:prstGeom prst="roundRect">
              <a:avLst>
                <a:gd name="adj" fmla="val 16667"/>
              </a:avLst>
            </a:prstGeom>
            <a:solidFill>
              <a:sysClr val="window" lastClr="FFFFFF"/>
            </a:solidFill>
            <a:ln w="9525">
              <a:solidFill>
                <a:sysClr val="windowText" lastClr="000000"/>
              </a:solidFill>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685800">
                <a:lnSpc>
                  <a:spcPct val="100000"/>
                </a:lnSpc>
                <a:spcBef>
                  <a:spcPct val="0"/>
                </a:spcBef>
                <a:buNone/>
                <a:defRPr/>
              </a:pPr>
              <a:endParaRPr lang="en-US" altLang="en-US" sz="1350" b="1" kern="0">
                <a:solidFill>
                  <a:prstClr val="black"/>
                </a:solidFill>
                <a:latin typeface="Arial" panose="020B0604020202020204" pitchFamily="34" charset="0"/>
              </a:endParaRPr>
            </a:p>
          </p:txBody>
        </p:sp>
        <p:sp>
          <p:nvSpPr>
            <p:cNvPr id="10" name="AutoShape 64">
              <a:extLst>
                <a:ext uri="{FF2B5EF4-FFF2-40B4-BE49-F238E27FC236}">
                  <a16:creationId xmlns:a16="http://schemas.microsoft.com/office/drawing/2014/main" id="{86DC1C1A-1F26-495F-AA93-2CD0168A0977}"/>
                </a:ext>
              </a:extLst>
            </p:cNvPr>
            <p:cNvSpPr>
              <a:spLocks noChangeArrowheads="1"/>
            </p:cNvSpPr>
            <p:nvPr/>
          </p:nvSpPr>
          <p:spPr bwMode="auto">
            <a:xfrm>
              <a:off x="3086" y="3751"/>
              <a:ext cx="1710" cy="257"/>
            </a:xfrm>
            <a:prstGeom prst="roundRect">
              <a:avLst>
                <a:gd name="adj" fmla="val 16667"/>
              </a:avLst>
            </a:prstGeom>
            <a:solidFill>
              <a:sysClr val="window" lastClr="FFFFFF"/>
            </a:solidFill>
            <a:ln w="9525">
              <a:solidFill>
                <a:sysClr val="windowText" lastClr="000000"/>
              </a:solidFill>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685800">
                <a:lnSpc>
                  <a:spcPct val="100000"/>
                </a:lnSpc>
                <a:spcBef>
                  <a:spcPct val="0"/>
                </a:spcBef>
                <a:buNone/>
                <a:defRPr/>
              </a:pPr>
              <a:endParaRPr lang="en-US" altLang="en-US" sz="900" b="1" kern="0">
                <a:solidFill>
                  <a:prstClr val="black"/>
                </a:solidFill>
                <a:latin typeface="Arial" panose="020B0604020202020204" pitchFamily="34" charset="0"/>
              </a:endParaRPr>
            </a:p>
          </p:txBody>
        </p:sp>
        <p:sp>
          <p:nvSpPr>
            <p:cNvPr id="11" name="Rectangle 66">
              <a:extLst>
                <a:ext uri="{FF2B5EF4-FFF2-40B4-BE49-F238E27FC236}">
                  <a16:creationId xmlns:a16="http://schemas.microsoft.com/office/drawing/2014/main" id="{D5E1C09A-3206-4DCC-8406-D089544927CC}"/>
                </a:ext>
              </a:extLst>
            </p:cNvPr>
            <p:cNvSpPr>
              <a:spLocks noChangeArrowheads="1"/>
            </p:cNvSpPr>
            <p:nvPr/>
          </p:nvSpPr>
          <p:spPr bwMode="auto">
            <a:xfrm>
              <a:off x="975" y="3736"/>
              <a:ext cx="1424" cy="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685800">
                <a:lnSpc>
                  <a:spcPct val="100000"/>
                </a:lnSpc>
                <a:spcBef>
                  <a:spcPct val="0"/>
                </a:spcBef>
                <a:buNone/>
                <a:defRPr/>
              </a:pPr>
              <a:r>
                <a:rPr lang="en-US" altLang="en-US" sz="825" b="1" kern="0">
                  <a:solidFill>
                    <a:prstClr val="black"/>
                  </a:solidFill>
                  <a:latin typeface="Arial" panose="020B0604020202020204" pitchFamily="34" charset="0"/>
                </a:rPr>
                <a:t>Recruit and Retain</a:t>
              </a:r>
            </a:p>
            <a:p>
              <a:pPr algn="ctr" defTabSz="685800">
                <a:lnSpc>
                  <a:spcPct val="100000"/>
                </a:lnSpc>
                <a:spcBef>
                  <a:spcPct val="0"/>
                </a:spcBef>
                <a:buNone/>
                <a:defRPr/>
              </a:pPr>
              <a:r>
                <a:rPr lang="en-US" altLang="en-US" sz="825" b="1" kern="0">
                  <a:solidFill>
                    <a:prstClr val="black"/>
                  </a:solidFill>
                  <a:latin typeface="Arial" panose="020B0604020202020204" pitchFamily="34" charset="0"/>
                </a:rPr>
                <a:t>The Right People</a:t>
              </a:r>
            </a:p>
          </p:txBody>
        </p:sp>
        <p:sp>
          <p:nvSpPr>
            <p:cNvPr id="12" name="AutoShape 53">
              <a:extLst>
                <a:ext uri="{FF2B5EF4-FFF2-40B4-BE49-F238E27FC236}">
                  <a16:creationId xmlns:a16="http://schemas.microsoft.com/office/drawing/2014/main" id="{94E43A95-9B4D-422D-B670-94956AE97715}"/>
                </a:ext>
              </a:extLst>
            </p:cNvPr>
            <p:cNvSpPr>
              <a:spLocks noChangeArrowheads="1"/>
            </p:cNvSpPr>
            <p:nvPr/>
          </p:nvSpPr>
          <p:spPr bwMode="auto">
            <a:xfrm>
              <a:off x="804" y="2803"/>
              <a:ext cx="6154" cy="523"/>
            </a:xfrm>
            <a:prstGeom prst="roundRect">
              <a:avLst>
                <a:gd name="adj" fmla="val 16667"/>
              </a:avLst>
            </a:prstGeom>
            <a:solidFill>
              <a:srgbClr val="E7E6E6">
                <a:lumMod val="75000"/>
              </a:srgbClr>
            </a:solidFill>
            <a:ln w="9525" cap="rnd">
              <a:solidFill>
                <a:sysClr val="windowText" lastClr="000000"/>
              </a:solidFill>
              <a:prstDash val="sysDot"/>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685800">
                <a:lnSpc>
                  <a:spcPct val="100000"/>
                </a:lnSpc>
                <a:spcBef>
                  <a:spcPct val="0"/>
                </a:spcBef>
                <a:buNone/>
                <a:defRPr/>
              </a:pPr>
              <a:endParaRPr lang="en-US" altLang="en-US" sz="1350" kern="0">
                <a:solidFill>
                  <a:prstClr val="black"/>
                </a:solidFill>
              </a:endParaRPr>
            </a:p>
          </p:txBody>
        </p:sp>
        <p:sp>
          <p:nvSpPr>
            <p:cNvPr id="13" name="Text Box 54">
              <a:extLst>
                <a:ext uri="{FF2B5EF4-FFF2-40B4-BE49-F238E27FC236}">
                  <a16:creationId xmlns:a16="http://schemas.microsoft.com/office/drawing/2014/main" id="{BFD8F20B-9046-4C6E-A57B-F0E8686EA672}"/>
                </a:ext>
              </a:extLst>
            </p:cNvPr>
            <p:cNvSpPr txBox="1">
              <a:spLocks noChangeArrowheads="1"/>
            </p:cNvSpPr>
            <p:nvPr/>
          </p:nvSpPr>
          <p:spPr bwMode="auto">
            <a:xfrm>
              <a:off x="2794" y="2806"/>
              <a:ext cx="2382" cy="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685800">
                <a:lnSpc>
                  <a:spcPct val="100000"/>
                </a:lnSpc>
                <a:spcBef>
                  <a:spcPct val="0"/>
                </a:spcBef>
                <a:buNone/>
                <a:defRPr/>
              </a:pPr>
              <a:r>
                <a:rPr lang="en-US" altLang="en-US" sz="1050" b="1" kern="0" dirty="0">
                  <a:solidFill>
                    <a:prstClr val="black"/>
                  </a:solidFill>
                  <a:latin typeface="Arial" panose="020B0604020202020204" pitchFamily="34" charset="0"/>
                </a:rPr>
                <a:t>RELIABLE  ORGANIZATION</a:t>
              </a:r>
            </a:p>
          </p:txBody>
        </p:sp>
        <p:sp>
          <p:nvSpPr>
            <p:cNvPr id="14" name="Rectangle 66">
              <a:extLst>
                <a:ext uri="{FF2B5EF4-FFF2-40B4-BE49-F238E27FC236}">
                  <a16:creationId xmlns:a16="http://schemas.microsoft.com/office/drawing/2014/main" id="{6470D96A-D271-4ECD-8BC9-FDE946EC88AE}"/>
                </a:ext>
              </a:extLst>
            </p:cNvPr>
            <p:cNvSpPr>
              <a:spLocks noChangeArrowheads="1"/>
            </p:cNvSpPr>
            <p:nvPr/>
          </p:nvSpPr>
          <p:spPr bwMode="auto">
            <a:xfrm>
              <a:off x="3177" y="3736"/>
              <a:ext cx="1538" cy="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685800">
                <a:lnSpc>
                  <a:spcPct val="100000"/>
                </a:lnSpc>
                <a:spcBef>
                  <a:spcPct val="0"/>
                </a:spcBef>
                <a:buNone/>
                <a:defRPr/>
              </a:pPr>
              <a:r>
                <a:rPr lang="en-US" altLang="en-US" sz="825" b="1" kern="0">
                  <a:solidFill>
                    <a:prstClr val="black"/>
                  </a:solidFill>
                  <a:latin typeface="Arial" panose="020B0604020202020204" pitchFamily="34" charset="0"/>
                </a:rPr>
                <a:t>Respect</a:t>
              </a:r>
            </a:p>
            <a:p>
              <a:pPr algn="ctr" defTabSz="685800">
                <a:lnSpc>
                  <a:spcPct val="100000"/>
                </a:lnSpc>
                <a:spcBef>
                  <a:spcPct val="0"/>
                </a:spcBef>
                <a:buNone/>
                <a:defRPr/>
              </a:pPr>
              <a:r>
                <a:rPr lang="en-US" altLang="en-US" sz="825" b="1" kern="0">
                  <a:solidFill>
                    <a:prstClr val="black"/>
                  </a:solidFill>
                  <a:latin typeface="Arial" panose="020B0604020202020204" pitchFamily="34" charset="0"/>
                </a:rPr>
                <a:t>BCSD Values and Culture</a:t>
              </a:r>
            </a:p>
          </p:txBody>
        </p:sp>
        <p:sp>
          <p:nvSpPr>
            <p:cNvPr id="15" name="AutoShape 53">
              <a:extLst>
                <a:ext uri="{FF2B5EF4-FFF2-40B4-BE49-F238E27FC236}">
                  <a16:creationId xmlns:a16="http://schemas.microsoft.com/office/drawing/2014/main" id="{B3946FD9-60BF-40BC-B1DF-FB94E4B346D9}"/>
                </a:ext>
              </a:extLst>
            </p:cNvPr>
            <p:cNvSpPr>
              <a:spLocks noChangeArrowheads="1"/>
            </p:cNvSpPr>
            <p:nvPr/>
          </p:nvSpPr>
          <p:spPr bwMode="auto">
            <a:xfrm>
              <a:off x="804" y="2035"/>
              <a:ext cx="6154" cy="529"/>
            </a:xfrm>
            <a:prstGeom prst="roundRect">
              <a:avLst>
                <a:gd name="adj" fmla="val 16667"/>
              </a:avLst>
            </a:prstGeom>
            <a:solidFill>
              <a:srgbClr val="E7E6E6">
                <a:lumMod val="75000"/>
              </a:srgbClr>
            </a:solidFill>
            <a:ln w="9525" cap="rnd">
              <a:solidFill>
                <a:sysClr val="windowText" lastClr="000000"/>
              </a:solidFill>
              <a:prstDash val="sysDot"/>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685800">
                <a:lnSpc>
                  <a:spcPct val="100000"/>
                </a:lnSpc>
                <a:spcBef>
                  <a:spcPct val="0"/>
                </a:spcBef>
                <a:buNone/>
                <a:defRPr/>
              </a:pPr>
              <a:endParaRPr lang="en-US" altLang="en-US" sz="1350" kern="0">
                <a:solidFill>
                  <a:prstClr val="black"/>
                </a:solidFill>
              </a:endParaRPr>
            </a:p>
          </p:txBody>
        </p:sp>
        <p:sp>
          <p:nvSpPr>
            <p:cNvPr id="16" name="AutoShape 53">
              <a:extLst>
                <a:ext uri="{FF2B5EF4-FFF2-40B4-BE49-F238E27FC236}">
                  <a16:creationId xmlns:a16="http://schemas.microsoft.com/office/drawing/2014/main" id="{AEA83AFD-58D3-446A-964B-E06B66D06036}"/>
                </a:ext>
              </a:extLst>
            </p:cNvPr>
            <p:cNvSpPr>
              <a:spLocks noChangeArrowheads="1"/>
            </p:cNvSpPr>
            <p:nvPr/>
          </p:nvSpPr>
          <p:spPr bwMode="auto">
            <a:xfrm>
              <a:off x="804" y="1348"/>
              <a:ext cx="6154" cy="536"/>
            </a:xfrm>
            <a:prstGeom prst="roundRect">
              <a:avLst>
                <a:gd name="adj" fmla="val 16667"/>
              </a:avLst>
            </a:prstGeom>
            <a:solidFill>
              <a:srgbClr val="E7E6E6">
                <a:lumMod val="75000"/>
              </a:srgbClr>
            </a:solidFill>
            <a:ln w="9525" cap="rnd">
              <a:solidFill>
                <a:sysClr val="windowText" lastClr="000000"/>
              </a:solidFill>
              <a:prstDash val="sysDot"/>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685800">
                <a:lnSpc>
                  <a:spcPct val="100000"/>
                </a:lnSpc>
                <a:spcBef>
                  <a:spcPct val="0"/>
                </a:spcBef>
                <a:buNone/>
                <a:defRPr/>
              </a:pPr>
              <a:endParaRPr lang="en-US" altLang="en-US" sz="1350" kern="0">
                <a:solidFill>
                  <a:prstClr val="black"/>
                </a:solidFill>
              </a:endParaRPr>
            </a:p>
          </p:txBody>
        </p:sp>
        <p:sp>
          <p:nvSpPr>
            <p:cNvPr id="17" name="AutoShape 53">
              <a:extLst>
                <a:ext uri="{FF2B5EF4-FFF2-40B4-BE49-F238E27FC236}">
                  <a16:creationId xmlns:a16="http://schemas.microsoft.com/office/drawing/2014/main" id="{BDD1F3E9-0170-43D0-B51B-C1B996E462F9}"/>
                </a:ext>
              </a:extLst>
            </p:cNvPr>
            <p:cNvSpPr>
              <a:spLocks noChangeArrowheads="1"/>
            </p:cNvSpPr>
            <p:nvPr/>
          </p:nvSpPr>
          <p:spPr bwMode="auto">
            <a:xfrm>
              <a:off x="804" y="626"/>
              <a:ext cx="6154" cy="576"/>
            </a:xfrm>
            <a:prstGeom prst="roundRect">
              <a:avLst>
                <a:gd name="adj" fmla="val 16667"/>
              </a:avLst>
            </a:prstGeom>
            <a:solidFill>
              <a:srgbClr val="E7E6E6">
                <a:lumMod val="75000"/>
              </a:srgbClr>
            </a:solidFill>
            <a:ln w="9525" cap="rnd">
              <a:solidFill>
                <a:sysClr val="windowText" lastClr="000000"/>
              </a:solidFill>
              <a:prstDash val="sysDot"/>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685800">
                <a:lnSpc>
                  <a:spcPct val="100000"/>
                </a:lnSpc>
                <a:spcBef>
                  <a:spcPct val="0"/>
                </a:spcBef>
                <a:buNone/>
                <a:defRPr/>
              </a:pPr>
              <a:endParaRPr lang="en-US" altLang="en-US" sz="1350" kern="0" dirty="0">
                <a:solidFill>
                  <a:prstClr val="black"/>
                </a:solidFill>
              </a:endParaRPr>
            </a:p>
          </p:txBody>
        </p:sp>
        <p:sp>
          <p:nvSpPr>
            <p:cNvPr id="18" name="Text Box 54">
              <a:extLst>
                <a:ext uri="{FF2B5EF4-FFF2-40B4-BE49-F238E27FC236}">
                  <a16:creationId xmlns:a16="http://schemas.microsoft.com/office/drawing/2014/main" id="{015B000F-C6E1-4D17-85FC-497D9B91BCF4}"/>
                </a:ext>
              </a:extLst>
            </p:cNvPr>
            <p:cNvSpPr txBox="1">
              <a:spLocks noChangeArrowheads="1"/>
            </p:cNvSpPr>
            <p:nvPr/>
          </p:nvSpPr>
          <p:spPr bwMode="auto">
            <a:xfrm>
              <a:off x="3101" y="647"/>
              <a:ext cx="1758" cy="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685800">
                <a:lnSpc>
                  <a:spcPct val="100000"/>
                </a:lnSpc>
                <a:spcBef>
                  <a:spcPct val="0"/>
                </a:spcBef>
                <a:buNone/>
                <a:defRPr/>
              </a:pPr>
              <a:r>
                <a:rPr lang="en-US" altLang="en-US" sz="1050" b="1" kern="0" dirty="0">
                  <a:solidFill>
                    <a:prstClr val="black"/>
                  </a:solidFill>
                  <a:latin typeface="Arial" panose="020B0604020202020204" pitchFamily="34" charset="0"/>
                </a:rPr>
                <a:t>STUDENT ACHIEVEMENT</a:t>
              </a:r>
            </a:p>
          </p:txBody>
        </p:sp>
        <p:sp>
          <p:nvSpPr>
            <p:cNvPr id="19" name="AutoShape 55">
              <a:extLst>
                <a:ext uri="{FF2B5EF4-FFF2-40B4-BE49-F238E27FC236}">
                  <a16:creationId xmlns:a16="http://schemas.microsoft.com/office/drawing/2014/main" id="{AF737762-4AEF-4916-A3F0-91C4F56E7DC3}"/>
                </a:ext>
              </a:extLst>
            </p:cNvPr>
            <p:cNvSpPr>
              <a:spLocks noChangeArrowheads="1"/>
            </p:cNvSpPr>
            <p:nvPr/>
          </p:nvSpPr>
          <p:spPr bwMode="auto">
            <a:xfrm>
              <a:off x="918" y="834"/>
              <a:ext cx="1538" cy="257"/>
            </a:xfrm>
            <a:prstGeom prst="roundRect">
              <a:avLst>
                <a:gd name="adj" fmla="val 16667"/>
              </a:avLst>
            </a:prstGeom>
            <a:solidFill>
              <a:sysClr val="window" lastClr="FFFFFF"/>
            </a:solidFill>
            <a:ln w="9525">
              <a:solidFill>
                <a:sysClr val="windowText" lastClr="000000"/>
              </a:solidFill>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685800">
                <a:lnSpc>
                  <a:spcPct val="100000"/>
                </a:lnSpc>
                <a:spcBef>
                  <a:spcPct val="0"/>
                </a:spcBef>
                <a:buNone/>
                <a:defRPr/>
              </a:pPr>
              <a:endParaRPr lang="en-US" altLang="en-US" sz="1350" b="1" kern="0">
                <a:solidFill>
                  <a:prstClr val="black"/>
                </a:solidFill>
                <a:latin typeface="Arial" panose="020B0604020202020204" pitchFamily="34" charset="0"/>
              </a:endParaRPr>
            </a:p>
          </p:txBody>
        </p:sp>
        <p:sp>
          <p:nvSpPr>
            <p:cNvPr id="20" name="Text Box 56">
              <a:extLst>
                <a:ext uri="{FF2B5EF4-FFF2-40B4-BE49-F238E27FC236}">
                  <a16:creationId xmlns:a16="http://schemas.microsoft.com/office/drawing/2014/main" id="{ED7B7138-0720-4424-B2FF-4F521124BFFE}"/>
                </a:ext>
              </a:extLst>
            </p:cNvPr>
            <p:cNvSpPr txBox="1">
              <a:spLocks noChangeArrowheads="1"/>
            </p:cNvSpPr>
            <p:nvPr/>
          </p:nvSpPr>
          <p:spPr bwMode="auto">
            <a:xfrm>
              <a:off x="918" y="817"/>
              <a:ext cx="1481" cy="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685800">
                <a:lnSpc>
                  <a:spcPct val="100000"/>
                </a:lnSpc>
                <a:spcBef>
                  <a:spcPct val="0"/>
                </a:spcBef>
                <a:buNone/>
                <a:defRPr/>
              </a:pPr>
              <a:r>
                <a:rPr lang="en-US" altLang="en-US" sz="825" b="1" kern="0">
                  <a:solidFill>
                    <a:prstClr val="black"/>
                  </a:solidFill>
                  <a:latin typeface="Arial" panose="020B0604020202020204" pitchFamily="34" charset="0"/>
                </a:rPr>
                <a:t>Increase </a:t>
              </a:r>
            </a:p>
            <a:p>
              <a:pPr algn="ctr" defTabSz="685800">
                <a:lnSpc>
                  <a:spcPct val="100000"/>
                </a:lnSpc>
                <a:spcBef>
                  <a:spcPct val="0"/>
                </a:spcBef>
                <a:buNone/>
                <a:defRPr/>
              </a:pPr>
              <a:r>
                <a:rPr lang="en-US" altLang="en-US" sz="825" b="1" kern="0">
                  <a:solidFill>
                    <a:prstClr val="black"/>
                  </a:solidFill>
                  <a:latin typeface="Arial" panose="020B0604020202020204" pitchFamily="34" charset="0"/>
                </a:rPr>
                <a:t>Content Mastery</a:t>
              </a:r>
            </a:p>
          </p:txBody>
        </p:sp>
        <p:sp>
          <p:nvSpPr>
            <p:cNvPr id="21" name="AutoShape 59">
              <a:extLst>
                <a:ext uri="{FF2B5EF4-FFF2-40B4-BE49-F238E27FC236}">
                  <a16:creationId xmlns:a16="http://schemas.microsoft.com/office/drawing/2014/main" id="{489B8427-10BB-47DC-A192-94C7ABE9166C}"/>
                </a:ext>
              </a:extLst>
            </p:cNvPr>
            <p:cNvSpPr>
              <a:spLocks noChangeArrowheads="1"/>
            </p:cNvSpPr>
            <p:nvPr/>
          </p:nvSpPr>
          <p:spPr bwMode="auto">
            <a:xfrm>
              <a:off x="5249" y="839"/>
              <a:ext cx="1588" cy="257"/>
            </a:xfrm>
            <a:prstGeom prst="roundRect">
              <a:avLst>
                <a:gd name="adj" fmla="val 16667"/>
              </a:avLst>
            </a:prstGeom>
            <a:solidFill>
              <a:sysClr val="window" lastClr="FFFFFF"/>
            </a:solidFill>
            <a:ln w="9525">
              <a:solidFill>
                <a:sysClr val="windowText" lastClr="000000"/>
              </a:solidFill>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685800">
                <a:lnSpc>
                  <a:spcPct val="100000"/>
                </a:lnSpc>
                <a:spcBef>
                  <a:spcPct val="0"/>
                </a:spcBef>
                <a:buNone/>
                <a:defRPr/>
              </a:pPr>
              <a:endParaRPr lang="en-US" altLang="en-US" sz="1350" b="1" kern="0">
                <a:solidFill>
                  <a:prstClr val="black"/>
                </a:solidFill>
                <a:latin typeface="Arial" panose="020B0604020202020204" pitchFamily="34" charset="0"/>
              </a:endParaRPr>
            </a:p>
          </p:txBody>
        </p:sp>
        <p:sp>
          <p:nvSpPr>
            <p:cNvPr id="22" name="Text Box 60">
              <a:extLst>
                <a:ext uri="{FF2B5EF4-FFF2-40B4-BE49-F238E27FC236}">
                  <a16:creationId xmlns:a16="http://schemas.microsoft.com/office/drawing/2014/main" id="{10FC2428-D453-4254-B6C3-A356BE1752A5}"/>
                </a:ext>
              </a:extLst>
            </p:cNvPr>
            <p:cNvSpPr txBox="1">
              <a:spLocks noChangeArrowheads="1"/>
            </p:cNvSpPr>
            <p:nvPr/>
          </p:nvSpPr>
          <p:spPr bwMode="auto">
            <a:xfrm>
              <a:off x="5363" y="829"/>
              <a:ext cx="1367" cy="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685800">
                <a:lnSpc>
                  <a:spcPct val="100000"/>
                </a:lnSpc>
                <a:spcBef>
                  <a:spcPct val="0"/>
                </a:spcBef>
                <a:buNone/>
                <a:defRPr/>
              </a:pPr>
              <a:r>
                <a:rPr lang="en-US" altLang="en-US" sz="825" b="1" kern="0">
                  <a:solidFill>
                    <a:prstClr val="black"/>
                  </a:solidFill>
                  <a:latin typeface="Arial" panose="020B0604020202020204" pitchFamily="34" charset="0"/>
                </a:rPr>
                <a:t>Increase Grad Rate and Post Secondary Options</a:t>
              </a:r>
            </a:p>
          </p:txBody>
        </p:sp>
        <p:sp>
          <p:nvSpPr>
            <p:cNvPr id="23" name="AutoShape 64">
              <a:extLst>
                <a:ext uri="{FF2B5EF4-FFF2-40B4-BE49-F238E27FC236}">
                  <a16:creationId xmlns:a16="http://schemas.microsoft.com/office/drawing/2014/main" id="{E579C369-FFD2-42C1-BED9-EBACB40DD98C}"/>
                </a:ext>
              </a:extLst>
            </p:cNvPr>
            <p:cNvSpPr>
              <a:spLocks noChangeArrowheads="1"/>
            </p:cNvSpPr>
            <p:nvPr/>
          </p:nvSpPr>
          <p:spPr bwMode="auto">
            <a:xfrm>
              <a:off x="3134" y="839"/>
              <a:ext cx="1710" cy="257"/>
            </a:xfrm>
            <a:prstGeom prst="roundRect">
              <a:avLst>
                <a:gd name="adj" fmla="val 16667"/>
              </a:avLst>
            </a:prstGeom>
            <a:solidFill>
              <a:sysClr val="window" lastClr="FFFFFF"/>
            </a:solidFill>
            <a:ln w="9525">
              <a:solidFill>
                <a:sysClr val="windowText" lastClr="000000"/>
              </a:solidFill>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685800">
                <a:lnSpc>
                  <a:spcPct val="100000"/>
                </a:lnSpc>
                <a:spcBef>
                  <a:spcPct val="0"/>
                </a:spcBef>
                <a:buNone/>
                <a:defRPr/>
              </a:pPr>
              <a:endParaRPr lang="en-US" altLang="en-US" sz="900" b="1" kern="0">
                <a:solidFill>
                  <a:prstClr val="black"/>
                </a:solidFill>
                <a:latin typeface="Arial" panose="020B0604020202020204" pitchFamily="34" charset="0"/>
              </a:endParaRPr>
            </a:p>
          </p:txBody>
        </p:sp>
        <p:sp>
          <p:nvSpPr>
            <p:cNvPr id="24" name="Rectangle 66">
              <a:extLst>
                <a:ext uri="{FF2B5EF4-FFF2-40B4-BE49-F238E27FC236}">
                  <a16:creationId xmlns:a16="http://schemas.microsoft.com/office/drawing/2014/main" id="{73DBA4AF-57FC-4DDC-9845-12B540719D67}"/>
                </a:ext>
              </a:extLst>
            </p:cNvPr>
            <p:cNvSpPr>
              <a:spLocks noChangeArrowheads="1"/>
            </p:cNvSpPr>
            <p:nvPr/>
          </p:nvSpPr>
          <p:spPr bwMode="auto">
            <a:xfrm>
              <a:off x="3219" y="829"/>
              <a:ext cx="1577" cy="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685800">
                <a:lnSpc>
                  <a:spcPct val="100000"/>
                </a:lnSpc>
                <a:spcBef>
                  <a:spcPct val="0"/>
                </a:spcBef>
                <a:buNone/>
                <a:defRPr/>
              </a:pPr>
              <a:r>
                <a:rPr lang="en-US" altLang="en-US" sz="825" b="1" kern="0" dirty="0">
                  <a:solidFill>
                    <a:prstClr val="black"/>
                  </a:solidFill>
                  <a:latin typeface="Arial" panose="020B0604020202020204" pitchFamily="34" charset="0"/>
                </a:rPr>
                <a:t>Increase Post School</a:t>
              </a:r>
            </a:p>
            <a:p>
              <a:pPr algn="ctr" defTabSz="685800">
                <a:lnSpc>
                  <a:spcPct val="100000"/>
                </a:lnSpc>
                <a:spcBef>
                  <a:spcPct val="0"/>
                </a:spcBef>
                <a:buNone/>
                <a:defRPr/>
              </a:pPr>
              <a:r>
                <a:rPr lang="en-US" altLang="en-US" sz="825" b="1" kern="0" dirty="0">
                  <a:solidFill>
                    <a:prstClr val="black"/>
                  </a:solidFill>
                  <a:latin typeface="Arial" panose="020B0604020202020204" pitchFamily="34" charset="0"/>
                </a:rPr>
                <a:t>Readiness</a:t>
              </a:r>
            </a:p>
          </p:txBody>
        </p:sp>
        <p:sp>
          <p:nvSpPr>
            <p:cNvPr id="25" name="Text Box 54">
              <a:extLst>
                <a:ext uri="{FF2B5EF4-FFF2-40B4-BE49-F238E27FC236}">
                  <a16:creationId xmlns:a16="http://schemas.microsoft.com/office/drawing/2014/main" id="{97A77BEE-327C-4B9B-8160-F36A3F9A9768}"/>
                </a:ext>
              </a:extLst>
            </p:cNvPr>
            <p:cNvSpPr txBox="1">
              <a:spLocks noChangeArrowheads="1"/>
            </p:cNvSpPr>
            <p:nvPr/>
          </p:nvSpPr>
          <p:spPr bwMode="auto">
            <a:xfrm>
              <a:off x="2592" y="2049"/>
              <a:ext cx="2783" cy="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685800">
                <a:lnSpc>
                  <a:spcPct val="100000"/>
                </a:lnSpc>
                <a:spcBef>
                  <a:spcPct val="0"/>
                </a:spcBef>
                <a:buNone/>
                <a:defRPr/>
              </a:pPr>
              <a:r>
                <a:rPr lang="en-US" altLang="en-US" sz="1050" b="1" kern="0" dirty="0">
                  <a:solidFill>
                    <a:prstClr val="black"/>
                  </a:solidFill>
                  <a:latin typeface="Arial" panose="020B0604020202020204" pitchFamily="34" charset="0"/>
                </a:rPr>
                <a:t>LEADER AND TEACHER  EFFECTIVENESS</a:t>
              </a:r>
            </a:p>
          </p:txBody>
        </p:sp>
        <p:sp>
          <p:nvSpPr>
            <p:cNvPr id="26" name="AutoShape 55">
              <a:extLst>
                <a:ext uri="{FF2B5EF4-FFF2-40B4-BE49-F238E27FC236}">
                  <a16:creationId xmlns:a16="http://schemas.microsoft.com/office/drawing/2014/main" id="{3AB9FA23-D77B-4B98-BD47-3FB8D494164B}"/>
                </a:ext>
              </a:extLst>
            </p:cNvPr>
            <p:cNvSpPr>
              <a:spLocks noChangeArrowheads="1"/>
            </p:cNvSpPr>
            <p:nvPr/>
          </p:nvSpPr>
          <p:spPr bwMode="auto">
            <a:xfrm>
              <a:off x="3026" y="2249"/>
              <a:ext cx="1938" cy="258"/>
            </a:xfrm>
            <a:prstGeom prst="roundRect">
              <a:avLst>
                <a:gd name="adj" fmla="val 16667"/>
              </a:avLst>
            </a:prstGeom>
            <a:solidFill>
              <a:sysClr val="window" lastClr="FFFFFF"/>
            </a:solidFill>
            <a:ln w="9525">
              <a:solidFill>
                <a:sysClr val="windowText" lastClr="000000"/>
              </a:solidFill>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685800">
                <a:lnSpc>
                  <a:spcPct val="100000"/>
                </a:lnSpc>
                <a:spcBef>
                  <a:spcPct val="0"/>
                </a:spcBef>
                <a:buNone/>
                <a:defRPr/>
              </a:pPr>
              <a:endParaRPr lang="en-US" altLang="en-US" sz="1350" b="1" kern="0">
                <a:solidFill>
                  <a:prstClr val="black"/>
                </a:solidFill>
                <a:latin typeface="Arial" panose="020B0604020202020204" pitchFamily="34" charset="0"/>
              </a:endParaRPr>
            </a:p>
          </p:txBody>
        </p:sp>
        <p:sp>
          <p:nvSpPr>
            <p:cNvPr id="27" name="Text Box 60">
              <a:extLst>
                <a:ext uri="{FF2B5EF4-FFF2-40B4-BE49-F238E27FC236}">
                  <a16:creationId xmlns:a16="http://schemas.microsoft.com/office/drawing/2014/main" id="{A5A48346-ABF2-4DC3-9E67-26F73687A010}"/>
                </a:ext>
              </a:extLst>
            </p:cNvPr>
            <p:cNvSpPr txBox="1">
              <a:spLocks noChangeArrowheads="1"/>
            </p:cNvSpPr>
            <p:nvPr/>
          </p:nvSpPr>
          <p:spPr bwMode="auto">
            <a:xfrm>
              <a:off x="5306" y="3736"/>
              <a:ext cx="1474" cy="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685800">
                <a:lnSpc>
                  <a:spcPct val="100000"/>
                </a:lnSpc>
                <a:spcBef>
                  <a:spcPct val="0"/>
                </a:spcBef>
                <a:buNone/>
                <a:defRPr/>
              </a:pPr>
              <a:r>
                <a:rPr lang="en-US" altLang="en-US" sz="825" b="1" kern="0">
                  <a:solidFill>
                    <a:prstClr val="black"/>
                  </a:solidFill>
                  <a:latin typeface="Arial" panose="020B0604020202020204" pitchFamily="34" charset="0"/>
                </a:rPr>
                <a:t>Grow</a:t>
              </a:r>
            </a:p>
            <a:p>
              <a:pPr algn="ctr" defTabSz="685800">
                <a:lnSpc>
                  <a:spcPct val="100000"/>
                </a:lnSpc>
                <a:spcBef>
                  <a:spcPct val="0"/>
                </a:spcBef>
                <a:buNone/>
                <a:defRPr/>
              </a:pPr>
              <a:r>
                <a:rPr lang="en-US" altLang="en-US" sz="825" b="1" kern="0">
                  <a:solidFill>
                    <a:prstClr val="black"/>
                  </a:solidFill>
                  <a:latin typeface="Arial" panose="020B0604020202020204" pitchFamily="34" charset="0"/>
                </a:rPr>
                <a:t>From Evaluations</a:t>
              </a:r>
            </a:p>
          </p:txBody>
        </p:sp>
        <p:sp>
          <p:nvSpPr>
            <p:cNvPr id="28" name="AutoShape 64">
              <a:extLst>
                <a:ext uri="{FF2B5EF4-FFF2-40B4-BE49-F238E27FC236}">
                  <a16:creationId xmlns:a16="http://schemas.microsoft.com/office/drawing/2014/main" id="{71F8B602-8AAC-497F-96C7-2464818271D7}"/>
                </a:ext>
              </a:extLst>
            </p:cNvPr>
            <p:cNvSpPr>
              <a:spLocks noChangeArrowheads="1"/>
            </p:cNvSpPr>
            <p:nvPr/>
          </p:nvSpPr>
          <p:spPr bwMode="auto">
            <a:xfrm>
              <a:off x="5249" y="2249"/>
              <a:ext cx="1588" cy="258"/>
            </a:xfrm>
            <a:prstGeom prst="roundRect">
              <a:avLst>
                <a:gd name="adj" fmla="val 16667"/>
              </a:avLst>
            </a:prstGeom>
            <a:solidFill>
              <a:sysClr val="window" lastClr="FFFFFF"/>
            </a:solidFill>
            <a:ln w="9525">
              <a:solidFill>
                <a:sysClr val="windowText" lastClr="000000"/>
              </a:solidFill>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685800">
                <a:lnSpc>
                  <a:spcPct val="100000"/>
                </a:lnSpc>
                <a:spcBef>
                  <a:spcPct val="0"/>
                </a:spcBef>
                <a:buNone/>
                <a:defRPr/>
              </a:pPr>
              <a:endParaRPr lang="en-US" altLang="en-US" sz="900" b="1" kern="0">
                <a:solidFill>
                  <a:prstClr val="black"/>
                </a:solidFill>
                <a:latin typeface="Arial" panose="020B0604020202020204" pitchFamily="34" charset="0"/>
              </a:endParaRPr>
            </a:p>
          </p:txBody>
        </p:sp>
        <p:sp>
          <p:nvSpPr>
            <p:cNvPr id="29" name="Rectangle 66">
              <a:extLst>
                <a:ext uri="{FF2B5EF4-FFF2-40B4-BE49-F238E27FC236}">
                  <a16:creationId xmlns:a16="http://schemas.microsoft.com/office/drawing/2014/main" id="{D4783D93-7E62-45C1-B73F-7C5763FDC2F2}"/>
                </a:ext>
              </a:extLst>
            </p:cNvPr>
            <p:cNvSpPr>
              <a:spLocks noChangeArrowheads="1"/>
            </p:cNvSpPr>
            <p:nvPr/>
          </p:nvSpPr>
          <p:spPr bwMode="auto">
            <a:xfrm>
              <a:off x="5256" y="2228"/>
              <a:ext cx="1587" cy="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685800">
                <a:lnSpc>
                  <a:spcPct val="100000"/>
                </a:lnSpc>
                <a:spcBef>
                  <a:spcPct val="0"/>
                </a:spcBef>
                <a:buNone/>
                <a:defRPr/>
              </a:pPr>
              <a:r>
                <a:rPr lang="en-US" altLang="en-US" sz="825" b="1" kern="0">
                  <a:solidFill>
                    <a:prstClr val="black"/>
                  </a:solidFill>
                  <a:latin typeface="Arial" panose="020B0604020202020204" pitchFamily="34" charset="0"/>
                </a:rPr>
                <a:t>Do </a:t>
              </a:r>
            </a:p>
            <a:p>
              <a:pPr algn="ctr" defTabSz="685800">
                <a:lnSpc>
                  <a:spcPct val="100000"/>
                </a:lnSpc>
                <a:spcBef>
                  <a:spcPct val="0"/>
                </a:spcBef>
                <a:buNone/>
                <a:defRPr/>
              </a:pPr>
              <a:r>
                <a:rPr lang="en-US" altLang="en-US" sz="825" b="1" kern="0">
                  <a:solidFill>
                    <a:prstClr val="black"/>
                  </a:solidFill>
                  <a:latin typeface="Arial" panose="020B0604020202020204" pitchFamily="34" charset="0"/>
                </a:rPr>
                <a:t>Standards-Based Classrooms</a:t>
              </a:r>
            </a:p>
          </p:txBody>
        </p:sp>
        <p:sp>
          <p:nvSpPr>
            <p:cNvPr id="30" name="Text Box 54">
              <a:extLst>
                <a:ext uri="{FF2B5EF4-FFF2-40B4-BE49-F238E27FC236}">
                  <a16:creationId xmlns:a16="http://schemas.microsoft.com/office/drawing/2014/main" id="{4CFDA78F-C5CC-403F-BB7D-A9453D279DE8}"/>
                </a:ext>
              </a:extLst>
            </p:cNvPr>
            <p:cNvSpPr txBox="1">
              <a:spLocks noChangeArrowheads="1"/>
            </p:cNvSpPr>
            <p:nvPr/>
          </p:nvSpPr>
          <p:spPr bwMode="auto">
            <a:xfrm>
              <a:off x="2513" y="1348"/>
              <a:ext cx="3395" cy="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685800">
                <a:lnSpc>
                  <a:spcPct val="100000"/>
                </a:lnSpc>
                <a:spcBef>
                  <a:spcPct val="0"/>
                </a:spcBef>
                <a:buNone/>
                <a:defRPr/>
              </a:pPr>
              <a:r>
                <a:rPr lang="en-US" altLang="en-US" sz="1050" b="1" kern="0" dirty="0">
                  <a:solidFill>
                    <a:prstClr val="black"/>
                  </a:solidFill>
                  <a:latin typeface="Arial" panose="020B0604020202020204" pitchFamily="34" charset="0"/>
                </a:rPr>
                <a:t>STUDENT AND STAKEHOLDER ENGAGEMENT</a:t>
              </a:r>
            </a:p>
          </p:txBody>
        </p:sp>
        <p:sp>
          <p:nvSpPr>
            <p:cNvPr id="31" name="AutoShape 59">
              <a:extLst>
                <a:ext uri="{FF2B5EF4-FFF2-40B4-BE49-F238E27FC236}">
                  <a16:creationId xmlns:a16="http://schemas.microsoft.com/office/drawing/2014/main" id="{F47227FA-A5A3-488C-8DED-85AD68F8A549}"/>
                </a:ext>
              </a:extLst>
            </p:cNvPr>
            <p:cNvSpPr>
              <a:spLocks noChangeArrowheads="1"/>
            </p:cNvSpPr>
            <p:nvPr/>
          </p:nvSpPr>
          <p:spPr bwMode="auto">
            <a:xfrm>
              <a:off x="918" y="2249"/>
              <a:ext cx="1538" cy="258"/>
            </a:xfrm>
            <a:prstGeom prst="roundRect">
              <a:avLst>
                <a:gd name="adj" fmla="val 16667"/>
              </a:avLst>
            </a:prstGeom>
            <a:solidFill>
              <a:sysClr val="window" lastClr="FFFFFF"/>
            </a:solidFill>
            <a:ln w="9525">
              <a:solidFill>
                <a:sysClr val="windowText" lastClr="000000"/>
              </a:solidFill>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685800">
                <a:lnSpc>
                  <a:spcPct val="100000"/>
                </a:lnSpc>
                <a:spcBef>
                  <a:spcPct val="0"/>
                </a:spcBef>
                <a:buNone/>
                <a:defRPr/>
              </a:pPr>
              <a:endParaRPr lang="en-US" altLang="en-US" sz="1350" b="1" kern="0">
                <a:solidFill>
                  <a:prstClr val="black"/>
                </a:solidFill>
                <a:latin typeface="Arial" panose="020B0604020202020204" pitchFamily="34" charset="0"/>
              </a:endParaRPr>
            </a:p>
          </p:txBody>
        </p:sp>
        <p:sp>
          <p:nvSpPr>
            <p:cNvPr id="32" name="Text Box 56">
              <a:extLst>
                <a:ext uri="{FF2B5EF4-FFF2-40B4-BE49-F238E27FC236}">
                  <a16:creationId xmlns:a16="http://schemas.microsoft.com/office/drawing/2014/main" id="{5D9806ED-B5E6-40C2-8A0E-A2005BAE57E4}"/>
                </a:ext>
              </a:extLst>
            </p:cNvPr>
            <p:cNvSpPr txBox="1">
              <a:spLocks noChangeArrowheads="1"/>
            </p:cNvSpPr>
            <p:nvPr/>
          </p:nvSpPr>
          <p:spPr bwMode="auto">
            <a:xfrm>
              <a:off x="1156" y="2228"/>
              <a:ext cx="1025" cy="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685800">
                <a:lnSpc>
                  <a:spcPct val="100000"/>
                </a:lnSpc>
                <a:spcBef>
                  <a:spcPct val="0"/>
                </a:spcBef>
                <a:buNone/>
                <a:defRPr/>
              </a:pPr>
              <a:r>
                <a:rPr lang="en-US" altLang="en-US" sz="825" b="1" kern="0">
                  <a:solidFill>
                    <a:prstClr val="black"/>
                  </a:solidFill>
                  <a:latin typeface="Arial" panose="020B0604020202020204" pitchFamily="34" charset="0"/>
                </a:rPr>
                <a:t>Be </a:t>
              </a:r>
            </a:p>
            <a:p>
              <a:pPr algn="ctr" defTabSz="685800">
                <a:lnSpc>
                  <a:spcPct val="100000"/>
                </a:lnSpc>
                <a:spcBef>
                  <a:spcPct val="0"/>
                </a:spcBef>
                <a:buNone/>
                <a:defRPr/>
              </a:pPr>
              <a:r>
                <a:rPr lang="en-US" altLang="en-US" sz="825" b="1" kern="0">
                  <a:solidFill>
                    <a:prstClr val="black"/>
                  </a:solidFill>
                  <a:latin typeface="Arial" panose="020B0604020202020204" pitchFamily="34" charset="0"/>
                </a:rPr>
                <a:t>A PLC</a:t>
              </a:r>
            </a:p>
          </p:txBody>
        </p:sp>
        <p:sp>
          <p:nvSpPr>
            <p:cNvPr id="33" name="AutoShape 55">
              <a:extLst>
                <a:ext uri="{FF2B5EF4-FFF2-40B4-BE49-F238E27FC236}">
                  <a16:creationId xmlns:a16="http://schemas.microsoft.com/office/drawing/2014/main" id="{9A6F0CB6-801A-494F-A92B-693D5173380B}"/>
                </a:ext>
              </a:extLst>
            </p:cNvPr>
            <p:cNvSpPr>
              <a:spLocks noChangeArrowheads="1"/>
            </p:cNvSpPr>
            <p:nvPr/>
          </p:nvSpPr>
          <p:spPr bwMode="auto">
            <a:xfrm flipH="1" flipV="1">
              <a:off x="576" y="2833"/>
              <a:ext cx="228" cy="918"/>
            </a:xfrm>
            <a:prstGeom prst="curvedLeftArrow">
              <a:avLst>
                <a:gd name="adj1" fmla="val 44383"/>
                <a:gd name="adj2" fmla="val 278207"/>
                <a:gd name="adj3" fmla="val 50000"/>
              </a:avLst>
            </a:prstGeom>
            <a:solidFill>
              <a:sysClr val="windowText" lastClr="000000"/>
            </a:solidFill>
            <a:ln w="9525">
              <a:solidFill>
                <a:sysClr val="windowText" lastClr="000000"/>
              </a:solidFill>
              <a:miter lim="800000"/>
              <a:headEnd/>
              <a:tailEnd/>
            </a:ln>
          </p:spPr>
          <p:txBody>
            <a:bodyPr rot="10800000"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685800">
                <a:lnSpc>
                  <a:spcPct val="100000"/>
                </a:lnSpc>
                <a:spcBef>
                  <a:spcPct val="0"/>
                </a:spcBef>
                <a:buNone/>
                <a:defRPr/>
              </a:pPr>
              <a:endParaRPr lang="en-US" altLang="en-US" sz="1350" kern="0">
                <a:solidFill>
                  <a:prstClr val="black"/>
                </a:solidFill>
              </a:endParaRPr>
            </a:p>
          </p:txBody>
        </p:sp>
        <p:sp>
          <p:nvSpPr>
            <p:cNvPr id="34" name="AutoShape 56">
              <a:extLst>
                <a:ext uri="{FF2B5EF4-FFF2-40B4-BE49-F238E27FC236}">
                  <a16:creationId xmlns:a16="http://schemas.microsoft.com/office/drawing/2014/main" id="{390AEB5A-439D-441F-B3F1-7650ADA0B6FE}"/>
                </a:ext>
              </a:extLst>
            </p:cNvPr>
            <p:cNvSpPr>
              <a:spLocks noChangeArrowheads="1"/>
            </p:cNvSpPr>
            <p:nvPr/>
          </p:nvSpPr>
          <p:spPr bwMode="auto">
            <a:xfrm flipV="1">
              <a:off x="6901" y="2764"/>
              <a:ext cx="228" cy="987"/>
            </a:xfrm>
            <a:prstGeom prst="curvedLeftArrow">
              <a:avLst>
                <a:gd name="adj1" fmla="val 44372"/>
                <a:gd name="adj2" fmla="val 278135"/>
                <a:gd name="adj3" fmla="val 50000"/>
              </a:avLst>
            </a:prstGeom>
            <a:solidFill>
              <a:sysClr val="windowText" lastClr="000000"/>
            </a:solidFill>
            <a:ln w="9525">
              <a:solidFill>
                <a:sysClr val="windowText" lastClr="000000"/>
              </a:solidFill>
              <a:miter lim="800000"/>
              <a:headEnd/>
              <a:tailEnd/>
            </a:ln>
          </p:spPr>
          <p:txBody>
            <a:bodyPr rot="10800000"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685800">
                <a:lnSpc>
                  <a:spcPct val="100000"/>
                </a:lnSpc>
                <a:spcBef>
                  <a:spcPct val="0"/>
                </a:spcBef>
                <a:buNone/>
                <a:defRPr/>
              </a:pPr>
              <a:endParaRPr lang="en-US" altLang="en-US" sz="1350" b="1" kern="0">
                <a:solidFill>
                  <a:prstClr val="black"/>
                </a:solidFill>
                <a:latin typeface="Arial" panose="020B0604020202020204" pitchFamily="34" charset="0"/>
              </a:endParaRPr>
            </a:p>
          </p:txBody>
        </p:sp>
        <p:sp>
          <p:nvSpPr>
            <p:cNvPr id="35" name="AutoShape 57">
              <a:extLst>
                <a:ext uri="{FF2B5EF4-FFF2-40B4-BE49-F238E27FC236}">
                  <a16:creationId xmlns:a16="http://schemas.microsoft.com/office/drawing/2014/main" id="{F6659DF8-131D-4629-A1CC-5DFA07A3FDF1}"/>
                </a:ext>
              </a:extLst>
            </p:cNvPr>
            <p:cNvSpPr>
              <a:spLocks noChangeArrowheads="1"/>
            </p:cNvSpPr>
            <p:nvPr/>
          </p:nvSpPr>
          <p:spPr bwMode="auto">
            <a:xfrm flipH="1" flipV="1">
              <a:off x="576" y="1477"/>
              <a:ext cx="228" cy="844"/>
            </a:xfrm>
            <a:prstGeom prst="curvedLeftArrow">
              <a:avLst>
                <a:gd name="adj1" fmla="val 44353"/>
                <a:gd name="adj2" fmla="val 278146"/>
                <a:gd name="adj3" fmla="val 50000"/>
              </a:avLst>
            </a:prstGeom>
            <a:solidFill>
              <a:sysClr val="windowText" lastClr="000000"/>
            </a:solidFill>
            <a:ln w="9525">
              <a:solidFill>
                <a:sysClr val="windowText" lastClr="000000"/>
              </a:solidFill>
              <a:miter lim="800000"/>
              <a:headEnd/>
              <a:tailEnd/>
            </a:ln>
          </p:spPr>
          <p:txBody>
            <a:bodyPr rot="10800000"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685800">
                <a:lnSpc>
                  <a:spcPct val="100000"/>
                </a:lnSpc>
                <a:spcBef>
                  <a:spcPct val="0"/>
                </a:spcBef>
                <a:buNone/>
                <a:defRPr/>
              </a:pPr>
              <a:endParaRPr lang="en-US" altLang="en-US" sz="1350" kern="0">
                <a:solidFill>
                  <a:prstClr val="black"/>
                </a:solidFill>
              </a:endParaRPr>
            </a:p>
          </p:txBody>
        </p:sp>
        <p:sp>
          <p:nvSpPr>
            <p:cNvPr id="36" name="AutoShape 58">
              <a:extLst>
                <a:ext uri="{FF2B5EF4-FFF2-40B4-BE49-F238E27FC236}">
                  <a16:creationId xmlns:a16="http://schemas.microsoft.com/office/drawing/2014/main" id="{C00CE6C3-B85C-4EF3-ADF2-A2BE446C86DF}"/>
                </a:ext>
              </a:extLst>
            </p:cNvPr>
            <p:cNvSpPr>
              <a:spLocks noChangeArrowheads="1"/>
            </p:cNvSpPr>
            <p:nvPr/>
          </p:nvSpPr>
          <p:spPr bwMode="auto">
            <a:xfrm flipV="1">
              <a:off x="6958" y="1477"/>
              <a:ext cx="171" cy="844"/>
            </a:xfrm>
            <a:prstGeom prst="curvedLeftArrow">
              <a:avLst>
                <a:gd name="adj1" fmla="val 44353"/>
                <a:gd name="adj2" fmla="val 278157"/>
                <a:gd name="adj3" fmla="val 50000"/>
              </a:avLst>
            </a:prstGeom>
            <a:solidFill>
              <a:sysClr val="windowText" lastClr="000000"/>
            </a:solidFill>
            <a:ln w="9525">
              <a:solidFill>
                <a:sysClr val="windowText" lastClr="000000"/>
              </a:solidFill>
              <a:miter lim="800000"/>
              <a:headEnd/>
              <a:tailEnd/>
            </a:ln>
          </p:spPr>
          <p:txBody>
            <a:bodyPr rot="10800000"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685800">
                <a:lnSpc>
                  <a:spcPct val="100000"/>
                </a:lnSpc>
                <a:spcBef>
                  <a:spcPct val="0"/>
                </a:spcBef>
                <a:buNone/>
                <a:defRPr/>
              </a:pPr>
              <a:endParaRPr lang="en-US" altLang="en-US" sz="1350" b="1" kern="0">
                <a:solidFill>
                  <a:prstClr val="black"/>
                </a:solidFill>
                <a:latin typeface="Arial" panose="020B0604020202020204" pitchFamily="34" charset="0"/>
              </a:endParaRPr>
            </a:p>
          </p:txBody>
        </p:sp>
        <p:sp>
          <p:nvSpPr>
            <p:cNvPr id="37" name="Text Box 48">
              <a:extLst>
                <a:ext uri="{FF2B5EF4-FFF2-40B4-BE49-F238E27FC236}">
                  <a16:creationId xmlns:a16="http://schemas.microsoft.com/office/drawing/2014/main" id="{B343F2A1-6388-4177-89D2-502ADAE8A556}"/>
                </a:ext>
              </a:extLst>
            </p:cNvPr>
            <p:cNvSpPr txBox="1">
              <a:spLocks noChangeArrowheads="1"/>
            </p:cNvSpPr>
            <p:nvPr/>
          </p:nvSpPr>
          <p:spPr bwMode="auto">
            <a:xfrm>
              <a:off x="747" y="2563"/>
              <a:ext cx="6268" cy="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685800">
                <a:lnSpc>
                  <a:spcPct val="100000"/>
                </a:lnSpc>
                <a:spcBef>
                  <a:spcPct val="50000"/>
                </a:spcBef>
                <a:buNone/>
                <a:defRPr/>
              </a:pPr>
              <a:r>
                <a:rPr lang="en-US" altLang="en-US" sz="1200" b="1" i="1" kern="0" dirty="0">
                  <a:solidFill>
                    <a:prstClr val="black"/>
                  </a:solidFill>
                  <a:latin typeface="Arial Narrow" panose="020B0606020202030204" pitchFamily="34" charset="0"/>
                </a:rPr>
                <a:t>INTERNAL PROCESSES</a:t>
              </a:r>
            </a:p>
          </p:txBody>
        </p:sp>
        <p:sp>
          <p:nvSpPr>
            <p:cNvPr id="38" name="AutoShape 57">
              <a:extLst>
                <a:ext uri="{FF2B5EF4-FFF2-40B4-BE49-F238E27FC236}">
                  <a16:creationId xmlns:a16="http://schemas.microsoft.com/office/drawing/2014/main" id="{EEC7EDE2-B4E3-40BC-9814-A8C34EB2180B}"/>
                </a:ext>
              </a:extLst>
            </p:cNvPr>
            <p:cNvSpPr>
              <a:spLocks noChangeArrowheads="1"/>
            </p:cNvSpPr>
            <p:nvPr/>
          </p:nvSpPr>
          <p:spPr bwMode="auto">
            <a:xfrm flipH="1" flipV="1">
              <a:off x="576" y="748"/>
              <a:ext cx="228" cy="729"/>
            </a:xfrm>
            <a:prstGeom prst="curvedLeftArrow">
              <a:avLst>
                <a:gd name="adj1" fmla="val 23551"/>
                <a:gd name="adj2" fmla="val 147656"/>
                <a:gd name="adj3" fmla="val 50000"/>
              </a:avLst>
            </a:prstGeom>
            <a:solidFill>
              <a:sysClr val="windowText" lastClr="000000"/>
            </a:solidFill>
            <a:ln w="9525">
              <a:solidFill>
                <a:sysClr val="windowText" lastClr="000000"/>
              </a:solidFill>
              <a:miter lim="800000"/>
              <a:headEnd/>
              <a:tailEnd/>
            </a:ln>
          </p:spPr>
          <p:txBody>
            <a:bodyPr rot="10800000"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685800">
                <a:lnSpc>
                  <a:spcPct val="100000"/>
                </a:lnSpc>
                <a:spcBef>
                  <a:spcPct val="0"/>
                </a:spcBef>
                <a:buNone/>
                <a:defRPr/>
              </a:pPr>
              <a:endParaRPr lang="en-US" altLang="en-US" sz="1350" kern="0">
                <a:solidFill>
                  <a:prstClr val="black"/>
                </a:solidFill>
              </a:endParaRPr>
            </a:p>
          </p:txBody>
        </p:sp>
        <p:sp>
          <p:nvSpPr>
            <p:cNvPr id="39" name="AutoShape 57">
              <a:extLst>
                <a:ext uri="{FF2B5EF4-FFF2-40B4-BE49-F238E27FC236}">
                  <a16:creationId xmlns:a16="http://schemas.microsoft.com/office/drawing/2014/main" id="{FE3182D6-1801-4F51-B35D-10E5193B23DE}"/>
                </a:ext>
              </a:extLst>
            </p:cNvPr>
            <p:cNvSpPr>
              <a:spLocks noChangeArrowheads="1"/>
            </p:cNvSpPr>
            <p:nvPr/>
          </p:nvSpPr>
          <p:spPr bwMode="auto">
            <a:xfrm flipV="1">
              <a:off x="6901" y="726"/>
              <a:ext cx="228" cy="730"/>
            </a:xfrm>
            <a:prstGeom prst="curvedLeftArrow">
              <a:avLst>
                <a:gd name="adj1" fmla="val 23583"/>
                <a:gd name="adj2" fmla="val 147859"/>
                <a:gd name="adj3" fmla="val 50000"/>
              </a:avLst>
            </a:prstGeom>
            <a:solidFill>
              <a:sysClr val="windowText" lastClr="000000"/>
            </a:solidFill>
            <a:ln w="9525">
              <a:solidFill>
                <a:sysClr val="windowText" lastClr="000000"/>
              </a:solidFill>
              <a:miter lim="800000"/>
              <a:headEnd/>
              <a:tailEnd/>
            </a:ln>
          </p:spPr>
          <p:txBody>
            <a:bodyPr rot="10800000"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685800">
                <a:lnSpc>
                  <a:spcPct val="100000"/>
                </a:lnSpc>
                <a:spcBef>
                  <a:spcPct val="0"/>
                </a:spcBef>
                <a:buNone/>
                <a:defRPr/>
              </a:pPr>
              <a:endParaRPr lang="en-US" altLang="en-US" sz="1350" b="1" kern="0">
                <a:solidFill>
                  <a:prstClr val="black"/>
                </a:solidFill>
                <a:latin typeface="Arial" panose="020B0604020202020204" pitchFamily="34" charset="0"/>
              </a:endParaRPr>
            </a:p>
          </p:txBody>
        </p:sp>
        <p:sp>
          <p:nvSpPr>
            <p:cNvPr id="40" name="Text Box 56">
              <a:extLst>
                <a:ext uri="{FF2B5EF4-FFF2-40B4-BE49-F238E27FC236}">
                  <a16:creationId xmlns:a16="http://schemas.microsoft.com/office/drawing/2014/main" id="{B07CD075-8CB6-4B0A-9DDA-2F0687637021}"/>
                </a:ext>
              </a:extLst>
            </p:cNvPr>
            <p:cNvSpPr txBox="1">
              <a:spLocks noChangeArrowheads="1"/>
            </p:cNvSpPr>
            <p:nvPr/>
          </p:nvSpPr>
          <p:spPr bwMode="auto">
            <a:xfrm>
              <a:off x="3026" y="2228"/>
              <a:ext cx="1938" cy="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685800">
                <a:lnSpc>
                  <a:spcPct val="100000"/>
                </a:lnSpc>
                <a:spcBef>
                  <a:spcPct val="0"/>
                </a:spcBef>
                <a:buNone/>
                <a:defRPr/>
              </a:pPr>
              <a:r>
                <a:rPr lang="en-US" altLang="en-US" sz="825" b="1" kern="0">
                  <a:solidFill>
                    <a:prstClr val="black"/>
                  </a:solidFill>
                  <a:latin typeface="Arial" panose="020B0604020202020204" pitchFamily="34" charset="0"/>
                </a:rPr>
                <a:t>Know </a:t>
              </a:r>
            </a:p>
            <a:p>
              <a:pPr algn="ctr" defTabSz="685800">
                <a:lnSpc>
                  <a:spcPct val="100000"/>
                </a:lnSpc>
                <a:spcBef>
                  <a:spcPct val="0"/>
                </a:spcBef>
                <a:buNone/>
                <a:defRPr/>
              </a:pPr>
              <a:r>
                <a:rPr lang="en-US" altLang="en-US" sz="825" b="1" kern="0">
                  <a:solidFill>
                    <a:prstClr val="black"/>
                  </a:solidFill>
                  <a:latin typeface="Arial" panose="020B0604020202020204" pitchFamily="34" charset="0"/>
                </a:rPr>
                <a:t>Technology</a:t>
              </a:r>
            </a:p>
          </p:txBody>
        </p:sp>
        <p:sp>
          <p:nvSpPr>
            <p:cNvPr id="41" name="AutoShape 55">
              <a:extLst>
                <a:ext uri="{FF2B5EF4-FFF2-40B4-BE49-F238E27FC236}">
                  <a16:creationId xmlns:a16="http://schemas.microsoft.com/office/drawing/2014/main" id="{590319DF-29EA-453C-AADC-4A09B46D24C4}"/>
                </a:ext>
              </a:extLst>
            </p:cNvPr>
            <p:cNvSpPr>
              <a:spLocks noChangeArrowheads="1"/>
            </p:cNvSpPr>
            <p:nvPr/>
          </p:nvSpPr>
          <p:spPr bwMode="auto">
            <a:xfrm>
              <a:off x="918" y="1540"/>
              <a:ext cx="1538" cy="257"/>
            </a:xfrm>
            <a:prstGeom prst="roundRect">
              <a:avLst>
                <a:gd name="adj" fmla="val 16667"/>
              </a:avLst>
            </a:prstGeom>
            <a:solidFill>
              <a:sysClr val="window" lastClr="FFFFFF"/>
            </a:solidFill>
            <a:ln w="9525">
              <a:solidFill>
                <a:sysClr val="windowText" lastClr="000000"/>
              </a:solidFill>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685800">
                <a:lnSpc>
                  <a:spcPct val="100000"/>
                </a:lnSpc>
                <a:spcBef>
                  <a:spcPct val="0"/>
                </a:spcBef>
                <a:buNone/>
                <a:defRPr/>
              </a:pPr>
              <a:endParaRPr lang="en-US" altLang="en-US" sz="1350" b="1" kern="0">
                <a:solidFill>
                  <a:prstClr val="black"/>
                </a:solidFill>
                <a:latin typeface="Arial" panose="020B0604020202020204" pitchFamily="34" charset="0"/>
              </a:endParaRPr>
            </a:p>
          </p:txBody>
        </p:sp>
        <p:sp>
          <p:nvSpPr>
            <p:cNvPr id="42" name="Text Box 56">
              <a:extLst>
                <a:ext uri="{FF2B5EF4-FFF2-40B4-BE49-F238E27FC236}">
                  <a16:creationId xmlns:a16="http://schemas.microsoft.com/office/drawing/2014/main" id="{838BD2C0-FE0E-4BCA-B564-B102C7EE714A}"/>
                </a:ext>
              </a:extLst>
            </p:cNvPr>
            <p:cNvSpPr txBox="1">
              <a:spLocks noChangeArrowheads="1"/>
            </p:cNvSpPr>
            <p:nvPr/>
          </p:nvSpPr>
          <p:spPr bwMode="auto">
            <a:xfrm>
              <a:off x="918" y="1525"/>
              <a:ext cx="1481" cy="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685800">
                <a:lnSpc>
                  <a:spcPct val="100000"/>
                </a:lnSpc>
                <a:spcBef>
                  <a:spcPct val="0"/>
                </a:spcBef>
                <a:buNone/>
                <a:defRPr/>
              </a:pPr>
              <a:r>
                <a:rPr lang="en-US" altLang="en-US" sz="825" b="1" kern="0">
                  <a:solidFill>
                    <a:prstClr val="black"/>
                  </a:solidFill>
                  <a:latin typeface="Arial" panose="020B0604020202020204" pitchFamily="34" charset="0"/>
                </a:rPr>
                <a:t>Partner </a:t>
              </a:r>
            </a:p>
            <a:p>
              <a:pPr algn="ctr" defTabSz="685800">
                <a:lnSpc>
                  <a:spcPct val="100000"/>
                </a:lnSpc>
                <a:spcBef>
                  <a:spcPct val="0"/>
                </a:spcBef>
                <a:buNone/>
                <a:defRPr/>
              </a:pPr>
              <a:r>
                <a:rPr lang="en-US" altLang="en-US" sz="825" b="1" kern="0">
                  <a:solidFill>
                    <a:prstClr val="black"/>
                  </a:solidFill>
                  <a:latin typeface="Arial" panose="020B0604020202020204" pitchFamily="34" charset="0"/>
                </a:rPr>
                <a:t>with Students</a:t>
              </a:r>
            </a:p>
          </p:txBody>
        </p:sp>
        <p:sp>
          <p:nvSpPr>
            <p:cNvPr id="43" name="AutoShape 59">
              <a:extLst>
                <a:ext uri="{FF2B5EF4-FFF2-40B4-BE49-F238E27FC236}">
                  <a16:creationId xmlns:a16="http://schemas.microsoft.com/office/drawing/2014/main" id="{64EFCEB9-4D34-4E35-8805-EE58A5D7D572}"/>
                </a:ext>
              </a:extLst>
            </p:cNvPr>
            <p:cNvSpPr>
              <a:spLocks noChangeArrowheads="1"/>
            </p:cNvSpPr>
            <p:nvPr/>
          </p:nvSpPr>
          <p:spPr bwMode="auto">
            <a:xfrm>
              <a:off x="3140" y="1540"/>
              <a:ext cx="1710" cy="257"/>
            </a:xfrm>
            <a:prstGeom prst="roundRect">
              <a:avLst>
                <a:gd name="adj" fmla="val 16667"/>
              </a:avLst>
            </a:prstGeom>
            <a:solidFill>
              <a:sysClr val="window" lastClr="FFFFFF"/>
            </a:solidFill>
            <a:ln w="9525">
              <a:solidFill>
                <a:sysClr val="windowText" lastClr="000000"/>
              </a:solidFill>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685800">
                <a:lnSpc>
                  <a:spcPct val="100000"/>
                </a:lnSpc>
                <a:spcBef>
                  <a:spcPct val="0"/>
                </a:spcBef>
                <a:buNone/>
                <a:defRPr/>
              </a:pPr>
              <a:endParaRPr lang="en-US" altLang="en-US" sz="1350" b="1" kern="0">
                <a:solidFill>
                  <a:prstClr val="black"/>
                </a:solidFill>
                <a:latin typeface="Arial" panose="020B0604020202020204" pitchFamily="34" charset="0"/>
              </a:endParaRPr>
            </a:p>
          </p:txBody>
        </p:sp>
        <p:sp>
          <p:nvSpPr>
            <p:cNvPr id="44" name="Text Box 60">
              <a:extLst>
                <a:ext uri="{FF2B5EF4-FFF2-40B4-BE49-F238E27FC236}">
                  <a16:creationId xmlns:a16="http://schemas.microsoft.com/office/drawing/2014/main" id="{3DC2DF29-CD90-48ED-AB11-6753F13A490A}"/>
                </a:ext>
              </a:extLst>
            </p:cNvPr>
            <p:cNvSpPr txBox="1">
              <a:spLocks noChangeArrowheads="1"/>
            </p:cNvSpPr>
            <p:nvPr/>
          </p:nvSpPr>
          <p:spPr bwMode="auto">
            <a:xfrm>
              <a:off x="3288" y="1525"/>
              <a:ext cx="1414" cy="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685800">
                <a:lnSpc>
                  <a:spcPct val="100000"/>
                </a:lnSpc>
                <a:spcBef>
                  <a:spcPct val="0"/>
                </a:spcBef>
                <a:buNone/>
                <a:defRPr/>
              </a:pPr>
              <a:r>
                <a:rPr lang="en-US" altLang="en-US" sz="825" b="1" kern="0" dirty="0">
                  <a:solidFill>
                    <a:prstClr val="black"/>
                  </a:solidFill>
                  <a:latin typeface="Arial" panose="020B0604020202020204" pitchFamily="34" charset="0"/>
                </a:rPr>
                <a:t>Partner </a:t>
              </a:r>
            </a:p>
            <a:p>
              <a:pPr algn="ctr" defTabSz="685800">
                <a:lnSpc>
                  <a:spcPct val="100000"/>
                </a:lnSpc>
                <a:spcBef>
                  <a:spcPct val="0"/>
                </a:spcBef>
                <a:buNone/>
                <a:defRPr/>
              </a:pPr>
              <a:r>
                <a:rPr lang="en-US" altLang="en-US" sz="825" b="1" kern="0" dirty="0">
                  <a:solidFill>
                    <a:prstClr val="black"/>
                  </a:solidFill>
                  <a:latin typeface="Arial" panose="020B0604020202020204" pitchFamily="34" charset="0"/>
                </a:rPr>
                <a:t>with Parents</a:t>
              </a:r>
            </a:p>
          </p:txBody>
        </p:sp>
        <p:sp>
          <p:nvSpPr>
            <p:cNvPr id="45" name="AutoShape 64">
              <a:extLst>
                <a:ext uri="{FF2B5EF4-FFF2-40B4-BE49-F238E27FC236}">
                  <a16:creationId xmlns:a16="http://schemas.microsoft.com/office/drawing/2014/main" id="{80D68AA0-3112-4B8F-8C8F-C75405F32163}"/>
                </a:ext>
              </a:extLst>
            </p:cNvPr>
            <p:cNvSpPr>
              <a:spLocks noChangeArrowheads="1"/>
            </p:cNvSpPr>
            <p:nvPr/>
          </p:nvSpPr>
          <p:spPr bwMode="auto">
            <a:xfrm>
              <a:off x="5249" y="1540"/>
              <a:ext cx="1588" cy="257"/>
            </a:xfrm>
            <a:prstGeom prst="roundRect">
              <a:avLst>
                <a:gd name="adj" fmla="val 16667"/>
              </a:avLst>
            </a:prstGeom>
            <a:solidFill>
              <a:sysClr val="window" lastClr="FFFFFF"/>
            </a:solidFill>
            <a:ln w="9525">
              <a:solidFill>
                <a:sysClr val="windowText" lastClr="000000"/>
              </a:solidFill>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685800">
                <a:lnSpc>
                  <a:spcPct val="100000"/>
                </a:lnSpc>
                <a:spcBef>
                  <a:spcPct val="0"/>
                </a:spcBef>
                <a:buNone/>
                <a:defRPr/>
              </a:pPr>
              <a:endParaRPr lang="en-US" altLang="en-US" sz="900" b="1" kern="0">
                <a:solidFill>
                  <a:prstClr val="black"/>
                </a:solidFill>
                <a:latin typeface="Arial" panose="020B0604020202020204" pitchFamily="34" charset="0"/>
              </a:endParaRPr>
            </a:p>
          </p:txBody>
        </p:sp>
        <p:sp>
          <p:nvSpPr>
            <p:cNvPr id="46" name="Rectangle 66">
              <a:extLst>
                <a:ext uri="{FF2B5EF4-FFF2-40B4-BE49-F238E27FC236}">
                  <a16:creationId xmlns:a16="http://schemas.microsoft.com/office/drawing/2014/main" id="{8E0B9DF9-906A-400F-ACDE-13F87D233753}"/>
                </a:ext>
              </a:extLst>
            </p:cNvPr>
            <p:cNvSpPr>
              <a:spLocks noChangeArrowheads="1"/>
            </p:cNvSpPr>
            <p:nvPr/>
          </p:nvSpPr>
          <p:spPr bwMode="auto">
            <a:xfrm>
              <a:off x="5420" y="1525"/>
              <a:ext cx="1253" cy="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685800">
                <a:lnSpc>
                  <a:spcPct val="100000"/>
                </a:lnSpc>
                <a:spcBef>
                  <a:spcPct val="0"/>
                </a:spcBef>
                <a:buNone/>
                <a:defRPr/>
              </a:pPr>
              <a:r>
                <a:rPr lang="en-US" altLang="en-US" sz="825" b="1" kern="0">
                  <a:solidFill>
                    <a:prstClr val="black"/>
                  </a:solidFill>
                  <a:latin typeface="Arial" panose="020B0604020202020204" pitchFamily="34" charset="0"/>
                </a:rPr>
                <a:t>Partner </a:t>
              </a:r>
            </a:p>
            <a:p>
              <a:pPr algn="ctr" defTabSz="685800">
                <a:lnSpc>
                  <a:spcPct val="100000"/>
                </a:lnSpc>
                <a:spcBef>
                  <a:spcPct val="0"/>
                </a:spcBef>
                <a:buNone/>
                <a:defRPr/>
              </a:pPr>
              <a:r>
                <a:rPr lang="en-US" altLang="en-US" sz="825" b="1" kern="0">
                  <a:solidFill>
                    <a:prstClr val="black"/>
                  </a:solidFill>
                  <a:latin typeface="Arial" panose="020B0604020202020204" pitchFamily="34" charset="0"/>
                </a:rPr>
                <a:t>with the Community</a:t>
              </a:r>
            </a:p>
          </p:txBody>
        </p:sp>
        <p:sp>
          <p:nvSpPr>
            <p:cNvPr id="47" name="AutoShape 55">
              <a:extLst>
                <a:ext uri="{FF2B5EF4-FFF2-40B4-BE49-F238E27FC236}">
                  <a16:creationId xmlns:a16="http://schemas.microsoft.com/office/drawing/2014/main" id="{CD0904D1-3A19-48DA-B3F6-882D7BAFAF97}"/>
                </a:ext>
              </a:extLst>
            </p:cNvPr>
            <p:cNvSpPr>
              <a:spLocks noChangeArrowheads="1"/>
            </p:cNvSpPr>
            <p:nvPr/>
          </p:nvSpPr>
          <p:spPr bwMode="auto">
            <a:xfrm>
              <a:off x="918" y="2994"/>
              <a:ext cx="1481" cy="257"/>
            </a:xfrm>
            <a:prstGeom prst="roundRect">
              <a:avLst>
                <a:gd name="adj" fmla="val 16667"/>
              </a:avLst>
            </a:prstGeom>
            <a:solidFill>
              <a:sysClr val="window" lastClr="FFFFFF"/>
            </a:solidFill>
            <a:ln w="9525">
              <a:solidFill>
                <a:sysClr val="windowText" lastClr="000000"/>
              </a:solidFill>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685800">
                <a:lnSpc>
                  <a:spcPct val="100000"/>
                </a:lnSpc>
                <a:spcBef>
                  <a:spcPct val="0"/>
                </a:spcBef>
                <a:buNone/>
                <a:defRPr/>
              </a:pPr>
              <a:endParaRPr lang="en-US" altLang="en-US" sz="1350" b="1" kern="0">
                <a:solidFill>
                  <a:prstClr val="black"/>
                </a:solidFill>
                <a:latin typeface="Arial" panose="020B0604020202020204" pitchFamily="34" charset="0"/>
              </a:endParaRPr>
            </a:p>
          </p:txBody>
        </p:sp>
        <p:sp>
          <p:nvSpPr>
            <p:cNvPr id="48" name="AutoShape 55">
              <a:extLst>
                <a:ext uri="{FF2B5EF4-FFF2-40B4-BE49-F238E27FC236}">
                  <a16:creationId xmlns:a16="http://schemas.microsoft.com/office/drawing/2014/main" id="{A0021905-978C-4292-8A19-27C3EAE6EB47}"/>
                </a:ext>
              </a:extLst>
            </p:cNvPr>
            <p:cNvSpPr>
              <a:spLocks noChangeArrowheads="1"/>
            </p:cNvSpPr>
            <p:nvPr/>
          </p:nvSpPr>
          <p:spPr bwMode="auto">
            <a:xfrm>
              <a:off x="2560" y="2994"/>
              <a:ext cx="1326" cy="257"/>
            </a:xfrm>
            <a:prstGeom prst="roundRect">
              <a:avLst>
                <a:gd name="adj" fmla="val 16667"/>
              </a:avLst>
            </a:prstGeom>
            <a:solidFill>
              <a:sysClr val="window" lastClr="FFFFFF"/>
            </a:solidFill>
            <a:ln w="9525">
              <a:solidFill>
                <a:sysClr val="windowText" lastClr="000000"/>
              </a:solidFill>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685800">
                <a:lnSpc>
                  <a:spcPct val="100000"/>
                </a:lnSpc>
                <a:spcBef>
                  <a:spcPct val="0"/>
                </a:spcBef>
                <a:buNone/>
                <a:defRPr/>
              </a:pPr>
              <a:endParaRPr lang="en-US" altLang="en-US" sz="1350" b="1" kern="0">
                <a:solidFill>
                  <a:prstClr val="black"/>
                </a:solidFill>
                <a:latin typeface="Arial" panose="020B0604020202020204" pitchFamily="34" charset="0"/>
              </a:endParaRPr>
            </a:p>
          </p:txBody>
        </p:sp>
        <p:sp>
          <p:nvSpPr>
            <p:cNvPr id="49" name="AutoShape 55">
              <a:extLst>
                <a:ext uri="{FF2B5EF4-FFF2-40B4-BE49-F238E27FC236}">
                  <a16:creationId xmlns:a16="http://schemas.microsoft.com/office/drawing/2014/main" id="{1DEB9918-0785-440E-B825-76421B918B54}"/>
                </a:ext>
              </a:extLst>
            </p:cNvPr>
            <p:cNvSpPr>
              <a:spLocks noChangeArrowheads="1"/>
            </p:cNvSpPr>
            <p:nvPr/>
          </p:nvSpPr>
          <p:spPr bwMode="auto">
            <a:xfrm>
              <a:off x="4044" y="2994"/>
              <a:ext cx="1317" cy="257"/>
            </a:xfrm>
            <a:prstGeom prst="roundRect">
              <a:avLst>
                <a:gd name="adj" fmla="val 16667"/>
              </a:avLst>
            </a:prstGeom>
            <a:solidFill>
              <a:sysClr val="window" lastClr="FFFFFF"/>
            </a:solidFill>
            <a:ln w="9525">
              <a:solidFill>
                <a:sysClr val="windowText" lastClr="000000"/>
              </a:solidFill>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685800">
                <a:lnSpc>
                  <a:spcPct val="100000"/>
                </a:lnSpc>
                <a:spcBef>
                  <a:spcPct val="0"/>
                </a:spcBef>
                <a:buNone/>
                <a:defRPr/>
              </a:pPr>
              <a:endParaRPr lang="en-US" altLang="en-US" sz="1350" b="1" kern="0">
                <a:solidFill>
                  <a:prstClr val="black"/>
                </a:solidFill>
                <a:latin typeface="Arial" panose="020B0604020202020204" pitchFamily="34" charset="0"/>
              </a:endParaRPr>
            </a:p>
          </p:txBody>
        </p:sp>
        <p:sp>
          <p:nvSpPr>
            <p:cNvPr id="50" name="AutoShape 55">
              <a:extLst>
                <a:ext uri="{FF2B5EF4-FFF2-40B4-BE49-F238E27FC236}">
                  <a16:creationId xmlns:a16="http://schemas.microsoft.com/office/drawing/2014/main" id="{037E0D98-5930-4644-A5C9-6006825C78C9}"/>
                </a:ext>
              </a:extLst>
            </p:cNvPr>
            <p:cNvSpPr>
              <a:spLocks noChangeArrowheads="1"/>
            </p:cNvSpPr>
            <p:nvPr/>
          </p:nvSpPr>
          <p:spPr bwMode="auto">
            <a:xfrm>
              <a:off x="5526" y="2994"/>
              <a:ext cx="1275" cy="257"/>
            </a:xfrm>
            <a:prstGeom prst="roundRect">
              <a:avLst>
                <a:gd name="adj" fmla="val 16667"/>
              </a:avLst>
            </a:prstGeom>
            <a:solidFill>
              <a:sysClr val="window" lastClr="FFFFFF"/>
            </a:solidFill>
            <a:ln w="9525">
              <a:solidFill>
                <a:sysClr val="windowText" lastClr="000000"/>
              </a:solidFill>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685800">
                <a:lnSpc>
                  <a:spcPct val="100000"/>
                </a:lnSpc>
                <a:spcBef>
                  <a:spcPct val="0"/>
                </a:spcBef>
                <a:buNone/>
                <a:defRPr/>
              </a:pPr>
              <a:endParaRPr lang="en-US" altLang="en-US" sz="1350" b="1" kern="0">
                <a:solidFill>
                  <a:prstClr val="black"/>
                </a:solidFill>
                <a:latin typeface="Arial" panose="020B0604020202020204" pitchFamily="34" charset="0"/>
              </a:endParaRPr>
            </a:p>
          </p:txBody>
        </p:sp>
        <p:sp>
          <p:nvSpPr>
            <p:cNvPr id="51" name="Rectangle 66">
              <a:extLst>
                <a:ext uri="{FF2B5EF4-FFF2-40B4-BE49-F238E27FC236}">
                  <a16:creationId xmlns:a16="http://schemas.microsoft.com/office/drawing/2014/main" id="{6FACE5F0-3422-4F33-A46D-3F3F6D942C98}"/>
                </a:ext>
              </a:extLst>
            </p:cNvPr>
            <p:cNvSpPr>
              <a:spLocks noChangeArrowheads="1"/>
            </p:cNvSpPr>
            <p:nvPr/>
          </p:nvSpPr>
          <p:spPr bwMode="auto">
            <a:xfrm>
              <a:off x="2570" y="2977"/>
              <a:ext cx="1311" cy="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685800">
                <a:lnSpc>
                  <a:spcPct val="100000"/>
                </a:lnSpc>
                <a:spcBef>
                  <a:spcPct val="0"/>
                </a:spcBef>
                <a:buNone/>
                <a:defRPr/>
              </a:pPr>
              <a:r>
                <a:rPr lang="en-US" altLang="en-US" sz="825" b="1" kern="0">
                  <a:solidFill>
                    <a:prstClr val="black"/>
                  </a:solidFill>
                  <a:latin typeface="Arial" panose="020B0604020202020204" pitchFamily="34" charset="0"/>
                </a:rPr>
                <a:t>Manage</a:t>
              </a:r>
            </a:p>
            <a:p>
              <a:pPr algn="ctr" defTabSz="685800">
                <a:lnSpc>
                  <a:spcPct val="100000"/>
                </a:lnSpc>
                <a:spcBef>
                  <a:spcPct val="0"/>
                </a:spcBef>
                <a:buNone/>
                <a:defRPr/>
              </a:pPr>
              <a:r>
                <a:rPr lang="en-US" altLang="en-US" sz="825" b="1" kern="0">
                  <a:solidFill>
                    <a:prstClr val="black"/>
                  </a:solidFill>
                  <a:latin typeface="Arial" panose="020B0604020202020204" pitchFamily="34" charset="0"/>
                </a:rPr>
                <a:t>Finances and Personnel</a:t>
              </a:r>
            </a:p>
          </p:txBody>
        </p:sp>
        <p:sp>
          <p:nvSpPr>
            <p:cNvPr id="52" name="Rectangle 66">
              <a:extLst>
                <a:ext uri="{FF2B5EF4-FFF2-40B4-BE49-F238E27FC236}">
                  <a16:creationId xmlns:a16="http://schemas.microsoft.com/office/drawing/2014/main" id="{6299B671-4C7F-4006-80DA-576209C01EF8}"/>
                </a:ext>
              </a:extLst>
            </p:cNvPr>
            <p:cNvSpPr>
              <a:spLocks noChangeArrowheads="1"/>
            </p:cNvSpPr>
            <p:nvPr/>
          </p:nvSpPr>
          <p:spPr bwMode="auto">
            <a:xfrm>
              <a:off x="4121" y="2977"/>
              <a:ext cx="1170" cy="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685800">
                <a:lnSpc>
                  <a:spcPct val="100000"/>
                </a:lnSpc>
                <a:spcBef>
                  <a:spcPct val="0"/>
                </a:spcBef>
                <a:buNone/>
                <a:defRPr/>
              </a:pPr>
              <a:r>
                <a:rPr lang="en-US" altLang="en-US" sz="825" b="1" kern="0">
                  <a:solidFill>
                    <a:prstClr val="black"/>
                  </a:solidFill>
                  <a:latin typeface="Arial" panose="020B0604020202020204" pitchFamily="34" charset="0"/>
                </a:rPr>
                <a:t>Manage </a:t>
              </a:r>
            </a:p>
            <a:p>
              <a:pPr algn="ctr" defTabSz="685800">
                <a:lnSpc>
                  <a:spcPct val="100000"/>
                </a:lnSpc>
                <a:spcBef>
                  <a:spcPct val="0"/>
                </a:spcBef>
                <a:buNone/>
                <a:defRPr/>
              </a:pPr>
              <a:r>
                <a:rPr lang="en-US" altLang="en-US" sz="825" b="1" kern="0">
                  <a:solidFill>
                    <a:prstClr val="black"/>
                  </a:solidFill>
                  <a:latin typeface="Arial" panose="020B0604020202020204" pitchFamily="34" charset="0"/>
                </a:rPr>
                <a:t>Perceptions</a:t>
              </a:r>
            </a:p>
          </p:txBody>
        </p:sp>
        <p:sp>
          <p:nvSpPr>
            <p:cNvPr id="53" name="Text Box 60">
              <a:extLst>
                <a:ext uri="{FF2B5EF4-FFF2-40B4-BE49-F238E27FC236}">
                  <a16:creationId xmlns:a16="http://schemas.microsoft.com/office/drawing/2014/main" id="{8DC2B1F7-A339-4CDD-A203-3528ABE1AB57}"/>
                </a:ext>
              </a:extLst>
            </p:cNvPr>
            <p:cNvSpPr txBox="1">
              <a:spLocks noChangeArrowheads="1"/>
            </p:cNvSpPr>
            <p:nvPr/>
          </p:nvSpPr>
          <p:spPr bwMode="auto">
            <a:xfrm>
              <a:off x="5532" y="2977"/>
              <a:ext cx="1269" cy="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685800">
                <a:lnSpc>
                  <a:spcPct val="100000"/>
                </a:lnSpc>
                <a:spcBef>
                  <a:spcPct val="0"/>
                </a:spcBef>
                <a:buNone/>
                <a:defRPr/>
              </a:pPr>
              <a:r>
                <a:rPr lang="en-US" altLang="en-US" sz="825" b="1" kern="0" dirty="0">
                  <a:solidFill>
                    <a:prstClr val="black"/>
                  </a:solidFill>
                  <a:latin typeface="Arial" panose="020B0604020202020204" pitchFamily="34" charset="0"/>
                </a:rPr>
                <a:t>Maintain a Safe Learning Environment</a:t>
              </a:r>
            </a:p>
          </p:txBody>
        </p:sp>
        <p:sp>
          <p:nvSpPr>
            <p:cNvPr id="54" name="Text Box 65">
              <a:extLst>
                <a:ext uri="{FF2B5EF4-FFF2-40B4-BE49-F238E27FC236}">
                  <a16:creationId xmlns:a16="http://schemas.microsoft.com/office/drawing/2014/main" id="{CAFFCEA5-412D-4DD0-BCF8-0C8A3A21CE03}"/>
                </a:ext>
              </a:extLst>
            </p:cNvPr>
            <p:cNvSpPr txBox="1">
              <a:spLocks noChangeArrowheads="1"/>
            </p:cNvSpPr>
            <p:nvPr/>
          </p:nvSpPr>
          <p:spPr bwMode="auto">
            <a:xfrm>
              <a:off x="918" y="2977"/>
              <a:ext cx="1438" cy="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685800">
                <a:lnSpc>
                  <a:spcPct val="100000"/>
                </a:lnSpc>
                <a:spcBef>
                  <a:spcPct val="0"/>
                </a:spcBef>
                <a:buNone/>
                <a:defRPr/>
              </a:pPr>
              <a:r>
                <a:rPr lang="en-US" altLang="en-US" sz="825" b="1" kern="0">
                  <a:solidFill>
                    <a:prstClr val="black"/>
                  </a:solidFill>
                  <a:latin typeface="Arial" panose="020B0604020202020204" pitchFamily="34" charset="0"/>
                </a:rPr>
                <a:t>Manage</a:t>
              </a:r>
            </a:p>
            <a:p>
              <a:pPr algn="ctr" defTabSz="685800">
                <a:lnSpc>
                  <a:spcPct val="100000"/>
                </a:lnSpc>
                <a:spcBef>
                  <a:spcPct val="0"/>
                </a:spcBef>
                <a:buNone/>
                <a:defRPr/>
              </a:pPr>
              <a:r>
                <a:rPr lang="en-US" altLang="en-US" sz="825" b="1" kern="0">
                  <a:solidFill>
                    <a:prstClr val="black"/>
                  </a:solidFill>
                  <a:latin typeface="Arial" panose="020B0604020202020204" pitchFamily="34" charset="0"/>
                </a:rPr>
                <a:t>Processes and Projects</a:t>
              </a:r>
            </a:p>
          </p:txBody>
        </p:sp>
      </p:grpSp>
      <p:sp>
        <p:nvSpPr>
          <p:cNvPr id="56" name="TextBox 1">
            <a:extLst>
              <a:ext uri="{FF2B5EF4-FFF2-40B4-BE49-F238E27FC236}">
                <a16:creationId xmlns:a16="http://schemas.microsoft.com/office/drawing/2014/main" id="{F40475C9-1E48-43F3-8B99-E93F0280EF13}"/>
              </a:ext>
            </a:extLst>
          </p:cNvPr>
          <p:cNvSpPr txBox="1">
            <a:spLocks noChangeArrowheads="1"/>
          </p:cNvSpPr>
          <p:nvPr/>
        </p:nvSpPr>
        <p:spPr bwMode="auto">
          <a:xfrm>
            <a:off x="7610555" y="1504355"/>
            <a:ext cx="1357313" cy="3896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685800">
              <a:defRPr/>
            </a:pPr>
            <a:r>
              <a:rPr lang="en-US" altLang="en-US" sz="1125" b="1" dirty="0">
                <a:solidFill>
                  <a:prstClr val="black"/>
                </a:solidFill>
              </a:rPr>
              <a:t>STRATEGIC PRIORITIES</a:t>
            </a:r>
          </a:p>
          <a:p>
            <a:pPr defTabSz="685800">
              <a:defRPr/>
            </a:pPr>
            <a:endParaRPr lang="en-US" altLang="en-US" sz="900" dirty="0">
              <a:solidFill>
                <a:prstClr val="black"/>
              </a:solidFill>
            </a:endParaRPr>
          </a:p>
          <a:p>
            <a:pPr defTabSz="685800">
              <a:defRPr/>
            </a:pPr>
            <a:r>
              <a:rPr lang="en-US" altLang="en-US" sz="938" b="1" dirty="0">
                <a:solidFill>
                  <a:prstClr val="black"/>
                </a:solidFill>
              </a:rPr>
              <a:t>Priority 1: </a:t>
            </a:r>
            <a:r>
              <a:rPr lang="en-US" altLang="en-US" sz="938" dirty="0">
                <a:solidFill>
                  <a:prstClr val="black"/>
                </a:solidFill>
              </a:rPr>
              <a:t>Get students reading on grade level.</a:t>
            </a:r>
          </a:p>
          <a:p>
            <a:pPr defTabSz="685800">
              <a:defRPr/>
            </a:pPr>
            <a:endParaRPr lang="en-US" altLang="en-US" sz="938" dirty="0">
              <a:solidFill>
                <a:prstClr val="black"/>
              </a:solidFill>
            </a:endParaRPr>
          </a:p>
          <a:p>
            <a:pPr defTabSz="685800">
              <a:defRPr/>
            </a:pPr>
            <a:r>
              <a:rPr lang="en-US" altLang="en-US" sz="938" b="1" dirty="0">
                <a:solidFill>
                  <a:prstClr val="black"/>
                </a:solidFill>
              </a:rPr>
              <a:t>Priority 2: </a:t>
            </a:r>
            <a:r>
              <a:rPr lang="en-US" altLang="en-US" sz="938" dirty="0">
                <a:solidFill>
                  <a:prstClr val="black"/>
                </a:solidFill>
              </a:rPr>
              <a:t>Be successful on the Georgia Milestones.</a:t>
            </a:r>
          </a:p>
          <a:p>
            <a:pPr defTabSz="685800">
              <a:defRPr/>
            </a:pPr>
            <a:endParaRPr lang="en-US" altLang="en-US" sz="938" dirty="0">
              <a:solidFill>
                <a:prstClr val="black"/>
              </a:solidFill>
            </a:endParaRPr>
          </a:p>
          <a:p>
            <a:pPr defTabSz="685800">
              <a:defRPr/>
            </a:pPr>
            <a:r>
              <a:rPr lang="en-US" altLang="en-US" sz="938" b="1" dirty="0">
                <a:solidFill>
                  <a:prstClr val="black"/>
                </a:solidFill>
              </a:rPr>
              <a:t>Priority 3: </a:t>
            </a:r>
            <a:r>
              <a:rPr lang="en-US" altLang="en-US" sz="938" dirty="0">
                <a:solidFill>
                  <a:prstClr val="black"/>
                </a:solidFill>
              </a:rPr>
              <a:t>Increase the number of students in school every day.</a:t>
            </a:r>
          </a:p>
          <a:p>
            <a:pPr defTabSz="685800">
              <a:defRPr/>
            </a:pPr>
            <a:endParaRPr lang="en-US" altLang="en-US" sz="938" dirty="0">
              <a:solidFill>
                <a:prstClr val="black"/>
              </a:solidFill>
            </a:endParaRPr>
          </a:p>
          <a:p>
            <a:pPr defTabSz="685800">
              <a:defRPr/>
            </a:pPr>
            <a:r>
              <a:rPr lang="en-US" altLang="en-US" sz="938" b="1" dirty="0">
                <a:solidFill>
                  <a:prstClr val="black"/>
                </a:solidFill>
              </a:rPr>
              <a:t>Priority 4: </a:t>
            </a:r>
            <a:r>
              <a:rPr lang="en-US" altLang="en-US" sz="938" dirty="0">
                <a:solidFill>
                  <a:prstClr val="black"/>
                </a:solidFill>
              </a:rPr>
              <a:t>Close the knowing-doing gap.</a:t>
            </a:r>
          </a:p>
          <a:p>
            <a:pPr defTabSz="685800">
              <a:defRPr/>
            </a:pPr>
            <a:endParaRPr lang="en-US" altLang="en-US" sz="938" dirty="0">
              <a:solidFill>
                <a:prstClr val="black"/>
              </a:solidFill>
            </a:endParaRPr>
          </a:p>
          <a:p>
            <a:pPr defTabSz="685800">
              <a:defRPr/>
            </a:pPr>
            <a:r>
              <a:rPr lang="en-US" altLang="en-US" sz="938" b="1" dirty="0">
                <a:solidFill>
                  <a:prstClr val="black"/>
                </a:solidFill>
              </a:rPr>
              <a:t>Priority 5: </a:t>
            </a:r>
            <a:r>
              <a:rPr lang="en-US" altLang="en-US" sz="938" dirty="0">
                <a:solidFill>
                  <a:prstClr val="black"/>
                </a:solidFill>
              </a:rPr>
              <a:t>Work hard to support schools.</a:t>
            </a:r>
          </a:p>
          <a:p>
            <a:pPr defTabSz="685800">
              <a:defRPr/>
            </a:pPr>
            <a:endParaRPr lang="en-US" altLang="en-US" sz="938" dirty="0">
              <a:solidFill>
                <a:prstClr val="black"/>
              </a:solidFill>
            </a:endParaRPr>
          </a:p>
          <a:p>
            <a:pPr defTabSz="685800">
              <a:defRPr/>
            </a:pPr>
            <a:r>
              <a:rPr lang="en-US" altLang="en-US" sz="938" b="1" dirty="0">
                <a:solidFill>
                  <a:prstClr val="black"/>
                </a:solidFill>
              </a:rPr>
              <a:t>Priority 6: </a:t>
            </a:r>
            <a:r>
              <a:rPr lang="en-US" altLang="en-US" sz="938" dirty="0">
                <a:solidFill>
                  <a:prstClr val="black"/>
                </a:solidFill>
              </a:rPr>
              <a:t>Establish   a culture of accountability for everyone.</a:t>
            </a:r>
          </a:p>
        </p:txBody>
      </p:sp>
      <p:sp>
        <p:nvSpPr>
          <p:cNvPr id="57" name="TextBox 4">
            <a:extLst>
              <a:ext uri="{FF2B5EF4-FFF2-40B4-BE49-F238E27FC236}">
                <a16:creationId xmlns:a16="http://schemas.microsoft.com/office/drawing/2014/main" id="{146E8A6F-32D3-4FD0-8366-2A2241B6020E}"/>
              </a:ext>
            </a:extLst>
          </p:cNvPr>
          <p:cNvSpPr txBox="1">
            <a:spLocks noChangeArrowheads="1"/>
          </p:cNvSpPr>
          <p:nvPr/>
        </p:nvSpPr>
        <p:spPr bwMode="auto">
          <a:xfrm>
            <a:off x="2340242" y="1441714"/>
            <a:ext cx="3412331"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685800">
              <a:lnSpc>
                <a:spcPct val="100000"/>
              </a:lnSpc>
              <a:spcBef>
                <a:spcPct val="0"/>
              </a:spcBef>
              <a:buNone/>
            </a:pPr>
            <a:r>
              <a:rPr lang="en-US" altLang="en-US" sz="1350" b="1" i="1" dirty="0">
                <a:solidFill>
                  <a:prstClr val="black"/>
                </a:solidFill>
                <a:latin typeface="Arial Narrow" panose="020B0606020202030204" pitchFamily="34" charset="0"/>
              </a:rPr>
              <a:t>Overriding Objective = CCRPI &gt; 70</a:t>
            </a:r>
          </a:p>
        </p:txBody>
      </p:sp>
      <p:sp>
        <p:nvSpPr>
          <p:cNvPr id="58" name="TextBox 57">
            <a:extLst>
              <a:ext uri="{FF2B5EF4-FFF2-40B4-BE49-F238E27FC236}">
                <a16:creationId xmlns:a16="http://schemas.microsoft.com/office/drawing/2014/main" id="{8233F430-FC65-4BF7-977B-36BCD90CEFCF}"/>
              </a:ext>
            </a:extLst>
          </p:cNvPr>
          <p:cNvSpPr txBox="1"/>
          <p:nvPr/>
        </p:nvSpPr>
        <p:spPr>
          <a:xfrm>
            <a:off x="528777" y="891966"/>
            <a:ext cx="6939939" cy="600164"/>
          </a:xfrm>
          <a:prstGeom prst="rect">
            <a:avLst/>
          </a:prstGeom>
          <a:noFill/>
        </p:spPr>
        <p:txBody>
          <a:bodyPr wrap="square" rtlCol="0">
            <a:spAutoFit/>
          </a:bodyPr>
          <a:lstStyle/>
          <a:p>
            <a:pPr defTabSz="685800"/>
            <a:r>
              <a:rPr lang="en-US" sz="3300" b="1" dirty="0">
                <a:solidFill>
                  <a:prstClr val="black"/>
                </a:solidFill>
                <a:latin typeface="Franklin Gothic Medium" panose="020B0603020102020204" pitchFamily="34" charset="0"/>
                <a:cs typeface="Arial" panose="020B0604020202020204" pitchFamily="34" charset="0"/>
              </a:rPr>
              <a:t>VICTORY IN OUR SCHOOLS</a:t>
            </a:r>
          </a:p>
        </p:txBody>
      </p:sp>
      <p:pic>
        <p:nvPicPr>
          <p:cNvPr id="2" name="Audio 1">
            <a:hlinkClick r:id="" action="ppaction://media"/>
            <a:extLst>
              <a:ext uri="{FF2B5EF4-FFF2-40B4-BE49-F238E27FC236}">
                <a16:creationId xmlns:a16="http://schemas.microsoft.com/office/drawing/2014/main" id="{EFA42065-D36F-4D84-A8B7-EBA9CAEDA45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747125" y="6461125"/>
            <a:ext cx="244475" cy="244475"/>
          </a:xfrm>
          <a:prstGeom prst="rect">
            <a:avLst/>
          </a:prstGeom>
        </p:spPr>
      </p:pic>
    </p:spTree>
    <p:extLst>
      <p:ext uri="{BB962C8B-B14F-4D97-AF65-F5344CB8AC3E}">
        <p14:creationId xmlns:p14="http://schemas.microsoft.com/office/powerpoint/2010/main" val="396333925"/>
      </p:ext>
    </p:extLst>
  </p:cSld>
  <p:clrMapOvr>
    <a:masterClrMapping/>
  </p:clrMapOvr>
  <mc:AlternateContent xmlns:mc="http://schemas.openxmlformats.org/markup-compatibility/2006" xmlns:p14="http://schemas.microsoft.com/office/powerpoint/2010/main">
    <mc:Choice Requires="p14">
      <p:transition spd="slow" p14:dur="2000" advTm="22254"/>
    </mc:Choice>
    <mc:Fallback xmlns="">
      <p:transition spd="slow" advTm="222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text&#10;&#10;Description automatically generated">
            <a:extLst>
              <a:ext uri="{FF2B5EF4-FFF2-40B4-BE49-F238E27FC236}">
                <a16:creationId xmlns:a16="http://schemas.microsoft.com/office/drawing/2014/main" id="{B979E242-ABEE-6B4E-BEB1-FA9225691C1B}"/>
              </a:ext>
            </a:extLst>
          </p:cNvPr>
          <p:cNvPicPr>
            <a:picLocks noChangeAspect="1"/>
          </p:cNvPicPr>
          <p:nvPr/>
        </p:nvPicPr>
        <p:blipFill>
          <a:blip r:embed="rId4"/>
          <a:stretch>
            <a:fillRect/>
          </a:stretch>
        </p:blipFill>
        <p:spPr>
          <a:xfrm>
            <a:off x="0" y="0"/>
            <a:ext cx="9144000" cy="6915150"/>
          </a:xfrm>
          <a:prstGeom prst="rect">
            <a:avLst/>
          </a:prstGeom>
        </p:spPr>
      </p:pic>
      <p:pic>
        <p:nvPicPr>
          <p:cNvPr id="3" name="Audio 2">
            <a:hlinkClick r:id="" action="ppaction://media"/>
            <a:extLst>
              <a:ext uri="{FF2B5EF4-FFF2-40B4-BE49-F238E27FC236}">
                <a16:creationId xmlns:a16="http://schemas.microsoft.com/office/drawing/2014/main" id="{146A0C73-6A94-47A8-92BF-6465B9AFA14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747125" y="6461125"/>
            <a:ext cx="244475" cy="244475"/>
          </a:xfrm>
          <a:prstGeom prst="rect">
            <a:avLst/>
          </a:prstGeom>
        </p:spPr>
      </p:pic>
    </p:spTree>
    <p:extLst>
      <p:ext uri="{BB962C8B-B14F-4D97-AF65-F5344CB8AC3E}">
        <p14:creationId xmlns:p14="http://schemas.microsoft.com/office/powerpoint/2010/main" val="3017776048"/>
      </p:ext>
    </p:extLst>
  </p:cSld>
  <p:clrMapOvr>
    <a:masterClrMapping/>
  </p:clrMapOvr>
  <mc:AlternateContent xmlns:mc="http://schemas.openxmlformats.org/markup-compatibility/2006" xmlns:p14="http://schemas.microsoft.com/office/powerpoint/2010/main">
    <mc:Choice Requires="p14">
      <p:transition spd="slow" p14:dur="2000" advTm="38764"/>
    </mc:Choice>
    <mc:Fallback xmlns="">
      <p:transition spd="slow" advTm="387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Essential Outcomes</a:t>
            </a:r>
          </a:p>
        </p:txBody>
      </p:sp>
      <p:sp>
        <p:nvSpPr>
          <p:cNvPr id="3" name="Content Placeholder 2"/>
          <p:cNvSpPr>
            <a:spLocks noGrp="1"/>
          </p:cNvSpPr>
          <p:nvPr>
            <p:ph idx="1"/>
          </p:nvPr>
        </p:nvSpPr>
        <p:spPr/>
        <p:txBody>
          <a:bodyPr/>
          <a:lstStyle/>
          <a:p>
            <a:r>
              <a:rPr lang="en-US" dirty="0"/>
              <a:t>What is the purpose of the Georgia Milestones?</a:t>
            </a:r>
          </a:p>
          <a:p>
            <a:r>
              <a:rPr lang="en-US" dirty="0"/>
              <a:t>What do the achievement levels and domains mean?</a:t>
            </a:r>
          </a:p>
          <a:p>
            <a:r>
              <a:rPr lang="en-US" dirty="0"/>
              <a:t>How can I help my student?</a:t>
            </a:r>
          </a:p>
          <a:p>
            <a:r>
              <a:rPr lang="en-US" dirty="0"/>
              <a:t>What are our </a:t>
            </a:r>
            <a:r>
              <a:rPr lang="en-US"/>
              <a:t>grading guidelines?</a:t>
            </a:r>
            <a:endParaRPr lang="en-US" dirty="0"/>
          </a:p>
          <a:p>
            <a:endParaRPr lang="en-US" dirty="0"/>
          </a:p>
        </p:txBody>
      </p:sp>
      <p:pic>
        <p:nvPicPr>
          <p:cNvPr id="4" name="Audio 3">
            <a:hlinkClick r:id="" action="ppaction://media"/>
            <a:extLst>
              <a:ext uri="{FF2B5EF4-FFF2-40B4-BE49-F238E27FC236}">
                <a16:creationId xmlns:a16="http://schemas.microsoft.com/office/drawing/2014/main" id="{53F86BBD-361C-4707-AA83-A7F9F1959C9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747125" y="6461125"/>
            <a:ext cx="244475" cy="244475"/>
          </a:xfrm>
          <a:prstGeom prst="rect">
            <a:avLst/>
          </a:prstGeom>
        </p:spPr>
      </p:pic>
    </p:spTree>
    <p:extLst>
      <p:ext uri="{BB962C8B-B14F-4D97-AF65-F5344CB8AC3E}">
        <p14:creationId xmlns:p14="http://schemas.microsoft.com/office/powerpoint/2010/main" val="536176854"/>
      </p:ext>
    </p:extLst>
  </p:cSld>
  <p:clrMapOvr>
    <a:masterClrMapping/>
  </p:clrMapOvr>
  <mc:AlternateContent xmlns:mc="http://schemas.openxmlformats.org/markup-compatibility/2006" xmlns:p14="http://schemas.microsoft.com/office/powerpoint/2010/main">
    <mc:Choice Requires="p14">
      <p:transition spd="slow" p14:dur="1400" advTm="18678">
        <p14:ripple/>
      </p:transition>
    </mc:Choice>
    <mc:Fallback xmlns="">
      <p:transition spd="slow" advTm="1867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4"/>
          <a:stretch>
            <a:fillRect/>
          </a:stretch>
        </p:blipFill>
        <p:spPr>
          <a:xfrm>
            <a:off x="-277940" y="0"/>
            <a:ext cx="10501718" cy="6857999"/>
          </a:xfrm>
          <a:prstGeom prst="rect">
            <a:avLst/>
          </a:prstGeom>
        </p:spPr>
      </p:pic>
      <p:pic>
        <p:nvPicPr>
          <p:cNvPr id="2" name="Audio 1">
            <a:hlinkClick r:id="" action="ppaction://media"/>
            <a:extLst>
              <a:ext uri="{FF2B5EF4-FFF2-40B4-BE49-F238E27FC236}">
                <a16:creationId xmlns:a16="http://schemas.microsoft.com/office/drawing/2014/main" id="{05FF2A1A-642C-47E5-93C4-9539191116D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747125" y="6461125"/>
            <a:ext cx="244475" cy="244475"/>
          </a:xfrm>
          <a:prstGeom prst="rect">
            <a:avLst/>
          </a:prstGeom>
        </p:spPr>
      </p:pic>
    </p:spTree>
    <p:extLst>
      <p:ext uri="{BB962C8B-B14F-4D97-AF65-F5344CB8AC3E}">
        <p14:creationId xmlns:p14="http://schemas.microsoft.com/office/powerpoint/2010/main" val="957506950"/>
      </p:ext>
    </p:extLst>
  </p:cSld>
  <p:clrMapOvr>
    <a:masterClrMapping/>
  </p:clrMapOvr>
  <mc:AlternateContent xmlns:mc="http://schemas.openxmlformats.org/markup-compatibility/2006" xmlns:p14="http://schemas.microsoft.com/office/powerpoint/2010/main">
    <mc:Choice Requires="p14">
      <p:transition spd="slow" p14:dur="1400" advTm="15520">
        <p14:ripple/>
      </p:transition>
    </mc:Choice>
    <mc:Fallback xmlns="">
      <p:transition spd="slow" advTm="1552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4"/>
          <a:srcRect t="5170" b="5170"/>
          <a:stretch>
            <a:fillRect/>
          </a:stretch>
        </p:blipFill>
        <p:spPr>
          <a:xfrm>
            <a:off x="457200" y="592138"/>
            <a:ext cx="8229600" cy="5534025"/>
          </a:xfrm>
        </p:spPr>
      </p:pic>
      <p:pic>
        <p:nvPicPr>
          <p:cNvPr id="2" name="Audio 1">
            <a:hlinkClick r:id="" action="ppaction://media"/>
            <a:extLst>
              <a:ext uri="{FF2B5EF4-FFF2-40B4-BE49-F238E27FC236}">
                <a16:creationId xmlns:a16="http://schemas.microsoft.com/office/drawing/2014/main" id="{25CEE669-65DA-4994-BD2E-A87EA00FAD9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747125" y="6461125"/>
            <a:ext cx="244475" cy="244475"/>
          </a:xfrm>
          <a:prstGeom prst="rect">
            <a:avLst/>
          </a:prstGeom>
        </p:spPr>
      </p:pic>
    </p:spTree>
    <p:extLst>
      <p:ext uri="{BB962C8B-B14F-4D97-AF65-F5344CB8AC3E}">
        <p14:creationId xmlns:p14="http://schemas.microsoft.com/office/powerpoint/2010/main" val="858433471"/>
      </p:ext>
    </p:extLst>
  </p:cSld>
  <p:clrMapOvr>
    <a:masterClrMapping/>
  </p:clrMapOvr>
  <mc:AlternateContent xmlns:mc="http://schemas.openxmlformats.org/markup-compatibility/2006" xmlns:p14="http://schemas.microsoft.com/office/powerpoint/2010/main">
    <mc:Choice Requires="p14">
      <p:transition spd="slow" p14:dur="1400" advTm="50002">
        <p14:ripple/>
      </p:transition>
    </mc:Choice>
    <mc:Fallback xmlns="">
      <p:transition spd="slow" advTm="5000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3"/>
          <p:cNvSpPr txBox="1">
            <a:spLocks noChangeArrowheads="1"/>
          </p:cNvSpPr>
          <p:nvPr/>
        </p:nvSpPr>
        <p:spPr bwMode="auto">
          <a:xfrm>
            <a:off x="76200" y="1143000"/>
            <a:ext cx="8991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a:spcBef>
                <a:spcPts val="800"/>
              </a:spcBef>
              <a:buFont typeface="Arial" panose="020B0604020202020204" pitchFamily="34" charset="0"/>
              <a:defRPr sz="2400">
                <a:solidFill>
                  <a:schemeClr val="tx1"/>
                </a:solidFill>
                <a:latin typeface="Calibri" panose="020F0502020204030204" pitchFamily="34" charset="0"/>
              </a:defRPr>
            </a:lvl1pPr>
            <a:lvl2pPr marL="742950" indent="-285750">
              <a:spcBef>
                <a:spcPts val="300"/>
              </a:spcBef>
              <a:buClr>
                <a:schemeClr val="accent2"/>
              </a:buClr>
              <a:buFont typeface="Wingdings" panose="05000000000000000000" pitchFamily="2" charset="2"/>
              <a:buChar char="§"/>
              <a:defRPr>
                <a:solidFill>
                  <a:schemeClr val="tx1"/>
                </a:solidFill>
                <a:latin typeface="Calibri" panose="020F0502020204030204" pitchFamily="34" charset="0"/>
              </a:defRPr>
            </a:lvl2pPr>
            <a:lvl3pPr marL="1143000" indent="-228600">
              <a:spcBef>
                <a:spcPts val="300"/>
              </a:spcBef>
              <a:buClr>
                <a:schemeClr val="accent2"/>
              </a:buClr>
              <a:buFont typeface="Wingdings" panose="05000000000000000000" pitchFamily="2" charset="2"/>
              <a:buChar char="§"/>
              <a:defRPr sz="1600">
                <a:solidFill>
                  <a:schemeClr val="tx1"/>
                </a:solidFill>
                <a:latin typeface="Calibri" panose="020F0502020204030204" pitchFamily="34" charset="0"/>
              </a:defRPr>
            </a:lvl3pPr>
            <a:lvl4pPr marL="1600200" indent="-228600">
              <a:spcBef>
                <a:spcPts val="300"/>
              </a:spcBef>
              <a:buClr>
                <a:schemeClr val="accent2"/>
              </a:buClr>
              <a:buFont typeface="Wingdings" panose="05000000000000000000" pitchFamily="2" charset="2"/>
              <a:buChar char="§"/>
              <a:defRPr sz="1400">
                <a:solidFill>
                  <a:schemeClr val="tx1"/>
                </a:solidFill>
                <a:latin typeface="Calibri" panose="020F0502020204030204" pitchFamily="34" charset="0"/>
              </a:defRPr>
            </a:lvl4pPr>
            <a:lvl5pPr marL="2057400" indent="-228600">
              <a:spcBef>
                <a:spcPts val="300"/>
              </a:spcBef>
              <a:buClr>
                <a:schemeClr val="accent2"/>
              </a:buClr>
              <a:buFont typeface="Wingdings" panose="05000000000000000000" pitchFamily="2" charset="2"/>
              <a:buChar char="§"/>
              <a:defRPr sz="1600">
                <a:solidFill>
                  <a:schemeClr val="tx1"/>
                </a:solidFill>
                <a:latin typeface="Calibri" panose="020F0502020204030204" pitchFamily="34" charset="0"/>
              </a:defRPr>
            </a:lvl5pPr>
            <a:lvl6pPr marL="2514600" indent="-228600" eaLnBrk="0" fontAlgn="base" hangingPunct="0">
              <a:spcBef>
                <a:spcPts val="300"/>
              </a:spcBef>
              <a:spcAft>
                <a:spcPct val="0"/>
              </a:spcAft>
              <a:buClr>
                <a:schemeClr val="accent2"/>
              </a:buClr>
              <a:buFont typeface="Wingdings" panose="05000000000000000000" pitchFamily="2" charset="2"/>
              <a:buChar char="§"/>
              <a:defRPr sz="1600">
                <a:solidFill>
                  <a:schemeClr val="tx1"/>
                </a:solidFill>
                <a:latin typeface="Calibri" panose="020F0502020204030204" pitchFamily="34" charset="0"/>
              </a:defRPr>
            </a:lvl6pPr>
            <a:lvl7pPr marL="2971800" indent="-228600" eaLnBrk="0" fontAlgn="base" hangingPunct="0">
              <a:spcBef>
                <a:spcPts val="300"/>
              </a:spcBef>
              <a:spcAft>
                <a:spcPct val="0"/>
              </a:spcAft>
              <a:buClr>
                <a:schemeClr val="accent2"/>
              </a:buClr>
              <a:buFont typeface="Wingdings" panose="05000000000000000000" pitchFamily="2" charset="2"/>
              <a:buChar char="§"/>
              <a:defRPr sz="1600">
                <a:solidFill>
                  <a:schemeClr val="tx1"/>
                </a:solidFill>
                <a:latin typeface="Calibri" panose="020F0502020204030204" pitchFamily="34" charset="0"/>
              </a:defRPr>
            </a:lvl7pPr>
            <a:lvl8pPr marL="3429000" indent="-228600" eaLnBrk="0" fontAlgn="base" hangingPunct="0">
              <a:spcBef>
                <a:spcPts val="300"/>
              </a:spcBef>
              <a:spcAft>
                <a:spcPct val="0"/>
              </a:spcAft>
              <a:buClr>
                <a:schemeClr val="accent2"/>
              </a:buClr>
              <a:buFont typeface="Wingdings" panose="05000000000000000000" pitchFamily="2" charset="2"/>
              <a:buChar char="§"/>
              <a:defRPr sz="1600">
                <a:solidFill>
                  <a:schemeClr val="tx1"/>
                </a:solidFill>
                <a:latin typeface="Calibri" panose="020F0502020204030204" pitchFamily="34" charset="0"/>
              </a:defRPr>
            </a:lvl8pPr>
            <a:lvl9pPr marL="3886200" indent="-228600" eaLnBrk="0" fontAlgn="base" hangingPunct="0">
              <a:spcBef>
                <a:spcPts val="300"/>
              </a:spcBef>
              <a:spcAft>
                <a:spcPct val="0"/>
              </a:spcAft>
              <a:buClr>
                <a:schemeClr val="accent2"/>
              </a:buClr>
              <a:buFont typeface="Wingdings" panose="05000000000000000000" pitchFamily="2" charset="2"/>
              <a:buChar char="§"/>
              <a:defRPr sz="1600">
                <a:solidFill>
                  <a:schemeClr val="tx1"/>
                </a:solidFill>
                <a:latin typeface="Calibri" panose="020F0502020204030204" pitchFamily="34" charset="0"/>
              </a:defRPr>
            </a:lvl9pPr>
          </a:lstStyle>
          <a:p>
            <a:pPr>
              <a:spcBef>
                <a:spcPct val="20000"/>
              </a:spcBef>
              <a:buFont typeface="Arial" panose="020B0604020202020204" pitchFamily="34" charset="0"/>
              <a:buChar char="•"/>
            </a:pPr>
            <a:r>
              <a:rPr lang="en-US" altLang="en-US" dirty="0">
                <a:solidFill>
                  <a:srgbClr val="000000"/>
                </a:solidFill>
                <a:latin typeface="+mj-lt"/>
              </a:rPr>
              <a:t>Provide a valid measure of student achievement of the state content standards across the full achievement continuum </a:t>
            </a:r>
            <a:r>
              <a:rPr lang="en-US" altLang="en-US" dirty="0">
                <a:solidFill>
                  <a:srgbClr val="FF0000"/>
                </a:solidFill>
                <a:latin typeface="+mj-lt"/>
              </a:rPr>
              <a:t>CONTENT MASTERY</a:t>
            </a:r>
          </a:p>
          <a:p>
            <a:pPr>
              <a:spcBef>
                <a:spcPct val="20000"/>
              </a:spcBef>
              <a:buFont typeface="Arial" panose="020B0604020202020204" pitchFamily="34" charset="0"/>
              <a:buChar char="•"/>
            </a:pPr>
            <a:r>
              <a:rPr lang="en-US" altLang="en-US" dirty="0">
                <a:solidFill>
                  <a:srgbClr val="000000"/>
                </a:solidFill>
                <a:latin typeface="+mj-lt"/>
              </a:rPr>
              <a:t>Provide a clear signal of each student’s preparedness for the next educational level (grade) </a:t>
            </a:r>
            <a:r>
              <a:rPr lang="en-US" altLang="en-US" dirty="0">
                <a:solidFill>
                  <a:srgbClr val="FF0000"/>
                </a:solidFill>
                <a:latin typeface="+mj-lt"/>
              </a:rPr>
              <a:t>READINESS</a:t>
            </a:r>
          </a:p>
          <a:p>
            <a:pPr>
              <a:spcBef>
                <a:spcPct val="20000"/>
              </a:spcBef>
              <a:buFont typeface="Arial" panose="020B0604020202020204" pitchFamily="34" charset="0"/>
              <a:buChar char="•"/>
            </a:pPr>
            <a:r>
              <a:rPr lang="en-US" altLang="en-US" dirty="0">
                <a:solidFill>
                  <a:srgbClr val="000000"/>
                </a:solidFill>
                <a:latin typeface="+mj-lt"/>
              </a:rPr>
              <a:t>Allow for the detection of the academic progress made by each student from one assessed grade to the next </a:t>
            </a:r>
            <a:r>
              <a:rPr lang="en-US" altLang="en-US" dirty="0">
                <a:solidFill>
                  <a:srgbClr val="FF0000"/>
                </a:solidFill>
                <a:latin typeface="+mj-lt"/>
              </a:rPr>
              <a:t>PROGRESS</a:t>
            </a:r>
          </a:p>
          <a:p>
            <a:pPr>
              <a:spcBef>
                <a:spcPct val="20000"/>
              </a:spcBef>
              <a:buFont typeface="Arial" panose="020B0604020202020204" pitchFamily="34" charset="0"/>
              <a:buChar char="•"/>
            </a:pPr>
            <a:r>
              <a:rPr lang="en-US" altLang="en-US" dirty="0">
                <a:solidFill>
                  <a:srgbClr val="FF0000"/>
                </a:solidFill>
                <a:latin typeface="+mj-lt"/>
              </a:rPr>
              <a:t>Be suitable for use in promotion and retention decisions at grades 3(reading), 5 (reading and math), and 8 (reading and math)</a:t>
            </a:r>
          </a:p>
          <a:p>
            <a:pPr>
              <a:spcBef>
                <a:spcPct val="20000"/>
              </a:spcBef>
              <a:buFont typeface="Arial" panose="020B0604020202020204" pitchFamily="34" charset="0"/>
              <a:buChar char="•"/>
            </a:pPr>
            <a:r>
              <a:rPr lang="en-US" altLang="en-US" dirty="0">
                <a:solidFill>
                  <a:srgbClr val="000000"/>
                </a:solidFill>
                <a:latin typeface="+mj-lt"/>
              </a:rPr>
              <a:t>Support and inform educator effectiveness measures</a:t>
            </a:r>
          </a:p>
          <a:p>
            <a:pPr>
              <a:spcBef>
                <a:spcPct val="20000"/>
              </a:spcBef>
              <a:buFont typeface="Arial" panose="020B0604020202020204" pitchFamily="34" charset="0"/>
              <a:buChar char="•"/>
            </a:pPr>
            <a:r>
              <a:rPr lang="en-US" altLang="en-US" dirty="0">
                <a:solidFill>
                  <a:srgbClr val="000000"/>
                </a:solidFill>
                <a:latin typeface="+mj-lt"/>
              </a:rPr>
              <a:t>Inform state and federal accountability measures at the school, district, and state levels. </a:t>
            </a:r>
          </a:p>
        </p:txBody>
      </p:sp>
      <p:sp>
        <p:nvSpPr>
          <p:cNvPr id="49156" name="Rectangle 2"/>
          <p:cNvSpPr>
            <a:spLocks noChangeArrowheads="1"/>
          </p:cNvSpPr>
          <p:nvPr/>
        </p:nvSpPr>
        <p:spPr bwMode="auto">
          <a:xfrm>
            <a:off x="423069" y="162791"/>
            <a:ext cx="8229600" cy="990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spcBef>
                <a:spcPts val="800"/>
              </a:spcBef>
              <a:buFont typeface="Arial" panose="020B0604020202020204" pitchFamily="34" charset="0"/>
              <a:defRPr sz="2400">
                <a:solidFill>
                  <a:schemeClr val="tx1"/>
                </a:solidFill>
                <a:latin typeface="Calibri" panose="020F0502020204030204" pitchFamily="34" charset="0"/>
              </a:defRPr>
            </a:lvl1pPr>
            <a:lvl2pPr marL="742950" indent="-285750">
              <a:spcBef>
                <a:spcPts val="300"/>
              </a:spcBef>
              <a:buClr>
                <a:schemeClr val="accent2"/>
              </a:buClr>
              <a:buFont typeface="Wingdings" panose="05000000000000000000" pitchFamily="2" charset="2"/>
              <a:buChar char="§"/>
              <a:defRPr>
                <a:solidFill>
                  <a:schemeClr val="tx1"/>
                </a:solidFill>
                <a:latin typeface="Calibri" panose="020F0502020204030204" pitchFamily="34" charset="0"/>
              </a:defRPr>
            </a:lvl2pPr>
            <a:lvl3pPr marL="1143000" indent="-228600">
              <a:spcBef>
                <a:spcPts val="300"/>
              </a:spcBef>
              <a:buClr>
                <a:schemeClr val="accent2"/>
              </a:buClr>
              <a:buFont typeface="Wingdings" panose="05000000000000000000" pitchFamily="2" charset="2"/>
              <a:buChar char="§"/>
              <a:defRPr sz="1600">
                <a:solidFill>
                  <a:schemeClr val="tx1"/>
                </a:solidFill>
                <a:latin typeface="Calibri" panose="020F0502020204030204" pitchFamily="34" charset="0"/>
              </a:defRPr>
            </a:lvl3pPr>
            <a:lvl4pPr marL="1600200" indent="-228600">
              <a:spcBef>
                <a:spcPts val="300"/>
              </a:spcBef>
              <a:buClr>
                <a:schemeClr val="accent2"/>
              </a:buClr>
              <a:buFont typeface="Wingdings" panose="05000000000000000000" pitchFamily="2" charset="2"/>
              <a:buChar char="§"/>
              <a:defRPr sz="1400">
                <a:solidFill>
                  <a:schemeClr val="tx1"/>
                </a:solidFill>
                <a:latin typeface="Calibri" panose="020F0502020204030204" pitchFamily="34" charset="0"/>
              </a:defRPr>
            </a:lvl4pPr>
            <a:lvl5pPr marL="2057400" indent="-228600">
              <a:spcBef>
                <a:spcPts val="300"/>
              </a:spcBef>
              <a:buClr>
                <a:schemeClr val="accent2"/>
              </a:buClr>
              <a:buFont typeface="Wingdings" panose="05000000000000000000" pitchFamily="2" charset="2"/>
              <a:buChar char="§"/>
              <a:defRPr sz="1600">
                <a:solidFill>
                  <a:schemeClr val="tx1"/>
                </a:solidFill>
                <a:latin typeface="Calibri" panose="020F0502020204030204" pitchFamily="34" charset="0"/>
              </a:defRPr>
            </a:lvl5pPr>
            <a:lvl6pPr marL="2514600" indent="-228600" eaLnBrk="0" fontAlgn="base" hangingPunct="0">
              <a:spcBef>
                <a:spcPts val="300"/>
              </a:spcBef>
              <a:spcAft>
                <a:spcPct val="0"/>
              </a:spcAft>
              <a:buClr>
                <a:schemeClr val="accent2"/>
              </a:buClr>
              <a:buFont typeface="Wingdings" panose="05000000000000000000" pitchFamily="2" charset="2"/>
              <a:buChar char="§"/>
              <a:defRPr sz="1600">
                <a:solidFill>
                  <a:schemeClr val="tx1"/>
                </a:solidFill>
                <a:latin typeface="Calibri" panose="020F0502020204030204" pitchFamily="34" charset="0"/>
              </a:defRPr>
            </a:lvl6pPr>
            <a:lvl7pPr marL="2971800" indent="-228600" eaLnBrk="0" fontAlgn="base" hangingPunct="0">
              <a:spcBef>
                <a:spcPts val="300"/>
              </a:spcBef>
              <a:spcAft>
                <a:spcPct val="0"/>
              </a:spcAft>
              <a:buClr>
                <a:schemeClr val="accent2"/>
              </a:buClr>
              <a:buFont typeface="Wingdings" panose="05000000000000000000" pitchFamily="2" charset="2"/>
              <a:buChar char="§"/>
              <a:defRPr sz="1600">
                <a:solidFill>
                  <a:schemeClr val="tx1"/>
                </a:solidFill>
                <a:latin typeface="Calibri" panose="020F0502020204030204" pitchFamily="34" charset="0"/>
              </a:defRPr>
            </a:lvl7pPr>
            <a:lvl8pPr marL="3429000" indent="-228600" eaLnBrk="0" fontAlgn="base" hangingPunct="0">
              <a:spcBef>
                <a:spcPts val="300"/>
              </a:spcBef>
              <a:spcAft>
                <a:spcPct val="0"/>
              </a:spcAft>
              <a:buClr>
                <a:schemeClr val="accent2"/>
              </a:buClr>
              <a:buFont typeface="Wingdings" panose="05000000000000000000" pitchFamily="2" charset="2"/>
              <a:buChar char="§"/>
              <a:defRPr sz="1600">
                <a:solidFill>
                  <a:schemeClr val="tx1"/>
                </a:solidFill>
                <a:latin typeface="Calibri" panose="020F0502020204030204" pitchFamily="34" charset="0"/>
              </a:defRPr>
            </a:lvl8pPr>
            <a:lvl9pPr marL="3886200" indent="-228600" eaLnBrk="0" fontAlgn="base" hangingPunct="0">
              <a:spcBef>
                <a:spcPts val="300"/>
              </a:spcBef>
              <a:spcAft>
                <a:spcPct val="0"/>
              </a:spcAft>
              <a:buClr>
                <a:schemeClr val="accent2"/>
              </a:buClr>
              <a:buFont typeface="Wingdings" panose="05000000000000000000" pitchFamily="2" charset="2"/>
              <a:buChar char="§"/>
              <a:defRPr sz="1600">
                <a:solidFill>
                  <a:schemeClr val="tx1"/>
                </a:solidFill>
                <a:latin typeface="Calibri" panose="020F0502020204030204" pitchFamily="34" charset="0"/>
              </a:defRPr>
            </a:lvl9pPr>
          </a:lstStyle>
          <a:p>
            <a:pPr algn="ctr" eaLnBrk="1" hangingPunct="1">
              <a:spcBef>
                <a:spcPct val="0"/>
              </a:spcBef>
              <a:buFontTx/>
              <a:buNone/>
            </a:pPr>
            <a:r>
              <a:rPr lang="en-US" altLang="en-US" sz="4400" dirty="0">
                <a:latin typeface="+mj-lt"/>
              </a:rPr>
              <a:t>EOG PURPOSE</a:t>
            </a:r>
          </a:p>
        </p:txBody>
      </p:sp>
      <p:pic>
        <p:nvPicPr>
          <p:cNvPr id="2" name="Audio 1">
            <a:hlinkClick r:id="" action="ppaction://media"/>
            <a:extLst>
              <a:ext uri="{FF2B5EF4-FFF2-40B4-BE49-F238E27FC236}">
                <a16:creationId xmlns:a16="http://schemas.microsoft.com/office/drawing/2014/main" id="{F1D90908-EF19-4729-92BC-551CE5810BC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747125" y="6461125"/>
            <a:ext cx="244475" cy="244475"/>
          </a:xfrm>
          <a:prstGeom prst="rect">
            <a:avLst/>
          </a:prstGeom>
        </p:spPr>
      </p:pic>
    </p:spTree>
    <p:extLst>
      <p:ext uri="{BB962C8B-B14F-4D97-AF65-F5344CB8AC3E}">
        <p14:creationId xmlns:p14="http://schemas.microsoft.com/office/powerpoint/2010/main" val="2250284766"/>
      </p:ext>
    </p:extLst>
  </p:cSld>
  <p:clrMapOvr>
    <a:masterClrMapping/>
  </p:clrMapOvr>
  <mc:AlternateContent xmlns:mc="http://schemas.openxmlformats.org/markup-compatibility/2006" xmlns:p14="http://schemas.microsoft.com/office/powerpoint/2010/main">
    <mc:Choice Requires="p14">
      <p:transition spd="slow" p14:dur="1400" advTm="51070">
        <p14:ripple/>
      </p:transition>
    </mc:Choice>
    <mc:Fallback xmlns="">
      <p:transition spd="slow" advTm="5107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603982" y="192611"/>
            <a:ext cx="7773399" cy="1325563"/>
          </a:xfrm>
        </p:spPr>
        <p:txBody>
          <a:bodyPr>
            <a:normAutofit/>
          </a:bodyPr>
          <a:lstStyle/>
          <a:p>
            <a:pPr algn="ctr"/>
            <a:r>
              <a:rPr lang="en-US" sz="3600" dirty="0">
                <a:solidFill>
                  <a:srgbClr val="0000FF"/>
                </a:solidFill>
              </a:rPr>
              <a:t>Achievement vs. Growth</a:t>
            </a:r>
          </a:p>
        </p:txBody>
      </p:sp>
      <p:sp>
        <p:nvSpPr>
          <p:cNvPr id="16387" name="Content Placeholder 2"/>
          <p:cNvSpPr>
            <a:spLocks noGrp="1"/>
          </p:cNvSpPr>
          <p:nvPr>
            <p:ph idx="1"/>
          </p:nvPr>
        </p:nvSpPr>
        <p:spPr>
          <a:xfrm>
            <a:off x="457200" y="1437589"/>
            <a:ext cx="8229600" cy="4525963"/>
          </a:xfrm>
        </p:spPr>
        <p:txBody>
          <a:bodyPr>
            <a:normAutofit/>
          </a:bodyPr>
          <a:lstStyle/>
          <a:p>
            <a:r>
              <a:rPr lang="en-US" sz="2800" dirty="0"/>
              <a:t>Achievement </a:t>
            </a:r>
            <a:r>
              <a:rPr lang="en-US" sz="2800" dirty="0">
                <a:solidFill>
                  <a:srgbClr val="FF0000"/>
                </a:solidFill>
              </a:rPr>
              <a:t>MASTERY</a:t>
            </a:r>
          </a:p>
          <a:p>
            <a:pPr lvl="1"/>
            <a:r>
              <a:rPr lang="en-US" sz="2400" dirty="0"/>
              <a:t>How well students are meeting state expectations</a:t>
            </a:r>
          </a:p>
          <a:p>
            <a:pPr lvl="1"/>
            <a:r>
              <a:rPr lang="en-US" sz="2400" dirty="0"/>
              <a:t>Snapshot look at student performance</a:t>
            </a:r>
          </a:p>
          <a:p>
            <a:r>
              <a:rPr lang="en-US" sz="2800" dirty="0"/>
              <a:t>Growth </a:t>
            </a:r>
            <a:r>
              <a:rPr lang="en-US" sz="2800" dirty="0">
                <a:solidFill>
                  <a:srgbClr val="FF0000"/>
                </a:solidFill>
              </a:rPr>
              <a:t>PROGRESS</a:t>
            </a:r>
            <a:endParaRPr lang="en-US" sz="2400" dirty="0">
              <a:solidFill>
                <a:srgbClr val="FF0000"/>
              </a:solidFill>
            </a:endParaRPr>
          </a:p>
          <a:p>
            <a:pPr lvl="1"/>
            <a:r>
              <a:rPr lang="en-US" sz="2400" dirty="0"/>
              <a:t>How students are progressing from year to year</a:t>
            </a:r>
          </a:p>
          <a:p>
            <a:pPr lvl="1"/>
            <a:r>
              <a:rPr lang="en-US" sz="2400" dirty="0"/>
              <a:t>Takes students’ starting points into consideration</a:t>
            </a:r>
          </a:p>
          <a:p>
            <a:pPr marL="0" indent="0" algn="ctr">
              <a:buNone/>
            </a:pPr>
            <a:endParaRPr lang="en-US" sz="2800" dirty="0">
              <a:solidFill>
                <a:srgbClr val="FF0000"/>
              </a:solidFill>
            </a:endParaRPr>
          </a:p>
          <a:p>
            <a:pPr marL="0" indent="0" algn="ctr">
              <a:buNone/>
            </a:pPr>
            <a:r>
              <a:rPr lang="en-US" sz="2800" dirty="0">
                <a:solidFill>
                  <a:srgbClr val="FF0000"/>
                </a:solidFill>
              </a:rPr>
              <a:t>Growth is independent of proficiency cuts</a:t>
            </a:r>
          </a:p>
        </p:txBody>
      </p:sp>
      <p:pic>
        <p:nvPicPr>
          <p:cNvPr id="2" name="Audio 1">
            <a:hlinkClick r:id="" action="ppaction://media"/>
            <a:extLst>
              <a:ext uri="{FF2B5EF4-FFF2-40B4-BE49-F238E27FC236}">
                <a16:creationId xmlns:a16="http://schemas.microsoft.com/office/drawing/2014/main" id="{225CCBE8-A8F0-4F16-AFB0-6E95C1046BC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747125" y="6461125"/>
            <a:ext cx="244475" cy="244475"/>
          </a:xfrm>
          <a:prstGeom prst="rect">
            <a:avLst/>
          </a:prstGeom>
        </p:spPr>
      </p:pic>
    </p:spTree>
    <p:extLst>
      <p:ext uri="{BB962C8B-B14F-4D97-AF65-F5344CB8AC3E}">
        <p14:creationId xmlns:p14="http://schemas.microsoft.com/office/powerpoint/2010/main" val="1946959316"/>
      </p:ext>
    </p:extLst>
  </p:cSld>
  <p:clrMapOvr>
    <a:masterClrMapping/>
  </p:clrMapOvr>
  <mc:AlternateContent xmlns:mc="http://schemas.openxmlformats.org/markup-compatibility/2006" xmlns:p14="http://schemas.microsoft.com/office/powerpoint/2010/main">
    <mc:Choice Requires="p14">
      <p:transition spd="slow" p14:dur="1400" advTm="45614">
        <p14:ripple/>
      </p:transition>
    </mc:Choice>
    <mc:Fallback xmlns="">
      <p:transition spd="slow" advTm="4561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7982" y="56573"/>
            <a:ext cx="7816273" cy="693529"/>
          </a:xfrm>
        </p:spPr>
        <p:txBody>
          <a:bodyPr/>
          <a:lstStyle/>
          <a:p>
            <a:pPr algn="ctr"/>
            <a:r>
              <a:rPr lang="en-US" dirty="0">
                <a:solidFill>
                  <a:srgbClr val="0033CC"/>
                </a:solidFill>
              </a:rPr>
              <a:t>Achievement Levels</a:t>
            </a:r>
          </a:p>
        </p:txBody>
      </p:sp>
      <p:sp>
        <p:nvSpPr>
          <p:cNvPr id="3" name="Content Placeholder 2"/>
          <p:cNvSpPr>
            <a:spLocks noGrp="1"/>
          </p:cNvSpPr>
          <p:nvPr>
            <p:ph idx="1"/>
          </p:nvPr>
        </p:nvSpPr>
        <p:spPr>
          <a:xfrm>
            <a:off x="363682" y="661041"/>
            <a:ext cx="8427027" cy="5800084"/>
          </a:xfrm>
          <a:solidFill>
            <a:schemeClr val="bg2">
              <a:lumMod val="40000"/>
              <a:lumOff val="60000"/>
            </a:schemeClr>
          </a:solidFill>
        </p:spPr>
        <p:txBody>
          <a:bodyPr>
            <a:noAutofit/>
          </a:bodyPr>
          <a:lstStyle/>
          <a:p>
            <a:pPr marL="0" indent="0">
              <a:buNone/>
            </a:pPr>
            <a:r>
              <a:rPr lang="en-US" sz="1800" b="1" dirty="0">
                <a:solidFill>
                  <a:srgbClr val="FF0000"/>
                </a:solidFill>
              </a:rPr>
              <a:t>Beginning Learners</a:t>
            </a:r>
            <a:r>
              <a:rPr lang="en-US" sz="1800" dirty="0">
                <a:solidFill>
                  <a:srgbClr val="FF0000"/>
                </a:solidFill>
              </a:rPr>
              <a:t> </a:t>
            </a:r>
            <a:r>
              <a:rPr lang="en-US" sz="1800" b="1" dirty="0"/>
              <a:t>do not yet demonstrate proficiency in the knowledge and skills</a:t>
            </a:r>
            <a:r>
              <a:rPr lang="en-US" sz="1800" dirty="0"/>
              <a:t> necessary at this grade level/course of learning, as specified in Georgia’s content standards.  The students </a:t>
            </a:r>
            <a:r>
              <a:rPr lang="en-US" sz="1800" i="1" dirty="0">
                <a:solidFill>
                  <a:srgbClr val="0033CC"/>
                </a:solidFill>
              </a:rPr>
              <a:t>need substantial academic support </a:t>
            </a:r>
            <a:r>
              <a:rPr lang="en-US" sz="1800" dirty="0"/>
              <a:t>to be prepared for the next grade level or course and to be on track for</a:t>
            </a:r>
            <a:r>
              <a:rPr lang="en-US" sz="1800" i="1" dirty="0"/>
              <a:t> </a:t>
            </a:r>
            <a:r>
              <a:rPr lang="en-US" sz="1800" dirty="0"/>
              <a:t>college and career readiness</a:t>
            </a:r>
            <a:r>
              <a:rPr lang="en-US" sz="1800" i="1" dirty="0"/>
              <a:t>.</a:t>
            </a:r>
            <a:endParaRPr lang="en-US" sz="800" i="1" dirty="0"/>
          </a:p>
          <a:p>
            <a:pPr marL="0" indent="0">
              <a:buNone/>
            </a:pPr>
            <a:r>
              <a:rPr lang="en-US" sz="1800" b="1" dirty="0">
                <a:solidFill>
                  <a:srgbClr val="FF0000"/>
                </a:solidFill>
              </a:rPr>
              <a:t>Developing Learners </a:t>
            </a:r>
            <a:r>
              <a:rPr lang="en-US" sz="1800" b="1" dirty="0"/>
              <a:t>demonstrate partial proficiency in the knowledge and skills</a:t>
            </a:r>
            <a:r>
              <a:rPr lang="en-US" sz="1800" dirty="0"/>
              <a:t> necessary at this grade level/course of learning, as specified by in Georgia’s content standards.  The students </a:t>
            </a:r>
            <a:r>
              <a:rPr lang="en-US" sz="1800" i="1" dirty="0">
                <a:solidFill>
                  <a:srgbClr val="0033CC"/>
                </a:solidFill>
              </a:rPr>
              <a:t>need additional academic support </a:t>
            </a:r>
            <a:r>
              <a:rPr lang="en-US" sz="1800" dirty="0"/>
              <a:t>to ensure success in the next grade level or course and to be on track for</a:t>
            </a:r>
            <a:r>
              <a:rPr lang="en-US" sz="1800" i="1" dirty="0"/>
              <a:t> </a:t>
            </a:r>
            <a:r>
              <a:rPr lang="en-US" sz="1800" dirty="0"/>
              <a:t>college and career readiness</a:t>
            </a:r>
            <a:r>
              <a:rPr lang="en-US" sz="1800" i="1" dirty="0"/>
              <a:t>.</a:t>
            </a:r>
            <a:endParaRPr lang="en-US" sz="1800" dirty="0"/>
          </a:p>
          <a:p>
            <a:pPr marL="0" indent="0">
              <a:buNone/>
            </a:pPr>
            <a:r>
              <a:rPr lang="en-US" sz="1800" b="1" dirty="0">
                <a:solidFill>
                  <a:srgbClr val="FF0000"/>
                </a:solidFill>
              </a:rPr>
              <a:t>Proficient Learners </a:t>
            </a:r>
            <a:r>
              <a:rPr lang="en-US" sz="1800" b="1" dirty="0"/>
              <a:t>demonstrate</a:t>
            </a:r>
            <a:r>
              <a:rPr lang="en-US" sz="1800" dirty="0"/>
              <a:t> </a:t>
            </a:r>
            <a:r>
              <a:rPr lang="en-US" sz="1800" b="1" dirty="0"/>
              <a:t>proficiency in the knowledge and skills</a:t>
            </a:r>
            <a:r>
              <a:rPr lang="en-US" sz="1800" dirty="0"/>
              <a:t> necessary at this grade level/course of learning, as specified in Georgia’s content standards. The students </a:t>
            </a:r>
            <a:r>
              <a:rPr lang="en-US" sz="1800" i="1" dirty="0">
                <a:solidFill>
                  <a:srgbClr val="0033CC"/>
                </a:solidFill>
              </a:rPr>
              <a:t>are prepared</a:t>
            </a:r>
            <a:r>
              <a:rPr lang="en-US" sz="1800" dirty="0"/>
              <a:t> for the next grade level or course and are on track for college and career readiness</a:t>
            </a:r>
            <a:r>
              <a:rPr lang="en-US" sz="1800" i="1" dirty="0"/>
              <a:t>.</a:t>
            </a:r>
            <a:endParaRPr lang="en-US" sz="1800" dirty="0"/>
          </a:p>
          <a:p>
            <a:pPr marL="0" indent="0">
              <a:buNone/>
            </a:pPr>
            <a:r>
              <a:rPr lang="en-US" sz="1800" b="1" dirty="0">
                <a:solidFill>
                  <a:srgbClr val="FF0000"/>
                </a:solidFill>
              </a:rPr>
              <a:t>Distinguished Learners </a:t>
            </a:r>
            <a:r>
              <a:rPr lang="en-US" sz="1800" b="1" dirty="0"/>
              <a:t>demonstrate</a:t>
            </a:r>
            <a:r>
              <a:rPr lang="en-US" sz="1800" dirty="0"/>
              <a:t> </a:t>
            </a:r>
            <a:r>
              <a:rPr lang="en-US" sz="1800" b="1" dirty="0"/>
              <a:t>advanced proficiency in the knowledge and skills</a:t>
            </a:r>
            <a:r>
              <a:rPr lang="en-US" sz="1800" dirty="0"/>
              <a:t> necessary at this grade level/course of learning, as specified in Georgia’s content standards. The students </a:t>
            </a:r>
            <a:r>
              <a:rPr lang="en-US" sz="1800" i="1" dirty="0">
                <a:solidFill>
                  <a:srgbClr val="0033CC"/>
                </a:solidFill>
              </a:rPr>
              <a:t>are well prepared </a:t>
            </a:r>
            <a:r>
              <a:rPr lang="en-US" sz="1800" dirty="0"/>
              <a:t>for the next grade level or course and are well prepared for</a:t>
            </a:r>
            <a:r>
              <a:rPr lang="en-US" sz="1800" i="1" dirty="0"/>
              <a:t> </a:t>
            </a:r>
            <a:r>
              <a:rPr lang="en-US" sz="1800" dirty="0"/>
              <a:t>college and career readiness</a:t>
            </a:r>
            <a:r>
              <a:rPr lang="en-US" sz="1800" i="1" dirty="0"/>
              <a:t>.</a:t>
            </a:r>
            <a:endParaRPr lang="en-US" sz="1800" dirty="0"/>
          </a:p>
        </p:txBody>
      </p:sp>
      <p:pic>
        <p:nvPicPr>
          <p:cNvPr id="4" name="Audio 3">
            <a:hlinkClick r:id="" action="ppaction://media"/>
            <a:extLst>
              <a:ext uri="{FF2B5EF4-FFF2-40B4-BE49-F238E27FC236}">
                <a16:creationId xmlns:a16="http://schemas.microsoft.com/office/drawing/2014/main" id="{272A43CE-3D04-44B6-8458-6A63BE35843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747125" y="6461125"/>
            <a:ext cx="244475" cy="244475"/>
          </a:xfrm>
          <a:prstGeom prst="rect">
            <a:avLst/>
          </a:prstGeom>
        </p:spPr>
      </p:pic>
    </p:spTree>
    <p:extLst>
      <p:ext uri="{BB962C8B-B14F-4D97-AF65-F5344CB8AC3E}">
        <p14:creationId xmlns:p14="http://schemas.microsoft.com/office/powerpoint/2010/main" val="4079929345"/>
      </p:ext>
    </p:extLst>
  </p:cSld>
  <p:clrMapOvr>
    <a:masterClrMapping/>
  </p:clrMapOvr>
  <mc:AlternateContent xmlns:mc="http://schemas.openxmlformats.org/markup-compatibility/2006" xmlns:p14="http://schemas.microsoft.com/office/powerpoint/2010/main">
    <mc:Choice Requires="p14">
      <p:transition spd="slow" p14:dur="1400" advTm="43802">
        <p14:ripple/>
      </p:transition>
    </mc:Choice>
    <mc:Fallback xmlns="">
      <p:transition spd="slow" advTm="4380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77982" y="230107"/>
            <a:ext cx="6380285" cy="1325563"/>
          </a:xfrm>
        </p:spPr>
        <p:txBody>
          <a:bodyPr/>
          <a:lstStyle/>
          <a:p>
            <a:r>
              <a:rPr lang="en-US" dirty="0">
                <a:solidFill>
                  <a:srgbClr val="0033CC"/>
                </a:solidFill>
              </a:rPr>
              <a:t>Developing Learners</a:t>
            </a:r>
          </a:p>
        </p:txBody>
      </p:sp>
      <p:sp>
        <p:nvSpPr>
          <p:cNvPr id="3" name="Content Placeholder 2"/>
          <p:cNvSpPr>
            <a:spLocks noGrp="1"/>
          </p:cNvSpPr>
          <p:nvPr>
            <p:ph idx="1"/>
          </p:nvPr>
        </p:nvSpPr>
        <p:spPr>
          <a:xfrm>
            <a:off x="363682" y="1310853"/>
            <a:ext cx="8602188" cy="4759036"/>
          </a:xfrm>
        </p:spPr>
        <p:txBody>
          <a:bodyPr>
            <a:noAutofit/>
          </a:bodyPr>
          <a:lstStyle/>
          <a:p>
            <a:pPr marL="0" indent="0">
              <a:buNone/>
            </a:pPr>
            <a:r>
              <a:rPr lang="en-US" sz="1800" b="1" dirty="0">
                <a:solidFill>
                  <a:srgbClr val="FF0000"/>
                </a:solidFill>
              </a:rPr>
              <a:t>Developing Learners </a:t>
            </a:r>
            <a:r>
              <a:rPr lang="en-US" sz="1800" b="1" dirty="0"/>
              <a:t>demonstrate partial proficiency in the knowledge and skills</a:t>
            </a:r>
            <a:r>
              <a:rPr lang="en-US" sz="1800" dirty="0"/>
              <a:t> necessary at this grade level/course of learning, as specified by in Georgia’s content standards.  The students </a:t>
            </a:r>
            <a:r>
              <a:rPr lang="en-US" sz="1800" i="1" dirty="0">
                <a:solidFill>
                  <a:srgbClr val="0033CC"/>
                </a:solidFill>
              </a:rPr>
              <a:t>need additional academic support </a:t>
            </a:r>
            <a:r>
              <a:rPr lang="en-US" sz="1800" dirty="0"/>
              <a:t>to ensure success in the next grade level or course and to be on track for</a:t>
            </a:r>
            <a:r>
              <a:rPr lang="en-US" sz="1800" i="1" dirty="0"/>
              <a:t> </a:t>
            </a:r>
            <a:r>
              <a:rPr lang="en-US" sz="1800" dirty="0"/>
              <a:t>college and career readiness</a:t>
            </a:r>
            <a:r>
              <a:rPr lang="en-US" sz="1800" i="1" dirty="0"/>
              <a:t>.</a:t>
            </a:r>
          </a:p>
          <a:p>
            <a:pPr marL="0" indent="0">
              <a:buNone/>
            </a:pPr>
            <a:endParaRPr lang="en-US" sz="900" i="1" dirty="0"/>
          </a:p>
          <a:p>
            <a:pPr marL="0" indent="0">
              <a:buNone/>
            </a:pPr>
            <a:r>
              <a:rPr lang="en-US" sz="1900" b="1" dirty="0"/>
              <a:t>The Developing Learner</a:t>
            </a:r>
            <a:r>
              <a:rPr lang="en-US" sz="1900" dirty="0"/>
              <a:t> achievement level consists of students who have demonstrated partial proficiency; they have a partial command of the knowledge and skills inherent in their grade level or course content standards.  </a:t>
            </a:r>
            <a:r>
              <a:rPr lang="en-US" sz="1900" b="1" dirty="0"/>
              <a:t>These students can be successful in future learning but will likely need some type of focused remediation in their weaker areas</a:t>
            </a:r>
            <a:r>
              <a:rPr lang="en-US" sz="1900" dirty="0"/>
              <a:t>; they do not, necessarily, need a support class.  Their learning should be monitored to ensure their success and to increase their opportunity to reach proficiency.  </a:t>
            </a:r>
          </a:p>
          <a:p>
            <a:pPr marL="0" indent="0">
              <a:buNone/>
            </a:pPr>
            <a:r>
              <a:rPr lang="en-US" sz="1900" dirty="0"/>
              <a:t>In short, this achievement level allows for the recognition of those students who have demonstrated some command, albeit partial, of the grade-level expectations but have not yet reached the full command necessary to signal proficiency.  Proficient students demonstrate a strong, solid command of the grade-level or course content and skills.</a:t>
            </a:r>
          </a:p>
        </p:txBody>
      </p:sp>
    </p:spTree>
    <p:extLst>
      <p:ext uri="{BB962C8B-B14F-4D97-AF65-F5344CB8AC3E}">
        <p14:creationId xmlns:p14="http://schemas.microsoft.com/office/powerpoint/2010/main" val="232787188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0000FF"/>
                </a:solidFill>
              </a:rPr>
              <a:t>Achievement Level Descriptors</a:t>
            </a:r>
          </a:p>
        </p:txBody>
      </p:sp>
      <p:sp>
        <p:nvSpPr>
          <p:cNvPr id="3" name="Content Placeholder 2"/>
          <p:cNvSpPr>
            <a:spLocks noGrp="1"/>
          </p:cNvSpPr>
          <p:nvPr>
            <p:ph idx="1"/>
          </p:nvPr>
        </p:nvSpPr>
        <p:spPr/>
        <p:txBody>
          <a:bodyPr>
            <a:normAutofit fontScale="92500" lnSpcReduction="20000"/>
          </a:bodyPr>
          <a:lstStyle/>
          <a:p>
            <a:pPr marL="0" indent="0">
              <a:buNone/>
            </a:pPr>
            <a:r>
              <a:rPr lang="en-US" b="1" dirty="0">
                <a:solidFill>
                  <a:srgbClr val="FF0000"/>
                </a:solidFill>
                <a:hlinkClick r:id="rId2"/>
              </a:rPr>
              <a:t>Achievement Level Descriptors:</a:t>
            </a:r>
            <a:endParaRPr lang="en-US" b="1" dirty="0">
              <a:solidFill>
                <a:srgbClr val="FF0000"/>
              </a:solidFill>
            </a:endParaRPr>
          </a:p>
          <a:p>
            <a:r>
              <a:rPr lang="en-US" dirty="0"/>
              <a:t>are critical to test score interpretation, helping to give meaning to the scale scores and achievement classifications;</a:t>
            </a:r>
          </a:p>
          <a:p>
            <a:r>
              <a:rPr lang="en-US" dirty="0"/>
              <a:t>represent the progression of understanding, thinking, and reasoning in each content area; and</a:t>
            </a:r>
          </a:p>
          <a:p>
            <a:r>
              <a:rPr lang="en-US" dirty="0"/>
              <a:t>can be viewed as stages of thinking and learning, providing insight into not only the content, but also the cognitive demand and context within which students are able to demonstrate mastery.</a:t>
            </a:r>
          </a:p>
          <a:p>
            <a:endParaRPr lang="en-US" dirty="0"/>
          </a:p>
        </p:txBody>
      </p:sp>
    </p:spTree>
    <p:extLst>
      <p:ext uri="{BB962C8B-B14F-4D97-AF65-F5344CB8AC3E}">
        <p14:creationId xmlns:p14="http://schemas.microsoft.com/office/powerpoint/2010/main" val="415116525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3018" y="0"/>
            <a:ext cx="7195127" cy="909782"/>
          </a:xfrm>
        </p:spPr>
        <p:txBody>
          <a:bodyPr/>
          <a:lstStyle/>
          <a:p>
            <a:pPr algn="ctr"/>
            <a:r>
              <a:rPr lang="en-US" dirty="0">
                <a:solidFill>
                  <a:srgbClr val="0000FF"/>
                </a:solidFill>
              </a:rPr>
              <a:t>Types of Scores</a:t>
            </a:r>
          </a:p>
        </p:txBody>
      </p:sp>
      <p:sp>
        <p:nvSpPr>
          <p:cNvPr id="3" name="Content Placeholder 2"/>
          <p:cNvSpPr>
            <a:spLocks noGrp="1"/>
          </p:cNvSpPr>
          <p:nvPr>
            <p:ph idx="1"/>
          </p:nvPr>
        </p:nvSpPr>
        <p:spPr>
          <a:xfrm>
            <a:off x="831272" y="1316334"/>
            <a:ext cx="7452399" cy="3043230"/>
          </a:xfrm>
        </p:spPr>
        <p:txBody>
          <a:bodyPr>
            <a:normAutofit/>
          </a:bodyPr>
          <a:lstStyle/>
          <a:p>
            <a:pPr lvl="0">
              <a:lnSpc>
                <a:spcPct val="120000"/>
              </a:lnSpc>
              <a:spcBef>
                <a:spcPts val="0"/>
              </a:spcBef>
            </a:pPr>
            <a:r>
              <a:rPr lang="en-US" sz="2400" b="1" dirty="0">
                <a:solidFill>
                  <a:prstClr val="black"/>
                </a:solidFill>
              </a:rPr>
              <a:t>Scale Scores</a:t>
            </a:r>
          </a:p>
          <a:p>
            <a:pPr lvl="1">
              <a:lnSpc>
                <a:spcPct val="120000"/>
              </a:lnSpc>
              <a:spcBef>
                <a:spcPts val="0"/>
              </a:spcBef>
            </a:pPr>
            <a:r>
              <a:rPr lang="en-US" sz="2000" dirty="0">
                <a:solidFill>
                  <a:prstClr val="black"/>
                </a:solidFill>
              </a:rPr>
              <a:t>Range varies depending on grade level and content area </a:t>
            </a:r>
          </a:p>
          <a:p>
            <a:pPr lvl="0">
              <a:lnSpc>
                <a:spcPct val="120000"/>
              </a:lnSpc>
              <a:spcBef>
                <a:spcPts val="0"/>
              </a:spcBef>
            </a:pPr>
            <a:r>
              <a:rPr lang="en-US" sz="2400" b="1" dirty="0">
                <a:solidFill>
                  <a:prstClr val="black"/>
                </a:solidFill>
              </a:rPr>
              <a:t>Achievement Levels</a:t>
            </a:r>
          </a:p>
          <a:p>
            <a:pPr lvl="1">
              <a:lnSpc>
                <a:spcPct val="120000"/>
              </a:lnSpc>
              <a:spcBef>
                <a:spcPts val="0"/>
              </a:spcBef>
            </a:pPr>
            <a:r>
              <a:rPr lang="en-US" sz="2200" b="1" dirty="0">
                <a:solidFill>
                  <a:prstClr val="black"/>
                </a:solidFill>
              </a:rPr>
              <a:t>Achievement Level Cuts</a:t>
            </a:r>
          </a:p>
          <a:p>
            <a:pPr lvl="2">
              <a:lnSpc>
                <a:spcPct val="120000"/>
              </a:lnSpc>
              <a:spcBef>
                <a:spcPts val="0"/>
              </a:spcBef>
            </a:pPr>
            <a:r>
              <a:rPr lang="en-US" sz="2200" dirty="0">
                <a:solidFill>
                  <a:prstClr val="black"/>
                </a:solidFill>
              </a:rPr>
              <a:t>Developing Learner: 	475</a:t>
            </a:r>
          </a:p>
          <a:p>
            <a:pPr lvl="2">
              <a:lnSpc>
                <a:spcPct val="120000"/>
              </a:lnSpc>
              <a:spcBef>
                <a:spcPts val="0"/>
              </a:spcBef>
            </a:pPr>
            <a:r>
              <a:rPr lang="en-US" sz="2200" dirty="0">
                <a:solidFill>
                  <a:prstClr val="black"/>
                </a:solidFill>
              </a:rPr>
              <a:t>Proficient Learner: 	525</a:t>
            </a:r>
          </a:p>
          <a:p>
            <a:pPr lvl="2">
              <a:lnSpc>
                <a:spcPct val="120000"/>
              </a:lnSpc>
              <a:spcBef>
                <a:spcPts val="0"/>
              </a:spcBef>
            </a:pPr>
            <a:r>
              <a:rPr lang="en-US" sz="2200" dirty="0">
                <a:solidFill>
                  <a:prstClr val="black"/>
                </a:solidFill>
              </a:rPr>
              <a:t>Distinguished Learner:   varies from 555 to 610</a:t>
            </a:r>
          </a:p>
          <a:p>
            <a:endParaRPr lang="en-US" dirty="0"/>
          </a:p>
        </p:txBody>
      </p:sp>
      <p:pic>
        <p:nvPicPr>
          <p:cNvPr id="4" name="Audio 3">
            <a:hlinkClick r:id="" action="ppaction://media"/>
            <a:extLst>
              <a:ext uri="{FF2B5EF4-FFF2-40B4-BE49-F238E27FC236}">
                <a16:creationId xmlns:a16="http://schemas.microsoft.com/office/drawing/2014/main" id="{E92C62A2-34CF-4DB7-A0B6-B9C4FF3101F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747125" y="6461125"/>
            <a:ext cx="244475" cy="244475"/>
          </a:xfrm>
          <a:prstGeom prst="rect">
            <a:avLst/>
          </a:prstGeom>
        </p:spPr>
      </p:pic>
    </p:spTree>
    <p:extLst>
      <p:ext uri="{BB962C8B-B14F-4D97-AF65-F5344CB8AC3E}">
        <p14:creationId xmlns:p14="http://schemas.microsoft.com/office/powerpoint/2010/main" val="1849330563"/>
      </p:ext>
    </p:extLst>
  </p:cSld>
  <p:clrMapOvr>
    <a:masterClrMapping/>
  </p:clrMapOvr>
  <mc:AlternateContent xmlns:mc="http://schemas.openxmlformats.org/markup-compatibility/2006" xmlns:p14="http://schemas.microsoft.com/office/powerpoint/2010/main">
    <mc:Choice Requires="p14">
      <p:transition spd="slow" p14:dur="1400" advTm="31821">
        <p14:ripple/>
      </p:transition>
    </mc:Choice>
    <mc:Fallback xmlns="">
      <p:transition spd="slow" advTm="3182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1491" y="245455"/>
            <a:ext cx="7158182" cy="868969"/>
          </a:xfrm>
        </p:spPr>
        <p:txBody>
          <a:bodyPr>
            <a:noAutofit/>
          </a:bodyPr>
          <a:lstStyle/>
          <a:p>
            <a:pPr algn="ctr"/>
            <a:r>
              <a:rPr lang="en-US" dirty="0">
                <a:solidFill>
                  <a:srgbClr val="0000FF"/>
                </a:solidFill>
              </a:rPr>
              <a:t>Domain Signals</a:t>
            </a:r>
            <a:endParaRPr lang="en-US" sz="3600" dirty="0">
              <a:solidFill>
                <a:srgbClr val="0000FF"/>
              </a:solidFill>
            </a:endParaRPr>
          </a:p>
        </p:txBody>
      </p:sp>
      <p:sp>
        <p:nvSpPr>
          <p:cNvPr id="7" name="Content Placeholder 6"/>
          <p:cNvSpPr>
            <a:spLocks noGrp="1"/>
          </p:cNvSpPr>
          <p:nvPr>
            <p:ph idx="1"/>
          </p:nvPr>
        </p:nvSpPr>
        <p:spPr>
          <a:xfrm>
            <a:off x="88490" y="1202761"/>
            <a:ext cx="8967020" cy="5100637"/>
          </a:xfrm>
        </p:spPr>
        <p:txBody>
          <a:bodyPr>
            <a:normAutofit lnSpcReduction="10000"/>
          </a:bodyPr>
          <a:lstStyle/>
          <a:p>
            <a:pPr marL="0" indent="0" algn="ctr">
              <a:lnSpc>
                <a:spcPct val="100000"/>
              </a:lnSpc>
              <a:spcBef>
                <a:spcPts val="600"/>
              </a:spcBef>
              <a:buNone/>
            </a:pPr>
            <a:r>
              <a:rPr lang="en-US" sz="3200" b="1" dirty="0">
                <a:solidFill>
                  <a:srgbClr val="FF0000"/>
                </a:solidFill>
              </a:rPr>
              <a:t>English Language Arts</a:t>
            </a:r>
          </a:p>
          <a:p>
            <a:pPr>
              <a:lnSpc>
                <a:spcPct val="100000"/>
              </a:lnSpc>
              <a:spcBef>
                <a:spcPts val="600"/>
              </a:spcBef>
            </a:pPr>
            <a:r>
              <a:rPr lang="en-US" b="1" dirty="0">
                <a:solidFill>
                  <a:prstClr val="black"/>
                </a:solidFill>
              </a:rPr>
              <a:t>Reading Status </a:t>
            </a:r>
          </a:p>
          <a:p>
            <a:pPr lvl="1">
              <a:lnSpc>
                <a:spcPct val="100000"/>
              </a:lnSpc>
              <a:spcBef>
                <a:spcPts val="600"/>
              </a:spcBef>
            </a:pPr>
            <a:r>
              <a:rPr lang="en-US" sz="2900" dirty="0">
                <a:solidFill>
                  <a:prstClr val="black"/>
                </a:solidFill>
              </a:rPr>
              <a:t>Below Grade Level</a:t>
            </a:r>
          </a:p>
          <a:p>
            <a:pPr lvl="1">
              <a:lnSpc>
                <a:spcPct val="100000"/>
              </a:lnSpc>
              <a:spcBef>
                <a:spcPts val="600"/>
              </a:spcBef>
            </a:pPr>
            <a:r>
              <a:rPr lang="en-US" sz="2900" dirty="0">
                <a:solidFill>
                  <a:prstClr val="black"/>
                </a:solidFill>
              </a:rPr>
              <a:t>On Grade Level or Above</a:t>
            </a:r>
          </a:p>
          <a:p>
            <a:pPr lvl="1">
              <a:lnSpc>
                <a:spcPct val="100000"/>
              </a:lnSpc>
              <a:spcBef>
                <a:spcPts val="600"/>
              </a:spcBef>
            </a:pPr>
            <a:r>
              <a:rPr lang="en-US" sz="2900" dirty="0">
                <a:solidFill>
                  <a:prstClr val="black"/>
                </a:solidFill>
              </a:rPr>
              <a:t>Lexile Score-</a:t>
            </a:r>
            <a:r>
              <a:rPr lang="en-US" dirty="0"/>
              <a:t> </a:t>
            </a:r>
            <a:r>
              <a:rPr lang="en-US" sz="1300" dirty="0"/>
              <a:t>is a standard score that matches a student’s reading ability with difficulty of text material. A Lexile score can be interpreted as the level of book that a student can read with 75% comprehension.</a:t>
            </a:r>
            <a:endParaRPr lang="en-US" sz="1300" dirty="0">
              <a:solidFill>
                <a:prstClr val="black"/>
              </a:solidFill>
            </a:endParaRPr>
          </a:p>
          <a:p>
            <a:pPr>
              <a:lnSpc>
                <a:spcPct val="100000"/>
              </a:lnSpc>
              <a:spcBef>
                <a:spcPts val="600"/>
              </a:spcBef>
            </a:pPr>
            <a:r>
              <a:rPr lang="en-US" b="1" dirty="0">
                <a:solidFill>
                  <a:prstClr val="black"/>
                </a:solidFill>
              </a:rPr>
              <a:t>Writing Scores</a:t>
            </a:r>
          </a:p>
          <a:p>
            <a:pPr lvl="1">
              <a:lnSpc>
                <a:spcPct val="100000"/>
              </a:lnSpc>
              <a:spcBef>
                <a:spcPts val="600"/>
              </a:spcBef>
            </a:pPr>
            <a:r>
              <a:rPr lang="en-US" sz="2800" dirty="0">
                <a:solidFill>
                  <a:prstClr val="black"/>
                </a:solidFill>
              </a:rPr>
              <a:t>Extended Writing Task – rubric score by trait</a:t>
            </a:r>
          </a:p>
          <a:p>
            <a:pPr lvl="2">
              <a:lnSpc>
                <a:spcPct val="100000"/>
              </a:lnSpc>
              <a:spcBef>
                <a:spcPts val="600"/>
              </a:spcBef>
            </a:pPr>
            <a:r>
              <a:rPr lang="en-US" sz="2600" dirty="0">
                <a:solidFill>
                  <a:prstClr val="black"/>
                </a:solidFill>
              </a:rPr>
              <a:t>Ideas, Organization &amp; Coherence </a:t>
            </a:r>
            <a:r>
              <a:rPr lang="en-US" sz="1400" dirty="0">
                <a:solidFill>
                  <a:prstClr val="black"/>
                </a:solidFill>
              </a:rPr>
              <a:t> </a:t>
            </a:r>
            <a:r>
              <a:rPr lang="en-US" sz="1600" dirty="0">
                <a:solidFill>
                  <a:prstClr val="black"/>
                </a:solidFill>
              </a:rPr>
              <a:t>[number of points earned out of 4]</a:t>
            </a:r>
            <a:endParaRPr lang="en-US" sz="2400" dirty="0">
              <a:solidFill>
                <a:prstClr val="black"/>
              </a:solidFill>
            </a:endParaRPr>
          </a:p>
          <a:p>
            <a:pPr lvl="2">
              <a:lnSpc>
                <a:spcPct val="100000"/>
              </a:lnSpc>
              <a:spcBef>
                <a:spcPts val="600"/>
              </a:spcBef>
            </a:pPr>
            <a:r>
              <a:rPr lang="en-US" sz="2600" dirty="0">
                <a:solidFill>
                  <a:prstClr val="black"/>
                </a:solidFill>
              </a:rPr>
              <a:t>Language Usage and Conventions  </a:t>
            </a:r>
            <a:r>
              <a:rPr lang="en-US" sz="1600" dirty="0">
                <a:solidFill>
                  <a:prstClr val="black"/>
                </a:solidFill>
              </a:rPr>
              <a:t>[number of points earned out of 3] </a:t>
            </a:r>
          </a:p>
          <a:p>
            <a:pPr lvl="1">
              <a:lnSpc>
                <a:spcPct val="100000"/>
              </a:lnSpc>
              <a:spcBef>
                <a:spcPts val="600"/>
              </a:spcBef>
            </a:pPr>
            <a:r>
              <a:rPr lang="en-US" sz="2800" dirty="0">
                <a:solidFill>
                  <a:prstClr val="black"/>
                </a:solidFill>
              </a:rPr>
              <a:t>Narrative Writing  </a:t>
            </a:r>
            <a:r>
              <a:rPr lang="en-US" sz="1600" dirty="0">
                <a:solidFill>
                  <a:prstClr val="black"/>
                </a:solidFill>
              </a:rPr>
              <a:t>[number of points earned out of 4 possible]</a:t>
            </a:r>
            <a:endParaRPr lang="en-US" sz="1800" dirty="0">
              <a:solidFill>
                <a:prstClr val="black"/>
              </a:solidFill>
            </a:endParaRPr>
          </a:p>
        </p:txBody>
      </p:sp>
      <p:pic>
        <p:nvPicPr>
          <p:cNvPr id="3" name="Audio 2">
            <a:hlinkClick r:id="" action="ppaction://media"/>
            <a:extLst>
              <a:ext uri="{FF2B5EF4-FFF2-40B4-BE49-F238E27FC236}">
                <a16:creationId xmlns:a16="http://schemas.microsoft.com/office/drawing/2014/main" id="{BCC4AE25-F4E5-41DD-8969-261B13FDDB2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747125" y="6461125"/>
            <a:ext cx="244475" cy="244475"/>
          </a:xfrm>
          <a:prstGeom prst="rect">
            <a:avLst/>
          </a:prstGeom>
        </p:spPr>
      </p:pic>
    </p:spTree>
    <p:extLst>
      <p:ext uri="{BB962C8B-B14F-4D97-AF65-F5344CB8AC3E}">
        <p14:creationId xmlns:p14="http://schemas.microsoft.com/office/powerpoint/2010/main" val="1454921142"/>
      </p:ext>
    </p:extLst>
  </p:cSld>
  <p:clrMapOvr>
    <a:masterClrMapping/>
  </p:clrMapOvr>
  <mc:AlternateContent xmlns:mc="http://schemas.openxmlformats.org/markup-compatibility/2006" xmlns:p14="http://schemas.microsoft.com/office/powerpoint/2010/main">
    <mc:Choice Requires="p14">
      <p:transition spd="slow" p14:dur="1400" advTm="75289">
        <p14:ripple/>
      </p:transition>
    </mc:Choice>
    <mc:Fallback xmlns="">
      <p:transition spd="slow" advTm="7528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9334" y="0"/>
            <a:ext cx="7188812" cy="1478570"/>
          </a:xfrm>
        </p:spPr>
        <p:txBody>
          <a:bodyPr/>
          <a:lstStyle/>
          <a:p>
            <a:pPr algn="ctr"/>
            <a:r>
              <a:rPr lang="en-US" dirty="0">
                <a:solidFill>
                  <a:srgbClr val="0000FF"/>
                </a:solidFill>
              </a:rPr>
              <a:t>Domain Signals</a:t>
            </a:r>
            <a:endParaRPr lang="en-US" dirty="0"/>
          </a:p>
        </p:txBody>
      </p:sp>
      <p:sp>
        <p:nvSpPr>
          <p:cNvPr id="3" name="Content Placeholder 2"/>
          <p:cNvSpPr>
            <a:spLocks noGrp="1"/>
          </p:cNvSpPr>
          <p:nvPr>
            <p:ph idx="1"/>
          </p:nvPr>
        </p:nvSpPr>
        <p:spPr>
          <a:xfrm>
            <a:off x="628649" y="1170308"/>
            <a:ext cx="8025823" cy="4517384"/>
          </a:xfrm>
        </p:spPr>
        <p:txBody>
          <a:bodyPr>
            <a:normAutofit/>
          </a:bodyPr>
          <a:lstStyle/>
          <a:p>
            <a:pPr marL="0" indent="0" algn="ctr">
              <a:buNone/>
            </a:pPr>
            <a:r>
              <a:rPr lang="en-US" sz="3200" b="1" dirty="0">
                <a:solidFill>
                  <a:srgbClr val="FF0000"/>
                </a:solidFill>
              </a:rPr>
              <a:t>Mathematics (3</a:t>
            </a:r>
            <a:r>
              <a:rPr lang="en-US" sz="3200" b="1" baseline="30000" dirty="0">
                <a:solidFill>
                  <a:srgbClr val="FF0000"/>
                </a:solidFill>
              </a:rPr>
              <a:t>rd</a:t>
            </a:r>
            <a:r>
              <a:rPr lang="en-US" sz="3200" b="1" dirty="0">
                <a:solidFill>
                  <a:srgbClr val="FF0000"/>
                </a:solidFill>
              </a:rPr>
              <a:t>-5</a:t>
            </a:r>
            <a:r>
              <a:rPr lang="en-US" sz="3200" b="1" baseline="30000" dirty="0">
                <a:solidFill>
                  <a:srgbClr val="FF0000"/>
                </a:solidFill>
              </a:rPr>
              <a:t>th</a:t>
            </a:r>
            <a:r>
              <a:rPr lang="en-US" sz="3200" b="1" dirty="0">
                <a:solidFill>
                  <a:srgbClr val="FF0000"/>
                </a:solidFill>
              </a:rPr>
              <a:t>), Science (5</a:t>
            </a:r>
            <a:r>
              <a:rPr lang="en-US" sz="3200" b="1" baseline="30000" dirty="0">
                <a:solidFill>
                  <a:srgbClr val="FF0000"/>
                </a:solidFill>
              </a:rPr>
              <a:t>th</a:t>
            </a:r>
            <a:r>
              <a:rPr lang="en-US" sz="3200" b="1" dirty="0">
                <a:solidFill>
                  <a:srgbClr val="FF0000"/>
                </a:solidFill>
              </a:rPr>
              <a:t>)</a:t>
            </a:r>
            <a:endParaRPr lang="en-US" sz="1600" dirty="0"/>
          </a:p>
          <a:p>
            <a:r>
              <a:rPr lang="en-US" dirty="0"/>
              <a:t>Remediate Learning</a:t>
            </a:r>
          </a:p>
          <a:p>
            <a:r>
              <a:rPr lang="en-US" dirty="0"/>
              <a:t>Monitor Learning</a:t>
            </a:r>
          </a:p>
          <a:p>
            <a:r>
              <a:rPr lang="en-US" dirty="0"/>
              <a:t>Accelerate Learning</a:t>
            </a:r>
          </a:p>
          <a:p>
            <a:pPr marL="0" indent="0">
              <a:buNone/>
            </a:pPr>
            <a:r>
              <a:rPr lang="en-US" b="1" dirty="0">
                <a:solidFill>
                  <a:srgbClr val="0000FF"/>
                </a:solidFill>
              </a:rPr>
              <a:t>Domain Performance:</a:t>
            </a:r>
          </a:p>
          <a:p>
            <a:pPr marL="0" indent="0">
              <a:buNone/>
            </a:pPr>
            <a:r>
              <a:rPr lang="en-US" sz="2400" i="1" dirty="0"/>
              <a:t>What is the likelihood the student would achieve proficiency on the test given his/her performance in the domain?</a:t>
            </a:r>
          </a:p>
        </p:txBody>
      </p:sp>
      <p:pic>
        <p:nvPicPr>
          <p:cNvPr id="4" name="Audio 3">
            <a:hlinkClick r:id="" action="ppaction://media"/>
            <a:extLst>
              <a:ext uri="{FF2B5EF4-FFF2-40B4-BE49-F238E27FC236}">
                <a16:creationId xmlns:a16="http://schemas.microsoft.com/office/drawing/2014/main" id="{0D55ACD2-44EA-40C9-BA48-EECF75A273C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747125" y="6461125"/>
            <a:ext cx="244475" cy="244475"/>
          </a:xfrm>
          <a:prstGeom prst="rect">
            <a:avLst/>
          </a:prstGeom>
        </p:spPr>
      </p:pic>
    </p:spTree>
    <p:extLst>
      <p:ext uri="{BB962C8B-B14F-4D97-AF65-F5344CB8AC3E}">
        <p14:creationId xmlns:p14="http://schemas.microsoft.com/office/powerpoint/2010/main" val="4002263377"/>
      </p:ext>
    </p:extLst>
  </p:cSld>
  <p:clrMapOvr>
    <a:masterClrMapping/>
  </p:clrMapOvr>
  <mc:AlternateContent xmlns:mc="http://schemas.openxmlformats.org/markup-compatibility/2006" xmlns:p14="http://schemas.microsoft.com/office/powerpoint/2010/main">
    <mc:Choice Requires="p14">
      <p:transition spd="slow" p14:dur="1400" advTm="21743">
        <p14:ripple/>
      </p:transition>
    </mc:Choice>
    <mc:Fallback xmlns="">
      <p:transition spd="slow" advTm="2174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4"/>
          <a:stretch>
            <a:fillRect/>
          </a:stretch>
        </p:blipFill>
        <p:spPr>
          <a:xfrm>
            <a:off x="0" y="1517935"/>
            <a:ext cx="9144000" cy="3562066"/>
          </a:xfrm>
          <a:prstGeom prst="rect">
            <a:avLst/>
          </a:prstGeom>
        </p:spPr>
      </p:pic>
      <p:sp>
        <p:nvSpPr>
          <p:cNvPr id="3" name="TextBox 2">
            <a:extLst>
              <a:ext uri="{FF2B5EF4-FFF2-40B4-BE49-F238E27FC236}">
                <a16:creationId xmlns:a16="http://schemas.microsoft.com/office/drawing/2014/main" id="{246FC45D-D2FD-4674-8376-9B1EFBFD98D8}"/>
              </a:ext>
            </a:extLst>
          </p:cNvPr>
          <p:cNvSpPr txBox="1"/>
          <p:nvPr/>
        </p:nvSpPr>
        <p:spPr>
          <a:xfrm>
            <a:off x="0" y="4629151"/>
            <a:ext cx="9144000" cy="482600"/>
          </a:xfrm>
          <a:prstGeom prst="rect">
            <a:avLst/>
          </a:prstGeom>
          <a:solidFill>
            <a:schemeClr val="bg2">
              <a:lumMod val="75000"/>
            </a:schemeClr>
          </a:solidFill>
        </p:spPr>
        <p:txBody>
          <a:bodyPr wrap="square" rtlCol="0">
            <a:spAutoFit/>
          </a:bodyPr>
          <a:lstStyle/>
          <a:p>
            <a:endParaRPr lang="en-US" dirty="0"/>
          </a:p>
        </p:txBody>
      </p:sp>
      <p:pic>
        <p:nvPicPr>
          <p:cNvPr id="4" name="Audio 3">
            <a:hlinkClick r:id="" action="ppaction://media"/>
            <a:extLst>
              <a:ext uri="{FF2B5EF4-FFF2-40B4-BE49-F238E27FC236}">
                <a16:creationId xmlns:a16="http://schemas.microsoft.com/office/drawing/2014/main" id="{EC75BED8-ABC7-4D75-88D5-183D70E5A5A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747125" y="6461125"/>
            <a:ext cx="244475" cy="244475"/>
          </a:xfrm>
          <a:prstGeom prst="rect">
            <a:avLst/>
          </a:prstGeom>
        </p:spPr>
      </p:pic>
    </p:spTree>
    <p:extLst>
      <p:ext uri="{BB962C8B-B14F-4D97-AF65-F5344CB8AC3E}">
        <p14:creationId xmlns:p14="http://schemas.microsoft.com/office/powerpoint/2010/main" val="1763783497"/>
      </p:ext>
    </p:extLst>
  </p:cSld>
  <p:clrMapOvr>
    <a:masterClrMapping/>
  </p:clrMapOvr>
  <mc:AlternateContent xmlns:mc="http://schemas.openxmlformats.org/markup-compatibility/2006" xmlns:p14="http://schemas.microsoft.com/office/powerpoint/2010/main">
    <mc:Choice Requires="p14">
      <p:transition spd="slow" p14:dur="1400" advTm="66372">
        <p14:ripple/>
      </p:transition>
    </mc:Choice>
    <mc:Fallback xmlns="">
      <p:transition spd="slow" advTm="6637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324A6BA-6AA8-4525-B55F-3740B6D34071}"/>
              </a:ext>
            </a:extLst>
          </p:cNvPr>
          <p:cNvPicPr>
            <a:picLocks noChangeAspect="1"/>
          </p:cNvPicPr>
          <p:nvPr/>
        </p:nvPicPr>
        <p:blipFill>
          <a:blip r:embed="rId4"/>
          <a:stretch>
            <a:fillRect/>
          </a:stretch>
        </p:blipFill>
        <p:spPr>
          <a:xfrm>
            <a:off x="-21007" y="1314450"/>
            <a:ext cx="9187130" cy="4222750"/>
          </a:xfrm>
          <a:prstGeom prst="rect">
            <a:avLst/>
          </a:prstGeom>
        </p:spPr>
      </p:pic>
      <p:sp>
        <p:nvSpPr>
          <p:cNvPr id="5" name="TextBox 4">
            <a:extLst>
              <a:ext uri="{FF2B5EF4-FFF2-40B4-BE49-F238E27FC236}">
                <a16:creationId xmlns:a16="http://schemas.microsoft.com/office/drawing/2014/main" id="{64D0C0CE-A01B-441E-88BE-3E1473D2DDA4}"/>
              </a:ext>
            </a:extLst>
          </p:cNvPr>
          <p:cNvSpPr txBox="1"/>
          <p:nvPr/>
        </p:nvSpPr>
        <p:spPr>
          <a:xfrm>
            <a:off x="-22124" y="4870451"/>
            <a:ext cx="9248673" cy="923330"/>
          </a:xfrm>
          <a:prstGeom prst="rect">
            <a:avLst/>
          </a:prstGeom>
          <a:solidFill>
            <a:schemeClr val="bg2"/>
          </a:solidFill>
        </p:spPr>
        <p:txBody>
          <a:bodyPr wrap="square" rtlCol="0">
            <a:spAutoFit/>
          </a:bodyPr>
          <a:lstStyle/>
          <a:p>
            <a:endParaRPr lang="en-US" dirty="0"/>
          </a:p>
          <a:p>
            <a:endParaRPr lang="en-US" dirty="0"/>
          </a:p>
          <a:p>
            <a:endParaRPr lang="en-US" dirty="0"/>
          </a:p>
        </p:txBody>
      </p:sp>
      <p:pic>
        <p:nvPicPr>
          <p:cNvPr id="3" name="Audio 2">
            <a:hlinkClick r:id="" action="ppaction://media"/>
            <a:extLst>
              <a:ext uri="{FF2B5EF4-FFF2-40B4-BE49-F238E27FC236}">
                <a16:creationId xmlns:a16="http://schemas.microsoft.com/office/drawing/2014/main" id="{EA51FCA2-CE6C-4B88-B948-25DC519EA2D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747125" y="6461125"/>
            <a:ext cx="244475" cy="244475"/>
          </a:xfrm>
          <a:prstGeom prst="rect">
            <a:avLst/>
          </a:prstGeom>
        </p:spPr>
      </p:pic>
    </p:spTree>
    <p:extLst>
      <p:ext uri="{BB962C8B-B14F-4D97-AF65-F5344CB8AC3E}">
        <p14:creationId xmlns:p14="http://schemas.microsoft.com/office/powerpoint/2010/main" val="464879807"/>
      </p:ext>
    </p:extLst>
  </p:cSld>
  <p:clrMapOvr>
    <a:masterClrMapping/>
  </p:clrMapOvr>
  <mc:AlternateContent xmlns:mc="http://schemas.openxmlformats.org/markup-compatibility/2006" xmlns:p14="http://schemas.microsoft.com/office/powerpoint/2010/main">
    <mc:Choice Requires="p14">
      <p:transition spd="slow" p14:dur="1400" advTm="29011">
        <p14:ripple/>
      </p:transition>
    </mc:Choice>
    <mc:Fallback xmlns="">
      <p:transition spd="slow" advTm="2901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0110" y="828512"/>
            <a:ext cx="7520940" cy="548640"/>
          </a:xfrm>
        </p:spPr>
        <p:txBody>
          <a:bodyPr>
            <a:normAutofit fontScale="90000"/>
          </a:bodyPr>
          <a:lstStyle/>
          <a:p>
            <a:pPr algn="ctr"/>
            <a:r>
              <a:rPr lang="en-US" dirty="0">
                <a:latin typeface="+mj-lt"/>
              </a:rPr>
              <a:t>Item Types</a:t>
            </a:r>
          </a:p>
        </p:txBody>
      </p:sp>
      <p:sp>
        <p:nvSpPr>
          <p:cNvPr id="5" name="Content Placeholder 2"/>
          <p:cNvSpPr txBox="1">
            <a:spLocks/>
          </p:cNvSpPr>
          <p:nvPr/>
        </p:nvSpPr>
        <p:spPr>
          <a:xfrm>
            <a:off x="321252" y="1714500"/>
            <a:ext cx="8365548" cy="4290646"/>
          </a:xfrm>
          <a:prstGeom prst="rect">
            <a:avLst/>
          </a:prstGeom>
          <a:solidFill>
            <a:schemeClr val="bg1"/>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lvl="1">
              <a:spcBef>
                <a:spcPts val="1000"/>
              </a:spcBef>
            </a:pPr>
            <a:r>
              <a:rPr lang="en-US" altLang="en-US" dirty="0"/>
              <a:t>Multiple-Part Items</a:t>
            </a:r>
          </a:p>
          <a:p>
            <a:pPr lvl="1"/>
            <a:r>
              <a:rPr lang="en-US" altLang="en-US" dirty="0"/>
              <a:t>Field test slots (Sections 2 &amp; 3 in ELA)</a:t>
            </a:r>
          </a:p>
          <a:p>
            <a:pPr lvl="1"/>
            <a:r>
              <a:rPr lang="en-US" altLang="en-US" dirty="0"/>
              <a:t>Evidence-Based Selected-Response (EBSR) Items for English Language Arts – a </a:t>
            </a:r>
            <a:r>
              <a:rPr lang="en-US" dirty="0"/>
              <a:t>two-part multiple-choice item that requires students to complete both parts </a:t>
            </a:r>
          </a:p>
          <a:p>
            <a:pPr lvl="2"/>
            <a:r>
              <a:rPr lang="en-US" dirty="0"/>
              <a:t>First part answers inferential or key concept question related to text. Includes one correct response</a:t>
            </a:r>
          </a:p>
          <a:p>
            <a:pPr lvl="2"/>
            <a:r>
              <a:rPr lang="en-US" dirty="0"/>
              <a:t>Second part is evidence from the text used to support the inference or idea. May include one or more correct response(s)</a:t>
            </a:r>
          </a:p>
          <a:p>
            <a:pPr lvl="2"/>
            <a:r>
              <a:rPr lang="en-US" dirty="0"/>
              <a:t>2-point score value with opportunity for partial credit. Part One and Two must be correct to receive 2-Points.  1-Point if only Part One is correct</a:t>
            </a:r>
          </a:p>
          <a:p>
            <a:pPr marL="457200" lvl="1" indent="0">
              <a:buNone/>
            </a:pPr>
            <a:endParaRPr lang="en-US" altLang="en-US" dirty="0"/>
          </a:p>
          <a:p>
            <a:pPr lvl="2">
              <a:buFont typeface="Wingdings" panose="05000000000000000000" pitchFamily="2" charset="2"/>
              <a:buChar char="Ø"/>
            </a:pPr>
            <a:endParaRPr lang="en-US" altLang="en-US" b="1" dirty="0"/>
          </a:p>
          <a:p>
            <a:endParaRPr lang="en-US" altLang="en-US" dirty="0"/>
          </a:p>
          <a:p>
            <a:endParaRPr lang="en-US" altLang="en-US" sz="2200" dirty="0"/>
          </a:p>
        </p:txBody>
      </p:sp>
      <p:pic>
        <p:nvPicPr>
          <p:cNvPr id="3" name="Audio 2">
            <a:hlinkClick r:id="" action="ppaction://media"/>
            <a:extLst>
              <a:ext uri="{FF2B5EF4-FFF2-40B4-BE49-F238E27FC236}">
                <a16:creationId xmlns:a16="http://schemas.microsoft.com/office/drawing/2014/main" id="{DCC6389C-98BF-4E37-9203-C638583F478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747125" y="6461125"/>
            <a:ext cx="244475" cy="244475"/>
          </a:xfrm>
          <a:prstGeom prst="rect">
            <a:avLst/>
          </a:prstGeom>
        </p:spPr>
      </p:pic>
    </p:spTree>
    <p:extLst>
      <p:ext uri="{BB962C8B-B14F-4D97-AF65-F5344CB8AC3E}">
        <p14:creationId xmlns:p14="http://schemas.microsoft.com/office/powerpoint/2010/main" val="1938927516"/>
      </p:ext>
    </p:extLst>
  </p:cSld>
  <p:clrMapOvr>
    <a:masterClrMapping/>
  </p:clrMapOvr>
  <mc:AlternateContent xmlns:mc="http://schemas.openxmlformats.org/markup-compatibility/2006" xmlns:p14="http://schemas.microsoft.com/office/powerpoint/2010/main">
    <mc:Choice Requires="p14">
      <p:transition spd="slow" p14:dur="1400" advTm="67185">
        <p14:ripple/>
      </p:transition>
    </mc:Choice>
    <mc:Fallback xmlns="">
      <p:transition spd="slow" advTm="6718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6780" y="762000"/>
            <a:ext cx="7520940" cy="548640"/>
          </a:xfrm>
        </p:spPr>
        <p:txBody>
          <a:bodyPr>
            <a:normAutofit fontScale="90000"/>
          </a:bodyPr>
          <a:lstStyle/>
          <a:p>
            <a:pPr algn="ctr"/>
            <a:r>
              <a:rPr lang="en-US" dirty="0">
                <a:latin typeface="+mj-lt"/>
              </a:rPr>
              <a:t>Evidence-Based Selected Response- part 1 online</a:t>
            </a:r>
          </a:p>
        </p:txBody>
      </p:sp>
      <p:pic>
        <p:nvPicPr>
          <p:cNvPr id="5" name="Content Placeholder 4"/>
          <p:cNvPicPr>
            <a:picLocks noGrp="1"/>
          </p:cNvPicPr>
          <p:nvPr>
            <p:ph idx="1"/>
          </p:nvPr>
        </p:nvPicPr>
        <p:blipFill>
          <a:blip r:embed="rId4"/>
          <a:stretch>
            <a:fillRect/>
          </a:stretch>
        </p:blipFill>
        <p:spPr>
          <a:xfrm>
            <a:off x="334107" y="1509345"/>
            <a:ext cx="8254511" cy="4785947"/>
          </a:xfrm>
          <a:prstGeom prst="rect">
            <a:avLst/>
          </a:prstGeom>
        </p:spPr>
      </p:pic>
      <p:pic>
        <p:nvPicPr>
          <p:cNvPr id="3" name="Audio 2">
            <a:hlinkClick r:id="" action="ppaction://media"/>
            <a:extLst>
              <a:ext uri="{FF2B5EF4-FFF2-40B4-BE49-F238E27FC236}">
                <a16:creationId xmlns:a16="http://schemas.microsoft.com/office/drawing/2014/main" id="{19255FB1-F3EC-4B43-B4F7-1750281045F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747125" y="6461125"/>
            <a:ext cx="244475" cy="244475"/>
          </a:xfrm>
          <a:prstGeom prst="rect">
            <a:avLst/>
          </a:prstGeom>
        </p:spPr>
      </p:pic>
    </p:spTree>
    <p:extLst>
      <p:ext uri="{BB962C8B-B14F-4D97-AF65-F5344CB8AC3E}">
        <p14:creationId xmlns:p14="http://schemas.microsoft.com/office/powerpoint/2010/main" val="701935212"/>
      </p:ext>
    </p:extLst>
  </p:cSld>
  <p:clrMapOvr>
    <a:masterClrMapping/>
  </p:clrMapOvr>
  <mc:AlternateContent xmlns:mc="http://schemas.openxmlformats.org/markup-compatibility/2006" xmlns:p14="http://schemas.microsoft.com/office/powerpoint/2010/main">
    <mc:Choice Requires="p14">
      <p:transition spd="slow" p14:dur="1400" advTm="21418">
        <p14:ripple/>
      </p:transition>
    </mc:Choice>
    <mc:Fallback xmlns="">
      <p:transition spd="slow" advTm="2141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150076" y="1432223"/>
            <a:ext cx="2236542" cy="3357976"/>
          </a:xfrm>
        </p:spPr>
        <p:txBody>
          <a:bodyPr vert="horz" lIns="91440" tIns="45720" rIns="91440" bIns="45720" rtlCol="0" anchor="ctr">
            <a:normAutofit/>
          </a:bodyPr>
          <a:lstStyle/>
          <a:p>
            <a:pPr>
              <a:lnSpc>
                <a:spcPct val="80000"/>
              </a:lnSpc>
            </a:pPr>
            <a:r>
              <a:rPr lang="en-US" dirty="0"/>
              <a:t>Evidence-based selected response- part 2 online</a:t>
            </a:r>
          </a:p>
        </p:txBody>
      </p:sp>
      <p:pic>
        <p:nvPicPr>
          <p:cNvPr id="8" name="Content Placeholder 5"/>
          <p:cNvPicPr>
            <a:picLocks/>
          </p:cNvPicPr>
          <p:nvPr/>
        </p:nvPicPr>
        <p:blipFill rotWithShape="1">
          <a:blip r:embed="rId4"/>
          <a:srcRect r="26997"/>
          <a:stretch/>
        </p:blipFill>
        <p:spPr>
          <a:xfrm>
            <a:off x="690624" y="1328839"/>
            <a:ext cx="4985547" cy="4131686"/>
          </a:xfrm>
          <a:prstGeom prst="rect">
            <a:avLst/>
          </a:prstGeom>
        </p:spPr>
      </p:pic>
      <p:pic>
        <p:nvPicPr>
          <p:cNvPr id="3" name="Audio 2">
            <a:hlinkClick r:id="" action="ppaction://media"/>
            <a:extLst>
              <a:ext uri="{FF2B5EF4-FFF2-40B4-BE49-F238E27FC236}">
                <a16:creationId xmlns:a16="http://schemas.microsoft.com/office/drawing/2014/main" id="{531B1CF5-2FA3-492C-8417-372A8E7ABD3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747125" y="6461125"/>
            <a:ext cx="244475" cy="244475"/>
          </a:xfrm>
          <a:prstGeom prst="rect">
            <a:avLst/>
          </a:prstGeom>
        </p:spPr>
      </p:pic>
    </p:spTree>
    <p:extLst>
      <p:ext uri="{BB962C8B-B14F-4D97-AF65-F5344CB8AC3E}">
        <p14:creationId xmlns:p14="http://schemas.microsoft.com/office/powerpoint/2010/main" val="1984456613"/>
      </p:ext>
    </p:extLst>
  </p:cSld>
  <p:clrMapOvr>
    <a:masterClrMapping/>
  </p:clrMapOvr>
  <mc:AlternateContent xmlns:mc="http://schemas.openxmlformats.org/markup-compatibility/2006" xmlns:p14="http://schemas.microsoft.com/office/powerpoint/2010/main">
    <mc:Choice Requires="p14">
      <p:transition spd="slow" p14:dur="1400" advTm="29894">
        <p14:ripple/>
      </p:transition>
    </mc:Choice>
    <mc:Fallback xmlns="">
      <p:transition spd="slow" advTm="2989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10" presetClass="entr" presetSubtype="0" fill="hold" grpId="0" nodeType="withEffect">
                                  <p:stCondLst>
                                    <p:cond delay="1000"/>
                                  </p:stCondLst>
                                  <p:iterate type="lt">
                                    <p:tmPct val="10000"/>
                                  </p:iterate>
                                  <p:childTnLst>
                                    <p:set>
                                      <p:cBhvr>
                                        <p:cTn id="8" dur="1" fill="hold">
                                          <p:stCondLst>
                                            <p:cond delay="0"/>
                                          </p:stCondLst>
                                        </p:cTn>
                                        <p:tgtEl>
                                          <p:spTgt spid="2"/>
                                        </p:tgtEl>
                                        <p:attrNameLst>
                                          <p:attrName>style.visibility</p:attrName>
                                        </p:attrNameLst>
                                      </p:cBhvr>
                                      <p:to>
                                        <p:strVal val="visible"/>
                                      </p:to>
                                    </p:set>
                                    <p:animEffect transition="in" filter="fade">
                                      <p:cBhvr>
                                        <p:cTn id="9"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3"/>
                </p:tgtEl>
              </p:cMediaNode>
            </p:audio>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618" y="415589"/>
            <a:ext cx="8435340" cy="548640"/>
          </a:xfrm>
        </p:spPr>
        <p:txBody>
          <a:bodyPr>
            <a:normAutofit fontScale="90000"/>
          </a:bodyPr>
          <a:lstStyle/>
          <a:p>
            <a:pPr algn="ctr"/>
            <a:r>
              <a:rPr lang="en-US" sz="4800" dirty="0">
                <a:latin typeface="+mj-lt"/>
              </a:rPr>
              <a:t>ELA Section 3: Online Test Takers </a:t>
            </a:r>
          </a:p>
        </p:txBody>
      </p:sp>
      <p:pic>
        <p:nvPicPr>
          <p:cNvPr id="5" name="Content Placeholder 4"/>
          <p:cNvPicPr>
            <a:picLocks noGrp="1" noChangeAspect="1"/>
          </p:cNvPicPr>
          <p:nvPr>
            <p:ph idx="1"/>
          </p:nvPr>
        </p:nvPicPr>
        <p:blipFill>
          <a:blip r:embed="rId4"/>
          <a:stretch>
            <a:fillRect/>
          </a:stretch>
        </p:blipFill>
        <p:spPr>
          <a:xfrm>
            <a:off x="2932053" y="2071010"/>
            <a:ext cx="5815072" cy="3541712"/>
          </a:xfrm>
          <a:prstGeom prst="rect">
            <a:avLst/>
          </a:prstGeom>
        </p:spPr>
      </p:pic>
      <p:sp>
        <p:nvSpPr>
          <p:cNvPr id="6" name="Title 1"/>
          <p:cNvSpPr txBox="1">
            <a:spLocks/>
          </p:cNvSpPr>
          <p:nvPr/>
        </p:nvSpPr>
        <p:spPr>
          <a:xfrm>
            <a:off x="125522" y="1401085"/>
            <a:ext cx="8889781" cy="411547"/>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en-US" sz="2400" dirty="0">
                <a:latin typeface="+mn-lt"/>
              </a:rPr>
              <a:t>ELA Section 3 Online Item 59 </a:t>
            </a:r>
          </a:p>
          <a:p>
            <a:pPr algn="ctr"/>
            <a:r>
              <a:rPr lang="en-US" sz="2400" dirty="0">
                <a:latin typeface="+mn-lt"/>
              </a:rPr>
              <a:t>Constructed Response</a:t>
            </a:r>
          </a:p>
        </p:txBody>
      </p:sp>
      <p:sp>
        <p:nvSpPr>
          <p:cNvPr id="7" name="TextBox 6"/>
          <p:cNvSpPr txBox="1"/>
          <p:nvPr/>
        </p:nvSpPr>
        <p:spPr>
          <a:xfrm>
            <a:off x="112653" y="2075759"/>
            <a:ext cx="2819400" cy="3724096"/>
          </a:xfrm>
          <a:prstGeom prst="rect">
            <a:avLst/>
          </a:prstGeom>
          <a:solidFill>
            <a:schemeClr val="tx2">
              <a:lumMod val="50000"/>
            </a:schemeClr>
          </a:solidFill>
        </p:spPr>
        <p:txBody>
          <a:bodyPr wrap="square" rtlCol="0">
            <a:spAutoFit/>
          </a:bodyPr>
          <a:lstStyle/>
          <a:p>
            <a:pPr marL="285750" indent="-285750">
              <a:spcAft>
                <a:spcPts val="1200"/>
              </a:spcAft>
              <a:buFont typeface="Arial" panose="020B0604020202020204" pitchFamily="34" charset="0"/>
              <a:buChar char="•"/>
            </a:pPr>
            <a:r>
              <a:rPr lang="en-US" dirty="0">
                <a:solidFill>
                  <a:prstClr val="black"/>
                </a:solidFill>
              </a:rPr>
              <a:t>The left side of the screen- the Reading Passage </a:t>
            </a:r>
          </a:p>
          <a:p>
            <a:pPr marL="285750" indent="-285750">
              <a:spcAft>
                <a:spcPts val="1200"/>
              </a:spcAft>
              <a:buFont typeface="Arial" panose="020B0604020202020204" pitchFamily="34" charset="0"/>
              <a:buChar char="•"/>
            </a:pPr>
            <a:r>
              <a:rPr lang="en-US" dirty="0">
                <a:solidFill>
                  <a:prstClr val="black"/>
                </a:solidFill>
              </a:rPr>
              <a:t>The right side of the screen- the test items and the Writing Task function independently .</a:t>
            </a:r>
          </a:p>
          <a:p>
            <a:pPr marL="285750" indent="-285750">
              <a:buFont typeface="Arial" panose="020B0604020202020204" pitchFamily="34" charset="0"/>
              <a:buChar char="•"/>
            </a:pPr>
            <a:r>
              <a:rPr lang="en-US" dirty="0">
                <a:solidFill>
                  <a:prstClr val="black"/>
                </a:solidFill>
              </a:rPr>
              <a:t>Students can refer to either passage or Writing Task while typing a response.</a:t>
            </a:r>
          </a:p>
        </p:txBody>
      </p:sp>
      <p:sp>
        <p:nvSpPr>
          <p:cNvPr id="11" name="TextBox 10"/>
          <p:cNvSpPr txBox="1"/>
          <p:nvPr/>
        </p:nvSpPr>
        <p:spPr>
          <a:xfrm>
            <a:off x="6125762" y="3962140"/>
            <a:ext cx="2280355" cy="1477328"/>
          </a:xfrm>
          <a:prstGeom prst="rect">
            <a:avLst/>
          </a:prstGeom>
          <a:ln w="38100">
            <a:solidFill>
              <a:srgbClr val="FFC000"/>
            </a:solidFill>
          </a:ln>
        </p:spPr>
        <p:txBody>
          <a:bodyPr wrap="square" rtlCol="0">
            <a:spAutoFit/>
          </a:bodyPr>
          <a:lstStyle/>
          <a:p>
            <a:pPr algn="ctr"/>
            <a:r>
              <a:rPr lang="en-US" u="sng" dirty="0">
                <a:solidFill>
                  <a:schemeClr val="bg2"/>
                </a:solidFill>
              </a:rPr>
              <a:t>Short cut keys for Text Entry Boxes</a:t>
            </a:r>
          </a:p>
          <a:p>
            <a:pPr marL="285750" indent="-285750">
              <a:buFont typeface="Arial" panose="020B0604020202020204" pitchFamily="34" charset="0"/>
              <a:buChar char="•"/>
            </a:pPr>
            <a:r>
              <a:rPr lang="en-US" dirty="0">
                <a:solidFill>
                  <a:schemeClr val="bg2"/>
                </a:solidFill>
              </a:rPr>
              <a:t>Ctrl + C = Copy</a:t>
            </a:r>
          </a:p>
          <a:p>
            <a:pPr marL="285750" indent="-285750">
              <a:buFont typeface="Arial" panose="020B0604020202020204" pitchFamily="34" charset="0"/>
              <a:buChar char="•"/>
            </a:pPr>
            <a:r>
              <a:rPr lang="en-US" dirty="0">
                <a:solidFill>
                  <a:schemeClr val="bg2"/>
                </a:solidFill>
              </a:rPr>
              <a:t>Ctrl + X = Cut</a:t>
            </a:r>
          </a:p>
          <a:p>
            <a:pPr marL="285750" indent="-285750">
              <a:buFont typeface="Arial" panose="020B0604020202020204" pitchFamily="34" charset="0"/>
              <a:buChar char="•"/>
            </a:pPr>
            <a:r>
              <a:rPr lang="en-US" dirty="0">
                <a:solidFill>
                  <a:schemeClr val="bg2"/>
                </a:solidFill>
              </a:rPr>
              <a:t>Ctrl = V = Paste</a:t>
            </a:r>
          </a:p>
        </p:txBody>
      </p:sp>
      <p:pic>
        <p:nvPicPr>
          <p:cNvPr id="3" name="Audio 2">
            <a:hlinkClick r:id="" action="ppaction://media"/>
            <a:extLst>
              <a:ext uri="{FF2B5EF4-FFF2-40B4-BE49-F238E27FC236}">
                <a16:creationId xmlns:a16="http://schemas.microsoft.com/office/drawing/2014/main" id="{4383C9DC-A688-4417-87CB-34B1FB2AF05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747125" y="6461125"/>
            <a:ext cx="244475" cy="244475"/>
          </a:xfrm>
          <a:prstGeom prst="rect">
            <a:avLst/>
          </a:prstGeom>
        </p:spPr>
      </p:pic>
    </p:spTree>
    <p:extLst>
      <p:ext uri="{BB962C8B-B14F-4D97-AF65-F5344CB8AC3E}">
        <p14:creationId xmlns:p14="http://schemas.microsoft.com/office/powerpoint/2010/main" val="3770939736"/>
      </p:ext>
    </p:extLst>
  </p:cSld>
  <p:clrMapOvr>
    <a:masterClrMapping/>
  </p:clrMapOvr>
  <mc:AlternateContent xmlns:mc="http://schemas.openxmlformats.org/markup-compatibility/2006" xmlns:p14="http://schemas.microsoft.com/office/powerpoint/2010/main">
    <mc:Choice Requires="p14">
      <p:transition spd="slow" p14:dur="1400" advTm="43268">
        <p14:ripple/>
      </p:transition>
    </mc:Choice>
    <mc:Fallback xmlns="">
      <p:transition spd="slow" advTm="4326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7812" y="747086"/>
            <a:ext cx="7520940" cy="548640"/>
          </a:xfrm>
        </p:spPr>
        <p:txBody>
          <a:bodyPr>
            <a:normAutofit fontScale="90000"/>
          </a:bodyPr>
          <a:lstStyle/>
          <a:p>
            <a:pPr algn="ctr"/>
            <a:r>
              <a:rPr lang="en-US" dirty="0">
                <a:latin typeface="+mj-lt"/>
              </a:rPr>
              <a:t>item types</a:t>
            </a:r>
          </a:p>
        </p:txBody>
      </p:sp>
      <p:sp>
        <p:nvSpPr>
          <p:cNvPr id="5" name="Content Placeholder 2"/>
          <p:cNvSpPr txBox="1">
            <a:spLocks/>
          </p:cNvSpPr>
          <p:nvPr/>
        </p:nvSpPr>
        <p:spPr>
          <a:xfrm>
            <a:off x="533399" y="1406769"/>
            <a:ext cx="8179777" cy="4624754"/>
          </a:xfrm>
          <a:prstGeom prst="rect">
            <a:avLst/>
          </a:prstGeom>
          <a:solidFill>
            <a:schemeClr val="bg2">
              <a:lumMod val="75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lvl="1">
              <a:spcBef>
                <a:spcPts val="1000"/>
              </a:spcBef>
            </a:pPr>
            <a:r>
              <a:rPr lang="en-US" altLang="en-US" sz="2800" dirty="0"/>
              <a:t>Multiple-Select Items</a:t>
            </a:r>
          </a:p>
          <a:p>
            <a:pPr lvl="1"/>
            <a:r>
              <a:rPr lang="en-US" dirty="0"/>
              <a:t>Field test slots</a:t>
            </a:r>
          </a:p>
          <a:p>
            <a:pPr lvl="1"/>
            <a:r>
              <a:rPr lang="en-US" dirty="0"/>
              <a:t>Allows for more than one correct answer</a:t>
            </a:r>
          </a:p>
          <a:p>
            <a:pPr lvl="1"/>
            <a:r>
              <a:rPr lang="en-US" dirty="0"/>
              <a:t>There are five or six options listed</a:t>
            </a:r>
          </a:p>
          <a:p>
            <a:pPr lvl="1"/>
            <a:r>
              <a:rPr lang="en-US" dirty="0"/>
              <a:t>Number of selections are limited to the number of correct responses</a:t>
            </a:r>
          </a:p>
          <a:p>
            <a:pPr lvl="1"/>
            <a:r>
              <a:rPr lang="en-US" dirty="0"/>
              <a:t>Provides students with the opportunity to show fluency and/or multiple representations </a:t>
            </a:r>
          </a:p>
          <a:p>
            <a:pPr lvl="1"/>
            <a:r>
              <a:rPr lang="en-US" dirty="0"/>
              <a:t>2 points for all correct or 1 point for a specific combination(s).</a:t>
            </a:r>
          </a:p>
        </p:txBody>
      </p:sp>
      <p:pic>
        <p:nvPicPr>
          <p:cNvPr id="3" name="Audio 2">
            <a:hlinkClick r:id="" action="ppaction://media"/>
            <a:extLst>
              <a:ext uri="{FF2B5EF4-FFF2-40B4-BE49-F238E27FC236}">
                <a16:creationId xmlns:a16="http://schemas.microsoft.com/office/drawing/2014/main" id="{BA413E2A-186E-4270-A3F7-C68F283F22D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747125" y="6461125"/>
            <a:ext cx="244475" cy="244475"/>
          </a:xfrm>
          <a:prstGeom prst="rect">
            <a:avLst/>
          </a:prstGeom>
        </p:spPr>
      </p:pic>
    </p:spTree>
    <p:extLst>
      <p:ext uri="{BB962C8B-B14F-4D97-AF65-F5344CB8AC3E}">
        <p14:creationId xmlns:p14="http://schemas.microsoft.com/office/powerpoint/2010/main" val="4028620791"/>
      </p:ext>
    </p:extLst>
  </p:cSld>
  <p:clrMapOvr>
    <a:masterClrMapping/>
  </p:clrMapOvr>
  <mc:AlternateContent xmlns:mc="http://schemas.openxmlformats.org/markup-compatibility/2006" xmlns:p14="http://schemas.microsoft.com/office/powerpoint/2010/main">
    <mc:Choice Requires="p14">
      <p:transition spd="slow" p14:dur="1400" advTm="34630">
        <p14:ripple/>
      </p:transition>
    </mc:Choice>
    <mc:Fallback xmlns="">
      <p:transition spd="slow" advTm="3463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520940" cy="548640"/>
          </a:xfrm>
        </p:spPr>
        <p:txBody>
          <a:bodyPr>
            <a:normAutofit fontScale="90000"/>
          </a:bodyPr>
          <a:lstStyle/>
          <a:p>
            <a:pPr algn="ctr"/>
            <a:r>
              <a:rPr lang="en-US" dirty="0">
                <a:latin typeface="+mj-lt"/>
              </a:rPr>
              <a:t>Multi-Select Item Online</a:t>
            </a:r>
          </a:p>
        </p:txBody>
      </p:sp>
      <p:pic>
        <p:nvPicPr>
          <p:cNvPr id="8" name="Content Placeholder 7"/>
          <p:cNvPicPr>
            <a:picLocks noGrp="1" noChangeAspect="1" noChangeArrowheads="1"/>
          </p:cNvPicPr>
          <p:nvPr>
            <p:ph idx="1"/>
          </p:nvPr>
        </p:nvPicPr>
        <p:blipFill>
          <a:blip r:embed="rId4">
            <a:extLst>
              <a:ext uri="{28A0092B-C50C-407E-A947-70E740481C1C}">
                <a14:useLocalDpi xmlns:a14="http://schemas.microsoft.com/office/drawing/2010/main" val="0"/>
              </a:ext>
            </a:extLst>
          </a:blip>
          <a:stretch>
            <a:fillRect/>
          </a:stretch>
        </p:blipFill>
        <p:spPr bwMode="auto">
          <a:xfrm>
            <a:off x="469051" y="1371599"/>
            <a:ext cx="8106838" cy="490787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3" name="Audio 2">
            <a:hlinkClick r:id="" action="ppaction://media"/>
            <a:extLst>
              <a:ext uri="{FF2B5EF4-FFF2-40B4-BE49-F238E27FC236}">
                <a16:creationId xmlns:a16="http://schemas.microsoft.com/office/drawing/2014/main" id="{4E635FFD-8386-45E8-9185-C5B34CAB424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747125" y="6461125"/>
            <a:ext cx="244475" cy="244475"/>
          </a:xfrm>
          <a:prstGeom prst="rect">
            <a:avLst/>
          </a:prstGeom>
        </p:spPr>
      </p:pic>
    </p:spTree>
    <p:extLst>
      <p:ext uri="{BB962C8B-B14F-4D97-AF65-F5344CB8AC3E}">
        <p14:creationId xmlns:p14="http://schemas.microsoft.com/office/powerpoint/2010/main" val="3139427623"/>
      </p:ext>
    </p:extLst>
  </p:cSld>
  <p:clrMapOvr>
    <a:masterClrMapping/>
  </p:clrMapOvr>
  <mc:AlternateContent xmlns:mc="http://schemas.openxmlformats.org/markup-compatibility/2006" xmlns:p14="http://schemas.microsoft.com/office/powerpoint/2010/main">
    <mc:Choice Requires="p14">
      <p:transition spd="slow" p14:dur="1400" advTm="19375">
        <p14:ripple/>
      </p:transition>
    </mc:Choice>
    <mc:Fallback xmlns="">
      <p:transition spd="slow" advTm="1937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0774" y="13691"/>
            <a:ext cx="8657771" cy="581869"/>
          </a:xfrm>
        </p:spPr>
        <p:txBody>
          <a:bodyPr>
            <a:normAutofit fontScale="90000"/>
          </a:bodyPr>
          <a:lstStyle/>
          <a:p>
            <a:pPr algn="ctr"/>
            <a:r>
              <a:rPr lang="en-US" dirty="0">
                <a:solidFill>
                  <a:srgbClr val="0033CC"/>
                </a:solidFill>
              </a:rPr>
              <a:t>Promotion &amp; Retention</a:t>
            </a:r>
          </a:p>
        </p:txBody>
      </p:sp>
      <p:sp>
        <p:nvSpPr>
          <p:cNvPr id="3" name="Content Placeholder 2"/>
          <p:cNvSpPr>
            <a:spLocks noGrp="1"/>
          </p:cNvSpPr>
          <p:nvPr>
            <p:ph idx="1"/>
          </p:nvPr>
        </p:nvSpPr>
        <p:spPr>
          <a:xfrm>
            <a:off x="370774" y="499792"/>
            <a:ext cx="8427027" cy="4598682"/>
          </a:xfrm>
          <a:solidFill>
            <a:schemeClr val="bg2"/>
          </a:solidFill>
        </p:spPr>
        <p:txBody>
          <a:bodyPr>
            <a:noAutofit/>
          </a:bodyPr>
          <a:lstStyle/>
          <a:p>
            <a:pPr marL="0" indent="0" algn="ctr">
              <a:buNone/>
            </a:pPr>
            <a:r>
              <a:rPr lang="en-US" b="1" dirty="0">
                <a:solidFill>
                  <a:srgbClr val="FF0000"/>
                </a:solidFill>
              </a:rPr>
              <a:t>2022-2023 School Year</a:t>
            </a:r>
          </a:p>
          <a:p>
            <a:pPr marL="0" indent="0">
              <a:buNone/>
            </a:pPr>
            <a:r>
              <a:rPr lang="en-US" sz="2400" b="1" dirty="0">
                <a:solidFill>
                  <a:srgbClr val="FF0000"/>
                </a:solidFill>
              </a:rPr>
              <a:t>Reading</a:t>
            </a:r>
            <a:r>
              <a:rPr lang="en-US" sz="2400" dirty="0"/>
              <a:t> – Grades 3, 5, and 8</a:t>
            </a:r>
          </a:p>
          <a:p>
            <a:pPr marL="0" indent="0">
              <a:buNone/>
            </a:pPr>
            <a:r>
              <a:rPr lang="en-US" sz="2400" dirty="0"/>
              <a:t>Student performance on the reading portion of the ELA test will be used to provide a grade level reading determination:  </a:t>
            </a:r>
          </a:p>
          <a:p>
            <a:pPr marL="0" indent="0">
              <a:buNone/>
            </a:pPr>
            <a:r>
              <a:rPr lang="en-US" sz="2400" dirty="0"/>
              <a:t>	Below Grade Level </a:t>
            </a:r>
            <a:r>
              <a:rPr lang="en-US" sz="2400" u="sng" dirty="0"/>
              <a:t>or</a:t>
            </a:r>
            <a:r>
              <a:rPr lang="en-US" sz="2400" dirty="0"/>
              <a:t> On/Above Grade Level</a:t>
            </a:r>
          </a:p>
          <a:p>
            <a:pPr marL="0" indent="0">
              <a:buNone/>
            </a:pPr>
            <a:r>
              <a:rPr lang="en-US" sz="2400" dirty="0"/>
              <a:t>The determination is based on the linkage of the </a:t>
            </a:r>
            <a:r>
              <a:rPr lang="en-US" sz="2400" dirty="0">
                <a:hlinkClick r:id="rId5"/>
              </a:rPr>
              <a:t>Lexile</a:t>
            </a:r>
            <a:r>
              <a:rPr lang="en-US" sz="2400" dirty="0"/>
              <a:t> scale to Georgia Milestones.  </a:t>
            </a:r>
            <a:r>
              <a:rPr lang="en-US" sz="2400" u="sng" dirty="0"/>
              <a:t>To be eligible for promotion, students must demonstrate reading skill at the beginning of the grade-level stretch-band. </a:t>
            </a:r>
            <a:r>
              <a:rPr lang="en-US" sz="2400" dirty="0"/>
              <a:t> </a:t>
            </a:r>
          </a:p>
        </p:txBody>
      </p:sp>
      <p:pic>
        <p:nvPicPr>
          <p:cNvPr id="4" name="Audio 3">
            <a:hlinkClick r:id="" action="ppaction://media"/>
            <a:extLst>
              <a:ext uri="{FF2B5EF4-FFF2-40B4-BE49-F238E27FC236}">
                <a16:creationId xmlns:a16="http://schemas.microsoft.com/office/drawing/2014/main" id="{437FC707-660E-4A5E-BE25-C638DC0DA06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747125" y="6461125"/>
            <a:ext cx="244475" cy="244475"/>
          </a:xfrm>
          <a:prstGeom prst="rect">
            <a:avLst/>
          </a:prstGeom>
        </p:spPr>
      </p:pic>
    </p:spTree>
    <p:extLst>
      <p:ext uri="{BB962C8B-B14F-4D97-AF65-F5344CB8AC3E}">
        <p14:creationId xmlns:p14="http://schemas.microsoft.com/office/powerpoint/2010/main" val="1751974638"/>
      </p:ext>
    </p:extLst>
  </p:cSld>
  <p:clrMapOvr>
    <a:masterClrMapping/>
  </p:clrMapOvr>
  <mc:AlternateContent xmlns:mc="http://schemas.openxmlformats.org/markup-compatibility/2006" xmlns:p14="http://schemas.microsoft.com/office/powerpoint/2010/main">
    <mc:Choice Requires="p14">
      <p:transition spd="slow" p14:dur="1400" advTm="50025">
        <p14:ripple/>
      </p:transition>
    </mc:Choice>
    <mc:Fallback xmlns="">
      <p:transition spd="slow" advTm="5002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3682" y="-110514"/>
            <a:ext cx="8657771" cy="901714"/>
          </a:xfrm>
        </p:spPr>
        <p:txBody>
          <a:bodyPr/>
          <a:lstStyle/>
          <a:p>
            <a:pPr algn="ctr"/>
            <a:r>
              <a:rPr lang="en-US" dirty="0">
                <a:solidFill>
                  <a:srgbClr val="0033CC"/>
                </a:solidFill>
              </a:rPr>
              <a:t>Promotion &amp; Retention</a:t>
            </a:r>
          </a:p>
        </p:txBody>
      </p:sp>
      <p:sp>
        <p:nvSpPr>
          <p:cNvPr id="3" name="Content Placeholder 2"/>
          <p:cNvSpPr>
            <a:spLocks noGrp="1"/>
          </p:cNvSpPr>
          <p:nvPr>
            <p:ph idx="1"/>
          </p:nvPr>
        </p:nvSpPr>
        <p:spPr>
          <a:xfrm>
            <a:off x="363682" y="791199"/>
            <a:ext cx="8427027" cy="4639783"/>
          </a:xfrm>
          <a:solidFill>
            <a:schemeClr val="bg2"/>
          </a:solidFill>
        </p:spPr>
        <p:txBody>
          <a:bodyPr>
            <a:noAutofit/>
          </a:bodyPr>
          <a:lstStyle/>
          <a:p>
            <a:pPr marL="0" indent="0" algn="ctr">
              <a:buNone/>
            </a:pPr>
            <a:r>
              <a:rPr lang="en-US" b="1" dirty="0">
                <a:solidFill>
                  <a:srgbClr val="FF0000"/>
                </a:solidFill>
              </a:rPr>
              <a:t>2022-2023 School Year</a:t>
            </a:r>
          </a:p>
          <a:p>
            <a:pPr marL="0" indent="0">
              <a:buNone/>
            </a:pPr>
            <a:r>
              <a:rPr lang="en-US" sz="2400" b="1" dirty="0">
                <a:solidFill>
                  <a:srgbClr val="FF0000"/>
                </a:solidFill>
              </a:rPr>
              <a:t>Math</a:t>
            </a:r>
            <a:r>
              <a:rPr lang="en-US" sz="2400" dirty="0"/>
              <a:t> – Grades 5 and 8</a:t>
            </a:r>
          </a:p>
          <a:p>
            <a:pPr marL="0" indent="0">
              <a:buNone/>
            </a:pPr>
            <a:r>
              <a:rPr lang="en-US" sz="2400" dirty="0"/>
              <a:t>Student performance on the math portion of the Milestones test will be used to provide a grade level math determination:  </a:t>
            </a:r>
          </a:p>
          <a:p>
            <a:pPr marL="0" indent="0">
              <a:buNone/>
            </a:pPr>
            <a:r>
              <a:rPr lang="en-US" sz="2400" dirty="0"/>
              <a:t>	Developing </a:t>
            </a:r>
            <a:r>
              <a:rPr lang="en-US" sz="2400" u="sng" dirty="0"/>
              <a:t>or</a:t>
            </a:r>
            <a:r>
              <a:rPr lang="en-US" sz="2400" dirty="0"/>
              <a:t> On/Above Grade Level</a:t>
            </a:r>
          </a:p>
          <a:p>
            <a:pPr marL="0" indent="0">
              <a:buNone/>
            </a:pPr>
            <a:r>
              <a:rPr lang="en-US" sz="2400" dirty="0"/>
              <a:t>The determination is based on the linkage of the Math scale to Georgia Milestones.  </a:t>
            </a:r>
            <a:r>
              <a:rPr lang="en-US" sz="2400" u="sng" dirty="0"/>
              <a:t>To be eligible for promotion, students must be at the Developing Learner achievement level or above in mathematics to be promoted to the next grade.</a:t>
            </a:r>
            <a:r>
              <a:rPr lang="en-US" sz="2400" dirty="0"/>
              <a:t> </a:t>
            </a:r>
          </a:p>
        </p:txBody>
      </p:sp>
      <p:pic>
        <p:nvPicPr>
          <p:cNvPr id="4" name="Audio 3">
            <a:hlinkClick r:id="" action="ppaction://media"/>
            <a:extLst>
              <a:ext uri="{FF2B5EF4-FFF2-40B4-BE49-F238E27FC236}">
                <a16:creationId xmlns:a16="http://schemas.microsoft.com/office/drawing/2014/main" id="{0DC72853-DACC-44EB-85EB-C5096163CE8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747125" y="6461125"/>
            <a:ext cx="244475" cy="244475"/>
          </a:xfrm>
          <a:prstGeom prst="rect">
            <a:avLst/>
          </a:prstGeom>
        </p:spPr>
      </p:pic>
    </p:spTree>
    <p:extLst>
      <p:ext uri="{BB962C8B-B14F-4D97-AF65-F5344CB8AC3E}">
        <p14:creationId xmlns:p14="http://schemas.microsoft.com/office/powerpoint/2010/main" val="3137689844"/>
      </p:ext>
    </p:extLst>
  </p:cSld>
  <p:clrMapOvr>
    <a:masterClrMapping/>
  </p:clrMapOvr>
  <mc:AlternateContent xmlns:mc="http://schemas.openxmlformats.org/markup-compatibility/2006" xmlns:p14="http://schemas.microsoft.com/office/powerpoint/2010/main">
    <mc:Choice Requires="p14">
      <p:transition spd="slow" p14:dur="1400" advTm="38206">
        <p14:ripple/>
      </p:transition>
    </mc:Choice>
    <mc:Fallback xmlns="">
      <p:transition spd="slow" advTm="3820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9333" y="18154"/>
            <a:ext cx="7429499" cy="840827"/>
          </a:xfrm>
        </p:spPr>
        <p:txBody>
          <a:bodyPr/>
          <a:lstStyle/>
          <a:p>
            <a:pPr algn="ctr"/>
            <a:r>
              <a:rPr lang="en-US" dirty="0"/>
              <a:t>Lexile Stretch Bands</a:t>
            </a:r>
          </a:p>
        </p:txBody>
      </p:sp>
      <p:sp>
        <p:nvSpPr>
          <p:cNvPr id="3" name="Content Placeholder 2"/>
          <p:cNvSpPr>
            <a:spLocks noGrp="1"/>
          </p:cNvSpPr>
          <p:nvPr>
            <p:ph idx="1"/>
          </p:nvPr>
        </p:nvSpPr>
        <p:spPr>
          <a:xfrm>
            <a:off x="809590" y="1849480"/>
            <a:ext cx="7797511" cy="2913640"/>
          </a:xfrm>
          <a:solidFill>
            <a:schemeClr val="bg2"/>
          </a:solidFill>
        </p:spPr>
        <p:txBody>
          <a:bodyPr>
            <a:normAutofit fontScale="47500" lnSpcReduction="20000"/>
          </a:bodyPr>
          <a:lstStyle/>
          <a:p>
            <a:endParaRPr lang="is-IS" dirty="0"/>
          </a:p>
          <a:p>
            <a:pPr marL="0" indent="0">
              <a:buNone/>
            </a:pPr>
            <a:r>
              <a:rPr lang="is-IS" sz="5000" dirty="0"/>
              <a:t>Grade Band	    Current Lexile Band	    "Stretch”Lexile Band*</a:t>
            </a:r>
          </a:p>
          <a:p>
            <a:pPr marL="0" indent="0">
              <a:buNone/>
            </a:pPr>
            <a:r>
              <a:rPr lang="is-IS" sz="5600" dirty="0"/>
              <a:t> K–1	 		 N/A			N/A</a:t>
            </a:r>
          </a:p>
          <a:p>
            <a:pPr marL="0" indent="0">
              <a:buNone/>
            </a:pPr>
            <a:r>
              <a:rPr lang="is-IS" sz="5600" dirty="0"/>
              <a:t> 2–3	 		450L–730L		420L–820L</a:t>
            </a:r>
          </a:p>
          <a:p>
            <a:pPr marL="0" indent="0">
              <a:buNone/>
            </a:pPr>
            <a:r>
              <a:rPr lang="is-IS" sz="5600" dirty="0"/>
              <a:t> 4–5			 640L–850L		740L–1010L</a:t>
            </a:r>
          </a:p>
        </p:txBody>
      </p:sp>
      <p:pic>
        <p:nvPicPr>
          <p:cNvPr id="4" name="Audio 3">
            <a:hlinkClick r:id="" action="ppaction://media"/>
            <a:extLst>
              <a:ext uri="{FF2B5EF4-FFF2-40B4-BE49-F238E27FC236}">
                <a16:creationId xmlns:a16="http://schemas.microsoft.com/office/drawing/2014/main" id="{386B6C8E-2DAF-4031-9AED-C9A38F14CF4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747125" y="6461125"/>
            <a:ext cx="244475" cy="244475"/>
          </a:xfrm>
          <a:prstGeom prst="rect">
            <a:avLst/>
          </a:prstGeom>
        </p:spPr>
      </p:pic>
    </p:spTree>
    <p:extLst>
      <p:ext uri="{BB962C8B-B14F-4D97-AF65-F5344CB8AC3E}">
        <p14:creationId xmlns:p14="http://schemas.microsoft.com/office/powerpoint/2010/main" val="2846803358"/>
      </p:ext>
    </p:extLst>
  </p:cSld>
  <p:clrMapOvr>
    <a:masterClrMapping/>
  </p:clrMapOvr>
  <mc:AlternateContent xmlns:mc="http://schemas.openxmlformats.org/markup-compatibility/2006" xmlns:p14="http://schemas.microsoft.com/office/powerpoint/2010/main">
    <mc:Choice Requires="p14">
      <p:transition spd="slow" p14:dur="1400" advTm="42990">
        <p14:ripple/>
      </p:transition>
    </mc:Choice>
    <mc:Fallback xmlns="">
      <p:transition spd="slow" advTm="4299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03287-ECF4-4DD8-8E56-98FBCE9AE148}"/>
              </a:ext>
            </a:extLst>
          </p:cNvPr>
          <p:cNvSpPr>
            <a:spLocks noGrp="1"/>
          </p:cNvSpPr>
          <p:nvPr>
            <p:ph type="title"/>
          </p:nvPr>
        </p:nvSpPr>
        <p:spPr>
          <a:xfrm>
            <a:off x="76200" y="-320040"/>
            <a:ext cx="7772400" cy="1609344"/>
          </a:xfrm>
        </p:spPr>
        <p:txBody>
          <a:bodyPr/>
          <a:lstStyle/>
          <a:p>
            <a:pPr algn="ctr"/>
            <a:r>
              <a:rPr lang="en-US" dirty="0"/>
              <a:t>Grading Guidelines</a:t>
            </a:r>
          </a:p>
        </p:txBody>
      </p:sp>
      <p:sp>
        <p:nvSpPr>
          <p:cNvPr id="3" name="Content Placeholder 2">
            <a:extLst>
              <a:ext uri="{FF2B5EF4-FFF2-40B4-BE49-F238E27FC236}">
                <a16:creationId xmlns:a16="http://schemas.microsoft.com/office/drawing/2014/main" id="{7C28AE07-00ED-4A3E-BEF8-3B022B95E8E9}"/>
              </a:ext>
            </a:extLst>
          </p:cNvPr>
          <p:cNvSpPr>
            <a:spLocks noGrp="1"/>
          </p:cNvSpPr>
          <p:nvPr>
            <p:ph idx="1"/>
          </p:nvPr>
        </p:nvSpPr>
        <p:spPr>
          <a:xfrm>
            <a:off x="450851" y="902208"/>
            <a:ext cx="8293099" cy="1682242"/>
          </a:xfrm>
          <a:solidFill>
            <a:schemeClr val="bg2"/>
          </a:solidFill>
        </p:spPr>
        <p:txBody>
          <a:bodyPr>
            <a:normAutofit/>
          </a:bodyPr>
          <a:lstStyle/>
          <a:p>
            <a:r>
              <a:rPr lang="en-US" sz="2400" dirty="0"/>
              <a:t>Receive Progress Reports at the End of Each 6-Weeks</a:t>
            </a:r>
          </a:p>
          <a:p>
            <a:r>
              <a:rPr lang="en-US" sz="2400" dirty="0"/>
              <a:t>Receive Report Card at the End of the Year</a:t>
            </a:r>
          </a:p>
          <a:p>
            <a:r>
              <a:rPr lang="en-US" sz="2400" dirty="0"/>
              <a:t>Access Grades Through Parent Portal</a:t>
            </a:r>
          </a:p>
        </p:txBody>
      </p:sp>
      <p:sp>
        <p:nvSpPr>
          <p:cNvPr id="10" name="TextBox 9">
            <a:extLst>
              <a:ext uri="{FF2B5EF4-FFF2-40B4-BE49-F238E27FC236}">
                <a16:creationId xmlns:a16="http://schemas.microsoft.com/office/drawing/2014/main" id="{EA763E8B-B39A-444D-BA37-D92E99F51C3D}"/>
              </a:ext>
            </a:extLst>
          </p:cNvPr>
          <p:cNvSpPr txBox="1"/>
          <p:nvPr/>
        </p:nvSpPr>
        <p:spPr>
          <a:xfrm>
            <a:off x="76200" y="2991882"/>
            <a:ext cx="3175000" cy="2862322"/>
          </a:xfrm>
          <a:prstGeom prst="rect">
            <a:avLst/>
          </a:prstGeom>
          <a:solidFill>
            <a:schemeClr val="bg2"/>
          </a:solidFill>
        </p:spPr>
        <p:txBody>
          <a:bodyPr wrap="square" rtlCol="0">
            <a:spAutoFit/>
          </a:bodyPr>
          <a:lstStyle/>
          <a:p>
            <a:pPr algn="ctr"/>
            <a:r>
              <a:rPr lang="en-US" b="1" u="sng" dirty="0"/>
              <a:t>Kindergarten</a:t>
            </a:r>
          </a:p>
          <a:p>
            <a:r>
              <a:rPr lang="en-US" b="1" dirty="0"/>
              <a:t>Used to Report Progress on Essential Skills in Content Areas and Social Development:</a:t>
            </a:r>
          </a:p>
          <a:p>
            <a:pPr marL="285750" indent="-285750">
              <a:buFont typeface="Arial" panose="020B0604020202020204" pitchFamily="34" charset="0"/>
              <a:buChar char="•"/>
            </a:pPr>
            <a:r>
              <a:rPr lang="en-US" b="1" dirty="0"/>
              <a:t>EXC – Exceeding</a:t>
            </a:r>
          </a:p>
          <a:p>
            <a:pPr marL="285750" indent="-285750">
              <a:buFont typeface="Arial" panose="020B0604020202020204" pitchFamily="34" charset="0"/>
              <a:buChar char="•"/>
            </a:pPr>
            <a:r>
              <a:rPr lang="en-US" b="1" dirty="0"/>
              <a:t>DEM – Demonstrating</a:t>
            </a:r>
          </a:p>
          <a:p>
            <a:pPr marL="285750" indent="-285750">
              <a:buFont typeface="Arial" panose="020B0604020202020204" pitchFamily="34" charset="0"/>
              <a:buChar char="•"/>
            </a:pPr>
            <a:r>
              <a:rPr lang="en-US" b="1" dirty="0"/>
              <a:t>DEV – Developing</a:t>
            </a:r>
          </a:p>
          <a:p>
            <a:pPr marL="285750" indent="-285750">
              <a:buFont typeface="Arial" panose="020B0604020202020204" pitchFamily="34" charset="0"/>
              <a:buChar char="•"/>
            </a:pPr>
            <a:r>
              <a:rPr lang="en-US" b="1" dirty="0"/>
              <a:t>EM – Emerging</a:t>
            </a:r>
          </a:p>
          <a:p>
            <a:pPr marL="285750" indent="-285750">
              <a:buFont typeface="Arial" panose="020B0604020202020204" pitchFamily="34" charset="0"/>
              <a:buChar char="•"/>
            </a:pPr>
            <a:r>
              <a:rPr lang="en-US" b="1" dirty="0"/>
              <a:t>ND – Not Demonstrated</a:t>
            </a:r>
          </a:p>
        </p:txBody>
      </p:sp>
      <p:sp>
        <p:nvSpPr>
          <p:cNvPr id="11" name="TextBox 10">
            <a:extLst>
              <a:ext uri="{FF2B5EF4-FFF2-40B4-BE49-F238E27FC236}">
                <a16:creationId xmlns:a16="http://schemas.microsoft.com/office/drawing/2014/main" id="{A43D5284-1CFD-404A-A732-005E191DAA9C}"/>
              </a:ext>
            </a:extLst>
          </p:cNvPr>
          <p:cNvSpPr txBox="1"/>
          <p:nvPr/>
        </p:nvSpPr>
        <p:spPr>
          <a:xfrm>
            <a:off x="3225800" y="2902982"/>
            <a:ext cx="5918200" cy="3416320"/>
          </a:xfrm>
          <a:prstGeom prst="rect">
            <a:avLst/>
          </a:prstGeom>
          <a:solidFill>
            <a:schemeClr val="bg2"/>
          </a:solidFill>
        </p:spPr>
        <p:txBody>
          <a:bodyPr wrap="square" rtlCol="0">
            <a:spAutoFit/>
          </a:bodyPr>
          <a:lstStyle/>
          <a:p>
            <a:pPr algn="ctr"/>
            <a:r>
              <a:rPr lang="en-US" b="1" u="sng" dirty="0"/>
              <a:t>Grades 1-5</a:t>
            </a:r>
          </a:p>
          <a:p>
            <a:r>
              <a:rPr lang="en-US" b="1" dirty="0"/>
              <a:t>Numerical Grades Assigned to Core Subjects of ELA &amp; Math(1-5), and Science &amp; Social Studies </a:t>
            </a:r>
            <a:r>
              <a:rPr lang="en-US" sz="1600" b="1" dirty="0"/>
              <a:t>(3-5):</a:t>
            </a:r>
          </a:p>
          <a:p>
            <a:pPr marL="285750" indent="-285750">
              <a:buFont typeface="Arial" panose="020B0604020202020204" pitchFamily="34" charset="0"/>
              <a:buChar char="•"/>
            </a:pPr>
            <a:r>
              <a:rPr lang="en-US" b="1" dirty="0"/>
              <a:t>90-100 – A (Excellent Progress)</a:t>
            </a:r>
          </a:p>
          <a:p>
            <a:pPr marL="285750" indent="-285750">
              <a:buFont typeface="Arial" panose="020B0604020202020204" pitchFamily="34" charset="0"/>
              <a:buChar char="•"/>
            </a:pPr>
            <a:r>
              <a:rPr lang="en-US" b="1" dirty="0"/>
              <a:t>80-89 – B (Satisfactory Progress)</a:t>
            </a:r>
          </a:p>
          <a:p>
            <a:pPr marL="285750" indent="-285750">
              <a:buFont typeface="Arial" panose="020B0604020202020204" pitchFamily="34" charset="0"/>
              <a:buChar char="•"/>
            </a:pPr>
            <a:r>
              <a:rPr lang="en-US" b="1" dirty="0"/>
              <a:t>70-79 – C (Needs Improvement)</a:t>
            </a:r>
          </a:p>
          <a:p>
            <a:pPr marL="285750" indent="-285750">
              <a:buFont typeface="Arial" panose="020B0604020202020204" pitchFamily="34" charset="0"/>
              <a:buChar char="•"/>
            </a:pPr>
            <a:r>
              <a:rPr lang="en-US" b="1" dirty="0"/>
              <a:t>Below 70 – F (Unsatisfactory Progress, Failing)</a:t>
            </a:r>
          </a:p>
          <a:p>
            <a:r>
              <a:rPr lang="en-US" b="1" dirty="0"/>
              <a:t>**Letter Grades Are Assigned to Fine Arts Courses and PE (1-5) and Science/Social Studies (1-2):</a:t>
            </a:r>
          </a:p>
          <a:p>
            <a:pPr marL="285750" indent="-285750">
              <a:buFont typeface="Arial" panose="020B0604020202020204" pitchFamily="34" charset="0"/>
              <a:buChar char="•"/>
            </a:pPr>
            <a:r>
              <a:rPr lang="en-US" b="1" dirty="0"/>
              <a:t>E – Exceeds</a:t>
            </a:r>
          </a:p>
          <a:p>
            <a:pPr marL="285750" indent="-285750">
              <a:buFont typeface="Arial" panose="020B0604020202020204" pitchFamily="34" charset="0"/>
              <a:buChar char="•"/>
            </a:pPr>
            <a:r>
              <a:rPr lang="en-US" b="1" dirty="0"/>
              <a:t>M – Meets</a:t>
            </a:r>
          </a:p>
          <a:p>
            <a:pPr marL="285750" indent="-285750">
              <a:buFont typeface="Arial" panose="020B0604020202020204" pitchFamily="34" charset="0"/>
              <a:buChar char="•"/>
            </a:pPr>
            <a:r>
              <a:rPr lang="en-US" b="1" dirty="0"/>
              <a:t>N – Does Not Meet</a:t>
            </a:r>
          </a:p>
        </p:txBody>
      </p:sp>
      <p:cxnSp>
        <p:nvCxnSpPr>
          <p:cNvPr id="13" name="Straight Connector 12">
            <a:extLst>
              <a:ext uri="{FF2B5EF4-FFF2-40B4-BE49-F238E27FC236}">
                <a16:creationId xmlns:a16="http://schemas.microsoft.com/office/drawing/2014/main" id="{13216F23-EFE2-4C6E-B50A-3CF34C234660}"/>
              </a:ext>
            </a:extLst>
          </p:cNvPr>
          <p:cNvCxnSpPr>
            <a:cxnSpLocks/>
          </p:cNvCxnSpPr>
          <p:nvPr/>
        </p:nvCxnSpPr>
        <p:spPr>
          <a:xfrm>
            <a:off x="3194050" y="2819400"/>
            <a:ext cx="0" cy="3632200"/>
          </a:xfrm>
          <a:prstGeom prst="line">
            <a:avLst/>
          </a:prstGeom>
          <a:ln w="76200"/>
        </p:spPr>
        <p:style>
          <a:lnRef idx="1">
            <a:schemeClr val="accent1"/>
          </a:lnRef>
          <a:fillRef idx="0">
            <a:schemeClr val="accent1"/>
          </a:fillRef>
          <a:effectRef idx="0">
            <a:schemeClr val="accent1"/>
          </a:effectRef>
          <a:fontRef idx="minor">
            <a:schemeClr val="tx1"/>
          </a:fontRef>
        </p:style>
      </p:cxnSp>
      <p:pic>
        <p:nvPicPr>
          <p:cNvPr id="15" name="Audio 14">
            <a:hlinkClick r:id="" action="ppaction://media"/>
            <a:extLst>
              <a:ext uri="{FF2B5EF4-FFF2-40B4-BE49-F238E27FC236}">
                <a16:creationId xmlns:a16="http://schemas.microsoft.com/office/drawing/2014/main" id="{80A4AD70-5527-4498-B49E-916EA8AAC1E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747125" y="6461125"/>
            <a:ext cx="244475" cy="244475"/>
          </a:xfrm>
          <a:prstGeom prst="rect">
            <a:avLst/>
          </a:prstGeom>
        </p:spPr>
      </p:pic>
    </p:spTree>
    <p:extLst>
      <p:ext uri="{BB962C8B-B14F-4D97-AF65-F5344CB8AC3E}">
        <p14:creationId xmlns:p14="http://schemas.microsoft.com/office/powerpoint/2010/main" val="3267305252"/>
      </p:ext>
    </p:extLst>
  </p:cSld>
  <p:clrMapOvr>
    <a:masterClrMapping/>
  </p:clrMapOvr>
  <mc:AlternateContent xmlns:mc="http://schemas.openxmlformats.org/markup-compatibility/2006" xmlns:p14="http://schemas.microsoft.com/office/powerpoint/2010/main">
    <mc:Choice Requires="p14">
      <p:transition spd="slow" p14:dur="1400" advTm="149360">
        <p14:ripple/>
      </p:transition>
    </mc:Choice>
    <mc:Fallback xmlns="">
      <p:transition spd="slow" advTm="14936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923" y="158262"/>
            <a:ext cx="8968154" cy="6594230"/>
          </a:xfrm>
          <a:solidFill>
            <a:schemeClr val="bg2"/>
          </a:solidFill>
        </p:spPr>
        <p:txBody>
          <a:bodyPr>
            <a:normAutofit lnSpcReduction="10000"/>
          </a:bodyPr>
          <a:lstStyle/>
          <a:p>
            <a:pPr marL="0" indent="0">
              <a:spcBef>
                <a:spcPts val="0"/>
              </a:spcBef>
              <a:buNone/>
            </a:pPr>
            <a:r>
              <a:rPr lang="en-US" sz="2400" b="1" dirty="0"/>
              <a:t>The Days Before…..</a:t>
            </a:r>
            <a:endParaRPr lang="en-US" sz="2100" b="1" dirty="0"/>
          </a:p>
          <a:p>
            <a:pPr>
              <a:spcBef>
                <a:spcPts val="0"/>
              </a:spcBef>
            </a:pPr>
            <a:r>
              <a:rPr lang="en-US" sz="2100" dirty="0"/>
              <a:t>Go to bed on time</a:t>
            </a:r>
          </a:p>
          <a:p>
            <a:pPr>
              <a:spcBef>
                <a:spcPts val="0"/>
              </a:spcBef>
            </a:pPr>
            <a:r>
              <a:rPr lang="en-US" sz="2100" dirty="0"/>
              <a:t>Pack any school supplies you will need for the test (pencils, scratch paper)</a:t>
            </a:r>
          </a:p>
          <a:p>
            <a:pPr>
              <a:spcBef>
                <a:spcPts val="0"/>
              </a:spcBef>
            </a:pPr>
            <a:r>
              <a:rPr lang="en-US" sz="2100" dirty="0"/>
              <a:t>Solve any friend/family issues before the testing date</a:t>
            </a:r>
          </a:p>
          <a:p>
            <a:pPr marL="0" indent="0">
              <a:spcBef>
                <a:spcPts val="0"/>
              </a:spcBef>
              <a:buNone/>
            </a:pPr>
            <a:endParaRPr lang="en-US" sz="2400" b="1" dirty="0"/>
          </a:p>
          <a:p>
            <a:pPr marL="0" indent="0">
              <a:spcBef>
                <a:spcPts val="0"/>
              </a:spcBef>
              <a:buNone/>
            </a:pPr>
            <a:r>
              <a:rPr lang="en-US" sz="2400" b="1" dirty="0"/>
              <a:t>The Days of Testing……….</a:t>
            </a:r>
          </a:p>
          <a:p>
            <a:pPr>
              <a:spcBef>
                <a:spcPts val="0"/>
              </a:spcBef>
            </a:pPr>
            <a:r>
              <a:rPr lang="en-US" sz="2400" dirty="0"/>
              <a:t>Eat a balanced breakfast</a:t>
            </a:r>
          </a:p>
          <a:p>
            <a:pPr>
              <a:spcBef>
                <a:spcPts val="0"/>
              </a:spcBef>
            </a:pPr>
            <a:r>
              <a:rPr lang="en-US" sz="2400" dirty="0"/>
              <a:t>Get to school on time</a:t>
            </a:r>
          </a:p>
          <a:p>
            <a:pPr>
              <a:spcBef>
                <a:spcPts val="0"/>
              </a:spcBef>
            </a:pPr>
            <a:r>
              <a:rPr lang="en-US" sz="2400" dirty="0"/>
              <a:t>Think positive</a:t>
            </a:r>
          </a:p>
          <a:p>
            <a:pPr marL="0" indent="0">
              <a:spcBef>
                <a:spcPts val="0"/>
              </a:spcBef>
              <a:buNone/>
            </a:pPr>
            <a:endParaRPr lang="en-US" sz="2400" b="1" dirty="0"/>
          </a:p>
          <a:p>
            <a:pPr marL="0" indent="0">
              <a:spcBef>
                <a:spcPts val="0"/>
              </a:spcBef>
              <a:buNone/>
            </a:pPr>
            <a:r>
              <a:rPr lang="en-US" sz="2400" b="1" dirty="0"/>
              <a:t>During the Test……..</a:t>
            </a:r>
          </a:p>
          <a:p>
            <a:pPr>
              <a:spcBef>
                <a:spcPts val="0"/>
              </a:spcBef>
            </a:pPr>
            <a:r>
              <a:rPr lang="en-US" sz="2400" dirty="0"/>
              <a:t>Pace yourself</a:t>
            </a:r>
          </a:p>
          <a:p>
            <a:pPr>
              <a:spcBef>
                <a:spcPts val="0"/>
              </a:spcBef>
            </a:pPr>
            <a:r>
              <a:rPr lang="en-US" sz="2400" dirty="0"/>
              <a:t>Listen to all directions the first time</a:t>
            </a:r>
          </a:p>
          <a:p>
            <a:pPr>
              <a:spcBef>
                <a:spcPts val="0"/>
              </a:spcBef>
            </a:pPr>
            <a:r>
              <a:rPr lang="en-US" sz="2400" dirty="0"/>
              <a:t>On multiple choice questions, use the process of elimination</a:t>
            </a:r>
          </a:p>
          <a:p>
            <a:pPr>
              <a:spcBef>
                <a:spcPts val="0"/>
              </a:spcBef>
            </a:pPr>
            <a:r>
              <a:rPr lang="en-US" sz="2400" dirty="0"/>
              <a:t>Find key words and phrases to help you choose the correct answer</a:t>
            </a:r>
          </a:p>
          <a:p>
            <a:pPr>
              <a:spcBef>
                <a:spcPts val="0"/>
              </a:spcBef>
            </a:pPr>
            <a:r>
              <a:rPr lang="en-US" sz="2400" dirty="0"/>
              <a:t>Don’t get frustrated if some of the questions are difficult for you</a:t>
            </a:r>
          </a:p>
          <a:p>
            <a:pPr marL="0" indent="0">
              <a:buNone/>
            </a:pPr>
            <a:endParaRPr lang="en-US" sz="2400" dirty="0"/>
          </a:p>
          <a:p>
            <a:pPr marL="0" indent="0">
              <a:buNone/>
            </a:pPr>
            <a:endParaRPr lang="en-US" sz="2400" b="1" dirty="0"/>
          </a:p>
          <a:p>
            <a:pPr marL="0" indent="0">
              <a:buNone/>
            </a:pPr>
            <a:endParaRPr lang="en-US" sz="2100" dirty="0"/>
          </a:p>
        </p:txBody>
      </p:sp>
      <p:sp>
        <p:nvSpPr>
          <p:cNvPr id="4" name="Title 1"/>
          <p:cNvSpPr txBox="1">
            <a:spLocks/>
          </p:cNvSpPr>
          <p:nvPr/>
        </p:nvSpPr>
        <p:spPr>
          <a:xfrm>
            <a:off x="685800" y="3103683"/>
            <a:ext cx="7772400" cy="95132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200" b="0" kern="1200" cap="all" baseline="0">
                <a:blipFill>
                  <a:blip r:embed="rId5">
                    <a:extLst>
                      <a:ext uri="{28A0092B-C50C-407E-A947-70E740481C1C}">
                        <a14:useLocalDpi xmlns:a14="http://schemas.microsoft.com/office/drawing/2010/main" val="0"/>
                      </a:ext>
                    </a:extLst>
                  </a:blip>
                  <a:tile tx="6350" ty="-127000" sx="65000" sy="64000" flip="none" algn="tl"/>
                </a:blipFill>
                <a:latin typeface="+mj-lt"/>
                <a:ea typeface="+mj-ea"/>
                <a:cs typeface="+mj-cs"/>
              </a:defRPr>
            </a:lvl1pPr>
          </a:lstStyle>
          <a:p>
            <a:endParaRPr lang="en-US" sz="3600" dirty="0"/>
          </a:p>
        </p:txBody>
      </p:sp>
      <p:sp>
        <p:nvSpPr>
          <p:cNvPr id="5" name="Content Placeholder 2"/>
          <p:cNvSpPr txBox="1">
            <a:spLocks/>
          </p:cNvSpPr>
          <p:nvPr/>
        </p:nvSpPr>
        <p:spPr>
          <a:xfrm>
            <a:off x="580292" y="3886200"/>
            <a:ext cx="6116240" cy="2268414"/>
          </a:xfrm>
          <a:prstGeom prst="rect">
            <a:avLst/>
          </a:prstGeom>
        </p:spPr>
        <p:txBody>
          <a:bodyPr vert="horz" lIns="91440" tIns="45720" rIns="91440" bIns="45720" rtlCol="0">
            <a:norm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endParaRPr lang="en-US" sz="2400" dirty="0"/>
          </a:p>
        </p:txBody>
      </p:sp>
      <p:sp>
        <p:nvSpPr>
          <p:cNvPr id="6" name="Title 1"/>
          <p:cNvSpPr txBox="1">
            <a:spLocks/>
          </p:cNvSpPr>
          <p:nvPr/>
        </p:nvSpPr>
        <p:spPr>
          <a:xfrm>
            <a:off x="756138" y="4915955"/>
            <a:ext cx="7772400" cy="160934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200" b="0" kern="1200" cap="all" baseline="0">
                <a:blipFill>
                  <a:blip r:embed="rId5">
                    <a:extLst>
                      <a:ext uri="{28A0092B-C50C-407E-A947-70E740481C1C}">
                        <a14:useLocalDpi xmlns:a14="http://schemas.microsoft.com/office/drawing/2010/main" val="0"/>
                      </a:ext>
                    </a:extLst>
                  </a:blip>
                  <a:tile tx="6350" ty="-127000" sx="65000" sy="64000" flip="none" algn="tl"/>
                </a:blipFill>
                <a:latin typeface="+mj-lt"/>
                <a:ea typeface="+mj-ea"/>
                <a:cs typeface="+mj-cs"/>
              </a:defRPr>
            </a:lvl1pPr>
          </a:lstStyle>
          <a:p>
            <a:endParaRPr lang="en-US" sz="3600" dirty="0"/>
          </a:p>
        </p:txBody>
      </p:sp>
      <p:pic>
        <p:nvPicPr>
          <p:cNvPr id="2" name="Audio 1">
            <a:hlinkClick r:id="" action="ppaction://media"/>
            <a:extLst>
              <a:ext uri="{FF2B5EF4-FFF2-40B4-BE49-F238E27FC236}">
                <a16:creationId xmlns:a16="http://schemas.microsoft.com/office/drawing/2014/main" id="{B93ED90F-92C1-4D2C-9432-CFE351AD8A2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747125" y="6461125"/>
            <a:ext cx="244475" cy="244475"/>
          </a:xfrm>
          <a:prstGeom prst="rect">
            <a:avLst/>
          </a:prstGeom>
        </p:spPr>
      </p:pic>
    </p:spTree>
    <p:extLst>
      <p:ext uri="{BB962C8B-B14F-4D97-AF65-F5344CB8AC3E}">
        <p14:creationId xmlns:p14="http://schemas.microsoft.com/office/powerpoint/2010/main" val="62957954"/>
      </p:ext>
    </p:extLst>
  </p:cSld>
  <p:clrMapOvr>
    <a:masterClrMapping/>
  </p:clrMapOvr>
  <mc:AlternateContent xmlns:mc="http://schemas.openxmlformats.org/markup-compatibility/2006" xmlns:p14="http://schemas.microsoft.com/office/powerpoint/2010/main">
    <mc:Choice Requires="p14">
      <p:transition spd="slow" p14:dur="2000" advTm="76380"/>
    </mc:Choice>
    <mc:Fallback xmlns="">
      <p:transition spd="slow" advTm="763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4"/>
          <a:stretch>
            <a:fillRect/>
          </a:stretch>
        </p:blipFill>
        <p:spPr>
          <a:xfrm>
            <a:off x="1128889" y="1439179"/>
            <a:ext cx="6444522" cy="4272999"/>
          </a:xfrm>
        </p:spPr>
      </p:pic>
      <p:pic>
        <p:nvPicPr>
          <p:cNvPr id="2" name="Audio 1">
            <a:hlinkClick r:id="" action="ppaction://media"/>
            <a:extLst>
              <a:ext uri="{FF2B5EF4-FFF2-40B4-BE49-F238E27FC236}">
                <a16:creationId xmlns:a16="http://schemas.microsoft.com/office/drawing/2014/main" id="{A213A72E-F0BB-4771-B5CB-C4A8A86B7EA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747125" y="6461125"/>
            <a:ext cx="244475" cy="244475"/>
          </a:xfrm>
          <a:prstGeom prst="rect">
            <a:avLst/>
          </a:prstGeom>
        </p:spPr>
      </p:pic>
    </p:spTree>
    <p:extLst>
      <p:ext uri="{BB962C8B-B14F-4D97-AF65-F5344CB8AC3E}">
        <p14:creationId xmlns:p14="http://schemas.microsoft.com/office/powerpoint/2010/main" val="3628347448"/>
      </p:ext>
    </p:extLst>
  </p:cSld>
  <p:clrMapOvr>
    <a:masterClrMapping/>
  </p:clrMapOvr>
  <mc:AlternateContent xmlns:mc="http://schemas.openxmlformats.org/markup-compatibility/2006" xmlns:p14="http://schemas.microsoft.com/office/powerpoint/2010/main">
    <mc:Choice Requires="p14">
      <p:transition spd="slow" p14:dur="1400" advTm="12664">
        <p14:ripple/>
      </p:transition>
    </mc:Choice>
    <mc:Fallback xmlns="">
      <p:transition spd="slow" advTm="1266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1654"/>
            <a:ext cx="7341577" cy="1202700"/>
          </a:xfrm>
        </p:spPr>
        <p:txBody>
          <a:bodyPr/>
          <a:lstStyle/>
          <a:p>
            <a:r>
              <a:rPr lang="en-US" dirty="0"/>
              <a:t>Remember…..</a:t>
            </a:r>
          </a:p>
        </p:txBody>
      </p:sp>
      <p:pic>
        <p:nvPicPr>
          <p:cNvPr id="4" name="Picture 3"/>
          <p:cNvPicPr>
            <a:picLocks noChangeAspect="1"/>
          </p:cNvPicPr>
          <p:nvPr/>
        </p:nvPicPr>
        <p:blipFill>
          <a:blip r:embed="rId4"/>
          <a:stretch>
            <a:fillRect/>
          </a:stretch>
        </p:blipFill>
        <p:spPr>
          <a:xfrm>
            <a:off x="1503483" y="1461104"/>
            <a:ext cx="5521572" cy="5177088"/>
          </a:xfrm>
          <a:prstGeom prst="rect">
            <a:avLst/>
          </a:prstGeom>
        </p:spPr>
      </p:pic>
      <p:pic>
        <p:nvPicPr>
          <p:cNvPr id="3" name="Audio 2">
            <a:hlinkClick r:id="" action="ppaction://media"/>
            <a:extLst>
              <a:ext uri="{FF2B5EF4-FFF2-40B4-BE49-F238E27FC236}">
                <a16:creationId xmlns:a16="http://schemas.microsoft.com/office/drawing/2014/main" id="{8CAF7ED6-4CFE-4C67-A367-4F1DB7D6967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747125" y="6461125"/>
            <a:ext cx="244475" cy="244475"/>
          </a:xfrm>
          <a:prstGeom prst="rect">
            <a:avLst/>
          </a:prstGeom>
        </p:spPr>
      </p:pic>
    </p:spTree>
    <p:extLst>
      <p:ext uri="{BB962C8B-B14F-4D97-AF65-F5344CB8AC3E}">
        <p14:creationId xmlns:p14="http://schemas.microsoft.com/office/powerpoint/2010/main" val="2608002672"/>
      </p:ext>
    </p:extLst>
  </p:cSld>
  <p:clrMapOvr>
    <a:masterClrMapping/>
  </p:clrMapOvr>
  <mc:AlternateContent xmlns:mc="http://schemas.openxmlformats.org/markup-compatibility/2006" xmlns:p14="http://schemas.microsoft.com/office/powerpoint/2010/main">
    <mc:Choice Requires="p14">
      <p:transition spd="slow" p14:dur="1400" advTm="11062">
        <p14:ripple/>
      </p:transition>
    </mc:Choice>
    <mc:Fallback xmlns="">
      <p:transition spd="slow" advTm="1106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9864" y="143163"/>
            <a:ext cx="6845696" cy="813118"/>
          </a:xfrm>
        </p:spPr>
        <p:txBody>
          <a:bodyPr/>
          <a:lstStyle/>
          <a:p>
            <a:pPr algn="ctr"/>
            <a:r>
              <a:rPr lang="en-US" dirty="0"/>
              <a:t>Some things to think about</a:t>
            </a:r>
          </a:p>
        </p:txBody>
      </p:sp>
      <p:sp>
        <p:nvSpPr>
          <p:cNvPr id="3" name="Content Placeholder 2"/>
          <p:cNvSpPr>
            <a:spLocks noGrp="1"/>
          </p:cNvSpPr>
          <p:nvPr>
            <p:ph idx="1"/>
          </p:nvPr>
        </p:nvSpPr>
        <p:spPr>
          <a:xfrm>
            <a:off x="856060" y="716251"/>
            <a:ext cx="7826122" cy="1786804"/>
          </a:xfrm>
        </p:spPr>
        <p:txBody>
          <a:bodyPr>
            <a:normAutofit/>
          </a:bodyPr>
          <a:lstStyle/>
          <a:p>
            <a:pPr marL="0" indent="0" algn="ctr">
              <a:buNone/>
            </a:pPr>
            <a:r>
              <a:rPr lang="en-US" sz="4000" dirty="0"/>
              <a:t>As a parent, what can I do at home?</a:t>
            </a:r>
          </a:p>
          <a:p>
            <a:pPr marL="0" indent="0" algn="ctr">
              <a:buNone/>
            </a:pPr>
            <a:r>
              <a:rPr lang="en-US" sz="4000" dirty="0"/>
              <a:t>What will I do differently?</a:t>
            </a:r>
          </a:p>
        </p:txBody>
      </p:sp>
      <p:pic>
        <p:nvPicPr>
          <p:cNvPr id="4" name="Audio 3">
            <a:hlinkClick r:id="" action="ppaction://media"/>
            <a:extLst>
              <a:ext uri="{FF2B5EF4-FFF2-40B4-BE49-F238E27FC236}">
                <a16:creationId xmlns:a16="http://schemas.microsoft.com/office/drawing/2014/main" id="{C5D8B23F-4BAF-4B0C-86B9-C1140E04396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747125" y="6461125"/>
            <a:ext cx="244475" cy="244475"/>
          </a:xfrm>
          <a:prstGeom prst="rect">
            <a:avLst/>
          </a:prstGeom>
        </p:spPr>
      </p:pic>
      <p:pic>
        <p:nvPicPr>
          <p:cNvPr id="8" name="Picture 7">
            <a:extLst>
              <a:ext uri="{FF2B5EF4-FFF2-40B4-BE49-F238E27FC236}">
                <a16:creationId xmlns:a16="http://schemas.microsoft.com/office/drawing/2014/main" id="{DC109362-BBE5-61A2-A932-02EA61EA86D1}"/>
              </a:ext>
            </a:extLst>
          </p:cNvPr>
          <p:cNvPicPr>
            <a:picLocks noChangeAspect="1"/>
          </p:cNvPicPr>
          <p:nvPr/>
        </p:nvPicPr>
        <p:blipFill>
          <a:blip r:embed="rId5"/>
          <a:stretch>
            <a:fillRect/>
          </a:stretch>
        </p:blipFill>
        <p:spPr>
          <a:xfrm>
            <a:off x="1345033" y="2863273"/>
            <a:ext cx="6698376" cy="3278476"/>
          </a:xfrm>
          <a:prstGeom prst="rect">
            <a:avLst/>
          </a:prstGeom>
        </p:spPr>
      </p:pic>
    </p:spTree>
    <p:extLst>
      <p:ext uri="{BB962C8B-B14F-4D97-AF65-F5344CB8AC3E}">
        <p14:creationId xmlns:p14="http://schemas.microsoft.com/office/powerpoint/2010/main" val="2238062078"/>
      </p:ext>
    </p:extLst>
  </p:cSld>
  <p:clrMapOvr>
    <a:masterClrMapping/>
  </p:clrMapOvr>
  <mc:AlternateContent xmlns:mc="http://schemas.openxmlformats.org/markup-compatibility/2006" xmlns:p14="http://schemas.microsoft.com/office/powerpoint/2010/main">
    <mc:Choice Requires="p14">
      <p:transition spd="slow" p14:dur="1400" advTm="9297">
        <p14:ripple/>
      </p:transition>
    </mc:Choice>
    <mc:Fallback xmlns="">
      <p:transition spd="slow" advTm="929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9864" y="143163"/>
            <a:ext cx="6845696" cy="813118"/>
          </a:xfrm>
        </p:spPr>
        <p:txBody>
          <a:bodyPr>
            <a:normAutofit/>
          </a:bodyPr>
          <a:lstStyle/>
          <a:p>
            <a:pPr algn="ctr"/>
            <a:r>
              <a:rPr lang="en-US" dirty="0"/>
              <a:t>STUDENT/PARENT RESOURCES</a:t>
            </a:r>
          </a:p>
        </p:txBody>
      </p:sp>
      <p:pic>
        <p:nvPicPr>
          <p:cNvPr id="4" name="Audio 3">
            <a:hlinkClick r:id="" action="ppaction://media"/>
            <a:extLst>
              <a:ext uri="{FF2B5EF4-FFF2-40B4-BE49-F238E27FC236}">
                <a16:creationId xmlns:a16="http://schemas.microsoft.com/office/drawing/2014/main" id="{C5D8B23F-4BAF-4B0C-86B9-C1140E04396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747125" y="6461125"/>
            <a:ext cx="244475" cy="244475"/>
          </a:xfrm>
          <a:prstGeom prst="rect">
            <a:avLst/>
          </a:prstGeom>
        </p:spPr>
      </p:pic>
      <p:sp>
        <p:nvSpPr>
          <p:cNvPr id="8" name="TextBox 7">
            <a:extLst>
              <a:ext uri="{FF2B5EF4-FFF2-40B4-BE49-F238E27FC236}">
                <a16:creationId xmlns:a16="http://schemas.microsoft.com/office/drawing/2014/main" id="{54B18809-5BD3-B4B9-FEE6-01A0CF374B0E}"/>
              </a:ext>
            </a:extLst>
          </p:cNvPr>
          <p:cNvSpPr txBox="1"/>
          <p:nvPr/>
        </p:nvSpPr>
        <p:spPr>
          <a:xfrm>
            <a:off x="856672" y="671691"/>
            <a:ext cx="7753927" cy="5262979"/>
          </a:xfrm>
          <a:prstGeom prst="rect">
            <a:avLst/>
          </a:prstGeom>
          <a:noFill/>
        </p:spPr>
        <p:txBody>
          <a:bodyPr wrap="square">
            <a:spAutoFit/>
          </a:bodyPr>
          <a:lstStyle/>
          <a:p>
            <a:pPr marL="0" marR="0">
              <a:spcBef>
                <a:spcPts val="0"/>
              </a:spcBef>
              <a:spcAft>
                <a:spcPts val="0"/>
              </a:spcAft>
            </a:pPr>
            <a:r>
              <a:rPr lang="en-US" sz="1600" b="1" dirty="0">
                <a:solidFill>
                  <a:srgbClr val="000000"/>
                </a:solidFill>
                <a:latin typeface="Georgia" panose="02040502050405020303" pitchFamily="18" charset="0"/>
                <a:ea typeface="Times New Roman" panose="02020603050405020304" pitchFamily="18" charset="0"/>
              </a:rPr>
              <a:t>T</a:t>
            </a:r>
            <a:r>
              <a:rPr lang="en-US" sz="1600" b="1" dirty="0">
                <a:solidFill>
                  <a:srgbClr val="000000"/>
                </a:solidFill>
                <a:effectLst/>
                <a:latin typeface="Georgia" panose="02040502050405020303" pitchFamily="18" charset="0"/>
                <a:ea typeface="Times New Roman" panose="02020603050405020304" pitchFamily="18" charset="0"/>
              </a:rPr>
              <a:t>he Experience GA Online Testing </a:t>
            </a:r>
            <a:r>
              <a:rPr lang="en-US" sz="1600" b="1" u="sng" dirty="0">
                <a:solidFill>
                  <a:srgbClr val="000000"/>
                </a:solidFill>
                <a:effectLst/>
                <a:latin typeface="Georgia" panose="02040502050405020303" pitchFamily="18" charset="0"/>
                <a:ea typeface="Times New Roman" panose="02020603050405020304" pitchFamily="18" charset="0"/>
                <a:hlinkClick r:id="rId5"/>
              </a:rPr>
              <a:t>http://www.gaexperienceonline.com/</a:t>
            </a:r>
            <a:r>
              <a:rPr lang="en-US" sz="1600" b="1" dirty="0">
                <a:solidFill>
                  <a:srgbClr val="000000"/>
                </a:solidFill>
                <a:effectLst/>
                <a:latin typeface="Georgia" panose="02040502050405020303" pitchFamily="18" charset="0"/>
                <a:ea typeface="Times New Roman" panose="02020603050405020304" pitchFamily="18" charset="0"/>
              </a:rPr>
              <a:t> site is open. This site provides students with familiarity with testing online in the state of GA. Please see the information below regarding the site. </a:t>
            </a:r>
            <a:endParaRPr lang="en-US" sz="1600" b="1"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600" b="1" dirty="0">
                <a:solidFill>
                  <a:srgbClr val="000000"/>
                </a:solidFill>
                <a:effectLst/>
                <a:latin typeface="Georgia" panose="02040502050405020303" pitchFamily="18" charset="0"/>
                <a:ea typeface="Times New Roman" panose="02020603050405020304" pitchFamily="18" charset="0"/>
              </a:rPr>
              <a:t> </a:t>
            </a:r>
            <a:endParaRPr lang="en-US" sz="1600" b="1"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SzPts val="1000"/>
              <a:buFont typeface="Symbol" panose="05050102010706020507" pitchFamily="18" charset="2"/>
              <a:buChar char=""/>
              <a:tabLst>
                <a:tab pos="457200" algn="l"/>
              </a:tabLst>
            </a:pPr>
            <a:r>
              <a:rPr lang="en-US" sz="1600" b="1" dirty="0">
                <a:solidFill>
                  <a:srgbClr val="000000"/>
                </a:solidFill>
                <a:effectLst/>
                <a:latin typeface="Arial" panose="020B0604020202020204" pitchFamily="34" charset="0"/>
                <a:ea typeface="Times New Roman" panose="02020603050405020304" pitchFamily="18" charset="0"/>
              </a:rPr>
              <a:t>"This practice site lets students see what testing online is like. Parents and educators are welcome to try it too. The items on the demonstration tests are general and are organized into three grade bands: Grades 3 – 5, Grades 6 – 8, and High School in the content areas of English Language Arts, Mathematics, Science, and Social Studies. The items do not necessarily represent the specific grade-level content that students learn daily in their classrooms. The primary purpose is to let students experience, firsthand, the functionality of the online testing platform. The sample tests are not graded."</a:t>
            </a:r>
            <a:endParaRPr lang="en-US" sz="1600" b="1" dirty="0">
              <a:solidFill>
                <a:srgbClr val="000000"/>
              </a:solidFill>
              <a:effectLst/>
              <a:latin typeface="Calibri" panose="020F0502020204030204" pitchFamily="34" charset="0"/>
              <a:ea typeface="Calibri" panose="020F0502020204030204" pitchFamily="34" charset="0"/>
            </a:endParaRPr>
          </a:p>
          <a:p>
            <a:pPr marL="342900" marR="0" lvl="0" indent="-342900">
              <a:spcBef>
                <a:spcPts val="0"/>
              </a:spcBef>
              <a:spcAft>
                <a:spcPts val="0"/>
              </a:spcAft>
              <a:buSzPts val="1000"/>
              <a:buFont typeface="Symbol" panose="05050102010706020507" pitchFamily="18" charset="2"/>
              <a:buChar char=""/>
              <a:tabLst>
                <a:tab pos="457200" algn="l"/>
              </a:tabLst>
            </a:pPr>
            <a:r>
              <a:rPr lang="en-US" sz="1600" b="1" dirty="0">
                <a:solidFill>
                  <a:srgbClr val="000000"/>
                </a:solidFill>
                <a:effectLst/>
                <a:latin typeface="Arial" panose="020B0604020202020204" pitchFamily="34" charset="0"/>
                <a:ea typeface="Times New Roman" panose="02020603050405020304" pitchFamily="18" charset="0"/>
              </a:rPr>
              <a:t>Students MUST use Google Chrome to access the site. If another browser is used, students will need to follow the link at the bottom of the page to adequately access the features of DRC INSIGHT. </a:t>
            </a:r>
            <a:endParaRPr lang="en-US" sz="1600" b="1" dirty="0">
              <a:solidFill>
                <a:srgbClr val="000000"/>
              </a:solidFill>
              <a:effectLst/>
              <a:latin typeface="Calibri" panose="020F0502020204030204" pitchFamily="34" charset="0"/>
              <a:ea typeface="Calibri" panose="020F0502020204030204" pitchFamily="34" charset="0"/>
            </a:endParaRPr>
          </a:p>
          <a:p>
            <a:pPr marL="342900" marR="0" lvl="0" indent="-342900">
              <a:spcBef>
                <a:spcPts val="0"/>
              </a:spcBef>
              <a:spcAft>
                <a:spcPts val="0"/>
              </a:spcAft>
              <a:buSzPts val="1000"/>
              <a:buFont typeface="Symbol" panose="05050102010706020507" pitchFamily="18" charset="2"/>
              <a:buChar char=""/>
              <a:tabLst>
                <a:tab pos="457200" algn="l"/>
              </a:tabLst>
            </a:pPr>
            <a:r>
              <a:rPr lang="en-US" sz="1600" b="1" dirty="0">
                <a:solidFill>
                  <a:srgbClr val="000000"/>
                </a:solidFill>
                <a:effectLst/>
                <a:latin typeface="Arial" panose="020B0604020202020204" pitchFamily="34" charset="0"/>
                <a:ea typeface="Times New Roman" panose="02020603050405020304" pitchFamily="18" charset="0"/>
              </a:rPr>
              <a:t>When using the Test Practice link, </a:t>
            </a:r>
            <a:endParaRPr lang="en-US" sz="1600" b="1" dirty="0">
              <a:solidFill>
                <a:srgbClr val="000000"/>
              </a:solidFill>
              <a:effectLst/>
              <a:latin typeface="Calibri" panose="020F0502020204030204" pitchFamily="34" charset="0"/>
              <a:ea typeface="Calibri" panose="020F0502020204030204" pitchFamily="34" charset="0"/>
            </a:endParaRPr>
          </a:p>
          <a:p>
            <a:pPr marL="742950" marR="0" lvl="1" indent="-285750">
              <a:spcBef>
                <a:spcPts val="0"/>
              </a:spcBef>
              <a:spcAft>
                <a:spcPts val="0"/>
              </a:spcAft>
              <a:buSzPts val="1000"/>
              <a:buFont typeface="Courier New" panose="02070309020205020404" pitchFamily="49" charset="0"/>
              <a:buChar char="o"/>
              <a:tabLst>
                <a:tab pos="914400" algn="l"/>
              </a:tabLst>
            </a:pPr>
            <a:r>
              <a:rPr lang="en-US" sz="16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Grades 3-8 will click on END-OF-GRADE (EOG) Spring Main Online Tools Training</a:t>
            </a:r>
            <a:endParaRPr lang="en-US" sz="16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spcBef>
                <a:spcPts val="0"/>
              </a:spcBef>
              <a:spcAft>
                <a:spcPts val="0"/>
              </a:spcAft>
              <a:buSzPts val="1000"/>
              <a:buFont typeface="Wingdings" panose="05000000000000000000" pitchFamily="2" charset="2"/>
              <a:buChar char=""/>
              <a:tabLst>
                <a:tab pos="1371600" algn="l"/>
              </a:tabLst>
            </a:pPr>
            <a:r>
              <a:rPr lang="en-US" sz="1600" b="1" dirty="0">
                <a:solidFill>
                  <a:srgbClr val="000000"/>
                </a:solidFill>
                <a:effectLst/>
                <a:latin typeface="Arial" panose="020B0604020202020204" pitchFamily="34" charset="0"/>
                <a:ea typeface="Times New Roman" panose="02020603050405020304" pitchFamily="18" charset="0"/>
              </a:rPr>
              <a:t>Username and Password are provided on the screen</a:t>
            </a:r>
            <a:endParaRPr lang="en-US" sz="1600" b="1" dirty="0">
              <a:solidFill>
                <a:srgbClr val="000000"/>
              </a:solidFill>
              <a:effectLst/>
              <a:latin typeface="Calibri" panose="020F0502020204030204" pitchFamily="34" charset="0"/>
              <a:ea typeface="Calibri" panose="020F0502020204030204" pitchFamily="34" charset="0"/>
            </a:endParaRPr>
          </a:p>
        </p:txBody>
      </p:sp>
      <p:sp>
        <p:nvSpPr>
          <p:cNvPr id="5" name="TextBox 4">
            <a:extLst>
              <a:ext uri="{FF2B5EF4-FFF2-40B4-BE49-F238E27FC236}">
                <a16:creationId xmlns:a16="http://schemas.microsoft.com/office/drawing/2014/main" id="{EC527A98-1A63-0936-0847-DDDC05CC2690}"/>
              </a:ext>
            </a:extLst>
          </p:cNvPr>
          <p:cNvSpPr txBox="1"/>
          <p:nvPr/>
        </p:nvSpPr>
        <p:spPr>
          <a:xfrm>
            <a:off x="1034473" y="5934670"/>
            <a:ext cx="7398327" cy="923330"/>
          </a:xfrm>
          <a:prstGeom prst="rect">
            <a:avLst/>
          </a:prstGeom>
          <a:noFill/>
        </p:spPr>
        <p:txBody>
          <a:bodyPr wrap="square">
            <a:spAutoFit/>
          </a:bodyPr>
          <a:lstStyle/>
          <a:p>
            <a:r>
              <a:rPr lang="en-US" dirty="0">
                <a:hlinkClick r:id="rId6"/>
              </a:rPr>
              <a:t>https://www.gadoe.org/Curriculum-Instruction-and-Assessment/Assessment/Pages/Georgia-Milestones-End-of-Grade-Assessment-Guides</a:t>
            </a:r>
            <a:r>
              <a:rPr lang="en-US">
                <a:hlinkClick r:id="rId6"/>
              </a:rPr>
              <a:t>.aspx</a:t>
            </a:r>
            <a:r>
              <a:rPr lang="en-US"/>
              <a:t> </a:t>
            </a:r>
            <a:endParaRPr lang="en-US" dirty="0"/>
          </a:p>
        </p:txBody>
      </p:sp>
    </p:spTree>
    <p:extLst>
      <p:ext uri="{BB962C8B-B14F-4D97-AF65-F5344CB8AC3E}">
        <p14:creationId xmlns:p14="http://schemas.microsoft.com/office/powerpoint/2010/main" val="255219340"/>
      </p:ext>
    </p:extLst>
  </p:cSld>
  <p:clrMapOvr>
    <a:masterClrMapping/>
  </p:clrMapOvr>
  <mc:AlternateContent xmlns:mc="http://schemas.openxmlformats.org/markup-compatibility/2006" xmlns:p14="http://schemas.microsoft.com/office/powerpoint/2010/main">
    <mc:Choice Requires="p14">
      <p:transition spd="slow" p14:dur="1400" advTm="9297">
        <p14:ripple/>
      </p:transition>
    </mc:Choice>
    <mc:Fallback xmlns="">
      <p:transition spd="slow" advTm="929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54384" y="1690832"/>
            <a:ext cx="3847288" cy="2880456"/>
          </a:xfrm>
        </p:spPr>
        <p:txBody>
          <a:bodyPr>
            <a:normAutofit fontScale="90000"/>
          </a:bodyPr>
          <a:lstStyle/>
          <a:p>
            <a:pPr algn="ctr"/>
            <a:r>
              <a:rPr lang="en-US" sz="5200" dirty="0">
                <a:solidFill>
                  <a:srgbClr val="FFFFFF"/>
                </a:solidFill>
              </a:rPr>
              <a:t>Georgia Milestones Parent forum</a:t>
            </a:r>
          </a:p>
        </p:txBody>
      </p:sp>
      <p:sp>
        <p:nvSpPr>
          <p:cNvPr id="3" name="Subtitle 2"/>
          <p:cNvSpPr>
            <a:spLocks noGrp="1"/>
          </p:cNvSpPr>
          <p:nvPr>
            <p:ph type="subTitle" idx="1"/>
          </p:nvPr>
        </p:nvSpPr>
        <p:spPr>
          <a:xfrm>
            <a:off x="3362036" y="6056600"/>
            <a:ext cx="5699413" cy="670976"/>
          </a:xfrm>
        </p:spPr>
        <p:txBody>
          <a:bodyPr anchor="ctr">
            <a:normAutofit/>
          </a:bodyPr>
          <a:lstStyle/>
          <a:p>
            <a:pPr algn="r"/>
            <a:r>
              <a:rPr lang="en-US" sz="3200" b="1" dirty="0">
                <a:solidFill>
                  <a:schemeClr val="tx2"/>
                </a:solidFill>
              </a:rPr>
              <a:t>Thank You for Joining Us!</a:t>
            </a:r>
          </a:p>
        </p:txBody>
      </p:sp>
      <p:sp>
        <p:nvSpPr>
          <p:cNvPr id="9" name="Subtitle 2">
            <a:extLst>
              <a:ext uri="{FF2B5EF4-FFF2-40B4-BE49-F238E27FC236}">
                <a16:creationId xmlns:a16="http://schemas.microsoft.com/office/drawing/2014/main" id="{5DE1C9F5-EB0E-4162-9B89-CE73C313759D}"/>
              </a:ext>
            </a:extLst>
          </p:cNvPr>
          <p:cNvSpPr txBox="1">
            <a:spLocks/>
          </p:cNvSpPr>
          <p:nvPr/>
        </p:nvSpPr>
        <p:spPr>
          <a:xfrm>
            <a:off x="4742926" y="383440"/>
            <a:ext cx="4318524" cy="295031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200"/>
              </a:spcBef>
              <a:buClr>
                <a:schemeClr val="accent1">
                  <a:lumMod val="75000"/>
                </a:schemeClr>
              </a:buClr>
              <a:buSzPct val="85000"/>
              <a:buFont typeface="Wingdings" pitchFamily="2" charset="2"/>
              <a:buNone/>
              <a:defRPr sz="1800" b="0" kern="1200">
                <a:solidFill>
                  <a:schemeClr val="tx1"/>
                </a:solidFill>
                <a:latin typeface="+mn-lt"/>
                <a:ea typeface="+mn-ea"/>
                <a:cs typeface="+mn-cs"/>
              </a:defRPr>
            </a:lvl1pPr>
            <a:lvl2pPr marL="457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1800" kern="1200">
                <a:solidFill>
                  <a:schemeClr val="tx1"/>
                </a:solidFill>
                <a:latin typeface="+mn-lt"/>
                <a:ea typeface="+mn-ea"/>
                <a:cs typeface="+mn-cs"/>
              </a:defRPr>
            </a:lvl2pPr>
            <a:lvl3pPr marL="914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1800" kern="1200">
                <a:solidFill>
                  <a:schemeClr val="tx1"/>
                </a:solidFill>
                <a:latin typeface="+mn-lt"/>
                <a:ea typeface="+mn-ea"/>
                <a:cs typeface="+mn-cs"/>
              </a:defRPr>
            </a:lvl4pPr>
            <a:lvl5pPr marL="18288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1800" kern="1200">
                <a:solidFill>
                  <a:schemeClr val="tx1"/>
                </a:solidFill>
                <a:latin typeface="+mn-lt"/>
                <a:ea typeface="+mn-ea"/>
                <a:cs typeface="+mn-cs"/>
              </a:defRPr>
            </a:lvl5pPr>
            <a:lvl6pPr marL="22860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1800" kern="1200">
                <a:solidFill>
                  <a:schemeClr val="tx1"/>
                </a:solidFill>
                <a:latin typeface="+mn-lt"/>
                <a:ea typeface="+mn-ea"/>
                <a:cs typeface="+mn-cs"/>
              </a:defRPr>
            </a:lvl6pPr>
            <a:lvl7pPr marL="2743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1800" kern="1200">
                <a:solidFill>
                  <a:schemeClr val="tx1"/>
                </a:solidFill>
                <a:latin typeface="+mn-lt"/>
                <a:ea typeface="+mn-ea"/>
                <a:cs typeface="+mn-cs"/>
              </a:defRPr>
            </a:lvl7pPr>
            <a:lvl8pPr marL="3200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1800" kern="1200">
                <a:solidFill>
                  <a:schemeClr val="tx1"/>
                </a:solidFill>
                <a:latin typeface="+mn-lt"/>
                <a:ea typeface="+mn-ea"/>
                <a:cs typeface="+mn-cs"/>
              </a:defRPr>
            </a:lvl8pPr>
            <a:lvl9pPr marL="3657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1800" kern="1200">
                <a:solidFill>
                  <a:schemeClr val="tx1"/>
                </a:solidFill>
                <a:latin typeface="+mn-lt"/>
                <a:ea typeface="+mn-ea"/>
                <a:cs typeface="+mn-cs"/>
              </a:defRPr>
            </a:lvl9pPr>
          </a:lstStyle>
          <a:p>
            <a:pPr algn="r"/>
            <a:r>
              <a:rPr lang="en-US" sz="3200" b="1" dirty="0">
                <a:solidFill>
                  <a:schemeClr val="tx2"/>
                </a:solidFill>
              </a:rPr>
              <a:t>Bernd Elementary Leadership Academy</a:t>
            </a:r>
          </a:p>
        </p:txBody>
      </p:sp>
      <p:sp>
        <p:nvSpPr>
          <p:cNvPr id="13" name="Subtitle 2">
            <a:extLst>
              <a:ext uri="{FF2B5EF4-FFF2-40B4-BE49-F238E27FC236}">
                <a16:creationId xmlns:a16="http://schemas.microsoft.com/office/drawing/2014/main" id="{48C66B07-4537-4FE0-9E40-EBAC27711A81}"/>
              </a:ext>
            </a:extLst>
          </p:cNvPr>
          <p:cNvSpPr txBox="1">
            <a:spLocks/>
          </p:cNvSpPr>
          <p:nvPr/>
        </p:nvSpPr>
        <p:spPr>
          <a:xfrm>
            <a:off x="5301672" y="4819062"/>
            <a:ext cx="3500687" cy="655263"/>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200"/>
              </a:spcBef>
              <a:buClr>
                <a:schemeClr val="accent1">
                  <a:lumMod val="75000"/>
                </a:schemeClr>
              </a:buClr>
              <a:buSzPct val="85000"/>
              <a:buFont typeface="Wingdings" pitchFamily="2" charset="2"/>
              <a:buNone/>
              <a:defRPr sz="1800" b="0" kern="1200">
                <a:solidFill>
                  <a:schemeClr val="tx1"/>
                </a:solidFill>
                <a:latin typeface="+mn-lt"/>
                <a:ea typeface="+mn-ea"/>
                <a:cs typeface="+mn-cs"/>
              </a:defRPr>
            </a:lvl1pPr>
            <a:lvl2pPr marL="457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1800" kern="1200">
                <a:solidFill>
                  <a:schemeClr val="tx1"/>
                </a:solidFill>
                <a:latin typeface="+mn-lt"/>
                <a:ea typeface="+mn-ea"/>
                <a:cs typeface="+mn-cs"/>
              </a:defRPr>
            </a:lvl2pPr>
            <a:lvl3pPr marL="914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1800" kern="1200">
                <a:solidFill>
                  <a:schemeClr val="tx1"/>
                </a:solidFill>
                <a:latin typeface="+mn-lt"/>
                <a:ea typeface="+mn-ea"/>
                <a:cs typeface="+mn-cs"/>
              </a:defRPr>
            </a:lvl4pPr>
            <a:lvl5pPr marL="18288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1800" kern="1200">
                <a:solidFill>
                  <a:schemeClr val="tx1"/>
                </a:solidFill>
                <a:latin typeface="+mn-lt"/>
                <a:ea typeface="+mn-ea"/>
                <a:cs typeface="+mn-cs"/>
              </a:defRPr>
            </a:lvl5pPr>
            <a:lvl6pPr marL="22860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1800" kern="1200">
                <a:solidFill>
                  <a:schemeClr val="tx1"/>
                </a:solidFill>
                <a:latin typeface="+mn-lt"/>
                <a:ea typeface="+mn-ea"/>
                <a:cs typeface="+mn-cs"/>
              </a:defRPr>
            </a:lvl6pPr>
            <a:lvl7pPr marL="2743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1800" kern="1200">
                <a:solidFill>
                  <a:schemeClr val="tx1"/>
                </a:solidFill>
                <a:latin typeface="+mn-lt"/>
                <a:ea typeface="+mn-ea"/>
                <a:cs typeface="+mn-cs"/>
              </a:defRPr>
            </a:lvl7pPr>
            <a:lvl8pPr marL="3200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1800" kern="1200">
                <a:solidFill>
                  <a:schemeClr val="tx1"/>
                </a:solidFill>
                <a:latin typeface="+mn-lt"/>
                <a:ea typeface="+mn-ea"/>
                <a:cs typeface="+mn-cs"/>
              </a:defRPr>
            </a:lvl8pPr>
            <a:lvl9pPr marL="3657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1800" kern="1200">
                <a:solidFill>
                  <a:schemeClr val="tx1"/>
                </a:solidFill>
                <a:latin typeface="+mn-lt"/>
                <a:ea typeface="+mn-ea"/>
                <a:cs typeface="+mn-cs"/>
              </a:defRPr>
            </a:lvl9pPr>
          </a:lstStyle>
          <a:p>
            <a:pPr algn="r"/>
            <a:r>
              <a:rPr lang="en-US" sz="2000" b="1" dirty="0">
                <a:solidFill>
                  <a:schemeClr val="tx2"/>
                </a:solidFill>
              </a:rPr>
              <a:t>Please Provide Feedback</a:t>
            </a:r>
          </a:p>
        </p:txBody>
      </p:sp>
      <p:pic>
        <p:nvPicPr>
          <p:cNvPr id="2050" name="Picture 2" descr="QRCode for Georgia Milestones Assessment Forum Evaluation">
            <a:extLst>
              <a:ext uri="{FF2B5EF4-FFF2-40B4-BE49-F238E27FC236}">
                <a16:creationId xmlns:a16="http://schemas.microsoft.com/office/drawing/2014/main" id="{E99C00DC-C8CB-48AB-A037-2D84E91A67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1333" y="2660650"/>
            <a:ext cx="2305050" cy="230505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A3B1B4C6-795B-4E5F-AC3A-32E666231126}"/>
              </a:ext>
            </a:extLst>
          </p:cNvPr>
          <p:cNvPicPr>
            <a:picLocks noChangeAspect="1"/>
          </p:cNvPicPr>
          <p:nvPr/>
        </p:nvPicPr>
        <p:blipFill>
          <a:blip r:embed="rId3"/>
          <a:stretch>
            <a:fillRect/>
          </a:stretch>
        </p:blipFill>
        <p:spPr>
          <a:xfrm>
            <a:off x="342034" y="4421881"/>
            <a:ext cx="2224699" cy="2305695"/>
          </a:xfrm>
          <a:prstGeom prst="rect">
            <a:avLst/>
          </a:prstGeom>
        </p:spPr>
      </p:pic>
    </p:spTree>
    <p:extLst>
      <p:ext uri="{BB962C8B-B14F-4D97-AF65-F5344CB8AC3E}">
        <p14:creationId xmlns:p14="http://schemas.microsoft.com/office/powerpoint/2010/main" val="2596426689"/>
      </p:ext>
    </p:extLst>
  </p:cSld>
  <p:clrMapOvr>
    <a:masterClrMapping/>
  </p:clrMapOvr>
  <mc:AlternateContent xmlns:mc="http://schemas.openxmlformats.org/markup-compatibility/2006" xmlns:p14="http://schemas.microsoft.com/office/powerpoint/2010/main">
    <mc:Choice Requires="p14">
      <p:transition spd="slow" p14:dur="1400" advTm="17424">
        <p14:ripple/>
      </p:transition>
    </mc:Choice>
    <mc:Fallback xmlns="">
      <p:transition spd="slow" advTm="1742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JuxtaposeVTI">
  <a:themeElements>
    <a:clrScheme name="Juxtapose">
      <a:dk1>
        <a:sysClr val="windowText" lastClr="000000"/>
      </a:dk1>
      <a:lt1>
        <a:sysClr val="window" lastClr="FFFFFF"/>
      </a:lt1>
      <a:dk2>
        <a:srgbClr val="3F3F3F"/>
      </a:dk2>
      <a:lt2>
        <a:srgbClr val="F8F7F5"/>
      </a:lt2>
      <a:accent1>
        <a:srgbClr val="F99700"/>
      </a:accent1>
      <a:accent2>
        <a:srgbClr val="00BAC7"/>
      </a:accent2>
      <a:accent3>
        <a:srgbClr val="FF5C21"/>
      </a:accent3>
      <a:accent4>
        <a:srgbClr val="6F7EFD"/>
      </a:accent4>
      <a:accent5>
        <a:srgbClr val="ACACAC"/>
      </a:accent5>
      <a:accent6>
        <a:srgbClr val="737373"/>
      </a:accent6>
      <a:hlink>
        <a:srgbClr val="0099FF"/>
      </a:hlink>
      <a:folHlink>
        <a:srgbClr val="868686"/>
      </a:folHlink>
    </a:clrScheme>
    <a:fontScheme name="Custom 167">
      <a:majorFont>
        <a:latin typeface="Franklin Gothic Demi Cond"/>
        <a:ea typeface=""/>
        <a:cs typeface=""/>
      </a:majorFont>
      <a:minorFont>
        <a:latin typeface="Franklin Gothic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uxtaposeVTI" id="{FBDCC3B4-6EA8-442A-B697-43C068E31FE3}" vid="{090F2E09-E4E2-4F71-A70E-279F5A0D9E0A}"/>
    </a:ext>
  </a:extLst>
</a:theme>
</file>

<file path=ppt/theme/theme3.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TM03090434[[fn=Wood Type]]</Template>
  <TotalTime>23976</TotalTime>
  <Words>2139</Words>
  <Application>Microsoft Office PowerPoint</Application>
  <PresentationFormat>On-screen Show (4:3)</PresentationFormat>
  <Paragraphs>253</Paragraphs>
  <Slides>34</Slides>
  <Notes>6</Notes>
  <HiddenSlides>3</HiddenSlides>
  <MMClips>31</MMClips>
  <ScaleCrop>false</ScaleCrop>
  <HeadingPairs>
    <vt:vector size="6" baseType="variant">
      <vt:variant>
        <vt:lpstr>Fonts Used</vt:lpstr>
      </vt:variant>
      <vt:variant>
        <vt:i4>12</vt:i4>
      </vt:variant>
      <vt:variant>
        <vt:lpstr>Theme</vt:lpstr>
      </vt:variant>
      <vt:variant>
        <vt:i4>3</vt:i4>
      </vt:variant>
      <vt:variant>
        <vt:lpstr>Slide Titles</vt:lpstr>
      </vt:variant>
      <vt:variant>
        <vt:i4>34</vt:i4>
      </vt:variant>
    </vt:vector>
  </HeadingPairs>
  <TitlesOfParts>
    <vt:vector size="49" baseType="lpstr">
      <vt:lpstr>Arial</vt:lpstr>
      <vt:lpstr>Arial Narrow</vt:lpstr>
      <vt:lpstr>Calibri</vt:lpstr>
      <vt:lpstr>Calibri Light</vt:lpstr>
      <vt:lpstr>Courier New</vt:lpstr>
      <vt:lpstr>Franklin Gothic Book</vt:lpstr>
      <vt:lpstr>Franklin Gothic Demi Cond</vt:lpstr>
      <vt:lpstr>Franklin Gothic Medium</vt:lpstr>
      <vt:lpstr>Georgia</vt:lpstr>
      <vt:lpstr>Symbol</vt:lpstr>
      <vt:lpstr>Tw Cen MT</vt:lpstr>
      <vt:lpstr>Wingdings</vt:lpstr>
      <vt:lpstr>Office Theme</vt:lpstr>
      <vt:lpstr>JuxtaposeVTI</vt:lpstr>
      <vt:lpstr>Circuit</vt:lpstr>
      <vt:lpstr>Georgia Milestones Parent forum</vt:lpstr>
      <vt:lpstr>PowerPoint Presentation</vt:lpstr>
      <vt:lpstr>PowerPoint Presentation</vt:lpstr>
      <vt:lpstr>PowerPoint Presentation</vt:lpstr>
      <vt:lpstr>PowerPoint Presentation</vt:lpstr>
      <vt:lpstr>Essential Outcomes</vt:lpstr>
      <vt:lpstr>PowerPoint Presentation</vt:lpstr>
      <vt:lpstr>PowerPoint Presentation</vt:lpstr>
      <vt:lpstr>PowerPoint Presentation</vt:lpstr>
      <vt:lpstr>Achievement vs. Growth</vt:lpstr>
      <vt:lpstr>Achievement Levels</vt:lpstr>
      <vt:lpstr>Developing Learners</vt:lpstr>
      <vt:lpstr>Achievement Level Descriptors</vt:lpstr>
      <vt:lpstr>Types of Scores</vt:lpstr>
      <vt:lpstr>Domain Signals</vt:lpstr>
      <vt:lpstr>Domain Signals</vt:lpstr>
      <vt:lpstr>PowerPoint Presentation</vt:lpstr>
      <vt:lpstr>PowerPoint Presentation</vt:lpstr>
      <vt:lpstr>Item Types</vt:lpstr>
      <vt:lpstr>Evidence-Based Selected Response- part 1 online</vt:lpstr>
      <vt:lpstr>Evidence-based selected response- part 2 online</vt:lpstr>
      <vt:lpstr>ELA Section 3: Online Test Takers </vt:lpstr>
      <vt:lpstr>item types</vt:lpstr>
      <vt:lpstr>Multi-Select Item Online</vt:lpstr>
      <vt:lpstr>Promotion &amp; Retention</vt:lpstr>
      <vt:lpstr>Promotion &amp; Retention</vt:lpstr>
      <vt:lpstr>Lexile Stretch Bands</vt:lpstr>
      <vt:lpstr>Grading Guidelines</vt:lpstr>
      <vt:lpstr>PowerPoint Presentation</vt:lpstr>
      <vt:lpstr>PowerPoint Presentation</vt:lpstr>
      <vt:lpstr>Remember…..</vt:lpstr>
      <vt:lpstr>Some things to think about</vt:lpstr>
      <vt:lpstr>STUDENT/PARENT RESOURCES</vt:lpstr>
      <vt:lpstr>Georgia Milestones Parent forum</vt:lpstr>
    </vt:vector>
  </TitlesOfParts>
  <Company>DCSD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Dekalb County School District</dc:creator>
  <cp:lastModifiedBy>Andrews, Regina</cp:lastModifiedBy>
  <cp:revision>50</cp:revision>
  <dcterms:created xsi:type="dcterms:W3CDTF">2016-03-03T02:09:36Z</dcterms:created>
  <dcterms:modified xsi:type="dcterms:W3CDTF">2022-10-19T19:53:16Z</dcterms:modified>
</cp:coreProperties>
</file>