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AC560-FCD9-42C0-AD83-5FB159CDFAB6}" v="236" dt="2021-11-19T16:02:19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BAD6E-E7E1-43E8-93AA-98B223005F24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D6D96C02-4AC9-4CF5-91BA-6CE8C7ABC349}">
      <dgm:prSet phldrT="[Text]"/>
      <dgm:spPr/>
      <dgm:t>
        <a:bodyPr/>
        <a:lstStyle/>
        <a:p>
          <a:r>
            <a:rPr lang="en-US" dirty="0"/>
            <a:t>Reason</a:t>
          </a:r>
        </a:p>
      </dgm:t>
    </dgm:pt>
    <dgm:pt modelId="{1A5C810C-110B-41D0-BE1C-265E00544A95}" type="parTrans" cxnId="{86F206E4-9FBD-49C6-806D-9335BDA9ED45}">
      <dgm:prSet/>
      <dgm:spPr/>
      <dgm:t>
        <a:bodyPr/>
        <a:lstStyle/>
        <a:p>
          <a:endParaRPr lang="en-US"/>
        </a:p>
      </dgm:t>
    </dgm:pt>
    <dgm:pt modelId="{EB69D873-E075-45E5-966F-A75B2895517D}" type="sibTrans" cxnId="{86F206E4-9FBD-49C6-806D-9335BDA9ED45}">
      <dgm:prSet/>
      <dgm:spPr/>
      <dgm:t>
        <a:bodyPr/>
        <a:lstStyle/>
        <a:p>
          <a:endParaRPr lang="en-US"/>
        </a:p>
      </dgm:t>
    </dgm:pt>
    <dgm:pt modelId="{54C4DED7-7424-4D7F-9A41-126E07A17F0F}" type="pres">
      <dgm:prSet presAssocID="{52EBAD6E-E7E1-43E8-93AA-98B223005F24}" presName="compositeShape" presStyleCnt="0">
        <dgm:presLayoutVars>
          <dgm:chMax val="7"/>
          <dgm:dir/>
          <dgm:resizeHandles val="exact"/>
        </dgm:presLayoutVars>
      </dgm:prSet>
      <dgm:spPr/>
    </dgm:pt>
    <dgm:pt modelId="{1178F268-D093-428A-A7D4-98C0848D6001}" type="pres">
      <dgm:prSet presAssocID="{D6D96C02-4AC9-4CF5-91BA-6CE8C7ABC349}" presName="circ1TxSh" presStyleLbl="vennNode1" presStyleIdx="0" presStyleCnt="1"/>
      <dgm:spPr/>
    </dgm:pt>
  </dgm:ptLst>
  <dgm:cxnLst>
    <dgm:cxn modelId="{4E052D07-926E-4300-BBBF-7ADF003656D9}" type="presOf" srcId="{D6D96C02-4AC9-4CF5-91BA-6CE8C7ABC349}" destId="{1178F268-D093-428A-A7D4-98C0848D6001}" srcOrd="0" destOrd="0" presId="urn:microsoft.com/office/officeart/2005/8/layout/venn1"/>
    <dgm:cxn modelId="{5B102EB1-8EB7-488F-A524-8492DBB99D64}" type="presOf" srcId="{52EBAD6E-E7E1-43E8-93AA-98B223005F24}" destId="{54C4DED7-7424-4D7F-9A41-126E07A17F0F}" srcOrd="0" destOrd="0" presId="urn:microsoft.com/office/officeart/2005/8/layout/venn1"/>
    <dgm:cxn modelId="{86F206E4-9FBD-49C6-806D-9335BDA9ED45}" srcId="{52EBAD6E-E7E1-43E8-93AA-98B223005F24}" destId="{D6D96C02-4AC9-4CF5-91BA-6CE8C7ABC349}" srcOrd="0" destOrd="0" parTransId="{1A5C810C-110B-41D0-BE1C-265E00544A95}" sibTransId="{EB69D873-E075-45E5-966F-A75B2895517D}"/>
    <dgm:cxn modelId="{0F27FB00-93AA-400D-9F1B-0228CCD3BD41}" type="presParOf" srcId="{54C4DED7-7424-4D7F-9A41-126E07A17F0F}" destId="{1178F268-D093-428A-A7D4-98C0848D600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EBAD6E-E7E1-43E8-93AA-98B223005F24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D6D96C02-4AC9-4CF5-91BA-6CE8C7ABC349}">
      <dgm:prSet phldrT="[Text]"/>
      <dgm:spPr/>
      <dgm:t>
        <a:bodyPr/>
        <a:lstStyle/>
        <a:p>
          <a:r>
            <a:rPr lang="en-US" dirty="0"/>
            <a:t>Wise</a:t>
          </a:r>
        </a:p>
      </dgm:t>
    </dgm:pt>
    <dgm:pt modelId="{1A5C810C-110B-41D0-BE1C-265E00544A95}" type="parTrans" cxnId="{86F206E4-9FBD-49C6-806D-9335BDA9ED45}">
      <dgm:prSet/>
      <dgm:spPr/>
      <dgm:t>
        <a:bodyPr/>
        <a:lstStyle/>
        <a:p>
          <a:endParaRPr lang="en-US"/>
        </a:p>
      </dgm:t>
    </dgm:pt>
    <dgm:pt modelId="{EB69D873-E075-45E5-966F-A75B2895517D}" type="sibTrans" cxnId="{86F206E4-9FBD-49C6-806D-9335BDA9ED45}">
      <dgm:prSet/>
      <dgm:spPr/>
      <dgm:t>
        <a:bodyPr/>
        <a:lstStyle/>
        <a:p>
          <a:endParaRPr lang="en-US"/>
        </a:p>
      </dgm:t>
    </dgm:pt>
    <dgm:pt modelId="{54C4DED7-7424-4D7F-9A41-126E07A17F0F}" type="pres">
      <dgm:prSet presAssocID="{52EBAD6E-E7E1-43E8-93AA-98B223005F24}" presName="compositeShape" presStyleCnt="0">
        <dgm:presLayoutVars>
          <dgm:chMax val="7"/>
          <dgm:dir/>
          <dgm:resizeHandles val="exact"/>
        </dgm:presLayoutVars>
      </dgm:prSet>
      <dgm:spPr/>
    </dgm:pt>
    <dgm:pt modelId="{1178F268-D093-428A-A7D4-98C0848D6001}" type="pres">
      <dgm:prSet presAssocID="{D6D96C02-4AC9-4CF5-91BA-6CE8C7ABC349}" presName="circ1TxSh" presStyleLbl="vennNode1" presStyleIdx="0" presStyleCnt="1"/>
      <dgm:spPr/>
    </dgm:pt>
  </dgm:ptLst>
  <dgm:cxnLst>
    <dgm:cxn modelId="{4E052D07-926E-4300-BBBF-7ADF003656D9}" type="presOf" srcId="{D6D96C02-4AC9-4CF5-91BA-6CE8C7ABC349}" destId="{1178F268-D093-428A-A7D4-98C0848D6001}" srcOrd="0" destOrd="0" presId="urn:microsoft.com/office/officeart/2005/8/layout/venn1"/>
    <dgm:cxn modelId="{5B102EB1-8EB7-488F-A524-8492DBB99D64}" type="presOf" srcId="{52EBAD6E-E7E1-43E8-93AA-98B223005F24}" destId="{54C4DED7-7424-4D7F-9A41-126E07A17F0F}" srcOrd="0" destOrd="0" presId="urn:microsoft.com/office/officeart/2005/8/layout/venn1"/>
    <dgm:cxn modelId="{86F206E4-9FBD-49C6-806D-9335BDA9ED45}" srcId="{52EBAD6E-E7E1-43E8-93AA-98B223005F24}" destId="{D6D96C02-4AC9-4CF5-91BA-6CE8C7ABC349}" srcOrd="0" destOrd="0" parTransId="{1A5C810C-110B-41D0-BE1C-265E00544A95}" sibTransId="{EB69D873-E075-45E5-966F-A75B2895517D}"/>
    <dgm:cxn modelId="{0F27FB00-93AA-400D-9F1B-0228CCD3BD41}" type="presParOf" srcId="{54C4DED7-7424-4D7F-9A41-126E07A17F0F}" destId="{1178F268-D093-428A-A7D4-98C0848D600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EBAD6E-E7E1-43E8-93AA-98B223005F24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D6D96C02-4AC9-4CF5-91BA-6CE8C7ABC349}">
      <dgm:prSet phldrT="[Text]"/>
      <dgm:spPr/>
      <dgm:t>
        <a:bodyPr/>
        <a:lstStyle/>
        <a:p>
          <a:r>
            <a:rPr lang="en-US" dirty="0"/>
            <a:t>Emotions</a:t>
          </a:r>
        </a:p>
      </dgm:t>
    </dgm:pt>
    <dgm:pt modelId="{1A5C810C-110B-41D0-BE1C-265E00544A95}" type="parTrans" cxnId="{86F206E4-9FBD-49C6-806D-9335BDA9ED45}">
      <dgm:prSet/>
      <dgm:spPr/>
      <dgm:t>
        <a:bodyPr/>
        <a:lstStyle/>
        <a:p>
          <a:endParaRPr lang="en-US"/>
        </a:p>
      </dgm:t>
    </dgm:pt>
    <dgm:pt modelId="{EB69D873-E075-45E5-966F-A75B2895517D}" type="sibTrans" cxnId="{86F206E4-9FBD-49C6-806D-9335BDA9ED45}">
      <dgm:prSet/>
      <dgm:spPr/>
      <dgm:t>
        <a:bodyPr/>
        <a:lstStyle/>
        <a:p>
          <a:endParaRPr lang="en-US"/>
        </a:p>
      </dgm:t>
    </dgm:pt>
    <dgm:pt modelId="{54C4DED7-7424-4D7F-9A41-126E07A17F0F}" type="pres">
      <dgm:prSet presAssocID="{52EBAD6E-E7E1-43E8-93AA-98B223005F24}" presName="compositeShape" presStyleCnt="0">
        <dgm:presLayoutVars>
          <dgm:chMax val="7"/>
          <dgm:dir/>
          <dgm:resizeHandles val="exact"/>
        </dgm:presLayoutVars>
      </dgm:prSet>
      <dgm:spPr/>
    </dgm:pt>
    <dgm:pt modelId="{1178F268-D093-428A-A7D4-98C0848D6001}" type="pres">
      <dgm:prSet presAssocID="{D6D96C02-4AC9-4CF5-91BA-6CE8C7ABC349}" presName="circ1TxSh" presStyleLbl="vennNode1" presStyleIdx="0" presStyleCnt="1"/>
      <dgm:spPr/>
    </dgm:pt>
  </dgm:ptLst>
  <dgm:cxnLst>
    <dgm:cxn modelId="{4E052D07-926E-4300-BBBF-7ADF003656D9}" type="presOf" srcId="{D6D96C02-4AC9-4CF5-91BA-6CE8C7ABC349}" destId="{1178F268-D093-428A-A7D4-98C0848D6001}" srcOrd="0" destOrd="0" presId="urn:microsoft.com/office/officeart/2005/8/layout/venn1"/>
    <dgm:cxn modelId="{5B102EB1-8EB7-488F-A524-8492DBB99D64}" type="presOf" srcId="{52EBAD6E-E7E1-43E8-93AA-98B223005F24}" destId="{54C4DED7-7424-4D7F-9A41-126E07A17F0F}" srcOrd="0" destOrd="0" presId="urn:microsoft.com/office/officeart/2005/8/layout/venn1"/>
    <dgm:cxn modelId="{86F206E4-9FBD-49C6-806D-9335BDA9ED45}" srcId="{52EBAD6E-E7E1-43E8-93AA-98B223005F24}" destId="{D6D96C02-4AC9-4CF5-91BA-6CE8C7ABC349}" srcOrd="0" destOrd="0" parTransId="{1A5C810C-110B-41D0-BE1C-265E00544A95}" sibTransId="{EB69D873-E075-45E5-966F-A75B2895517D}"/>
    <dgm:cxn modelId="{0F27FB00-93AA-400D-9F1B-0228CCD3BD41}" type="presParOf" srcId="{54C4DED7-7424-4D7F-9A41-126E07A17F0F}" destId="{1178F268-D093-428A-A7D4-98C0848D600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8F268-D093-428A-A7D4-98C0848D6001}">
      <dsp:nvSpPr>
        <dsp:cNvPr id="0" name=""/>
        <dsp:cNvSpPr/>
      </dsp:nvSpPr>
      <dsp:spPr>
        <a:xfrm>
          <a:off x="639233" y="0"/>
          <a:ext cx="3271763" cy="32717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Reason</a:t>
          </a:r>
        </a:p>
      </dsp:txBody>
      <dsp:txXfrm>
        <a:off x="1118372" y="479139"/>
        <a:ext cx="2313485" cy="2313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8F268-D093-428A-A7D4-98C0848D6001}">
      <dsp:nvSpPr>
        <dsp:cNvPr id="0" name=""/>
        <dsp:cNvSpPr/>
      </dsp:nvSpPr>
      <dsp:spPr>
        <a:xfrm>
          <a:off x="639233" y="0"/>
          <a:ext cx="3271763" cy="32717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Wise</a:t>
          </a:r>
        </a:p>
      </dsp:txBody>
      <dsp:txXfrm>
        <a:off x="1118372" y="479139"/>
        <a:ext cx="2313485" cy="2313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8F268-D093-428A-A7D4-98C0848D6001}">
      <dsp:nvSpPr>
        <dsp:cNvPr id="0" name=""/>
        <dsp:cNvSpPr/>
      </dsp:nvSpPr>
      <dsp:spPr>
        <a:xfrm>
          <a:off x="639233" y="0"/>
          <a:ext cx="3271763" cy="3271763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Emotions</a:t>
          </a:r>
        </a:p>
      </dsp:txBody>
      <dsp:txXfrm>
        <a:off x="1118372" y="479139"/>
        <a:ext cx="2313485" cy="2313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1gMUbEAUFw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uOGRaTaVv4?feature=oembed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60D1173B-FBCA-4F2A-AB78-7DB51EC95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B08DCF8-02FA-4015-A96A-7F8A89EBC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D7E2E-FAB1-4462-A15B-07A9CE6D2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0072" y="964769"/>
            <a:ext cx="4966432" cy="2376915"/>
          </a:xfrm>
        </p:spPr>
        <p:txBody>
          <a:bodyPr>
            <a:normAutofit/>
          </a:bodyPr>
          <a:lstStyle/>
          <a:p>
            <a:r>
              <a:rPr lang="en-US" sz="4600" dirty="0"/>
              <a:t>Introduction to wise mind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07989B-FC3D-4126-9B4D-1E92C7B76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0074" y="3529159"/>
            <a:ext cx="4972063" cy="1612688"/>
          </a:xfrm>
        </p:spPr>
        <p:txBody>
          <a:bodyPr>
            <a:normAutofit/>
          </a:bodyPr>
          <a:lstStyle/>
          <a:p>
            <a:r>
              <a:rPr lang="en-US" dirty="0"/>
              <a:t>Where reason and emotion meet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2EFD7EB-F887-4187-BD35-2F6584E9E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8" y="482171"/>
            <a:ext cx="4641751" cy="5149101"/>
            <a:chOff x="7463259" y="583365"/>
            <a:chExt cx="4641750" cy="5181928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D802ABCE-86EF-458C-B776-FBEE5B3ED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64175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CF257E23-BAFF-4E5A-9DCD-5EB001A23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4001651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A person holding his hand to his face&#10;&#10;Description automatically generated with medium confidence">
            <a:extLst>
              <a:ext uri="{FF2B5EF4-FFF2-40B4-BE49-F238E27FC236}">
                <a16:creationId xmlns:a16="http://schemas.microsoft.com/office/drawing/2014/main" id="{9FA2937A-5E39-49DA-9204-81658DDA0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5" r="25082" b="-3"/>
          <a:stretch/>
        </p:blipFill>
        <p:spPr bwMode="auto">
          <a:xfrm>
            <a:off x="1271223" y="1116345"/>
            <a:ext cx="3362141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480890EC-EC50-46D3-879E-63EDF4D06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70073" y="3526496"/>
            <a:ext cx="495950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5" name="Picture 144">
            <a:extLst>
              <a:ext uri="{FF2B5EF4-FFF2-40B4-BE49-F238E27FC236}">
                <a16:creationId xmlns:a16="http://schemas.microsoft.com/office/drawing/2014/main" id="{971F6991-E635-48F8-9309-D5A5C1ECB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ACF2F98-1DF0-4594-9502-F2B79E79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92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D4C47-D130-415C-92DD-66BE2EFC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071" y="476014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7200" dirty="0">
                <a:solidFill>
                  <a:srgbClr val="454545"/>
                </a:solidFill>
              </a:rPr>
              <a:t>Cha-cha Slide!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The Cha Cha Slide Dance">
            <a:hlinkClick r:id="" action="ppaction://media"/>
            <a:extLst>
              <a:ext uri="{FF2B5EF4-FFF2-40B4-BE49-F238E27FC236}">
                <a16:creationId xmlns:a16="http://schemas.microsoft.com/office/drawing/2014/main" id="{4117771C-D0A7-4E9B-BC78-E6B6B695B8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50652" y="2259920"/>
            <a:ext cx="4490695" cy="253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51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1C96-DB13-4C90-9DE1-1B4A21820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9" y="682171"/>
            <a:ext cx="12140241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Quick questions about cha-cha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48D2C-04FA-4213-AD74-9D7E13FD2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015734"/>
            <a:ext cx="6677177" cy="416009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Did you judge yourself?</a:t>
            </a:r>
          </a:p>
          <a:p>
            <a:pPr>
              <a:lnSpc>
                <a:spcPct val="110000"/>
              </a:lnSpc>
            </a:pPr>
            <a:r>
              <a:rPr lang="en-US" dirty="0"/>
              <a:t>Did you judge others?</a:t>
            </a:r>
          </a:p>
          <a:p>
            <a:pPr>
              <a:lnSpc>
                <a:spcPct val="110000"/>
              </a:lnSpc>
            </a:pPr>
            <a:r>
              <a:rPr lang="en-US" dirty="0"/>
              <a:t>Did you hold back?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DID YOU REALIZE YOU WERE HAVING THESE THOUGHTS </a:t>
            </a:r>
            <a:r>
              <a:rPr lang="en-US" b="1" dirty="0"/>
              <a:t>IN THE MOMENT </a:t>
            </a:r>
            <a:r>
              <a:rPr lang="en-US" dirty="0"/>
              <a:t>OR ONLY WHEN REFLECTING AFTER? </a:t>
            </a:r>
          </a:p>
          <a:p>
            <a:pPr>
              <a:lnSpc>
                <a:spcPct val="110000"/>
              </a:lnSpc>
            </a:pPr>
            <a:r>
              <a:rPr lang="en-US" dirty="0"/>
              <a:t>DID YOU FEEL </a:t>
            </a:r>
            <a:r>
              <a:rPr lang="en-US" b="1" dirty="0"/>
              <a:t>IN CONTROL </a:t>
            </a:r>
            <a:r>
              <a:rPr lang="en-US" dirty="0"/>
              <a:t>OF THOSE THOUGHTS? </a:t>
            </a:r>
          </a:p>
        </p:txBody>
      </p:sp>
      <p:pic>
        <p:nvPicPr>
          <p:cNvPr id="7" name="Graphic 6" descr="Judge">
            <a:extLst>
              <a:ext uri="{FF2B5EF4-FFF2-40B4-BE49-F238E27FC236}">
                <a16:creationId xmlns:a16="http://schemas.microsoft.com/office/drawing/2014/main" id="{649A6310-1F28-4DEF-B54A-B17D86009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8756" y="2277991"/>
            <a:ext cx="2926098" cy="292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00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629E9-1766-4930-8E4A-3644D9C5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What is mindfulness?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261D2-C695-4A81-90C9-6CC74D7D4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107" y="2251521"/>
            <a:ext cx="9603275" cy="4333310"/>
          </a:xfrm>
        </p:spPr>
        <p:txBody>
          <a:bodyPr>
            <a:normAutofit/>
          </a:bodyPr>
          <a:lstStyle/>
          <a:p>
            <a:r>
              <a:rPr lang="en-US" dirty="0"/>
              <a:t>Learning to be in control of our own thoughts instead of our thoughts controlling us.</a:t>
            </a:r>
          </a:p>
          <a:p>
            <a:r>
              <a:rPr lang="en-US" dirty="0"/>
              <a:t>Putting our minds where we want them to be – being present and not worrying about the future or regrets about the past. </a:t>
            </a:r>
          </a:p>
          <a:p>
            <a:pPr lvl="1"/>
            <a:r>
              <a:rPr lang="en-US" dirty="0"/>
              <a:t>Chat in your groups about what might be some examples </a:t>
            </a:r>
          </a:p>
          <a:p>
            <a:r>
              <a:rPr lang="en-US" dirty="0"/>
              <a:t>CAN YOU THINK OF A TIME WHEN YOU PRACTICED MINDFULNESS IN A SITUATION? (Aka … thinking before doing)</a:t>
            </a:r>
          </a:p>
          <a:p>
            <a:pPr lvl="1"/>
            <a:r>
              <a:rPr lang="en-US" dirty="0"/>
              <a:t>Did a positive outcome occur? </a:t>
            </a:r>
          </a:p>
          <a:p>
            <a:pPr lvl="1"/>
            <a:r>
              <a:rPr lang="en-US" dirty="0"/>
              <a:t>What could have been different if you acted impulsively?</a:t>
            </a:r>
          </a:p>
        </p:txBody>
      </p:sp>
    </p:spTree>
    <p:extLst>
      <p:ext uri="{BB962C8B-B14F-4D97-AF65-F5344CB8AC3E}">
        <p14:creationId xmlns:p14="http://schemas.microsoft.com/office/powerpoint/2010/main" val="8005605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DBF6CE8-4E59-435B-827F-B38C94986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2197D4-6913-4F69-AC8B-0ADF7C98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AE139-CC6F-4CE8-B3C0-6D30A5EFD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29" y="4459039"/>
            <a:ext cx="8643011" cy="551528"/>
          </a:xfrm>
        </p:spPr>
        <p:txBody>
          <a:bodyPr vert="horz" lIns="91440" tIns="45720" rIns="91440" bIns="0" rtlCol="0" anchor="b">
            <a:noAutofit/>
          </a:bodyPr>
          <a:lstStyle/>
          <a:p>
            <a:pPr algn="ctr"/>
            <a:r>
              <a:rPr lang="en-US" sz="6000" dirty="0"/>
              <a:t>WHAT IS WISE MIND?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F19DEF-1DB3-4F6F-A1EE-3FEBD79E2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12888" y="323838"/>
            <a:ext cx="6753096" cy="3652791"/>
            <a:chOff x="2712888" y="323838"/>
            <a:chExt cx="6753096" cy="365279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6B31F7-E333-4A69-AC42-98EF14893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12888" y="323838"/>
              <a:ext cx="6753096" cy="365279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EFDBE13-75A8-4137-9C0E-4525CE641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24495" y="647445"/>
              <a:ext cx="6121616" cy="3002215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767C2ED-63AC-4AA2-A700-6CE04FAD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7918" y="806495"/>
            <a:ext cx="5781908" cy="267877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 title="Wise Mind">
            <a:hlinkClick r:id="" action="ppaction://media"/>
            <a:extLst>
              <a:ext uri="{FF2B5EF4-FFF2-40B4-BE49-F238E27FC236}">
                <a16:creationId xmlns:a16="http://schemas.microsoft.com/office/drawing/2014/main" id="{16711448-73DD-4880-B13A-7E10EF17C8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89344" y="963739"/>
            <a:ext cx="4193311" cy="236922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ED6805-E3CB-443B-A77F-765ACF207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76728" y="5027185"/>
            <a:ext cx="864301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3B8775D-5536-4223-A232-05E77A864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3969087-04E1-4361-8348-2CC71F332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44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0444-1253-4A12-A34E-8B643904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THREE STATES OF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848A9-9230-4A3E-B499-AB417C34A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Emotion Mind, Reasonable Mind, WISE Mind</a:t>
            </a:r>
          </a:p>
          <a:p>
            <a:r>
              <a:rPr lang="en-US" dirty="0">
                <a:highlight>
                  <a:srgbClr val="FFFF00"/>
                </a:highlight>
              </a:rPr>
              <a:t>Summary of Three States – Circle with words already pre-populated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C13DFDF-B0E1-4B00-8AAD-BAE02C3CF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689855"/>
              </p:ext>
            </p:extLst>
          </p:nvPr>
        </p:nvGraphicFramePr>
        <p:xfrm>
          <a:off x="0" y="2947995"/>
          <a:ext cx="4550229" cy="327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88D5387-EF5A-4266-B029-9C27339593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110043"/>
              </p:ext>
            </p:extLst>
          </p:nvPr>
        </p:nvGraphicFramePr>
        <p:xfrm>
          <a:off x="3820885" y="2935074"/>
          <a:ext cx="4550229" cy="327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3E99AC9-DD0E-4897-8CF3-0ABF167AD1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097252"/>
              </p:ext>
            </p:extLst>
          </p:nvPr>
        </p:nvGraphicFramePr>
        <p:xfrm>
          <a:off x="7641771" y="2947994"/>
          <a:ext cx="4550229" cy="327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28190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514E-C950-4F20-A9AB-BD605A5C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How do we Know which state of mind we used in decision making? 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BF2CDE-35D9-4B83-8A27-7417A1162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59130" y="2012810"/>
            <a:ext cx="4954206" cy="3453535"/>
            <a:chOff x="7807230" y="2012810"/>
            <a:chExt cx="3251252" cy="3459865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6B8A987-6618-4D33-A702-A399F6C29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4344FC9-2E16-45B0-8F64-1F4DAECFC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2" name="Picture 4" descr="New meme combo? - General Discussion - Hearthstone General - HearthPwn  Forums - HearthPwn">
            <a:extLst>
              <a:ext uri="{FF2B5EF4-FFF2-40B4-BE49-F238E27FC236}">
                <a16:creationId xmlns:a16="http://schemas.microsoft.com/office/drawing/2014/main" id="{D049F414-E24E-46E8-B6FB-F8327115AE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35"/>
          <a:stretch/>
        </p:blipFill>
        <p:spPr bwMode="auto">
          <a:xfrm>
            <a:off x="1635739" y="2174242"/>
            <a:ext cx="4613872" cy="312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5F8BE-E93E-4B4A-AA43-AAF7AFFB8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337" y="2015734"/>
            <a:ext cx="4158849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If…_________ is emotional mind and</a:t>
            </a:r>
          </a:p>
          <a:p>
            <a:pPr marL="0" indent="0">
              <a:buNone/>
            </a:pPr>
            <a:r>
              <a:rPr lang="en-US" sz="3200" dirty="0"/>
              <a:t>If…_________ is rational mind,</a:t>
            </a:r>
          </a:p>
          <a:p>
            <a:pPr marL="0" indent="0">
              <a:buNone/>
            </a:pPr>
            <a:r>
              <a:rPr lang="en-US" sz="3200" dirty="0"/>
              <a:t>Wise mind would be…?</a:t>
            </a:r>
          </a:p>
        </p:txBody>
      </p:sp>
    </p:spTree>
    <p:extLst>
      <p:ext uri="{BB962C8B-B14F-4D97-AF65-F5344CB8AC3E}">
        <p14:creationId xmlns:p14="http://schemas.microsoft.com/office/powerpoint/2010/main" val="344955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1A9C-A26A-40F1-9D42-C311F420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/>
              <a:t>CLASSMATE CONVERSATIONS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591EE-DCB5-4C58-A743-B57ADAA9E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students work in their class groups</a:t>
            </a:r>
          </a:p>
          <a:p>
            <a:r>
              <a:rPr lang="en-US" dirty="0"/>
              <a:t>Pick substitute teacher, mom’s birthday, arguing with SO for 3 months, </a:t>
            </a:r>
          </a:p>
        </p:txBody>
      </p:sp>
    </p:spTree>
    <p:extLst>
      <p:ext uri="{BB962C8B-B14F-4D97-AF65-F5344CB8AC3E}">
        <p14:creationId xmlns:p14="http://schemas.microsoft.com/office/powerpoint/2010/main" val="183734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30A5-9D58-47BA-9D2D-CED8A2B6D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NOW WHAT?!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392D5-FCCE-4A75-8F99-03F206B54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7209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423</TotalTime>
  <Words>235</Words>
  <Application>Microsoft Office PowerPoint</Application>
  <PresentationFormat>Widescreen</PresentationFormat>
  <Paragraphs>32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Introduction to wise mind</vt:lpstr>
      <vt:lpstr>Cha-cha Slide!</vt:lpstr>
      <vt:lpstr>Quick questions about cha-cha </vt:lpstr>
      <vt:lpstr>What is mindfulness?</vt:lpstr>
      <vt:lpstr>WHAT IS WISE MIND?</vt:lpstr>
      <vt:lpstr>THREE STATES OF MIND</vt:lpstr>
      <vt:lpstr>How do we Know which state of mind we used in decision making? </vt:lpstr>
      <vt:lpstr>CLASSMATE CONVERSATIONS</vt:lpstr>
      <vt:lpstr>NOW WHAT?!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wise mind</dc:title>
  <dc:creator>John Fleck</dc:creator>
  <cp:lastModifiedBy>Philip Kavanagh</cp:lastModifiedBy>
  <cp:revision>3</cp:revision>
  <dcterms:created xsi:type="dcterms:W3CDTF">2021-10-12T14:41:42Z</dcterms:created>
  <dcterms:modified xsi:type="dcterms:W3CDTF">2022-07-15T13:30:19Z</dcterms:modified>
</cp:coreProperties>
</file>