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ink/ink1.xml" ContentType="application/inkml+xml"/>
  <Override PartName="/ppt/notesSlides/notesSlide4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53" r:id="rId1"/>
  </p:sldMasterIdLst>
  <p:notesMasterIdLst>
    <p:notesMasterId r:id="rId16"/>
  </p:notesMasterIdLst>
  <p:sldIdLst>
    <p:sldId id="295" r:id="rId2"/>
    <p:sldId id="293" r:id="rId3"/>
    <p:sldId id="279" r:id="rId4"/>
    <p:sldId id="280" r:id="rId5"/>
    <p:sldId id="281" r:id="rId6"/>
    <p:sldId id="284" r:id="rId7"/>
    <p:sldId id="286" r:id="rId8"/>
    <p:sldId id="283" r:id="rId9"/>
    <p:sldId id="288" r:id="rId10"/>
    <p:sldId id="290" r:id="rId11"/>
    <p:sldId id="282" r:id="rId12"/>
    <p:sldId id="287" r:id="rId13"/>
    <p:sldId id="289" r:id="rId14"/>
    <p:sldId id="294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E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7DAE0E9-C083-B9A0-20FD-15E596D7DB1B}" v="1" dt="2022-10-11T17:11:53.151"/>
    <p1510:client id="{085A0643-ED93-4523-E6AF-592ECC38448A}" v="253" dt="2022-10-11T17:30:33.723"/>
    <p1510:client id="{1E6B8F44-73E0-2EDC-9D94-5817D92278F1}" v="208" dt="2022-10-12T15:28:02.578"/>
    <p1510:client id="{22E88CDC-9825-2B73-6AFA-240D86E5F0C1}" v="6" dt="2022-10-11T18:21:37.777"/>
    <p1510:client id="{3A8E4C7A-03EE-4A29-F1E0-81395472B5A0}" v="800" dt="2022-10-11T17:03:09.097"/>
    <p1510:client id="{3CD21F3D-36C6-C24E-1A1A-836F97B5C839}" v="44" dt="2022-10-11T16:44:35.769"/>
    <p1510:client id="{6E07F27D-E57C-2AC6-F600-56A03E9E583F}" v="242" dt="2022-10-12T15:13:37.042"/>
    <p1510:client id="{93222F7F-E5A9-4195-FE53-5740D6B51D7B}" v="1" dt="2022-10-12T15:36:14.242"/>
    <p1510:client id="{AA096E4C-5881-420E-8C43-155CFFF8C9C9}" v="520" dt="2022-10-11T17:58:08.463"/>
    <p1510:client id="{C40BC278-8A21-0F97-57F5-97CD455DD8EA}" v="37" dt="2022-10-11T17:11:54.209"/>
    <p1510:client id="{D73AA55E-1772-2BF4-5517-6488D6AE7736}" v="47" dt="2022-10-11T17:08:37.38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9" d="100"/>
          <a:sy n="99" d="100"/>
        </p:scale>
        <p:origin x="555" y="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svg"/><Relationship Id="rId1" Type="http://schemas.openxmlformats.org/officeDocument/2006/relationships/image" Target="../media/image12.png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4" Type="http://schemas.openxmlformats.org/officeDocument/2006/relationships/image" Target="../media/image15.sv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svg"/><Relationship Id="rId1" Type="http://schemas.openxmlformats.org/officeDocument/2006/relationships/image" Target="../media/image12.png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4" Type="http://schemas.openxmlformats.org/officeDocument/2006/relationships/image" Target="../media/image15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0103755-121A-42D4-8B64-C5E6BFBF8F84}" type="doc">
      <dgm:prSet loTypeId="urn:microsoft.com/office/officeart/2005/8/layout/hierarchy1" loCatId="hierarchy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9B117F9F-CE11-46C9-B8D6-73924E5DCD7F}">
      <dgm:prSet/>
      <dgm:spPr/>
      <dgm:t>
        <a:bodyPr/>
        <a:lstStyle/>
        <a:p>
          <a:r>
            <a:rPr lang="en-US"/>
            <a:t>Have you heard about DBT?</a:t>
          </a:r>
        </a:p>
      </dgm:t>
    </dgm:pt>
    <dgm:pt modelId="{A5CA526B-F38E-4419-BA00-5F5E3753BAAC}" type="parTrans" cxnId="{5E2DF3BD-C62E-4670-8CA3-32121B18C5E8}">
      <dgm:prSet/>
      <dgm:spPr/>
      <dgm:t>
        <a:bodyPr/>
        <a:lstStyle/>
        <a:p>
          <a:endParaRPr lang="en-US"/>
        </a:p>
      </dgm:t>
    </dgm:pt>
    <dgm:pt modelId="{5A0B347E-B767-492E-8A21-73805122710B}" type="sibTrans" cxnId="{5E2DF3BD-C62E-4670-8CA3-32121B18C5E8}">
      <dgm:prSet/>
      <dgm:spPr/>
      <dgm:t>
        <a:bodyPr/>
        <a:lstStyle/>
        <a:p>
          <a:endParaRPr lang="en-US"/>
        </a:p>
      </dgm:t>
    </dgm:pt>
    <dgm:pt modelId="{B75CC53C-0BBC-4BF5-B327-5C6CC40A3264}">
      <dgm:prSet/>
      <dgm:spPr/>
      <dgm:t>
        <a:bodyPr/>
        <a:lstStyle/>
        <a:p>
          <a:r>
            <a:rPr lang="en-US"/>
            <a:t>In school there's Steps A to learn strategies.....</a:t>
          </a:r>
        </a:p>
      </dgm:t>
    </dgm:pt>
    <dgm:pt modelId="{47BBDD6B-4612-41AE-BB80-B9D92EFEF64B}" type="parTrans" cxnId="{A68C5380-80B1-4305-B26B-2D9F4EE09FA1}">
      <dgm:prSet/>
      <dgm:spPr/>
      <dgm:t>
        <a:bodyPr/>
        <a:lstStyle/>
        <a:p>
          <a:endParaRPr lang="en-US"/>
        </a:p>
      </dgm:t>
    </dgm:pt>
    <dgm:pt modelId="{B847F5FF-3440-4CEE-BFCB-9AC8D756DEE2}" type="sibTrans" cxnId="{A68C5380-80B1-4305-B26B-2D9F4EE09FA1}">
      <dgm:prSet/>
      <dgm:spPr/>
      <dgm:t>
        <a:bodyPr/>
        <a:lstStyle/>
        <a:p>
          <a:endParaRPr lang="en-US"/>
        </a:p>
      </dgm:t>
    </dgm:pt>
    <dgm:pt modelId="{40E59426-49FE-4338-8177-75937B1AB138}" type="pres">
      <dgm:prSet presAssocID="{E0103755-121A-42D4-8B64-C5E6BFBF8F84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94313359-8154-4E68-BD4B-A8397A774645}" type="pres">
      <dgm:prSet presAssocID="{9B117F9F-CE11-46C9-B8D6-73924E5DCD7F}" presName="hierRoot1" presStyleCnt="0"/>
      <dgm:spPr/>
    </dgm:pt>
    <dgm:pt modelId="{213FBFAA-F648-4855-98FE-B1FBD2F4D0D0}" type="pres">
      <dgm:prSet presAssocID="{9B117F9F-CE11-46C9-B8D6-73924E5DCD7F}" presName="composite" presStyleCnt="0"/>
      <dgm:spPr/>
    </dgm:pt>
    <dgm:pt modelId="{3290A81F-45BD-40C0-B6BE-0079E7299238}" type="pres">
      <dgm:prSet presAssocID="{9B117F9F-CE11-46C9-B8D6-73924E5DCD7F}" presName="background" presStyleLbl="node0" presStyleIdx="0" presStyleCnt="2"/>
      <dgm:spPr/>
    </dgm:pt>
    <dgm:pt modelId="{5B4D90F7-CDDA-407C-8304-485D0D856D94}" type="pres">
      <dgm:prSet presAssocID="{9B117F9F-CE11-46C9-B8D6-73924E5DCD7F}" presName="text" presStyleLbl="fgAcc0" presStyleIdx="0" presStyleCnt="2">
        <dgm:presLayoutVars>
          <dgm:chPref val="3"/>
        </dgm:presLayoutVars>
      </dgm:prSet>
      <dgm:spPr/>
    </dgm:pt>
    <dgm:pt modelId="{DA164832-E6A9-41F6-9B32-A84A69C47876}" type="pres">
      <dgm:prSet presAssocID="{9B117F9F-CE11-46C9-B8D6-73924E5DCD7F}" presName="hierChild2" presStyleCnt="0"/>
      <dgm:spPr/>
    </dgm:pt>
    <dgm:pt modelId="{A9AA2950-C003-4394-A3A6-C4E5CB195B7D}" type="pres">
      <dgm:prSet presAssocID="{B75CC53C-0BBC-4BF5-B327-5C6CC40A3264}" presName="hierRoot1" presStyleCnt="0"/>
      <dgm:spPr/>
    </dgm:pt>
    <dgm:pt modelId="{BAFFBE1B-F2B7-4EE5-8F25-8FD2C8740DC9}" type="pres">
      <dgm:prSet presAssocID="{B75CC53C-0BBC-4BF5-B327-5C6CC40A3264}" presName="composite" presStyleCnt="0"/>
      <dgm:spPr/>
    </dgm:pt>
    <dgm:pt modelId="{9724D858-75E7-494A-B8A3-96A116C0F87B}" type="pres">
      <dgm:prSet presAssocID="{B75CC53C-0BBC-4BF5-B327-5C6CC40A3264}" presName="background" presStyleLbl="node0" presStyleIdx="1" presStyleCnt="2"/>
      <dgm:spPr/>
    </dgm:pt>
    <dgm:pt modelId="{E70ADC8E-498F-4EF9-9994-50FF5FA7FF0F}" type="pres">
      <dgm:prSet presAssocID="{B75CC53C-0BBC-4BF5-B327-5C6CC40A3264}" presName="text" presStyleLbl="fgAcc0" presStyleIdx="1" presStyleCnt="2">
        <dgm:presLayoutVars>
          <dgm:chPref val="3"/>
        </dgm:presLayoutVars>
      </dgm:prSet>
      <dgm:spPr/>
    </dgm:pt>
    <dgm:pt modelId="{B8C90C98-DFD3-49C4-8239-6EBF6CD99284}" type="pres">
      <dgm:prSet presAssocID="{B75CC53C-0BBC-4BF5-B327-5C6CC40A3264}" presName="hierChild2" presStyleCnt="0"/>
      <dgm:spPr/>
    </dgm:pt>
  </dgm:ptLst>
  <dgm:cxnLst>
    <dgm:cxn modelId="{CED0CB49-A5D3-40E8-874B-2E4AFA79E2C2}" type="presOf" srcId="{9B117F9F-CE11-46C9-B8D6-73924E5DCD7F}" destId="{5B4D90F7-CDDA-407C-8304-485D0D856D94}" srcOrd="0" destOrd="0" presId="urn:microsoft.com/office/officeart/2005/8/layout/hierarchy1"/>
    <dgm:cxn modelId="{6424D769-6085-47E4-AC8D-D93A0638BEAB}" type="presOf" srcId="{E0103755-121A-42D4-8B64-C5E6BFBF8F84}" destId="{40E59426-49FE-4338-8177-75937B1AB138}" srcOrd="0" destOrd="0" presId="urn:microsoft.com/office/officeart/2005/8/layout/hierarchy1"/>
    <dgm:cxn modelId="{3729ED50-FBB7-4AF2-8EBF-2B8E1A4B9CC5}" type="presOf" srcId="{B75CC53C-0BBC-4BF5-B327-5C6CC40A3264}" destId="{E70ADC8E-498F-4EF9-9994-50FF5FA7FF0F}" srcOrd="0" destOrd="0" presId="urn:microsoft.com/office/officeart/2005/8/layout/hierarchy1"/>
    <dgm:cxn modelId="{A68C5380-80B1-4305-B26B-2D9F4EE09FA1}" srcId="{E0103755-121A-42D4-8B64-C5E6BFBF8F84}" destId="{B75CC53C-0BBC-4BF5-B327-5C6CC40A3264}" srcOrd="1" destOrd="0" parTransId="{47BBDD6B-4612-41AE-BB80-B9D92EFEF64B}" sibTransId="{B847F5FF-3440-4CEE-BFCB-9AC8D756DEE2}"/>
    <dgm:cxn modelId="{5E2DF3BD-C62E-4670-8CA3-32121B18C5E8}" srcId="{E0103755-121A-42D4-8B64-C5E6BFBF8F84}" destId="{9B117F9F-CE11-46C9-B8D6-73924E5DCD7F}" srcOrd="0" destOrd="0" parTransId="{A5CA526B-F38E-4419-BA00-5F5E3753BAAC}" sibTransId="{5A0B347E-B767-492E-8A21-73805122710B}"/>
    <dgm:cxn modelId="{1BEC644A-1881-4516-B605-B47FF8E174A6}" type="presParOf" srcId="{40E59426-49FE-4338-8177-75937B1AB138}" destId="{94313359-8154-4E68-BD4B-A8397A774645}" srcOrd="0" destOrd="0" presId="urn:microsoft.com/office/officeart/2005/8/layout/hierarchy1"/>
    <dgm:cxn modelId="{FBAFCB40-C008-40EE-AE31-14C4C3C32F52}" type="presParOf" srcId="{94313359-8154-4E68-BD4B-A8397A774645}" destId="{213FBFAA-F648-4855-98FE-B1FBD2F4D0D0}" srcOrd="0" destOrd="0" presId="urn:microsoft.com/office/officeart/2005/8/layout/hierarchy1"/>
    <dgm:cxn modelId="{40868686-43CD-44E1-A94E-7F9F8192BC52}" type="presParOf" srcId="{213FBFAA-F648-4855-98FE-B1FBD2F4D0D0}" destId="{3290A81F-45BD-40C0-B6BE-0079E7299238}" srcOrd="0" destOrd="0" presId="urn:microsoft.com/office/officeart/2005/8/layout/hierarchy1"/>
    <dgm:cxn modelId="{3EF864C4-70A3-44B4-A7C1-D15C73C44E65}" type="presParOf" srcId="{213FBFAA-F648-4855-98FE-B1FBD2F4D0D0}" destId="{5B4D90F7-CDDA-407C-8304-485D0D856D94}" srcOrd="1" destOrd="0" presId="urn:microsoft.com/office/officeart/2005/8/layout/hierarchy1"/>
    <dgm:cxn modelId="{6EB1E421-0AB4-42BE-BFA7-00011543DF5F}" type="presParOf" srcId="{94313359-8154-4E68-BD4B-A8397A774645}" destId="{DA164832-E6A9-41F6-9B32-A84A69C47876}" srcOrd="1" destOrd="0" presId="urn:microsoft.com/office/officeart/2005/8/layout/hierarchy1"/>
    <dgm:cxn modelId="{871A1C0F-3D56-4819-990E-F1F212909C06}" type="presParOf" srcId="{40E59426-49FE-4338-8177-75937B1AB138}" destId="{A9AA2950-C003-4394-A3A6-C4E5CB195B7D}" srcOrd="1" destOrd="0" presId="urn:microsoft.com/office/officeart/2005/8/layout/hierarchy1"/>
    <dgm:cxn modelId="{C1498AAA-9C0C-4C34-9654-B60D56DDBA85}" type="presParOf" srcId="{A9AA2950-C003-4394-A3A6-C4E5CB195B7D}" destId="{BAFFBE1B-F2B7-4EE5-8F25-8FD2C8740DC9}" srcOrd="0" destOrd="0" presId="urn:microsoft.com/office/officeart/2005/8/layout/hierarchy1"/>
    <dgm:cxn modelId="{041D51D1-CC4C-47C2-89CA-5DCB165ABD35}" type="presParOf" srcId="{BAFFBE1B-F2B7-4EE5-8F25-8FD2C8740DC9}" destId="{9724D858-75E7-494A-B8A3-96A116C0F87B}" srcOrd="0" destOrd="0" presId="urn:microsoft.com/office/officeart/2005/8/layout/hierarchy1"/>
    <dgm:cxn modelId="{5067B5C7-E0B1-4253-B2A6-08C7FE6E8B99}" type="presParOf" srcId="{BAFFBE1B-F2B7-4EE5-8F25-8FD2C8740DC9}" destId="{E70ADC8E-498F-4EF9-9994-50FF5FA7FF0F}" srcOrd="1" destOrd="0" presId="urn:microsoft.com/office/officeart/2005/8/layout/hierarchy1"/>
    <dgm:cxn modelId="{9C5AF303-35AA-4AB0-A192-AD011958EFD0}" type="presParOf" srcId="{A9AA2950-C003-4394-A3A6-C4E5CB195B7D}" destId="{B8C90C98-DFD3-49C4-8239-6EBF6CD99284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5285C6A-E32A-4D93-B23B-0A7756B289A3}" type="doc">
      <dgm:prSet loTypeId="urn:microsoft.com/office/officeart/2005/8/layout/vProcess5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EFA3D8AD-2AA0-48CD-93C7-0CA40E00A850}">
      <dgm:prSet/>
      <dgm:spPr/>
      <dgm:t>
        <a:bodyPr/>
        <a:lstStyle/>
        <a:p>
          <a:r>
            <a:rPr lang="en-US" dirty="0"/>
            <a:t>Helps you to be more flexible and approachable</a:t>
          </a:r>
        </a:p>
      </dgm:t>
    </dgm:pt>
    <dgm:pt modelId="{8BFDF16B-B052-4CEF-951F-238E5BF3748D}" type="parTrans" cxnId="{0BA544D5-E508-4D88-9462-8A980834C9FA}">
      <dgm:prSet/>
      <dgm:spPr/>
      <dgm:t>
        <a:bodyPr/>
        <a:lstStyle/>
        <a:p>
          <a:endParaRPr lang="en-US"/>
        </a:p>
      </dgm:t>
    </dgm:pt>
    <dgm:pt modelId="{6BACCF1B-C514-43E5-9F5E-933A2D351766}" type="sibTrans" cxnId="{0BA544D5-E508-4D88-9462-8A980834C9FA}">
      <dgm:prSet/>
      <dgm:spPr/>
      <dgm:t>
        <a:bodyPr/>
        <a:lstStyle/>
        <a:p>
          <a:endParaRPr lang="en-US"/>
        </a:p>
      </dgm:t>
    </dgm:pt>
    <dgm:pt modelId="{591CDE70-F65C-4A4B-8DF2-43043A33673B}">
      <dgm:prSet/>
      <dgm:spPr/>
      <dgm:t>
        <a:bodyPr/>
        <a:lstStyle/>
        <a:p>
          <a:r>
            <a:rPr lang="en-US" dirty="0"/>
            <a:t>Expands your thoughts and ways of handling life situations</a:t>
          </a:r>
        </a:p>
      </dgm:t>
    </dgm:pt>
    <dgm:pt modelId="{F37C2A10-7CF7-49CA-8FD8-600E04078E7E}" type="parTrans" cxnId="{9C17FE8B-8BF0-4C12-B7E7-B503DD6C9908}">
      <dgm:prSet/>
      <dgm:spPr/>
      <dgm:t>
        <a:bodyPr/>
        <a:lstStyle/>
        <a:p>
          <a:endParaRPr lang="en-US"/>
        </a:p>
      </dgm:t>
    </dgm:pt>
    <dgm:pt modelId="{4BF1A5DC-5240-40E2-9C63-59A3A699CAA9}" type="sibTrans" cxnId="{9C17FE8B-8BF0-4C12-B7E7-B503DD6C9908}">
      <dgm:prSet/>
      <dgm:spPr/>
      <dgm:t>
        <a:bodyPr/>
        <a:lstStyle/>
        <a:p>
          <a:endParaRPr lang="en-US"/>
        </a:p>
      </dgm:t>
    </dgm:pt>
    <dgm:pt modelId="{48499AC8-BA10-4CF7-B313-23996606E001}">
      <dgm:prSet/>
      <dgm:spPr/>
      <dgm:t>
        <a:bodyPr/>
        <a:lstStyle/>
        <a:p>
          <a:pPr rtl="0"/>
          <a:r>
            <a:rPr lang="en-US" dirty="0">
              <a:latin typeface="Calibri Light" panose="020F0302020204030204"/>
            </a:rPr>
            <a:t>Wisdom to accept</a:t>
          </a:r>
          <a:r>
            <a:rPr lang="en-US" dirty="0"/>
            <a:t> that different points of view can be </a:t>
          </a:r>
          <a:r>
            <a:rPr lang="en-US" dirty="0">
              <a:latin typeface="Calibri Light" panose="020F0302020204030204"/>
            </a:rPr>
            <a:t>valid</a:t>
          </a:r>
          <a:endParaRPr lang="en-US" dirty="0"/>
        </a:p>
      </dgm:t>
    </dgm:pt>
    <dgm:pt modelId="{F94A5078-9EF9-442D-88FD-8F0FCBA90932}" type="parTrans" cxnId="{4F5E778E-B56A-4B14-B471-DEF67D28EE19}">
      <dgm:prSet/>
      <dgm:spPr/>
      <dgm:t>
        <a:bodyPr/>
        <a:lstStyle/>
        <a:p>
          <a:endParaRPr lang="en-US"/>
        </a:p>
      </dgm:t>
    </dgm:pt>
    <dgm:pt modelId="{D8ABF3EE-D6DF-4738-81BC-2EAAA670E11D}" type="sibTrans" cxnId="{4F5E778E-B56A-4B14-B471-DEF67D28EE19}">
      <dgm:prSet/>
      <dgm:spPr/>
      <dgm:t>
        <a:bodyPr/>
        <a:lstStyle/>
        <a:p>
          <a:endParaRPr lang="en-US"/>
        </a:p>
      </dgm:t>
    </dgm:pt>
    <dgm:pt modelId="{1B177E86-3486-4C97-B5CB-C700AE96F5DB}">
      <dgm:prSet/>
      <dgm:spPr/>
      <dgm:t>
        <a:bodyPr/>
        <a:lstStyle/>
        <a:p>
          <a:pPr rtl="0"/>
          <a:r>
            <a:rPr lang="en-US" dirty="0">
              <a:latin typeface="Calibri Light" panose="020F0302020204030204"/>
            </a:rPr>
            <a:t>Practice: *</a:t>
          </a:r>
          <a:r>
            <a:rPr lang="en-US" dirty="0"/>
            <a:t>Look at all sides of a situation all points of view</a:t>
          </a:r>
        </a:p>
      </dgm:t>
    </dgm:pt>
    <dgm:pt modelId="{B28BF2F1-EF2A-4DDC-9233-A2D507FE567F}" type="parTrans" cxnId="{BA9E96BE-27C5-40E8-BAC2-BF876E729FB4}">
      <dgm:prSet/>
      <dgm:spPr/>
      <dgm:t>
        <a:bodyPr/>
        <a:lstStyle/>
        <a:p>
          <a:endParaRPr lang="en-US"/>
        </a:p>
      </dgm:t>
    </dgm:pt>
    <dgm:pt modelId="{3C247EDF-385B-422D-B630-937AC4BFF79B}" type="sibTrans" cxnId="{BA9E96BE-27C5-40E8-BAC2-BF876E729FB4}">
      <dgm:prSet/>
      <dgm:spPr/>
      <dgm:t>
        <a:bodyPr/>
        <a:lstStyle/>
        <a:p>
          <a:endParaRPr lang="en-US"/>
        </a:p>
      </dgm:t>
    </dgm:pt>
    <dgm:pt modelId="{C5856262-4020-456F-A4BE-9ACC3A60E5C9}">
      <dgm:prSet/>
      <dgm:spPr/>
      <dgm:t>
        <a:bodyPr/>
        <a:lstStyle/>
        <a:p>
          <a:r>
            <a:rPr lang="en-US" dirty="0"/>
            <a:t>* Look at Handout 2:2</a:t>
          </a:r>
        </a:p>
      </dgm:t>
    </dgm:pt>
    <dgm:pt modelId="{E92E47CC-CADE-4BE0-9C0E-9942E5704909}" type="parTrans" cxnId="{6379473D-8624-4D71-B520-47F597E01ED7}">
      <dgm:prSet/>
      <dgm:spPr/>
      <dgm:t>
        <a:bodyPr/>
        <a:lstStyle/>
        <a:p>
          <a:endParaRPr lang="en-US"/>
        </a:p>
      </dgm:t>
    </dgm:pt>
    <dgm:pt modelId="{34628ADF-E59C-45A3-9C97-C2F4A9A490F4}" type="sibTrans" cxnId="{6379473D-8624-4D71-B520-47F597E01ED7}">
      <dgm:prSet/>
      <dgm:spPr/>
      <dgm:t>
        <a:bodyPr/>
        <a:lstStyle/>
        <a:p>
          <a:endParaRPr lang="en-US"/>
        </a:p>
      </dgm:t>
    </dgm:pt>
    <dgm:pt modelId="{5A15053B-FED7-4221-8602-B5099DB3E770}" type="pres">
      <dgm:prSet presAssocID="{05285C6A-E32A-4D93-B23B-0A7756B289A3}" presName="outerComposite" presStyleCnt="0">
        <dgm:presLayoutVars>
          <dgm:chMax val="5"/>
          <dgm:dir/>
          <dgm:resizeHandles val="exact"/>
        </dgm:presLayoutVars>
      </dgm:prSet>
      <dgm:spPr/>
    </dgm:pt>
    <dgm:pt modelId="{D526877F-59BE-486B-AD05-D639857B28CA}" type="pres">
      <dgm:prSet presAssocID="{05285C6A-E32A-4D93-B23B-0A7756B289A3}" presName="dummyMaxCanvas" presStyleCnt="0">
        <dgm:presLayoutVars/>
      </dgm:prSet>
      <dgm:spPr/>
    </dgm:pt>
    <dgm:pt modelId="{C73D149E-BA48-4AF3-AE67-5A5B34FBB66D}" type="pres">
      <dgm:prSet presAssocID="{05285C6A-E32A-4D93-B23B-0A7756B289A3}" presName="FiveNodes_1" presStyleLbl="node1" presStyleIdx="0" presStyleCnt="5">
        <dgm:presLayoutVars>
          <dgm:bulletEnabled val="1"/>
        </dgm:presLayoutVars>
      </dgm:prSet>
      <dgm:spPr/>
    </dgm:pt>
    <dgm:pt modelId="{A2AEBFAC-FDF1-4B30-B3A8-23C06CBBD7B0}" type="pres">
      <dgm:prSet presAssocID="{05285C6A-E32A-4D93-B23B-0A7756B289A3}" presName="FiveNodes_2" presStyleLbl="node1" presStyleIdx="1" presStyleCnt="5">
        <dgm:presLayoutVars>
          <dgm:bulletEnabled val="1"/>
        </dgm:presLayoutVars>
      </dgm:prSet>
      <dgm:spPr/>
    </dgm:pt>
    <dgm:pt modelId="{32350DA5-2AD0-4AF0-82F2-19B21E691465}" type="pres">
      <dgm:prSet presAssocID="{05285C6A-E32A-4D93-B23B-0A7756B289A3}" presName="FiveNodes_3" presStyleLbl="node1" presStyleIdx="2" presStyleCnt="5">
        <dgm:presLayoutVars>
          <dgm:bulletEnabled val="1"/>
        </dgm:presLayoutVars>
      </dgm:prSet>
      <dgm:spPr/>
    </dgm:pt>
    <dgm:pt modelId="{E9774F73-14F1-418B-B36B-8CD22514B2EC}" type="pres">
      <dgm:prSet presAssocID="{05285C6A-E32A-4D93-B23B-0A7756B289A3}" presName="FiveNodes_4" presStyleLbl="node1" presStyleIdx="3" presStyleCnt="5">
        <dgm:presLayoutVars>
          <dgm:bulletEnabled val="1"/>
        </dgm:presLayoutVars>
      </dgm:prSet>
      <dgm:spPr/>
    </dgm:pt>
    <dgm:pt modelId="{8350229C-DC32-48D3-ABBC-9F511F62344A}" type="pres">
      <dgm:prSet presAssocID="{05285C6A-E32A-4D93-B23B-0A7756B289A3}" presName="FiveNodes_5" presStyleLbl="node1" presStyleIdx="4" presStyleCnt="5">
        <dgm:presLayoutVars>
          <dgm:bulletEnabled val="1"/>
        </dgm:presLayoutVars>
      </dgm:prSet>
      <dgm:spPr/>
    </dgm:pt>
    <dgm:pt modelId="{F6D412E4-E840-49E1-8BFA-FEB85EFA8000}" type="pres">
      <dgm:prSet presAssocID="{05285C6A-E32A-4D93-B23B-0A7756B289A3}" presName="FiveConn_1-2" presStyleLbl="fgAccFollowNode1" presStyleIdx="0" presStyleCnt="4">
        <dgm:presLayoutVars>
          <dgm:bulletEnabled val="1"/>
        </dgm:presLayoutVars>
      </dgm:prSet>
      <dgm:spPr/>
    </dgm:pt>
    <dgm:pt modelId="{2BAAFD26-6054-4F9C-8E95-0155CCBC0C78}" type="pres">
      <dgm:prSet presAssocID="{05285C6A-E32A-4D93-B23B-0A7756B289A3}" presName="FiveConn_2-3" presStyleLbl="fgAccFollowNode1" presStyleIdx="1" presStyleCnt="4">
        <dgm:presLayoutVars>
          <dgm:bulletEnabled val="1"/>
        </dgm:presLayoutVars>
      </dgm:prSet>
      <dgm:spPr/>
    </dgm:pt>
    <dgm:pt modelId="{BF272861-DB78-4B50-9299-6FF82B129B2A}" type="pres">
      <dgm:prSet presAssocID="{05285C6A-E32A-4D93-B23B-0A7756B289A3}" presName="FiveConn_3-4" presStyleLbl="fgAccFollowNode1" presStyleIdx="2" presStyleCnt="4">
        <dgm:presLayoutVars>
          <dgm:bulletEnabled val="1"/>
        </dgm:presLayoutVars>
      </dgm:prSet>
      <dgm:spPr/>
    </dgm:pt>
    <dgm:pt modelId="{058E9C74-DAC7-467D-AC2E-AA5804CB22B0}" type="pres">
      <dgm:prSet presAssocID="{05285C6A-E32A-4D93-B23B-0A7756B289A3}" presName="FiveConn_4-5" presStyleLbl="fgAccFollowNode1" presStyleIdx="3" presStyleCnt="4">
        <dgm:presLayoutVars>
          <dgm:bulletEnabled val="1"/>
        </dgm:presLayoutVars>
      </dgm:prSet>
      <dgm:spPr/>
    </dgm:pt>
    <dgm:pt modelId="{E9F13091-55E2-4A45-9458-42C7D57D393D}" type="pres">
      <dgm:prSet presAssocID="{05285C6A-E32A-4D93-B23B-0A7756B289A3}" presName="FiveNodes_1_text" presStyleLbl="node1" presStyleIdx="4" presStyleCnt="5">
        <dgm:presLayoutVars>
          <dgm:bulletEnabled val="1"/>
        </dgm:presLayoutVars>
      </dgm:prSet>
      <dgm:spPr/>
    </dgm:pt>
    <dgm:pt modelId="{230E0B0B-6F37-4F23-86D6-465780C718EA}" type="pres">
      <dgm:prSet presAssocID="{05285C6A-E32A-4D93-B23B-0A7756B289A3}" presName="FiveNodes_2_text" presStyleLbl="node1" presStyleIdx="4" presStyleCnt="5">
        <dgm:presLayoutVars>
          <dgm:bulletEnabled val="1"/>
        </dgm:presLayoutVars>
      </dgm:prSet>
      <dgm:spPr/>
    </dgm:pt>
    <dgm:pt modelId="{E61D986E-A68D-46FA-97F9-3DCC94A13BA1}" type="pres">
      <dgm:prSet presAssocID="{05285C6A-E32A-4D93-B23B-0A7756B289A3}" presName="FiveNodes_3_text" presStyleLbl="node1" presStyleIdx="4" presStyleCnt="5">
        <dgm:presLayoutVars>
          <dgm:bulletEnabled val="1"/>
        </dgm:presLayoutVars>
      </dgm:prSet>
      <dgm:spPr/>
    </dgm:pt>
    <dgm:pt modelId="{794924E2-BDBE-4AB3-9581-4F87F6AF41BB}" type="pres">
      <dgm:prSet presAssocID="{05285C6A-E32A-4D93-B23B-0A7756B289A3}" presName="FiveNodes_4_text" presStyleLbl="node1" presStyleIdx="4" presStyleCnt="5">
        <dgm:presLayoutVars>
          <dgm:bulletEnabled val="1"/>
        </dgm:presLayoutVars>
      </dgm:prSet>
      <dgm:spPr/>
    </dgm:pt>
    <dgm:pt modelId="{7D78A2AA-56BD-4E63-82C5-CB99BF2F6ADC}" type="pres">
      <dgm:prSet presAssocID="{05285C6A-E32A-4D93-B23B-0A7756B289A3}" presName="FiveNodes_5_text" presStyleLbl="node1" presStyleIdx="4" presStyleCnt="5">
        <dgm:presLayoutVars>
          <dgm:bulletEnabled val="1"/>
        </dgm:presLayoutVars>
      </dgm:prSet>
      <dgm:spPr/>
    </dgm:pt>
  </dgm:ptLst>
  <dgm:cxnLst>
    <dgm:cxn modelId="{F2FBB903-5C15-444D-8CAE-2096DD9D81E5}" type="presOf" srcId="{48499AC8-BA10-4CF7-B313-23996606E001}" destId="{E61D986E-A68D-46FA-97F9-3DCC94A13BA1}" srcOrd="1" destOrd="0" presId="urn:microsoft.com/office/officeart/2005/8/layout/vProcess5"/>
    <dgm:cxn modelId="{C2A8B404-9858-43E8-B79D-BE13D3D5244F}" type="presOf" srcId="{591CDE70-F65C-4A4B-8DF2-43043A33673B}" destId="{A2AEBFAC-FDF1-4B30-B3A8-23C06CBBD7B0}" srcOrd="0" destOrd="0" presId="urn:microsoft.com/office/officeart/2005/8/layout/vProcess5"/>
    <dgm:cxn modelId="{9E05580F-FB90-42F2-B007-A053726B207D}" type="presOf" srcId="{C5856262-4020-456F-A4BE-9ACC3A60E5C9}" destId="{8350229C-DC32-48D3-ABBC-9F511F62344A}" srcOrd="0" destOrd="0" presId="urn:microsoft.com/office/officeart/2005/8/layout/vProcess5"/>
    <dgm:cxn modelId="{7F334334-ECB6-46F5-83CD-A4AD95095AFC}" type="presOf" srcId="{1B177E86-3486-4C97-B5CB-C700AE96F5DB}" destId="{E9774F73-14F1-418B-B36B-8CD22514B2EC}" srcOrd="0" destOrd="0" presId="urn:microsoft.com/office/officeart/2005/8/layout/vProcess5"/>
    <dgm:cxn modelId="{6379473D-8624-4D71-B520-47F597E01ED7}" srcId="{05285C6A-E32A-4D93-B23B-0A7756B289A3}" destId="{C5856262-4020-456F-A4BE-9ACC3A60E5C9}" srcOrd="4" destOrd="0" parTransId="{E92E47CC-CADE-4BE0-9C0E-9942E5704909}" sibTransId="{34628ADF-E59C-45A3-9C97-C2F4A9A490F4}"/>
    <dgm:cxn modelId="{83E87660-555E-48DE-BB77-8B10919DF71D}" type="presOf" srcId="{591CDE70-F65C-4A4B-8DF2-43043A33673B}" destId="{230E0B0B-6F37-4F23-86D6-465780C718EA}" srcOrd="1" destOrd="0" presId="urn:microsoft.com/office/officeart/2005/8/layout/vProcess5"/>
    <dgm:cxn modelId="{474DFE52-3554-4945-A845-0209F0CF83E0}" type="presOf" srcId="{D8ABF3EE-D6DF-4738-81BC-2EAAA670E11D}" destId="{BF272861-DB78-4B50-9299-6FF82B129B2A}" srcOrd="0" destOrd="0" presId="urn:microsoft.com/office/officeart/2005/8/layout/vProcess5"/>
    <dgm:cxn modelId="{9C17FE8B-8BF0-4C12-B7E7-B503DD6C9908}" srcId="{05285C6A-E32A-4D93-B23B-0A7756B289A3}" destId="{591CDE70-F65C-4A4B-8DF2-43043A33673B}" srcOrd="1" destOrd="0" parTransId="{F37C2A10-7CF7-49CA-8FD8-600E04078E7E}" sibTransId="{4BF1A5DC-5240-40E2-9C63-59A3A699CAA9}"/>
    <dgm:cxn modelId="{4F5E778E-B56A-4B14-B471-DEF67D28EE19}" srcId="{05285C6A-E32A-4D93-B23B-0A7756B289A3}" destId="{48499AC8-BA10-4CF7-B313-23996606E001}" srcOrd="2" destOrd="0" parTransId="{F94A5078-9EF9-442D-88FD-8F0FCBA90932}" sibTransId="{D8ABF3EE-D6DF-4738-81BC-2EAAA670E11D}"/>
    <dgm:cxn modelId="{7BDE579C-19C7-4523-B562-BC0CFCC7799C}" type="presOf" srcId="{C5856262-4020-456F-A4BE-9ACC3A60E5C9}" destId="{7D78A2AA-56BD-4E63-82C5-CB99BF2F6ADC}" srcOrd="1" destOrd="0" presId="urn:microsoft.com/office/officeart/2005/8/layout/vProcess5"/>
    <dgm:cxn modelId="{5A935AA5-61D2-414E-99AC-4A1B906AAEDF}" type="presOf" srcId="{3C247EDF-385B-422D-B630-937AC4BFF79B}" destId="{058E9C74-DAC7-467D-AC2E-AA5804CB22B0}" srcOrd="0" destOrd="0" presId="urn:microsoft.com/office/officeart/2005/8/layout/vProcess5"/>
    <dgm:cxn modelId="{DC435EB0-F425-4883-9A1A-C208FCF30FBD}" type="presOf" srcId="{EFA3D8AD-2AA0-48CD-93C7-0CA40E00A850}" destId="{E9F13091-55E2-4A45-9458-42C7D57D393D}" srcOrd="1" destOrd="0" presId="urn:microsoft.com/office/officeart/2005/8/layout/vProcess5"/>
    <dgm:cxn modelId="{BA9E96BE-27C5-40E8-BAC2-BF876E729FB4}" srcId="{05285C6A-E32A-4D93-B23B-0A7756B289A3}" destId="{1B177E86-3486-4C97-B5CB-C700AE96F5DB}" srcOrd="3" destOrd="0" parTransId="{B28BF2F1-EF2A-4DDC-9233-A2D507FE567F}" sibTransId="{3C247EDF-385B-422D-B630-937AC4BFF79B}"/>
    <dgm:cxn modelId="{B97BDFC6-88F4-4381-9D81-EF393CEC4B68}" type="presOf" srcId="{EFA3D8AD-2AA0-48CD-93C7-0CA40E00A850}" destId="{C73D149E-BA48-4AF3-AE67-5A5B34FBB66D}" srcOrd="0" destOrd="0" presId="urn:microsoft.com/office/officeart/2005/8/layout/vProcess5"/>
    <dgm:cxn modelId="{A0FCB2D2-2206-4351-9BF3-21482B13DBF4}" type="presOf" srcId="{4BF1A5DC-5240-40E2-9C63-59A3A699CAA9}" destId="{2BAAFD26-6054-4F9C-8E95-0155CCBC0C78}" srcOrd="0" destOrd="0" presId="urn:microsoft.com/office/officeart/2005/8/layout/vProcess5"/>
    <dgm:cxn modelId="{0BA544D5-E508-4D88-9462-8A980834C9FA}" srcId="{05285C6A-E32A-4D93-B23B-0A7756B289A3}" destId="{EFA3D8AD-2AA0-48CD-93C7-0CA40E00A850}" srcOrd="0" destOrd="0" parTransId="{8BFDF16B-B052-4CEF-951F-238E5BF3748D}" sibTransId="{6BACCF1B-C514-43E5-9F5E-933A2D351766}"/>
    <dgm:cxn modelId="{252C41DC-AA74-40C7-AA6C-A970CD48915F}" type="presOf" srcId="{6BACCF1B-C514-43E5-9F5E-933A2D351766}" destId="{F6D412E4-E840-49E1-8BFA-FEB85EFA8000}" srcOrd="0" destOrd="0" presId="urn:microsoft.com/office/officeart/2005/8/layout/vProcess5"/>
    <dgm:cxn modelId="{603D31DD-7213-48C5-95C9-9D28D8A9B788}" type="presOf" srcId="{1B177E86-3486-4C97-B5CB-C700AE96F5DB}" destId="{794924E2-BDBE-4AB3-9581-4F87F6AF41BB}" srcOrd="1" destOrd="0" presId="urn:microsoft.com/office/officeart/2005/8/layout/vProcess5"/>
    <dgm:cxn modelId="{1D96DEE2-830C-437F-AB78-E2F48AEC85EA}" type="presOf" srcId="{48499AC8-BA10-4CF7-B313-23996606E001}" destId="{32350DA5-2AD0-4AF0-82F2-19B21E691465}" srcOrd="0" destOrd="0" presId="urn:microsoft.com/office/officeart/2005/8/layout/vProcess5"/>
    <dgm:cxn modelId="{F7EC96EE-E901-43F5-BB31-A1C80A9DD774}" type="presOf" srcId="{05285C6A-E32A-4D93-B23B-0A7756B289A3}" destId="{5A15053B-FED7-4221-8602-B5099DB3E770}" srcOrd="0" destOrd="0" presId="urn:microsoft.com/office/officeart/2005/8/layout/vProcess5"/>
    <dgm:cxn modelId="{4BED84F1-188F-48C4-B5FE-8D87B7F3F276}" type="presParOf" srcId="{5A15053B-FED7-4221-8602-B5099DB3E770}" destId="{D526877F-59BE-486B-AD05-D639857B28CA}" srcOrd="0" destOrd="0" presId="urn:microsoft.com/office/officeart/2005/8/layout/vProcess5"/>
    <dgm:cxn modelId="{A23C1FDF-D8A1-4E97-A616-C966BF738EAF}" type="presParOf" srcId="{5A15053B-FED7-4221-8602-B5099DB3E770}" destId="{C73D149E-BA48-4AF3-AE67-5A5B34FBB66D}" srcOrd="1" destOrd="0" presId="urn:microsoft.com/office/officeart/2005/8/layout/vProcess5"/>
    <dgm:cxn modelId="{F9865B66-BE7E-4733-9E35-A17569D38431}" type="presParOf" srcId="{5A15053B-FED7-4221-8602-B5099DB3E770}" destId="{A2AEBFAC-FDF1-4B30-B3A8-23C06CBBD7B0}" srcOrd="2" destOrd="0" presId="urn:microsoft.com/office/officeart/2005/8/layout/vProcess5"/>
    <dgm:cxn modelId="{653E5671-BB2A-4909-B968-F4154D282068}" type="presParOf" srcId="{5A15053B-FED7-4221-8602-B5099DB3E770}" destId="{32350DA5-2AD0-4AF0-82F2-19B21E691465}" srcOrd="3" destOrd="0" presId="urn:microsoft.com/office/officeart/2005/8/layout/vProcess5"/>
    <dgm:cxn modelId="{4330DE7F-8E46-4969-A398-F14DB0D2C930}" type="presParOf" srcId="{5A15053B-FED7-4221-8602-B5099DB3E770}" destId="{E9774F73-14F1-418B-B36B-8CD22514B2EC}" srcOrd="4" destOrd="0" presId="urn:microsoft.com/office/officeart/2005/8/layout/vProcess5"/>
    <dgm:cxn modelId="{77B87B12-419A-4540-BC23-231079C78A30}" type="presParOf" srcId="{5A15053B-FED7-4221-8602-B5099DB3E770}" destId="{8350229C-DC32-48D3-ABBC-9F511F62344A}" srcOrd="5" destOrd="0" presId="urn:microsoft.com/office/officeart/2005/8/layout/vProcess5"/>
    <dgm:cxn modelId="{D4384565-1224-4D6D-8CB2-EF2E3BCBB6A6}" type="presParOf" srcId="{5A15053B-FED7-4221-8602-B5099DB3E770}" destId="{F6D412E4-E840-49E1-8BFA-FEB85EFA8000}" srcOrd="6" destOrd="0" presId="urn:microsoft.com/office/officeart/2005/8/layout/vProcess5"/>
    <dgm:cxn modelId="{A7CE21E0-2596-47B2-A5ED-4AF1E7B50CB1}" type="presParOf" srcId="{5A15053B-FED7-4221-8602-B5099DB3E770}" destId="{2BAAFD26-6054-4F9C-8E95-0155CCBC0C78}" srcOrd="7" destOrd="0" presId="urn:microsoft.com/office/officeart/2005/8/layout/vProcess5"/>
    <dgm:cxn modelId="{D8B5D217-B729-4655-A75F-8C559665C290}" type="presParOf" srcId="{5A15053B-FED7-4221-8602-B5099DB3E770}" destId="{BF272861-DB78-4B50-9299-6FF82B129B2A}" srcOrd="8" destOrd="0" presId="urn:microsoft.com/office/officeart/2005/8/layout/vProcess5"/>
    <dgm:cxn modelId="{72AB5F83-2B0A-4FEA-8326-B14670805197}" type="presParOf" srcId="{5A15053B-FED7-4221-8602-B5099DB3E770}" destId="{058E9C74-DAC7-467D-AC2E-AA5804CB22B0}" srcOrd="9" destOrd="0" presId="urn:microsoft.com/office/officeart/2005/8/layout/vProcess5"/>
    <dgm:cxn modelId="{5A797D82-185E-4545-8995-5DC40FBD1CB1}" type="presParOf" srcId="{5A15053B-FED7-4221-8602-B5099DB3E770}" destId="{E9F13091-55E2-4A45-9458-42C7D57D393D}" srcOrd="10" destOrd="0" presId="urn:microsoft.com/office/officeart/2005/8/layout/vProcess5"/>
    <dgm:cxn modelId="{F129A622-06D4-4954-8E70-5D57D1DC8D9F}" type="presParOf" srcId="{5A15053B-FED7-4221-8602-B5099DB3E770}" destId="{230E0B0B-6F37-4F23-86D6-465780C718EA}" srcOrd="11" destOrd="0" presId="urn:microsoft.com/office/officeart/2005/8/layout/vProcess5"/>
    <dgm:cxn modelId="{A4ADDAD8-596B-47D8-9BA2-3FF94F2874EC}" type="presParOf" srcId="{5A15053B-FED7-4221-8602-B5099DB3E770}" destId="{E61D986E-A68D-46FA-97F9-3DCC94A13BA1}" srcOrd="12" destOrd="0" presId="urn:microsoft.com/office/officeart/2005/8/layout/vProcess5"/>
    <dgm:cxn modelId="{59E7DDBA-CC4F-44E5-A941-BEF180A76407}" type="presParOf" srcId="{5A15053B-FED7-4221-8602-B5099DB3E770}" destId="{794924E2-BDBE-4AB3-9581-4F87F6AF41BB}" srcOrd="13" destOrd="0" presId="urn:microsoft.com/office/officeart/2005/8/layout/vProcess5"/>
    <dgm:cxn modelId="{2F7320EF-4037-4191-92A0-63A549A4B80B}" type="presParOf" srcId="{5A15053B-FED7-4221-8602-B5099DB3E770}" destId="{7D78A2AA-56BD-4E63-82C5-CB99BF2F6ADC}" srcOrd="14" destOrd="0" presId="urn:microsoft.com/office/officeart/2005/8/layout/vProcess5"/>
  </dgm:cxnLst>
  <dgm:bg>
    <a:solidFill>
      <a:schemeClr val="bg1"/>
    </a:soli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88FD682-2A55-490E-A812-DFD0B28BA071}" type="doc">
      <dgm:prSet loTypeId="urn:microsoft.com/office/officeart/2018/2/layout/IconLabelList" loCatId="icon" qsTypeId="urn:microsoft.com/office/officeart/2005/8/quickstyle/simple1" qsCatId="simple" csTypeId="urn:microsoft.com/office/officeart/2018/5/colors/Iconchunking_neutralbg_colorful2" csCatId="colorful" phldr="1"/>
      <dgm:spPr/>
      <dgm:t>
        <a:bodyPr/>
        <a:lstStyle/>
        <a:p>
          <a:endParaRPr lang="en-US"/>
        </a:p>
      </dgm:t>
    </dgm:pt>
    <dgm:pt modelId="{1A96EA77-553F-4587-BA6A-E9903395043F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BREATHING IN WISE</a:t>
          </a:r>
        </a:p>
      </dgm:t>
    </dgm:pt>
    <dgm:pt modelId="{0A9A8C7A-4FD7-40CE-804D-860B17CCDF3F}" type="parTrans" cxnId="{FE47AB52-33AC-40DA-80DC-B0CEC1E32FAE}">
      <dgm:prSet/>
      <dgm:spPr/>
      <dgm:t>
        <a:bodyPr/>
        <a:lstStyle/>
        <a:p>
          <a:endParaRPr lang="en-US"/>
        </a:p>
      </dgm:t>
    </dgm:pt>
    <dgm:pt modelId="{14312BA1-6FAE-4E7A-A661-131B9D612E53}" type="sibTrans" cxnId="{FE47AB52-33AC-40DA-80DC-B0CEC1E32FAE}">
      <dgm:prSet/>
      <dgm:spPr/>
      <dgm:t>
        <a:bodyPr/>
        <a:lstStyle/>
        <a:p>
          <a:endParaRPr lang="en-US"/>
        </a:p>
      </dgm:t>
    </dgm:pt>
    <dgm:pt modelId="{0704C258-1837-4666-8601-FACFE65A1E28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BREATHING OUT MIND</a:t>
          </a:r>
        </a:p>
      </dgm:t>
    </dgm:pt>
    <dgm:pt modelId="{FC5B4D58-2F39-4828-81B8-D2F6D2E47D44}" type="parTrans" cxnId="{79CF0689-5F10-4EEA-A21A-1CDA454C958E}">
      <dgm:prSet/>
      <dgm:spPr/>
      <dgm:t>
        <a:bodyPr/>
        <a:lstStyle/>
        <a:p>
          <a:endParaRPr lang="en-US"/>
        </a:p>
      </dgm:t>
    </dgm:pt>
    <dgm:pt modelId="{A8133087-94F2-4213-A1C4-6E0ABB0701BD}" type="sibTrans" cxnId="{79CF0689-5F10-4EEA-A21A-1CDA454C958E}">
      <dgm:prSet/>
      <dgm:spPr/>
      <dgm:t>
        <a:bodyPr/>
        <a:lstStyle/>
        <a:p>
          <a:endParaRPr lang="en-US"/>
        </a:p>
      </dgm:t>
    </dgm:pt>
    <dgm:pt modelId="{682001B1-207C-453A-84DC-45B22F14C7CA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OBSERVE, DESCRIBE and PARTICIPATE</a:t>
          </a:r>
          <a:br>
            <a:rPr lang="en-US"/>
          </a:br>
          <a:endParaRPr lang="en-US"/>
        </a:p>
      </dgm:t>
    </dgm:pt>
    <dgm:pt modelId="{74A7023D-2C4D-4150-AD27-50B6006556AD}" type="parTrans" cxnId="{E7C9DA6D-9A0B-485D-8CB4-B698ED27380E}">
      <dgm:prSet/>
      <dgm:spPr/>
      <dgm:t>
        <a:bodyPr/>
        <a:lstStyle/>
        <a:p>
          <a:endParaRPr lang="en-US"/>
        </a:p>
      </dgm:t>
    </dgm:pt>
    <dgm:pt modelId="{7FAE4B95-5519-4EFD-BF8B-9FCDA489458F}" type="sibTrans" cxnId="{E7C9DA6D-9A0B-485D-8CB4-B698ED27380E}">
      <dgm:prSet/>
      <dgm:spPr/>
      <dgm:t>
        <a:bodyPr/>
        <a:lstStyle/>
        <a:p>
          <a:endParaRPr lang="en-US"/>
        </a:p>
      </dgm:t>
    </dgm:pt>
    <dgm:pt modelId="{89F541B6-D135-4A09-B409-F8E75A14E302}" type="pres">
      <dgm:prSet presAssocID="{288FD682-2A55-490E-A812-DFD0B28BA071}" presName="root" presStyleCnt="0">
        <dgm:presLayoutVars>
          <dgm:dir/>
          <dgm:resizeHandles val="exact"/>
        </dgm:presLayoutVars>
      </dgm:prSet>
      <dgm:spPr/>
    </dgm:pt>
    <dgm:pt modelId="{3839912D-FBA5-4BC9-9511-895D9282B0CB}" type="pres">
      <dgm:prSet presAssocID="{1A96EA77-553F-4587-BA6A-E9903395043F}" presName="compNode" presStyleCnt="0"/>
      <dgm:spPr/>
    </dgm:pt>
    <dgm:pt modelId="{FB14C958-4B1F-4B9A-AED7-F62AE0C07442}" type="pres">
      <dgm:prSet presAssocID="{1A96EA77-553F-4587-BA6A-E9903395043F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eartbeat"/>
        </a:ext>
      </dgm:extLst>
    </dgm:pt>
    <dgm:pt modelId="{4477F348-B735-4C96-9DC6-14DBB23FC486}" type="pres">
      <dgm:prSet presAssocID="{1A96EA77-553F-4587-BA6A-E9903395043F}" presName="spaceRect" presStyleCnt="0"/>
      <dgm:spPr/>
    </dgm:pt>
    <dgm:pt modelId="{5F35D483-B865-4699-BF46-76DA2F38F7D3}" type="pres">
      <dgm:prSet presAssocID="{1A96EA77-553F-4587-BA6A-E9903395043F}" presName="textRect" presStyleLbl="revTx" presStyleIdx="0" presStyleCnt="3">
        <dgm:presLayoutVars>
          <dgm:chMax val="1"/>
          <dgm:chPref val="1"/>
        </dgm:presLayoutVars>
      </dgm:prSet>
      <dgm:spPr/>
    </dgm:pt>
    <dgm:pt modelId="{A171AAB5-9298-4862-A8EA-8510D9DACE6B}" type="pres">
      <dgm:prSet presAssocID="{14312BA1-6FAE-4E7A-A661-131B9D612E53}" presName="sibTrans" presStyleCnt="0"/>
      <dgm:spPr/>
    </dgm:pt>
    <dgm:pt modelId="{9B8AA184-DDD2-4E2F-873F-6A55AE183943}" type="pres">
      <dgm:prSet presAssocID="{0704C258-1837-4666-8601-FACFE65A1E28}" presName="compNode" presStyleCnt="0"/>
      <dgm:spPr/>
    </dgm:pt>
    <dgm:pt modelId="{6B6D98E7-C57F-4A88-B202-6A3745CABEC3}" type="pres">
      <dgm:prSet presAssocID="{0704C258-1837-4666-8601-FACFE65A1E28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rain in head"/>
        </a:ext>
      </dgm:extLst>
    </dgm:pt>
    <dgm:pt modelId="{66BAA899-92A3-4874-96A9-28CF7B03031A}" type="pres">
      <dgm:prSet presAssocID="{0704C258-1837-4666-8601-FACFE65A1E28}" presName="spaceRect" presStyleCnt="0"/>
      <dgm:spPr/>
    </dgm:pt>
    <dgm:pt modelId="{53E75C56-1B75-46AB-B023-4FA4F22E98B2}" type="pres">
      <dgm:prSet presAssocID="{0704C258-1837-4666-8601-FACFE65A1E28}" presName="textRect" presStyleLbl="revTx" presStyleIdx="1" presStyleCnt="3">
        <dgm:presLayoutVars>
          <dgm:chMax val="1"/>
          <dgm:chPref val="1"/>
        </dgm:presLayoutVars>
      </dgm:prSet>
      <dgm:spPr/>
    </dgm:pt>
    <dgm:pt modelId="{5D16D7FB-8377-4171-93FD-F02BD38F57BA}" type="pres">
      <dgm:prSet presAssocID="{A8133087-94F2-4213-A1C4-6E0ABB0701BD}" presName="sibTrans" presStyleCnt="0"/>
      <dgm:spPr/>
    </dgm:pt>
    <dgm:pt modelId="{3F019604-B702-4EAA-A1CD-87869F215A48}" type="pres">
      <dgm:prSet presAssocID="{682001B1-207C-453A-84DC-45B22F14C7CA}" presName="compNode" presStyleCnt="0"/>
      <dgm:spPr/>
    </dgm:pt>
    <dgm:pt modelId="{FD339680-38F6-4BB2-9ACC-A691D1D64EE2}" type="pres">
      <dgm:prSet presAssocID="{682001B1-207C-453A-84DC-45B22F14C7CA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Eyes"/>
        </a:ext>
      </dgm:extLst>
    </dgm:pt>
    <dgm:pt modelId="{C5D8253C-6E48-4F94-9F38-4E885E6B4714}" type="pres">
      <dgm:prSet presAssocID="{682001B1-207C-453A-84DC-45B22F14C7CA}" presName="spaceRect" presStyleCnt="0"/>
      <dgm:spPr/>
    </dgm:pt>
    <dgm:pt modelId="{EE5B7860-6484-4CCC-BA1F-CD56CEB3B1D7}" type="pres">
      <dgm:prSet presAssocID="{682001B1-207C-453A-84DC-45B22F14C7CA}" presName="textRect" presStyleLbl="revTx" presStyleIdx="2" presStyleCnt="3">
        <dgm:presLayoutVars>
          <dgm:chMax val="1"/>
          <dgm:chPref val="1"/>
        </dgm:presLayoutVars>
      </dgm:prSet>
      <dgm:spPr/>
    </dgm:pt>
  </dgm:ptLst>
  <dgm:cxnLst>
    <dgm:cxn modelId="{394C6A06-37BC-4D58-9E1C-35B91EA6042D}" type="presOf" srcId="{682001B1-207C-453A-84DC-45B22F14C7CA}" destId="{EE5B7860-6484-4CCC-BA1F-CD56CEB3B1D7}" srcOrd="0" destOrd="0" presId="urn:microsoft.com/office/officeart/2018/2/layout/IconLabelList"/>
    <dgm:cxn modelId="{29A99E2D-FB4A-4401-9B99-5504C7E73B4D}" type="presOf" srcId="{288FD682-2A55-490E-A812-DFD0B28BA071}" destId="{89F541B6-D135-4A09-B409-F8E75A14E302}" srcOrd="0" destOrd="0" presId="urn:microsoft.com/office/officeart/2018/2/layout/IconLabelList"/>
    <dgm:cxn modelId="{E7C9DA6D-9A0B-485D-8CB4-B698ED27380E}" srcId="{288FD682-2A55-490E-A812-DFD0B28BA071}" destId="{682001B1-207C-453A-84DC-45B22F14C7CA}" srcOrd="2" destOrd="0" parTransId="{74A7023D-2C4D-4150-AD27-50B6006556AD}" sibTransId="{7FAE4B95-5519-4EFD-BF8B-9FCDA489458F}"/>
    <dgm:cxn modelId="{FE47AB52-33AC-40DA-80DC-B0CEC1E32FAE}" srcId="{288FD682-2A55-490E-A812-DFD0B28BA071}" destId="{1A96EA77-553F-4587-BA6A-E9903395043F}" srcOrd="0" destOrd="0" parTransId="{0A9A8C7A-4FD7-40CE-804D-860B17CCDF3F}" sibTransId="{14312BA1-6FAE-4E7A-A661-131B9D612E53}"/>
    <dgm:cxn modelId="{79CF0689-5F10-4EEA-A21A-1CDA454C958E}" srcId="{288FD682-2A55-490E-A812-DFD0B28BA071}" destId="{0704C258-1837-4666-8601-FACFE65A1E28}" srcOrd="1" destOrd="0" parTransId="{FC5B4D58-2F39-4828-81B8-D2F6D2E47D44}" sibTransId="{A8133087-94F2-4213-A1C4-6E0ABB0701BD}"/>
    <dgm:cxn modelId="{8F5948D3-88AA-461B-B914-A87A7D723231}" type="presOf" srcId="{0704C258-1837-4666-8601-FACFE65A1E28}" destId="{53E75C56-1B75-46AB-B023-4FA4F22E98B2}" srcOrd="0" destOrd="0" presId="urn:microsoft.com/office/officeart/2018/2/layout/IconLabelList"/>
    <dgm:cxn modelId="{1564ACD9-6D5E-4FCB-BE59-32D20230CDDA}" type="presOf" srcId="{1A96EA77-553F-4587-BA6A-E9903395043F}" destId="{5F35D483-B865-4699-BF46-76DA2F38F7D3}" srcOrd="0" destOrd="0" presId="urn:microsoft.com/office/officeart/2018/2/layout/IconLabelList"/>
    <dgm:cxn modelId="{DBD1C16F-5D7F-4D9C-B24E-FC65B83070D5}" type="presParOf" srcId="{89F541B6-D135-4A09-B409-F8E75A14E302}" destId="{3839912D-FBA5-4BC9-9511-895D9282B0CB}" srcOrd="0" destOrd="0" presId="urn:microsoft.com/office/officeart/2018/2/layout/IconLabelList"/>
    <dgm:cxn modelId="{8A4624A8-431F-446A-92EC-017140789548}" type="presParOf" srcId="{3839912D-FBA5-4BC9-9511-895D9282B0CB}" destId="{FB14C958-4B1F-4B9A-AED7-F62AE0C07442}" srcOrd="0" destOrd="0" presId="urn:microsoft.com/office/officeart/2018/2/layout/IconLabelList"/>
    <dgm:cxn modelId="{D030A7EA-02DC-4A4B-AAE5-F21B305557EB}" type="presParOf" srcId="{3839912D-FBA5-4BC9-9511-895D9282B0CB}" destId="{4477F348-B735-4C96-9DC6-14DBB23FC486}" srcOrd="1" destOrd="0" presId="urn:microsoft.com/office/officeart/2018/2/layout/IconLabelList"/>
    <dgm:cxn modelId="{68251BBC-D74F-40D7-8092-FCD1BCE397C9}" type="presParOf" srcId="{3839912D-FBA5-4BC9-9511-895D9282B0CB}" destId="{5F35D483-B865-4699-BF46-76DA2F38F7D3}" srcOrd="2" destOrd="0" presId="urn:microsoft.com/office/officeart/2018/2/layout/IconLabelList"/>
    <dgm:cxn modelId="{720C8C65-76D5-44E3-A90B-5490E7A965B7}" type="presParOf" srcId="{89F541B6-D135-4A09-B409-F8E75A14E302}" destId="{A171AAB5-9298-4862-A8EA-8510D9DACE6B}" srcOrd="1" destOrd="0" presId="urn:microsoft.com/office/officeart/2018/2/layout/IconLabelList"/>
    <dgm:cxn modelId="{F3CA7D24-4A59-4F0C-9E98-FDCAD331DD90}" type="presParOf" srcId="{89F541B6-D135-4A09-B409-F8E75A14E302}" destId="{9B8AA184-DDD2-4E2F-873F-6A55AE183943}" srcOrd="2" destOrd="0" presId="urn:microsoft.com/office/officeart/2018/2/layout/IconLabelList"/>
    <dgm:cxn modelId="{EFC160E1-D51F-4CC3-96B3-09483545EF50}" type="presParOf" srcId="{9B8AA184-DDD2-4E2F-873F-6A55AE183943}" destId="{6B6D98E7-C57F-4A88-B202-6A3745CABEC3}" srcOrd="0" destOrd="0" presId="urn:microsoft.com/office/officeart/2018/2/layout/IconLabelList"/>
    <dgm:cxn modelId="{7BF33AA6-FA2B-41A9-8D91-89FC2D2E1678}" type="presParOf" srcId="{9B8AA184-DDD2-4E2F-873F-6A55AE183943}" destId="{66BAA899-92A3-4874-96A9-28CF7B03031A}" srcOrd="1" destOrd="0" presId="urn:microsoft.com/office/officeart/2018/2/layout/IconLabelList"/>
    <dgm:cxn modelId="{78C7D0E4-4F49-4EE3-9A90-6093123F1D6E}" type="presParOf" srcId="{9B8AA184-DDD2-4E2F-873F-6A55AE183943}" destId="{53E75C56-1B75-46AB-B023-4FA4F22E98B2}" srcOrd="2" destOrd="0" presId="urn:microsoft.com/office/officeart/2018/2/layout/IconLabelList"/>
    <dgm:cxn modelId="{2C3B787F-D346-4408-B08F-DF9A41A0A824}" type="presParOf" srcId="{89F541B6-D135-4A09-B409-F8E75A14E302}" destId="{5D16D7FB-8377-4171-93FD-F02BD38F57BA}" srcOrd="3" destOrd="0" presId="urn:microsoft.com/office/officeart/2018/2/layout/IconLabelList"/>
    <dgm:cxn modelId="{C41479C7-E342-48FF-9DE2-DD1ABECAE4F4}" type="presParOf" srcId="{89F541B6-D135-4A09-B409-F8E75A14E302}" destId="{3F019604-B702-4EAA-A1CD-87869F215A48}" srcOrd="4" destOrd="0" presId="urn:microsoft.com/office/officeart/2018/2/layout/IconLabelList"/>
    <dgm:cxn modelId="{D6712925-F626-4786-9C3D-AF47738FA23D}" type="presParOf" srcId="{3F019604-B702-4EAA-A1CD-87869F215A48}" destId="{FD339680-38F6-4BB2-9ACC-A691D1D64EE2}" srcOrd="0" destOrd="0" presId="urn:microsoft.com/office/officeart/2018/2/layout/IconLabelList"/>
    <dgm:cxn modelId="{29D19118-C0E8-4597-B122-712DBC41011F}" type="presParOf" srcId="{3F019604-B702-4EAA-A1CD-87869F215A48}" destId="{C5D8253C-6E48-4F94-9F38-4E885E6B4714}" srcOrd="1" destOrd="0" presId="urn:microsoft.com/office/officeart/2018/2/layout/IconLabelList"/>
    <dgm:cxn modelId="{CB158796-B573-40EB-8A05-4FAA4A7C9D1F}" type="presParOf" srcId="{3F019604-B702-4EAA-A1CD-87869F215A48}" destId="{EE5B7860-6484-4CCC-BA1F-CD56CEB3B1D7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290A81F-45BD-40C0-B6BE-0079E7299238}">
      <dsp:nvSpPr>
        <dsp:cNvPr id="0" name=""/>
        <dsp:cNvSpPr/>
      </dsp:nvSpPr>
      <dsp:spPr>
        <a:xfrm>
          <a:off x="1000" y="544413"/>
          <a:ext cx="3511658" cy="222990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B4D90F7-CDDA-407C-8304-485D0D856D94}">
      <dsp:nvSpPr>
        <dsp:cNvPr id="0" name=""/>
        <dsp:cNvSpPr/>
      </dsp:nvSpPr>
      <dsp:spPr>
        <a:xfrm>
          <a:off x="391184" y="915088"/>
          <a:ext cx="3511658" cy="222990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/>
            <a:t>Have you heard about DBT?</a:t>
          </a:r>
        </a:p>
      </dsp:txBody>
      <dsp:txXfrm>
        <a:off x="456496" y="980400"/>
        <a:ext cx="3381034" cy="2099279"/>
      </dsp:txXfrm>
    </dsp:sp>
    <dsp:sp modelId="{9724D858-75E7-494A-B8A3-96A116C0F87B}">
      <dsp:nvSpPr>
        <dsp:cNvPr id="0" name=""/>
        <dsp:cNvSpPr/>
      </dsp:nvSpPr>
      <dsp:spPr>
        <a:xfrm>
          <a:off x="4293027" y="544413"/>
          <a:ext cx="3511658" cy="222990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70ADC8E-498F-4EF9-9994-50FF5FA7FF0F}">
      <dsp:nvSpPr>
        <dsp:cNvPr id="0" name=""/>
        <dsp:cNvSpPr/>
      </dsp:nvSpPr>
      <dsp:spPr>
        <a:xfrm>
          <a:off x="4683211" y="915088"/>
          <a:ext cx="3511658" cy="222990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/>
            <a:t>In school there's Steps A to learn strategies.....</a:t>
          </a:r>
        </a:p>
      </dsp:txBody>
      <dsp:txXfrm>
        <a:off x="4748523" y="980400"/>
        <a:ext cx="3381034" cy="209927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73D149E-BA48-4AF3-AE67-5A5B34FBB66D}">
      <dsp:nvSpPr>
        <dsp:cNvPr id="0" name=""/>
        <dsp:cNvSpPr/>
      </dsp:nvSpPr>
      <dsp:spPr>
        <a:xfrm>
          <a:off x="0" y="0"/>
          <a:ext cx="6072759" cy="783240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Helps you to be more flexible and approachable</a:t>
          </a:r>
        </a:p>
      </dsp:txBody>
      <dsp:txXfrm>
        <a:off x="22940" y="22940"/>
        <a:ext cx="5135942" cy="737360"/>
      </dsp:txXfrm>
    </dsp:sp>
    <dsp:sp modelId="{A2AEBFAC-FDF1-4B30-B3A8-23C06CBBD7B0}">
      <dsp:nvSpPr>
        <dsp:cNvPr id="0" name=""/>
        <dsp:cNvSpPr/>
      </dsp:nvSpPr>
      <dsp:spPr>
        <a:xfrm>
          <a:off x="453485" y="892024"/>
          <a:ext cx="6072759" cy="783240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Expands your thoughts and ways of handling life situations</a:t>
          </a:r>
        </a:p>
      </dsp:txBody>
      <dsp:txXfrm>
        <a:off x="476425" y="914964"/>
        <a:ext cx="5064287" cy="737360"/>
      </dsp:txXfrm>
    </dsp:sp>
    <dsp:sp modelId="{32350DA5-2AD0-4AF0-82F2-19B21E691465}">
      <dsp:nvSpPr>
        <dsp:cNvPr id="0" name=""/>
        <dsp:cNvSpPr/>
      </dsp:nvSpPr>
      <dsp:spPr>
        <a:xfrm>
          <a:off x="906970" y="1784048"/>
          <a:ext cx="6072759" cy="783240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latin typeface="Calibri Light" panose="020F0302020204030204"/>
            </a:rPr>
            <a:t>Wisdom to accept</a:t>
          </a:r>
          <a:r>
            <a:rPr lang="en-US" sz="2000" kern="1200" dirty="0"/>
            <a:t> that different points of view can be </a:t>
          </a:r>
          <a:r>
            <a:rPr lang="en-US" sz="2000" kern="1200" dirty="0">
              <a:latin typeface="Calibri Light" panose="020F0302020204030204"/>
            </a:rPr>
            <a:t>valid</a:t>
          </a:r>
          <a:endParaRPr lang="en-US" sz="2000" kern="1200" dirty="0"/>
        </a:p>
      </dsp:txBody>
      <dsp:txXfrm>
        <a:off x="929910" y="1806988"/>
        <a:ext cx="5064287" cy="737360"/>
      </dsp:txXfrm>
    </dsp:sp>
    <dsp:sp modelId="{E9774F73-14F1-418B-B36B-8CD22514B2EC}">
      <dsp:nvSpPr>
        <dsp:cNvPr id="0" name=""/>
        <dsp:cNvSpPr/>
      </dsp:nvSpPr>
      <dsp:spPr>
        <a:xfrm>
          <a:off x="1360455" y="2676072"/>
          <a:ext cx="6072759" cy="783240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latin typeface="Calibri Light" panose="020F0302020204030204"/>
            </a:rPr>
            <a:t>Practice: *</a:t>
          </a:r>
          <a:r>
            <a:rPr lang="en-US" sz="2000" kern="1200" dirty="0"/>
            <a:t>Look at all sides of a situation all points of view</a:t>
          </a:r>
        </a:p>
      </dsp:txBody>
      <dsp:txXfrm>
        <a:off x="1383395" y="2699012"/>
        <a:ext cx="5064287" cy="737360"/>
      </dsp:txXfrm>
    </dsp:sp>
    <dsp:sp modelId="{8350229C-DC32-48D3-ABBC-9F511F62344A}">
      <dsp:nvSpPr>
        <dsp:cNvPr id="0" name=""/>
        <dsp:cNvSpPr/>
      </dsp:nvSpPr>
      <dsp:spPr>
        <a:xfrm>
          <a:off x="1813940" y="3568097"/>
          <a:ext cx="6072759" cy="783240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* Look at Handout 2:2</a:t>
          </a:r>
        </a:p>
      </dsp:txBody>
      <dsp:txXfrm>
        <a:off x="1836880" y="3591037"/>
        <a:ext cx="5064287" cy="737360"/>
      </dsp:txXfrm>
    </dsp:sp>
    <dsp:sp modelId="{F6D412E4-E840-49E1-8BFA-FEB85EFA8000}">
      <dsp:nvSpPr>
        <dsp:cNvPr id="0" name=""/>
        <dsp:cNvSpPr/>
      </dsp:nvSpPr>
      <dsp:spPr>
        <a:xfrm>
          <a:off x="5563652" y="572200"/>
          <a:ext cx="509106" cy="509106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300" kern="1200"/>
        </a:p>
      </dsp:txBody>
      <dsp:txXfrm>
        <a:off x="5678201" y="572200"/>
        <a:ext cx="280008" cy="383102"/>
      </dsp:txXfrm>
    </dsp:sp>
    <dsp:sp modelId="{2BAAFD26-6054-4F9C-8E95-0155CCBC0C78}">
      <dsp:nvSpPr>
        <dsp:cNvPr id="0" name=""/>
        <dsp:cNvSpPr/>
      </dsp:nvSpPr>
      <dsp:spPr>
        <a:xfrm>
          <a:off x="6017137" y="1464225"/>
          <a:ext cx="509106" cy="509106"/>
        </a:xfrm>
        <a:prstGeom prst="downArrow">
          <a:avLst>
            <a:gd name="adj1" fmla="val 55000"/>
            <a:gd name="adj2" fmla="val 45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300" kern="1200"/>
        </a:p>
      </dsp:txBody>
      <dsp:txXfrm>
        <a:off x="6131686" y="1464225"/>
        <a:ext cx="280008" cy="383102"/>
      </dsp:txXfrm>
    </dsp:sp>
    <dsp:sp modelId="{BF272861-DB78-4B50-9299-6FF82B129B2A}">
      <dsp:nvSpPr>
        <dsp:cNvPr id="0" name=""/>
        <dsp:cNvSpPr/>
      </dsp:nvSpPr>
      <dsp:spPr>
        <a:xfrm>
          <a:off x="6470622" y="2343195"/>
          <a:ext cx="509106" cy="509106"/>
        </a:xfrm>
        <a:prstGeom prst="downArrow">
          <a:avLst>
            <a:gd name="adj1" fmla="val 55000"/>
            <a:gd name="adj2" fmla="val 45000"/>
          </a:avLst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300" kern="1200"/>
        </a:p>
      </dsp:txBody>
      <dsp:txXfrm>
        <a:off x="6585171" y="2343195"/>
        <a:ext cx="280008" cy="383102"/>
      </dsp:txXfrm>
    </dsp:sp>
    <dsp:sp modelId="{058E9C74-DAC7-467D-AC2E-AA5804CB22B0}">
      <dsp:nvSpPr>
        <dsp:cNvPr id="0" name=""/>
        <dsp:cNvSpPr/>
      </dsp:nvSpPr>
      <dsp:spPr>
        <a:xfrm>
          <a:off x="6924108" y="3243922"/>
          <a:ext cx="509106" cy="509106"/>
        </a:xfrm>
        <a:prstGeom prst="downArrow">
          <a:avLst>
            <a:gd name="adj1" fmla="val 55000"/>
            <a:gd name="adj2" fmla="val 45000"/>
          </a:avLst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300" kern="1200"/>
        </a:p>
      </dsp:txBody>
      <dsp:txXfrm>
        <a:off x="7038657" y="3243922"/>
        <a:ext cx="280008" cy="38310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B14C958-4B1F-4B9A-AED7-F62AE0C07442}">
      <dsp:nvSpPr>
        <dsp:cNvPr id="0" name=""/>
        <dsp:cNvSpPr/>
      </dsp:nvSpPr>
      <dsp:spPr>
        <a:xfrm>
          <a:off x="890763" y="1174902"/>
          <a:ext cx="981188" cy="981188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F35D483-B865-4699-BF46-76DA2F38F7D3}">
      <dsp:nvSpPr>
        <dsp:cNvPr id="0" name=""/>
        <dsp:cNvSpPr/>
      </dsp:nvSpPr>
      <dsp:spPr>
        <a:xfrm>
          <a:off x="291148" y="2456435"/>
          <a:ext cx="2180418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BREATHING IN WISE</a:t>
          </a:r>
        </a:p>
      </dsp:txBody>
      <dsp:txXfrm>
        <a:off x="291148" y="2456435"/>
        <a:ext cx="2180418" cy="720000"/>
      </dsp:txXfrm>
    </dsp:sp>
    <dsp:sp modelId="{6B6D98E7-C57F-4A88-B202-6A3745CABEC3}">
      <dsp:nvSpPr>
        <dsp:cNvPr id="0" name=""/>
        <dsp:cNvSpPr/>
      </dsp:nvSpPr>
      <dsp:spPr>
        <a:xfrm>
          <a:off x="3452755" y="1174902"/>
          <a:ext cx="981188" cy="981188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3E75C56-1B75-46AB-B023-4FA4F22E98B2}">
      <dsp:nvSpPr>
        <dsp:cNvPr id="0" name=""/>
        <dsp:cNvSpPr/>
      </dsp:nvSpPr>
      <dsp:spPr>
        <a:xfrm>
          <a:off x="2853140" y="2456435"/>
          <a:ext cx="2180418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BREATHING OUT MIND</a:t>
          </a:r>
        </a:p>
      </dsp:txBody>
      <dsp:txXfrm>
        <a:off x="2853140" y="2456435"/>
        <a:ext cx="2180418" cy="720000"/>
      </dsp:txXfrm>
    </dsp:sp>
    <dsp:sp modelId="{FD339680-38F6-4BB2-9ACC-A691D1D64EE2}">
      <dsp:nvSpPr>
        <dsp:cNvPr id="0" name=""/>
        <dsp:cNvSpPr/>
      </dsp:nvSpPr>
      <dsp:spPr>
        <a:xfrm>
          <a:off x="6014747" y="1174902"/>
          <a:ext cx="981188" cy="981188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E5B7860-6484-4CCC-BA1F-CD56CEB3B1D7}">
      <dsp:nvSpPr>
        <dsp:cNvPr id="0" name=""/>
        <dsp:cNvSpPr/>
      </dsp:nvSpPr>
      <dsp:spPr>
        <a:xfrm>
          <a:off x="5415132" y="2456435"/>
          <a:ext cx="2180418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OBSERVE, DESCRIBE and PARTICIPATE</a:t>
          </a:r>
          <a:br>
            <a:rPr lang="en-US" sz="1500" kern="1200"/>
          </a:br>
          <a:endParaRPr lang="en-US" sz="1500" kern="1200"/>
        </a:p>
      </dsp:txBody>
      <dsp:txXfrm>
        <a:off x="5415132" y="2456435"/>
        <a:ext cx="2180418" cy="720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10-11T17:30:24.55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10544 6681 16383 0 0,'0'0'0'0'0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EB450B-EA42-9A48-8DB4-2DC55E41BC49}" type="datetimeFigureOut">
              <a:rPr lang="en-US" smtClean="0"/>
              <a:pPr/>
              <a:t>10/25/2022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ED298A-30A4-0840-A39A-B78172D1921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ED298A-30A4-0840-A39A-B78172D19212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17278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ED298A-30A4-0840-A39A-B78172D19212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97430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Seeing both sides of a situation gives us clarity, helps us to understand that others have their own perceptions, and that it’s helpful to stay open minded.</a:t>
            </a:r>
          </a:p>
          <a:p>
            <a:r>
              <a:rPr lang="en-US"/>
              <a:t>Sometimes when we see things in only one way, it can make you stuck and increase your stress.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ED298A-30A4-0840-A39A-B78172D19212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54665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ED298A-30A4-0840-A39A-B78172D19212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07515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9540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41178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4728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10/25/2022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38626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10/25/2022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04024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10/25/2022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82498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10/25/2022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5510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10/25/2022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11515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10/25/2022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97877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62857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82683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10/25/2022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8240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56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hyperlink" Target="https://www.youtube.com/watch?v=4iDa-D0WG3Q" TargetMode="Externa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-be1mSZrgdA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QHha2e9b9UA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" y="0"/>
            <a:ext cx="9143999" cy="2170031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62114" y="0"/>
            <a:ext cx="3072908" cy="2170661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48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486646" y="-3486043"/>
            <a:ext cx="2170709" cy="9144000"/>
          </a:xfrm>
          <a:prstGeom prst="rect">
            <a:avLst/>
          </a:prstGeom>
          <a:gradFill>
            <a:gsLst>
              <a:gs pos="23000">
                <a:schemeClr val="accent1">
                  <a:lumMod val="75000"/>
                  <a:alpha val="16000"/>
                </a:schemeClr>
              </a:gs>
              <a:gs pos="99000">
                <a:srgbClr val="000000">
                  <a:alpha val="45000"/>
                </a:srgbClr>
              </a:gs>
            </a:gsLst>
            <a:lin ang="21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E925D1A-E0FC-34E8-32C1-2C444FF7A7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7673" y="348865"/>
            <a:ext cx="7288583" cy="1576446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1600" kern="1200" dirty="0">
                <a:solidFill>
                  <a:srgbClr val="FFC000"/>
                </a:solidFill>
                <a:latin typeface="+mj-lt"/>
                <a:ea typeface="+mj-ea"/>
                <a:cs typeface="+mj-c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She-Hulk: Attorney Of Law (2022) - Smart Hulk And Jen Yoga Scene (4K UHD) - YouTube</a:t>
            </a:r>
            <a:br>
              <a:rPr lang="en-US" sz="3000" kern="1200" dirty="0"/>
            </a:br>
            <a:endParaRPr lang="en-US" sz="3000" kern="120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208BFDD-8351-874A-58E3-859F48110516}"/>
              </a:ext>
            </a:extLst>
          </p:cNvPr>
          <p:cNvSpPr txBox="1"/>
          <p:nvPr/>
        </p:nvSpPr>
        <p:spPr>
          <a:xfrm>
            <a:off x="3173506" y="1649506"/>
            <a:ext cx="3012140" cy="138499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spcAft>
                <a:spcPts val="600"/>
              </a:spcAft>
            </a:pPr>
            <a:r>
              <a:rPr lang="en-US" sz="2800" dirty="0">
                <a:solidFill>
                  <a:schemeClr val="accent2"/>
                </a:solidFill>
                <a:cs typeface="Calibri"/>
              </a:rPr>
              <a:t>Watch the video – even the Hulk is talking about it!!</a:t>
            </a:r>
            <a:endParaRPr lang="en-US">
              <a:solidFill>
                <a:schemeClr val="accent2"/>
              </a:solidFill>
              <a:cs typeface="Calibri"/>
            </a:endParaRPr>
          </a:p>
        </p:txBody>
      </p:sp>
      <p:graphicFrame>
        <p:nvGraphicFramePr>
          <p:cNvPr id="15" name="TextBox 2">
            <a:extLst>
              <a:ext uri="{FF2B5EF4-FFF2-40B4-BE49-F238E27FC236}">
                <a16:creationId xmlns:a16="http://schemas.microsoft.com/office/drawing/2014/main" id="{68DEC5B8-7006-10A2-9C0B-A7F3BCA11FB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17146992"/>
              </p:ext>
            </p:extLst>
          </p:nvPr>
        </p:nvGraphicFramePr>
        <p:xfrm>
          <a:off x="393395" y="2732520"/>
          <a:ext cx="8195871" cy="36894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9711671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B7AD9F6-8CE7-4299-8FC6-328F4DCD3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4483B6D-D9F3-EEBF-CA69-0E5DFC90D9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7753" y="2352338"/>
            <a:ext cx="2800511" cy="1853902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700"/>
              <a:t>What is dialectics?</a:t>
            </a:r>
          </a:p>
        </p:txBody>
      </p:sp>
      <p:sp>
        <p:nvSpPr>
          <p:cNvPr id="11" name="sketchy line">
            <a:extLst>
              <a:ext uri="{FF2B5EF4-FFF2-40B4-BE49-F238E27FC236}">
                <a16:creationId xmlns:a16="http://schemas.microsoft.com/office/drawing/2014/main" id="{F49775AF-8896-43EE-92C6-83497D6DC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7753" y="4409267"/>
            <a:ext cx="2606040" cy="18288"/>
          </a:xfrm>
          <a:custGeom>
            <a:avLst/>
            <a:gdLst>
              <a:gd name="connsiteX0" fmla="*/ 0 w 2606040"/>
              <a:gd name="connsiteY0" fmla="*/ 0 h 18288"/>
              <a:gd name="connsiteX1" fmla="*/ 625450 w 2606040"/>
              <a:gd name="connsiteY1" fmla="*/ 0 h 18288"/>
              <a:gd name="connsiteX2" fmla="*/ 1224839 w 2606040"/>
              <a:gd name="connsiteY2" fmla="*/ 0 h 18288"/>
              <a:gd name="connsiteX3" fmla="*/ 1824228 w 2606040"/>
              <a:gd name="connsiteY3" fmla="*/ 0 h 18288"/>
              <a:gd name="connsiteX4" fmla="*/ 2606040 w 2606040"/>
              <a:gd name="connsiteY4" fmla="*/ 0 h 18288"/>
              <a:gd name="connsiteX5" fmla="*/ 2606040 w 2606040"/>
              <a:gd name="connsiteY5" fmla="*/ 18288 h 18288"/>
              <a:gd name="connsiteX6" fmla="*/ 1902409 w 2606040"/>
              <a:gd name="connsiteY6" fmla="*/ 18288 h 18288"/>
              <a:gd name="connsiteX7" fmla="*/ 1276960 w 2606040"/>
              <a:gd name="connsiteY7" fmla="*/ 18288 h 18288"/>
              <a:gd name="connsiteX8" fmla="*/ 677570 w 2606040"/>
              <a:gd name="connsiteY8" fmla="*/ 18288 h 18288"/>
              <a:gd name="connsiteX9" fmla="*/ 0 w 2606040"/>
              <a:gd name="connsiteY9" fmla="*/ 18288 h 18288"/>
              <a:gd name="connsiteX10" fmla="*/ 0 w 2606040"/>
              <a:gd name="connsiteY10" fmla="*/ 0 h 18288"/>
              <a:gd name="connsiteX0" fmla="*/ 0 w 2606040"/>
              <a:gd name="connsiteY0" fmla="*/ 0 h 18288"/>
              <a:gd name="connsiteX1" fmla="*/ 599389 w 2606040"/>
              <a:gd name="connsiteY1" fmla="*/ 0 h 18288"/>
              <a:gd name="connsiteX2" fmla="*/ 1303020 w 2606040"/>
              <a:gd name="connsiteY2" fmla="*/ 0 h 18288"/>
              <a:gd name="connsiteX3" fmla="*/ 1876349 w 2606040"/>
              <a:gd name="connsiteY3" fmla="*/ 0 h 18288"/>
              <a:gd name="connsiteX4" fmla="*/ 2606040 w 2606040"/>
              <a:gd name="connsiteY4" fmla="*/ 0 h 18288"/>
              <a:gd name="connsiteX5" fmla="*/ 2606040 w 2606040"/>
              <a:gd name="connsiteY5" fmla="*/ 18288 h 18288"/>
              <a:gd name="connsiteX6" fmla="*/ 1980590 w 2606040"/>
              <a:gd name="connsiteY6" fmla="*/ 18288 h 18288"/>
              <a:gd name="connsiteX7" fmla="*/ 1276960 w 2606040"/>
              <a:gd name="connsiteY7" fmla="*/ 18288 h 18288"/>
              <a:gd name="connsiteX8" fmla="*/ 651510 w 2606040"/>
              <a:gd name="connsiteY8" fmla="*/ 18288 h 18288"/>
              <a:gd name="connsiteX9" fmla="*/ 0 w 2606040"/>
              <a:gd name="connsiteY9" fmla="*/ 18288 h 18288"/>
              <a:gd name="connsiteX10" fmla="*/ 0 w 2606040"/>
              <a:gd name="connsiteY10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06040" h="18288" fill="none" extrusionOk="0">
                <a:moveTo>
                  <a:pt x="0" y="0"/>
                </a:moveTo>
                <a:cubicBezTo>
                  <a:pt x="211079" y="-22080"/>
                  <a:pt x="479378" y="-26537"/>
                  <a:pt x="625450" y="0"/>
                </a:cubicBezTo>
                <a:cubicBezTo>
                  <a:pt x="925937" y="-4758"/>
                  <a:pt x="973176" y="15739"/>
                  <a:pt x="1224839" y="0"/>
                </a:cubicBezTo>
                <a:cubicBezTo>
                  <a:pt x="1479663" y="-11328"/>
                  <a:pt x="1566636" y="18697"/>
                  <a:pt x="1824228" y="0"/>
                </a:cubicBezTo>
                <a:cubicBezTo>
                  <a:pt x="2086799" y="-72665"/>
                  <a:pt x="2306223" y="-891"/>
                  <a:pt x="2606040" y="0"/>
                </a:cubicBezTo>
                <a:cubicBezTo>
                  <a:pt x="2606645" y="4461"/>
                  <a:pt x="2607031" y="13181"/>
                  <a:pt x="2606040" y="18288"/>
                </a:cubicBezTo>
                <a:cubicBezTo>
                  <a:pt x="2260204" y="29342"/>
                  <a:pt x="2175708" y="5614"/>
                  <a:pt x="1902409" y="18288"/>
                </a:cubicBezTo>
                <a:cubicBezTo>
                  <a:pt x="1638502" y="41064"/>
                  <a:pt x="1460923" y="-16269"/>
                  <a:pt x="1276960" y="18288"/>
                </a:cubicBezTo>
                <a:cubicBezTo>
                  <a:pt x="1057717" y="14361"/>
                  <a:pt x="867956" y="2320"/>
                  <a:pt x="677570" y="18288"/>
                </a:cubicBezTo>
                <a:cubicBezTo>
                  <a:pt x="457951" y="33373"/>
                  <a:pt x="189752" y="55388"/>
                  <a:pt x="0" y="18288"/>
                </a:cubicBezTo>
                <a:cubicBezTo>
                  <a:pt x="1586" y="13022"/>
                  <a:pt x="-95" y="4569"/>
                  <a:pt x="0" y="0"/>
                </a:cubicBezTo>
                <a:close/>
              </a:path>
              <a:path w="2606040" h="18288" stroke="0" extrusionOk="0">
                <a:moveTo>
                  <a:pt x="0" y="0"/>
                </a:moveTo>
                <a:cubicBezTo>
                  <a:pt x="172759" y="3236"/>
                  <a:pt x="361166" y="-13413"/>
                  <a:pt x="599389" y="0"/>
                </a:cubicBezTo>
                <a:cubicBezTo>
                  <a:pt x="841226" y="37042"/>
                  <a:pt x="968991" y="14587"/>
                  <a:pt x="1303020" y="0"/>
                </a:cubicBezTo>
                <a:cubicBezTo>
                  <a:pt x="1643101" y="-7120"/>
                  <a:pt x="1717813" y="7213"/>
                  <a:pt x="1876349" y="0"/>
                </a:cubicBezTo>
                <a:cubicBezTo>
                  <a:pt x="2036762" y="-14138"/>
                  <a:pt x="2426397" y="-4451"/>
                  <a:pt x="2606040" y="0"/>
                </a:cubicBezTo>
                <a:cubicBezTo>
                  <a:pt x="2606314" y="8448"/>
                  <a:pt x="2606550" y="14527"/>
                  <a:pt x="2606040" y="18288"/>
                </a:cubicBezTo>
                <a:cubicBezTo>
                  <a:pt x="2344840" y="2643"/>
                  <a:pt x="2192043" y="7399"/>
                  <a:pt x="1980590" y="18288"/>
                </a:cubicBezTo>
                <a:cubicBezTo>
                  <a:pt x="1783984" y="-9745"/>
                  <a:pt x="1487673" y="45908"/>
                  <a:pt x="1276960" y="18288"/>
                </a:cubicBezTo>
                <a:cubicBezTo>
                  <a:pt x="1088134" y="-41257"/>
                  <a:pt x="877974" y="49968"/>
                  <a:pt x="651510" y="18288"/>
                </a:cubicBezTo>
                <a:cubicBezTo>
                  <a:pt x="430798" y="-27764"/>
                  <a:pt x="132889" y="-33467"/>
                  <a:pt x="0" y="18288"/>
                </a:cubicBezTo>
                <a:cubicBezTo>
                  <a:pt x="212" y="10845"/>
                  <a:pt x="-833" y="6193"/>
                  <a:pt x="0" y="0"/>
                </a:cubicBezTo>
                <a:close/>
              </a:path>
              <a:path w="2606040" h="18288" fill="none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27712" y="6878"/>
                  <a:pt x="971143" y="7084"/>
                  <a:pt x="1224839" y="0"/>
                </a:cubicBezTo>
                <a:cubicBezTo>
                  <a:pt x="1477775" y="-16815"/>
                  <a:pt x="1569904" y="19146"/>
                  <a:pt x="1824228" y="0"/>
                </a:cubicBezTo>
                <a:cubicBezTo>
                  <a:pt x="2055206" y="24867"/>
                  <a:pt x="2317192" y="-62872"/>
                  <a:pt x="2606040" y="0"/>
                </a:cubicBezTo>
                <a:cubicBezTo>
                  <a:pt x="2606166" y="3680"/>
                  <a:pt x="2606905" y="11461"/>
                  <a:pt x="2606040" y="18288"/>
                </a:cubicBezTo>
                <a:cubicBezTo>
                  <a:pt x="2234648" y="26976"/>
                  <a:pt x="2180202" y="-10361"/>
                  <a:pt x="1902409" y="18288"/>
                </a:cubicBezTo>
                <a:cubicBezTo>
                  <a:pt x="1635562" y="47194"/>
                  <a:pt x="1477339" y="4794"/>
                  <a:pt x="1276960" y="18288"/>
                </a:cubicBezTo>
                <a:cubicBezTo>
                  <a:pt x="1058094" y="66922"/>
                  <a:pt x="904206" y="-20636"/>
                  <a:pt x="677570" y="18288"/>
                </a:cubicBezTo>
                <a:cubicBezTo>
                  <a:pt x="485746" y="14713"/>
                  <a:pt x="195925" y="33005"/>
                  <a:pt x="0" y="18288"/>
                </a:cubicBezTo>
                <a:cubicBezTo>
                  <a:pt x="1168" y="12774"/>
                  <a:pt x="-229" y="374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custGeom>
                    <a:avLst/>
                    <a:gdLst>
                      <a:gd name="connsiteX0" fmla="*/ 0 w 2606040"/>
                      <a:gd name="connsiteY0" fmla="*/ 0 h 18288"/>
                      <a:gd name="connsiteX1" fmla="*/ 625450 w 2606040"/>
                      <a:gd name="connsiteY1" fmla="*/ 0 h 18288"/>
                      <a:gd name="connsiteX2" fmla="*/ 1224839 w 2606040"/>
                      <a:gd name="connsiteY2" fmla="*/ 0 h 18288"/>
                      <a:gd name="connsiteX3" fmla="*/ 1824228 w 2606040"/>
                      <a:gd name="connsiteY3" fmla="*/ 0 h 18288"/>
                      <a:gd name="connsiteX4" fmla="*/ 2606040 w 2606040"/>
                      <a:gd name="connsiteY4" fmla="*/ 0 h 18288"/>
                      <a:gd name="connsiteX5" fmla="*/ 2606040 w 2606040"/>
                      <a:gd name="connsiteY5" fmla="*/ 18288 h 18288"/>
                      <a:gd name="connsiteX6" fmla="*/ 1902409 w 2606040"/>
                      <a:gd name="connsiteY6" fmla="*/ 18288 h 18288"/>
                      <a:gd name="connsiteX7" fmla="*/ 1276960 w 2606040"/>
                      <a:gd name="connsiteY7" fmla="*/ 18288 h 18288"/>
                      <a:gd name="connsiteX8" fmla="*/ 677570 w 2606040"/>
                      <a:gd name="connsiteY8" fmla="*/ 18288 h 18288"/>
                      <a:gd name="connsiteX9" fmla="*/ 0 w 2606040"/>
                      <a:gd name="connsiteY9" fmla="*/ 18288 h 18288"/>
                      <a:gd name="connsiteX10" fmla="*/ 0 w 2606040"/>
                      <a:gd name="connsiteY10" fmla="*/ 0 h 182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2606040" h="18288" fill="none" extrusionOk="0">
                        <a:moveTo>
                          <a:pt x="0" y="0"/>
                        </a:moveTo>
                        <a:cubicBezTo>
                          <a:pt x="266776" y="-600"/>
                          <a:pt x="322756" y="3201"/>
                          <a:pt x="625450" y="0"/>
                        </a:cubicBezTo>
                        <a:cubicBezTo>
                          <a:pt x="928144" y="-3201"/>
                          <a:pt x="968141" y="9269"/>
                          <a:pt x="1224839" y="0"/>
                        </a:cubicBezTo>
                        <a:cubicBezTo>
                          <a:pt x="1481537" y="-9269"/>
                          <a:pt x="1569059" y="21947"/>
                          <a:pt x="1824228" y="0"/>
                        </a:cubicBezTo>
                        <a:cubicBezTo>
                          <a:pt x="2079397" y="-21947"/>
                          <a:pt x="2326053" y="-10194"/>
                          <a:pt x="2606040" y="0"/>
                        </a:cubicBezTo>
                        <a:cubicBezTo>
                          <a:pt x="2605462" y="4771"/>
                          <a:pt x="2606793" y="12323"/>
                          <a:pt x="2606040" y="18288"/>
                        </a:cubicBezTo>
                        <a:cubicBezTo>
                          <a:pt x="2256758" y="31410"/>
                          <a:pt x="2173673" y="-12878"/>
                          <a:pt x="1902409" y="18288"/>
                        </a:cubicBezTo>
                        <a:cubicBezTo>
                          <a:pt x="1631145" y="49454"/>
                          <a:pt x="1461378" y="5466"/>
                          <a:pt x="1276960" y="18288"/>
                        </a:cubicBezTo>
                        <a:cubicBezTo>
                          <a:pt x="1092542" y="31110"/>
                          <a:pt x="890442" y="13213"/>
                          <a:pt x="677570" y="18288"/>
                        </a:cubicBezTo>
                        <a:cubicBezTo>
                          <a:pt x="464698" y="23364"/>
                          <a:pt x="187648" y="35837"/>
                          <a:pt x="0" y="18288"/>
                        </a:cubicBezTo>
                        <a:cubicBezTo>
                          <a:pt x="841" y="12879"/>
                          <a:pt x="-726" y="3977"/>
                          <a:pt x="0" y="0"/>
                        </a:cubicBezTo>
                        <a:close/>
                      </a:path>
                      <a:path w="2606040" h="18288" stroke="0" extrusionOk="0">
                        <a:moveTo>
                          <a:pt x="0" y="0"/>
                        </a:moveTo>
                        <a:cubicBezTo>
                          <a:pt x="197231" y="3803"/>
                          <a:pt x="358914" y="-9291"/>
                          <a:pt x="599389" y="0"/>
                        </a:cubicBezTo>
                        <a:cubicBezTo>
                          <a:pt x="839864" y="9291"/>
                          <a:pt x="979371" y="8509"/>
                          <a:pt x="1303020" y="0"/>
                        </a:cubicBezTo>
                        <a:cubicBezTo>
                          <a:pt x="1626669" y="-8509"/>
                          <a:pt x="1726300" y="7440"/>
                          <a:pt x="1876349" y="0"/>
                        </a:cubicBezTo>
                        <a:cubicBezTo>
                          <a:pt x="2026398" y="-7440"/>
                          <a:pt x="2430712" y="17957"/>
                          <a:pt x="2606040" y="0"/>
                        </a:cubicBezTo>
                        <a:cubicBezTo>
                          <a:pt x="2605426" y="8857"/>
                          <a:pt x="2606544" y="13619"/>
                          <a:pt x="2606040" y="18288"/>
                        </a:cubicBezTo>
                        <a:cubicBezTo>
                          <a:pt x="2393024" y="2241"/>
                          <a:pt x="2191161" y="39259"/>
                          <a:pt x="1980590" y="18288"/>
                        </a:cubicBezTo>
                        <a:cubicBezTo>
                          <a:pt x="1770019" y="-2683"/>
                          <a:pt x="1476440" y="36114"/>
                          <a:pt x="1276960" y="18288"/>
                        </a:cubicBezTo>
                        <a:cubicBezTo>
                          <a:pt x="1077480" y="463"/>
                          <a:pt x="880988" y="42125"/>
                          <a:pt x="651510" y="18288"/>
                        </a:cubicBezTo>
                        <a:cubicBezTo>
                          <a:pt x="422032" y="-5549"/>
                          <a:pt x="130744" y="-1947"/>
                          <a:pt x="0" y="18288"/>
                        </a:cubicBezTo>
                        <a:cubicBezTo>
                          <a:pt x="-487" y="10816"/>
                          <a:pt x="-839" y="6058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Scales of justice on blue background">
            <a:extLst>
              <a:ext uri="{FF2B5EF4-FFF2-40B4-BE49-F238E27FC236}">
                <a16:creationId xmlns:a16="http://schemas.microsoft.com/office/drawing/2014/main" id="{8A82A3F3-5AF9-A7C6-1E0C-B05EE13DD4C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417" r="25368" b="-1"/>
          <a:stretch/>
        </p:blipFill>
        <p:spPr>
          <a:xfrm>
            <a:off x="3983776" y="10"/>
            <a:ext cx="5159081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324436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" name="Rectangle 1032">
            <a:extLst>
              <a:ext uri="{FF2B5EF4-FFF2-40B4-BE49-F238E27FC236}">
                <a16:creationId xmlns:a16="http://schemas.microsoft.com/office/drawing/2014/main" id="{81AEB8A9-B768-4E30-BA55-D919E66873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7500" y="-2"/>
            <a:ext cx="3052451" cy="685800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8DA3C2E-E8D4-484D-B0D4-FA63EBA850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2600" y="640080"/>
            <a:ext cx="2322320" cy="5613236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800" b="1" u="sng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Dialectics:</a:t>
            </a:r>
            <a:r>
              <a:rPr lang="en-US" sz="28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is more than one way to look at something. </a:t>
            </a:r>
            <a:br>
              <a:rPr lang="en-US" sz="28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br>
              <a:rPr lang="en-US" sz="28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br>
              <a:rPr lang="en-US" sz="28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br>
              <a:rPr lang="en-US" sz="28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br>
              <a:rPr lang="en-US" sz="28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br>
              <a:rPr lang="en-US" sz="28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br>
              <a:rPr lang="en-US" sz="28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28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Ex: How many legs do you see?</a:t>
            </a:r>
          </a:p>
        </p:txBody>
      </p:sp>
      <p:sp>
        <p:nvSpPr>
          <p:cNvPr id="1053" name="Content Placeholder 1029">
            <a:extLst>
              <a:ext uri="{FF2B5EF4-FFF2-40B4-BE49-F238E27FC236}">
                <a16:creationId xmlns:a16="http://schemas.microsoft.com/office/drawing/2014/main" id="{BE0748A7-9A2A-DBEB-6DC9-34B897BC52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24863" y="640082"/>
            <a:ext cx="5136536" cy="2484884"/>
          </a:xfrm>
        </p:spPr>
        <p:txBody>
          <a:bodyPr anchor="ctr">
            <a:normAutofit/>
          </a:bodyPr>
          <a:lstStyle/>
          <a:p>
            <a:endParaRPr lang="en-US" sz="170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3F0A91BB-493D-46E5-8867-065B2D104C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139981" y="1662722"/>
            <a:ext cx="6383147" cy="41468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33780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72" name="Rectangle 2056">
            <a:extLst>
              <a:ext uri="{FF2B5EF4-FFF2-40B4-BE49-F238E27FC236}">
                <a16:creationId xmlns:a16="http://schemas.microsoft.com/office/drawing/2014/main" id="{A8908DB7-C3A6-4FCB-9820-CEE02B398C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5AEF23F-6ABE-4330-8270-452ED1859F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3202" y="640823"/>
            <a:ext cx="2564892" cy="558314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700" kern="1200">
                <a:latin typeface="+mj-lt"/>
                <a:ea typeface="+mj-ea"/>
                <a:cs typeface="+mj-cs"/>
              </a:rPr>
              <a:t>How many animals do you see?</a:t>
            </a:r>
          </a:p>
        </p:txBody>
      </p:sp>
      <p:sp>
        <p:nvSpPr>
          <p:cNvPr id="2073" name="sketch line">
            <a:extLst>
              <a:ext uri="{FF2B5EF4-FFF2-40B4-BE49-F238E27FC236}">
                <a16:creationId xmlns:a16="http://schemas.microsoft.com/office/drawing/2014/main" id="{535742DD-1B16-4E9D-B715-0D74B4574A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200400" y="630936"/>
            <a:ext cx="13716" cy="5590381"/>
          </a:xfrm>
          <a:custGeom>
            <a:avLst/>
            <a:gdLst>
              <a:gd name="connsiteX0" fmla="*/ 0 w 13716"/>
              <a:gd name="connsiteY0" fmla="*/ 0 h 5590381"/>
              <a:gd name="connsiteX1" fmla="*/ 13716 w 13716"/>
              <a:gd name="connsiteY1" fmla="*/ 0 h 5590381"/>
              <a:gd name="connsiteX2" fmla="*/ 13716 w 13716"/>
              <a:gd name="connsiteY2" fmla="*/ 754701 h 5590381"/>
              <a:gd name="connsiteX3" fmla="*/ 13716 w 13716"/>
              <a:gd name="connsiteY3" fmla="*/ 1565307 h 5590381"/>
              <a:gd name="connsiteX4" fmla="*/ 13716 w 13716"/>
              <a:gd name="connsiteY4" fmla="*/ 2152297 h 5590381"/>
              <a:gd name="connsiteX5" fmla="*/ 13716 w 13716"/>
              <a:gd name="connsiteY5" fmla="*/ 2906998 h 5590381"/>
              <a:gd name="connsiteX6" fmla="*/ 13716 w 13716"/>
              <a:gd name="connsiteY6" fmla="*/ 3549892 h 5590381"/>
              <a:gd name="connsiteX7" fmla="*/ 13716 w 13716"/>
              <a:gd name="connsiteY7" fmla="*/ 4080978 h 5590381"/>
              <a:gd name="connsiteX8" fmla="*/ 13716 w 13716"/>
              <a:gd name="connsiteY8" fmla="*/ 4835680 h 5590381"/>
              <a:gd name="connsiteX9" fmla="*/ 13716 w 13716"/>
              <a:gd name="connsiteY9" fmla="*/ 5590381 h 5590381"/>
              <a:gd name="connsiteX10" fmla="*/ 0 w 13716"/>
              <a:gd name="connsiteY10" fmla="*/ 5590381 h 5590381"/>
              <a:gd name="connsiteX11" fmla="*/ 0 w 13716"/>
              <a:gd name="connsiteY11" fmla="*/ 4835680 h 5590381"/>
              <a:gd name="connsiteX12" fmla="*/ 0 w 13716"/>
              <a:gd name="connsiteY12" fmla="*/ 4304593 h 5590381"/>
              <a:gd name="connsiteX13" fmla="*/ 0 w 13716"/>
              <a:gd name="connsiteY13" fmla="*/ 3773507 h 5590381"/>
              <a:gd name="connsiteX14" fmla="*/ 0 w 13716"/>
              <a:gd name="connsiteY14" fmla="*/ 3186517 h 5590381"/>
              <a:gd name="connsiteX15" fmla="*/ 0 w 13716"/>
              <a:gd name="connsiteY15" fmla="*/ 2487720 h 5590381"/>
              <a:gd name="connsiteX16" fmla="*/ 0 w 13716"/>
              <a:gd name="connsiteY16" fmla="*/ 1956633 h 5590381"/>
              <a:gd name="connsiteX17" fmla="*/ 0 w 13716"/>
              <a:gd name="connsiteY17" fmla="*/ 1425547 h 5590381"/>
              <a:gd name="connsiteX18" fmla="*/ 0 w 13716"/>
              <a:gd name="connsiteY18" fmla="*/ 614942 h 5590381"/>
              <a:gd name="connsiteX19" fmla="*/ 0 w 13716"/>
              <a:gd name="connsiteY19" fmla="*/ 0 h 5590381"/>
              <a:gd name="connsiteX0" fmla="*/ 0 w 13716"/>
              <a:gd name="connsiteY0" fmla="*/ 0 h 5590381"/>
              <a:gd name="connsiteX1" fmla="*/ 13716 w 13716"/>
              <a:gd name="connsiteY1" fmla="*/ 0 h 5590381"/>
              <a:gd name="connsiteX2" fmla="*/ 13716 w 13716"/>
              <a:gd name="connsiteY2" fmla="*/ 698798 h 5590381"/>
              <a:gd name="connsiteX3" fmla="*/ 13716 w 13716"/>
              <a:gd name="connsiteY3" fmla="*/ 1397595 h 5590381"/>
              <a:gd name="connsiteX4" fmla="*/ 13716 w 13716"/>
              <a:gd name="connsiteY4" fmla="*/ 2152297 h 5590381"/>
              <a:gd name="connsiteX5" fmla="*/ 13716 w 13716"/>
              <a:gd name="connsiteY5" fmla="*/ 2739287 h 5590381"/>
              <a:gd name="connsiteX6" fmla="*/ 13716 w 13716"/>
              <a:gd name="connsiteY6" fmla="*/ 3493988 h 5590381"/>
              <a:gd name="connsiteX7" fmla="*/ 13716 w 13716"/>
              <a:gd name="connsiteY7" fmla="*/ 4304593 h 5590381"/>
              <a:gd name="connsiteX8" fmla="*/ 13716 w 13716"/>
              <a:gd name="connsiteY8" fmla="*/ 5590381 h 5590381"/>
              <a:gd name="connsiteX9" fmla="*/ 0 w 13716"/>
              <a:gd name="connsiteY9" fmla="*/ 5590381 h 5590381"/>
              <a:gd name="connsiteX10" fmla="*/ 0 w 13716"/>
              <a:gd name="connsiteY10" fmla="*/ 4835680 h 5590381"/>
              <a:gd name="connsiteX11" fmla="*/ 0 w 13716"/>
              <a:gd name="connsiteY11" fmla="*/ 4136882 h 5590381"/>
              <a:gd name="connsiteX12" fmla="*/ 0 w 13716"/>
              <a:gd name="connsiteY12" fmla="*/ 3549892 h 5590381"/>
              <a:gd name="connsiteX13" fmla="*/ 0 w 13716"/>
              <a:gd name="connsiteY13" fmla="*/ 2851094 h 5590381"/>
              <a:gd name="connsiteX14" fmla="*/ 0 w 13716"/>
              <a:gd name="connsiteY14" fmla="*/ 2264104 h 5590381"/>
              <a:gd name="connsiteX15" fmla="*/ 0 w 13716"/>
              <a:gd name="connsiteY15" fmla="*/ 1733018 h 5590381"/>
              <a:gd name="connsiteX16" fmla="*/ 0 w 13716"/>
              <a:gd name="connsiteY16" fmla="*/ 1090124 h 5590381"/>
              <a:gd name="connsiteX17" fmla="*/ 0 w 13716"/>
              <a:gd name="connsiteY17" fmla="*/ 0 h 5590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3716" h="5590381" fill="none" extrusionOk="0">
                <a:moveTo>
                  <a:pt x="0" y="0"/>
                </a:moveTo>
                <a:cubicBezTo>
                  <a:pt x="6858" y="-583"/>
                  <a:pt x="7851" y="431"/>
                  <a:pt x="13716" y="0"/>
                </a:cubicBezTo>
                <a:cubicBezTo>
                  <a:pt x="34933" y="215318"/>
                  <a:pt x="27251" y="565582"/>
                  <a:pt x="13716" y="754701"/>
                </a:cubicBezTo>
                <a:cubicBezTo>
                  <a:pt x="-46127" y="1001571"/>
                  <a:pt x="16502" y="1226848"/>
                  <a:pt x="13716" y="1565307"/>
                </a:cubicBezTo>
                <a:cubicBezTo>
                  <a:pt x="518" y="1889109"/>
                  <a:pt x="-16367" y="2000548"/>
                  <a:pt x="13716" y="2152297"/>
                </a:cubicBezTo>
                <a:cubicBezTo>
                  <a:pt x="-27751" y="2293511"/>
                  <a:pt x="26467" y="2577637"/>
                  <a:pt x="13716" y="2906998"/>
                </a:cubicBezTo>
                <a:cubicBezTo>
                  <a:pt x="10317" y="3210592"/>
                  <a:pt x="23894" y="3347388"/>
                  <a:pt x="13716" y="3549892"/>
                </a:cubicBezTo>
                <a:cubicBezTo>
                  <a:pt x="-2084" y="3774164"/>
                  <a:pt x="29811" y="3846282"/>
                  <a:pt x="13716" y="4080978"/>
                </a:cubicBezTo>
                <a:cubicBezTo>
                  <a:pt x="-34083" y="4316157"/>
                  <a:pt x="-21714" y="4469094"/>
                  <a:pt x="13716" y="4835680"/>
                </a:cubicBezTo>
                <a:cubicBezTo>
                  <a:pt x="54813" y="5147918"/>
                  <a:pt x="-17924" y="5390556"/>
                  <a:pt x="13716" y="5590381"/>
                </a:cubicBezTo>
                <a:cubicBezTo>
                  <a:pt x="8175" y="5590136"/>
                  <a:pt x="6849" y="5590599"/>
                  <a:pt x="0" y="5590381"/>
                </a:cubicBezTo>
                <a:cubicBezTo>
                  <a:pt x="25138" y="5250698"/>
                  <a:pt x="-4619" y="5075445"/>
                  <a:pt x="0" y="4835680"/>
                </a:cubicBezTo>
                <a:cubicBezTo>
                  <a:pt x="36581" y="4590550"/>
                  <a:pt x="3022" y="4474529"/>
                  <a:pt x="0" y="4304593"/>
                </a:cubicBezTo>
                <a:cubicBezTo>
                  <a:pt x="-12701" y="4111845"/>
                  <a:pt x="27688" y="3905584"/>
                  <a:pt x="0" y="3773507"/>
                </a:cubicBezTo>
                <a:cubicBezTo>
                  <a:pt x="-26601" y="3606595"/>
                  <a:pt x="-5508" y="3333425"/>
                  <a:pt x="0" y="3186517"/>
                </a:cubicBezTo>
                <a:cubicBezTo>
                  <a:pt x="27803" y="3020623"/>
                  <a:pt x="39608" y="2648539"/>
                  <a:pt x="0" y="2487720"/>
                </a:cubicBezTo>
                <a:cubicBezTo>
                  <a:pt x="-30668" y="2356394"/>
                  <a:pt x="-10848" y="2125581"/>
                  <a:pt x="0" y="1956633"/>
                </a:cubicBezTo>
                <a:cubicBezTo>
                  <a:pt x="21350" y="1832604"/>
                  <a:pt x="13098" y="1675326"/>
                  <a:pt x="0" y="1425547"/>
                </a:cubicBezTo>
                <a:cubicBezTo>
                  <a:pt x="51943" y="1231575"/>
                  <a:pt x="-49685" y="947153"/>
                  <a:pt x="0" y="614942"/>
                </a:cubicBezTo>
                <a:cubicBezTo>
                  <a:pt x="23685" y="274445"/>
                  <a:pt x="15608" y="143232"/>
                  <a:pt x="0" y="0"/>
                </a:cubicBezTo>
                <a:close/>
              </a:path>
              <a:path w="13716" h="5590381" stroke="0" extrusionOk="0">
                <a:moveTo>
                  <a:pt x="0" y="0"/>
                </a:moveTo>
                <a:cubicBezTo>
                  <a:pt x="4519" y="745"/>
                  <a:pt x="7608" y="27"/>
                  <a:pt x="13716" y="0"/>
                </a:cubicBezTo>
                <a:cubicBezTo>
                  <a:pt x="44022" y="114427"/>
                  <a:pt x="8229" y="453118"/>
                  <a:pt x="13716" y="698798"/>
                </a:cubicBezTo>
                <a:cubicBezTo>
                  <a:pt x="34424" y="963774"/>
                  <a:pt x="36600" y="1212364"/>
                  <a:pt x="13716" y="1397595"/>
                </a:cubicBezTo>
                <a:cubicBezTo>
                  <a:pt x="48283" y="1542354"/>
                  <a:pt x="25375" y="1802464"/>
                  <a:pt x="13716" y="2152297"/>
                </a:cubicBezTo>
                <a:cubicBezTo>
                  <a:pt x="3835" y="2525678"/>
                  <a:pt x="21814" y="2592868"/>
                  <a:pt x="13716" y="2739287"/>
                </a:cubicBezTo>
                <a:cubicBezTo>
                  <a:pt x="1084" y="2874965"/>
                  <a:pt x="-36448" y="3144013"/>
                  <a:pt x="13716" y="3493988"/>
                </a:cubicBezTo>
                <a:cubicBezTo>
                  <a:pt x="-17205" y="3852647"/>
                  <a:pt x="66492" y="4038484"/>
                  <a:pt x="13716" y="4304593"/>
                </a:cubicBezTo>
                <a:cubicBezTo>
                  <a:pt x="-83354" y="4564310"/>
                  <a:pt x="113944" y="5225828"/>
                  <a:pt x="13716" y="5590381"/>
                </a:cubicBezTo>
                <a:cubicBezTo>
                  <a:pt x="9333" y="5590250"/>
                  <a:pt x="5993" y="5589792"/>
                  <a:pt x="0" y="5590381"/>
                </a:cubicBezTo>
                <a:cubicBezTo>
                  <a:pt x="35863" y="5257220"/>
                  <a:pt x="-32757" y="5135372"/>
                  <a:pt x="0" y="4835680"/>
                </a:cubicBezTo>
                <a:cubicBezTo>
                  <a:pt x="7921" y="4562721"/>
                  <a:pt x="-29047" y="4351594"/>
                  <a:pt x="0" y="4136882"/>
                </a:cubicBezTo>
                <a:cubicBezTo>
                  <a:pt x="1393" y="3929098"/>
                  <a:pt x="-4372" y="3755796"/>
                  <a:pt x="0" y="3549892"/>
                </a:cubicBezTo>
                <a:cubicBezTo>
                  <a:pt x="-14123" y="3323552"/>
                  <a:pt x="21701" y="3076195"/>
                  <a:pt x="0" y="2851094"/>
                </a:cubicBezTo>
                <a:cubicBezTo>
                  <a:pt x="-51577" y="2661940"/>
                  <a:pt x="-7702" y="2448681"/>
                  <a:pt x="0" y="2264104"/>
                </a:cubicBezTo>
                <a:cubicBezTo>
                  <a:pt x="-8180" y="2080123"/>
                  <a:pt x="16108" y="1991682"/>
                  <a:pt x="0" y="1733018"/>
                </a:cubicBezTo>
                <a:cubicBezTo>
                  <a:pt x="-21280" y="1472795"/>
                  <a:pt x="8343" y="1385598"/>
                  <a:pt x="0" y="1090124"/>
                </a:cubicBezTo>
                <a:cubicBezTo>
                  <a:pt x="41559" y="815693"/>
                  <a:pt x="-53513" y="485395"/>
                  <a:pt x="0" y="0"/>
                </a:cubicBezTo>
                <a:close/>
              </a:path>
              <a:path w="13716" h="5590381" fill="none" stroke="0" extrusionOk="0">
                <a:moveTo>
                  <a:pt x="0" y="0"/>
                </a:moveTo>
                <a:cubicBezTo>
                  <a:pt x="6692" y="-634"/>
                  <a:pt x="7933" y="727"/>
                  <a:pt x="13716" y="0"/>
                </a:cubicBezTo>
                <a:cubicBezTo>
                  <a:pt x="-11397" y="210553"/>
                  <a:pt x="41795" y="570219"/>
                  <a:pt x="13716" y="754701"/>
                </a:cubicBezTo>
                <a:cubicBezTo>
                  <a:pt x="-16345" y="939055"/>
                  <a:pt x="5480" y="1271330"/>
                  <a:pt x="13716" y="1565307"/>
                </a:cubicBezTo>
                <a:cubicBezTo>
                  <a:pt x="214" y="1888228"/>
                  <a:pt x="-22439" y="2000817"/>
                  <a:pt x="13716" y="2152297"/>
                </a:cubicBezTo>
                <a:cubicBezTo>
                  <a:pt x="36483" y="2302199"/>
                  <a:pt x="43294" y="2645200"/>
                  <a:pt x="13716" y="2906998"/>
                </a:cubicBezTo>
                <a:cubicBezTo>
                  <a:pt x="10400" y="3203875"/>
                  <a:pt x="27719" y="3309255"/>
                  <a:pt x="13716" y="3549892"/>
                </a:cubicBezTo>
                <a:cubicBezTo>
                  <a:pt x="-8323" y="3767364"/>
                  <a:pt x="36239" y="3859248"/>
                  <a:pt x="13716" y="4080978"/>
                </a:cubicBezTo>
                <a:cubicBezTo>
                  <a:pt x="-28362" y="4308528"/>
                  <a:pt x="-17360" y="4464817"/>
                  <a:pt x="13716" y="4835680"/>
                </a:cubicBezTo>
                <a:cubicBezTo>
                  <a:pt x="37186" y="5120324"/>
                  <a:pt x="-5183" y="5409792"/>
                  <a:pt x="13716" y="5590381"/>
                </a:cubicBezTo>
                <a:cubicBezTo>
                  <a:pt x="8151" y="5590111"/>
                  <a:pt x="6756" y="5590651"/>
                  <a:pt x="0" y="5590381"/>
                </a:cubicBezTo>
                <a:cubicBezTo>
                  <a:pt x="366" y="5289836"/>
                  <a:pt x="-51421" y="5037027"/>
                  <a:pt x="0" y="4835680"/>
                </a:cubicBezTo>
                <a:cubicBezTo>
                  <a:pt x="30695" y="4638845"/>
                  <a:pt x="15954" y="4503929"/>
                  <a:pt x="0" y="4304593"/>
                </a:cubicBezTo>
                <a:cubicBezTo>
                  <a:pt x="14622" y="4089881"/>
                  <a:pt x="18900" y="3917008"/>
                  <a:pt x="0" y="3773507"/>
                </a:cubicBezTo>
                <a:cubicBezTo>
                  <a:pt x="-3147" y="3613850"/>
                  <a:pt x="-23547" y="3335869"/>
                  <a:pt x="0" y="3186517"/>
                </a:cubicBezTo>
                <a:cubicBezTo>
                  <a:pt x="5486" y="3055843"/>
                  <a:pt x="41826" y="2645889"/>
                  <a:pt x="0" y="2487720"/>
                </a:cubicBezTo>
                <a:cubicBezTo>
                  <a:pt x="-23992" y="2347034"/>
                  <a:pt x="14189" y="2145771"/>
                  <a:pt x="0" y="1956633"/>
                </a:cubicBezTo>
                <a:cubicBezTo>
                  <a:pt x="14669" y="1780910"/>
                  <a:pt x="-4302" y="1660669"/>
                  <a:pt x="0" y="1425547"/>
                </a:cubicBezTo>
                <a:cubicBezTo>
                  <a:pt x="70611" y="1196115"/>
                  <a:pt x="14725" y="924393"/>
                  <a:pt x="0" y="614942"/>
                </a:cubicBezTo>
                <a:cubicBezTo>
                  <a:pt x="-2330" y="269013"/>
                  <a:pt x="15133" y="132669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3114097614">
                  <a:custGeom>
                    <a:avLst/>
                    <a:gdLst>
                      <a:gd name="connsiteX0" fmla="*/ 0 w 13716"/>
                      <a:gd name="connsiteY0" fmla="*/ 0 h 5590381"/>
                      <a:gd name="connsiteX1" fmla="*/ 13716 w 13716"/>
                      <a:gd name="connsiteY1" fmla="*/ 0 h 5590381"/>
                      <a:gd name="connsiteX2" fmla="*/ 13716 w 13716"/>
                      <a:gd name="connsiteY2" fmla="*/ 754701 h 5590381"/>
                      <a:gd name="connsiteX3" fmla="*/ 13716 w 13716"/>
                      <a:gd name="connsiteY3" fmla="*/ 1565307 h 5590381"/>
                      <a:gd name="connsiteX4" fmla="*/ 13716 w 13716"/>
                      <a:gd name="connsiteY4" fmla="*/ 2152297 h 5590381"/>
                      <a:gd name="connsiteX5" fmla="*/ 13716 w 13716"/>
                      <a:gd name="connsiteY5" fmla="*/ 2906998 h 5590381"/>
                      <a:gd name="connsiteX6" fmla="*/ 13716 w 13716"/>
                      <a:gd name="connsiteY6" fmla="*/ 3549892 h 5590381"/>
                      <a:gd name="connsiteX7" fmla="*/ 13716 w 13716"/>
                      <a:gd name="connsiteY7" fmla="*/ 4080978 h 5590381"/>
                      <a:gd name="connsiteX8" fmla="*/ 13716 w 13716"/>
                      <a:gd name="connsiteY8" fmla="*/ 4835680 h 5590381"/>
                      <a:gd name="connsiteX9" fmla="*/ 13716 w 13716"/>
                      <a:gd name="connsiteY9" fmla="*/ 5590381 h 5590381"/>
                      <a:gd name="connsiteX10" fmla="*/ 0 w 13716"/>
                      <a:gd name="connsiteY10" fmla="*/ 5590381 h 5590381"/>
                      <a:gd name="connsiteX11" fmla="*/ 0 w 13716"/>
                      <a:gd name="connsiteY11" fmla="*/ 4835680 h 5590381"/>
                      <a:gd name="connsiteX12" fmla="*/ 0 w 13716"/>
                      <a:gd name="connsiteY12" fmla="*/ 4304593 h 5590381"/>
                      <a:gd name="connsiteX13" fmla="*/ 0 w 13716"/>
                      <a:gd name="connsiteY13" fmla="*/ 3773507 h 5590381"/>
                      <a:gd name="connsiteX14" fmla="*/ 0 w 13716"/>
                      <a:gd name="connsiteY14" fmla="*/ 3186517 h 5590381"/>
                      <a:gd name="connsiteX15" fmla="*/ 0 w 13716"/>
                      <a:gd name="connsiteY15" fmla="*/ 2487720 h 5590381"/>
                      <a:gd name="connsiteX16" fmla="*/ 0 w 13716"/>
                      <a:gd name="connsiteY16" fmla="*/ 1956633 h 5590381"/>
                      <a:gd name="connsiteX17" fmla="*/ 0 w 13716"/>
                      <a:gd name="connsiteY17" fmla="*/ 1425547 h 5590381"/>
                      <a:gd name="connsiteX18" fmla="*/ 0 w 13716"/>
                      <a:gd name="connsiteY18" fmla="*/ 614942 h 5590381"/>
                      <a:gd name="connsiteX19" fmla="*/ 0 w 13716"/>
                      <a:gd name="connsiteY19" fmla="*/ 0 h 559038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</a:cxnLst>
                    <a:rect l="l" t="t" r="r" b="b"/>
                    <a:pathLst>
                      <a:path w="13716" h="5590381" fill="none" extrusionOk="0">
                        <a:moveTo>
                          <a:pt x="0" y="0"/>
                        </a:moveTo>
                        <a:cubicBezTo>
                          <a:pt x="6519" y="-664"/>
                          <a:pt x="8288" y="665"/>
                          <a:pt x="13716" y="0"/>
                        </a:cubicBezTo>
                        <a:cubicBezTo>
                          <a:pt x="-9798" y="225076"/>
                          <a:pt x="41703" y="562283"/>
                          <a:pt x="13716" y="754701"/>
                        </a:cubicBezTo>
                        <a:cubicBezTo>
                          <a:pt x="-14271" y="947119"/>
                          <a:pt x="25509" y="1239251"/>
                          <a:pt x="13716" y="1565307"/>
                        </a:cubicBezTo>
                        <a:cubicBezTo>
                          <a:pt x="1923" y="1891363"/>
                          <a:pt x="2588" y="1999140"/>
                          <a:pt x="13716" y="2152297"/>
                        </a:cubicBezTo>
                        <a:cubicBezTo>
                          <a:pt x="24845" y="2305454"/>
                          <a:pt x="24133" y="2598333"/>
                          <a:pt x="13716" y="2906998"/>
                        </a:cubicBezTo>
                        <a:cubicBezTo>
                          <a:pt x="3299" y="3215663"/>
                          <a:pt x="30691" y="3327412"/>
                          <a:pt x="13716" y="3549892"/>
                        </a:cubicBezTo>
                        <a:cubicBezTo>
                          <a:pt x="-3259" y="3772372"/>
                          <a:pt x="33989" y="3843836"/>
                          <a:pt x="13716" y="4080978"/>
                        </a:cubicBezTo>
                        <a:cubicBezTo>
                          <a:pt x="-6557" y="4318120"/>
                          <a:pt x="-8378" y="4511166"/>
                          <a:pt x="13716" y="4835680"/>
                        </a:cubicBezTo>
                        <a:cubicBezTo>
                          <a:pt x="35810" y="5160194"/>
                          <a:pt x="-17642" y="5401748"/>
                          <a:pt x="13716" y="5590381"/>
                        </a:cubicBezTo>
                        <a:cubicBezTo>
                          <a:pt x="8599" y="5590092"/>
                          <a:pt x="6708" y="5590668"/>
                          <a:pt x="0" y="5590381"/>
                        </a:cubicBezTo>
                        <a:cubicBezTo>
                          <a:pt x="-6480" y="5250523"/>
                          <a:pt x="-32148" y="5052531"/>
                          <a:pt x="0" y="4835680"/>
                        </a:cubicBezTo>
                        <a:cubicBezTo>
                          <a:pt x="32148" y="4618829"/>
                          <a:pt x="5352" y="4496374"/>
                          <a:pt x="0" y="4304593"/>
                        </a:cubicBezTo>
                        <a:cubicBezTo>
                          <a:pt x="-5352" y="4112812"/>
                          <a:pt x="9645" y="3919423"/>
                          <a:pt x="0" y="3773507"/>
                        </a:cubicBezTo>
                        <a:cubicBezTo>
                          <a:pt x="-9645" y="3627591"/>
                          <a:pt x="-10654" y="3330687"/>
                          <a:pt x="0" y="3186517"/>
                        </a:cubicBezTo>
                        <a:cubicBezTo>
                          <a:pt x="10654" y="3042347"/>
                          <a:pt x="18181" y="2635923"/>
                          <a:pt x="0" y="2487720"/>
                        </a:cubicBezTo>
                        <a:cubicBezTo>
                          <a:pt x="-18181" y="2339517"/>
                          <a:pt x="-7947" y="2113537"/>
                          <a:pt x="0" y="1956633"/>
                        </a:cubicBezTo>
                        <a:cubicBezTo>
                          <a:pt x="7947" y="1799729"/>
                          <a:pt x="-15145" y="1657735"/>
                          <a:pt x="0" y="1425547"/>
                        </a:cubicBezTo>
                        <a:cubicBezTo>
                          <a:pt x="15145" y="1193359"/>
                          <a:pt x="-23832" y="948054"/>
                          <a:pt x="0" y="614942"/>
                        </a:cubicBezTo>
                        <a:cubicBezTo>
                          <a:pt x="23832" y="281831"/>
                          <a:pt x="2816" y="129878"/>
                          <a:pt x="0" y="0"/>
                        </a:cubicBezTo>
                        <a:close/>
                      </a:path>
                      <a:path w="13716" h="5590381" stroke="0" extrusionOk="0">
                        <a:moveTo>
                          <a:pt x="0" y="0"/>
                        </a:moveTo>
                        <a:cubicBezTo>
                          <a:pt x="4626" y="620"/>
                          <a:pt x="7856" y="-428"/>
                          <a:pt x="13716" y="0"/>
                        </a:cubicBezTo>
                        <a:cubicBezTo>
                          <a:pt x="36569" y="165299"/>
                          <a:pt x="-959" y="427555"/>
                          <a:pt x="13716" y="698798"/>
                        </a:cubicBezTo>
                        <a:cubicBezTo>
                          <a:pt x="28391" y="970041"/>
                          <a:pt x="15108" y="1226199"/>
                          <a:pt x="13716" y="1397595"/>
                        </a:cubicBezTo>
                        <a:cubicBezTo>
                          <a:pt x="12324" y="1568991"/>
                          <a:pt x="34226" y="1794517"/>
                          <a:pt x="13716" y="2152297"/>
                        </a:cubicBezTo>
                        <a:cubicBezTo>
                          <a:pt x="-6794" y="2510077"/>
                          <a:pt x="36274" y="2594424"/>
                          <a:pt x="13716" y="2739287"/>
                        </a:cubicBezTo>
                        <a:cubicBezTo>
                          <a:pt x="-8842" y="2884150"/>
                          <a:pt x="22545" y="3129706"/>
                          <a:pt x="13716" y="3493988"/>
                        </a:cubicBezTo>
                        <a:cubicBezTo>
                          <a:pt x="4887" y="3858270"/>
                          <a:pt x="49629" y="4041447"/>
                          <a:pt x="13716" y="4304593"/>
                        </a:cubicBezTo>
                        <a:cubicBezTo>
                          <a:pt x="-22197" y="4567740"/>
                          <a:pt x="45055" y="5149125"/>
                          <a:pt x="13716" y="5590381"/>
                        </a:cubicBezTo>
                        <a:cubicBezTo>
                          <a:pt x="9649" y="5590058"/>
                          <a:pt x="6483" y="5589928"/>
                          <a:pt x="0" y="5590381"/>
                        </a:cubicBezTo>
                        <a:cubicBezTo>
                          <a:pt x="36767" y="5266821"/>
                          <a:pt x="-16223" y="5116146"/>
                          <a:pt x="0" y="4835680"/>
                        </a:cubicBezTo>
                        <a:cubicBezTo>
                          <a:pt x="16223" y="4555214"/>
                          <a:pt x="-16316" y="4356490"/>
                          <a:pt x="0" y="4136882"/>
                        </a:cubicBezTo>
                        <a:cubicBezTo>
                          <a:pt x="16316" y="3917274"/>
                          <a:pt x="8005" y="3773465"/>
                          <a:pt x="0" y="3549892"/>
                        </a:cubicBezTo>
                        <a:cubicBezTo>
                          <a:pt x="-8005" y="3326319"/>
                          <a:pt x="27623" y="3052456"/>
                          <a:pt x="0" y="2851094"/>
                        </a:cubicBezTo>
                        <a:cubicBezTo>
                          <a:pt x="-27623" y="2649732"/>
                          <a:pt x="5614" y="2455815"/>
                          <a:pt x="0" y="2264104"/>
                        </a:cubicBezTo>
                        <a:cubicBezTo>
                          <a:pt x="-5614" y="2072393"/>
                          <a:pt x="22598" y="1990723"/>
                          <a:pt x="0" y="1733018"/>
                        </a:cubicBezTo>
                        <a:cubicBezTo>
                          <a:pt x="-22598" y="1475313"/>
                          <a:pt x="-6965" y="1369123"/>
                          <a:pt x="0" y="1090124"/>
                        </a:cubicBezTo>
                        <a:cubicBezTo>
                          <a:pt x="6965" y="811125"/>
                          <a:pt x="-19273" y="507044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A3B48C12-92F1-439E-A106-73D8A0D69B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490722" y="1269034"/>
            <a:ext cx="5170932" cy="26374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74" name="Content Placeholder 2053">
            <a:extLst>
              <a:ext uri="{FF2B5EF4-FFF2-40B4-BE49-F238E27FC236}">
                <a16:creationId xmlns:a16="http://schemas.microsoft.com/office/drawing/2014/main" id="{237753EE-1A03-6DB7-3AC0-A1FFBC3FEC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90722" y="4798577"/>
            <a:ext cx="5170932" cy="1428487"/>
          </a:xfrm>
        </p:spPr>
        <p:txBody>
          <a:bodyPr anchor="t">
            <a:normAutofit/>
          </a:bodyPr>
          <a:lstStyle/>
          <a:p>
            <a:endParaRPr lang="en-US" sz="1900"/>
          </a:p>
        </p:txBody>
      </p:sp>
    </p:spTree>
    <p:extLst>
      <p:ext uri="{BB962C8B-B14F-4D97-AF65-F5344CB8AC3E}">
        <p14:creationId xmlns:p14="http://schemas.microsoft.com/office/powerpoint/2010/main" val="31723520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85" name="Rectangle 3078">
            <a:extLst>
              <a:ext uri="{FF2B5EF4-FFF2-40B4-BE49-F238E27FC236}">
                <a16:creationId xmlns:a16="http://schemas.microsoft.com/office/drawing/2014/main" id="{BCED4D40-4B67-4331-AC48-79B82B4A47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C162B62-3C75-43B9-B997-37B515896C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160" y="417576"/>
            <a:ext cx="8182230" cy="124939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57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What’s your </a:t>
            </a:r>
            <a:r>
              <a:rPr lang="en-US" sz="5700" kern="1200">
                <a:solidFill>
                  <a:schemeClr val="tx1"/>
                </a:solidFill>
                <a:latin typeface="+mj-lt"/>
                <a:ea typeface="+mj-ea"/>
                <a:cs typeface="+mj-cs"/>
                <a:hlinkClick r:id="rId3"/>
              </a:rPr>
              <a:t>perception</a:t>
            </a:r>
            <a:r>
              <a:rPr lang="en-US" sz="57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…</a:t>
            </a:r>
          </a:p>
        </p:txBody>
      </p:sp>
      <p:sp>
        <p:nvSpPr>
          <p:cNvPr id="3086" name="sketch line">
            <a:extLst>
              <a:ext uri="{FF2B5EF4-FFF2-40B4-BE49-F238E27FC236}">
                <a16:creationId xmlns:a16="http://schemas.microsoft.com/office/drawing/2014/main" id="{670CEDEF-4F34-412E-84EE-329C1E936A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855776" y="1733454"/>
            <a:ext cx="3429000" cy="18288"/>
          </a:xfrm>
          <a:custGeom>
            <a:avLst/>
            <a:gdLst>
              <a:gd name="connsiteX0" fmla="*/ 0 w 3429000"/>
              <a:gd name="connsiteY0" fmla="*/ 0 h 18288"/>
              <a:gd name="connsiteX1" fmla="*/ 685800 w 3429000"/>
              <a:gd name="connsiteY1" fmla="*/ 0 h 18288"/>
              <a:gd name="connsiteX2" fmla="*/ 1371600 w 3429000"/>
              <a:gd name="connsiteY2" fmla="*/ 0 h 18288"/>
              <a:gd name="connsiteX3" fmla="*/ 2057400 w 3429000"/>
              <a:gd name="connsiteY3" fmla="*/ 0 h 18288"/>
              <a:gd name="connsiteX4" fmla="*/ 2674620 w 3429000"/>
              <a:gd name="connsiteY4" fmla="*/ 0 h 18288"/>
              <a:gd name="connsiteX5" fmla="*/ 3429000 w 3429000"/>
              <a:gd name="connsiteY5" fmla="*/ 0 h 18288"/>
              <a:gd name="connsiteX6" fmla="*/ 3429000 w 3429000"/>
              <a:gd name="connsiteY6" fmla="*/ 18288 h 18288"/>
              <a:gd name="connsiteX7" fmla="*/ 2811780 w 3429000"/>
              <a:gd name="connsiteY7" fmla="*/ 18288 h 18288"/>
              <a:gd name="connsiteX8" fmla="*/ 2228850 w 3429000"/>
              <a:gd name="connsiteY8" fmla="*/ 18288 h 18288"/>
              <a:gd name="connsiteX9" fmla="*/ 1543050 w 3429000"/>
              <a:gd name="connsiteY9" fmla="*/ 18288 h 18288"/>
              <a:gd name="connsiteX10" fmla="*/ 925830 w 3429000"/>
              <a:gd name="connsiteY10" fmla="*/ 18288 h 18288"/>
              <a:gd name="connsiteX11" fmla="*/ 0 w 3429000"/>
              <a:gd name="connsiteY11" fmla="*/ 18288 h 18288"/>
              <a:gd name="connsiteX12" fmla="*/ 0 w 3429000"/>
              <a:gd name="connsiteY12" fmla="*/ 0 h 18288"/>
              <a:gd name="connsiteX0" fmla="*/ 0 w 3429000"/>
              <a:gd name="connsiteY0" fmla="*/ 0 h 18288"/>
              <a:gd name="connsiteX1" fmla="*/ 617220 w 3429000"/>
              <a:gd name="connsiteY1" fmla="*/ 0 h 18288"/>
              <a:gd name="connsiteX2" fmla="*/ 1200150 w 3429000"/>
              <a:gd name="connsiteY2" fmla="*/ 0 h 18288"/>
              <a:gd name="connsiteX3" fmla="*/ 1817370 w 3429000"/>
              <a:gd name="connsiteY3" fmla="*/ 0 h 18288"/>
              <a:gd name="connsiteX4" fmla="*/ 2503170 w 3429000"/>
              <a:gd name="connsiteY4" fmla="*/ 0 h 18288"/>
              <a:gd name="connsiteX5" fmla="*/ 3429000 w 3429000"/>
              <a:gd name="connsiteY5" fmla="*/ 0 h 18288"/>
              <a:gd name="connsiteX6" fmla="*/ 3429000 w 3429000"/>
              <a:gd name="connsiteY6" fmla="*/ 18288 h 18288"/>
              <a:gd name="connsiteX7" fmla="*/ 2743200 w 3429000"/>
              <a:gd name="connsiteY7" fmla="*/ 18288 h 18288"/>
              <a:gd name="connsiteX8" fmla="*/ 1988820 w 3429000"/>
              <a:gd name="connsiteY8" fmla="*/ 18288 h 18288"/>
              <a:gd name="connsiteX9" fmla="*/ 1405890 w 3429000"/>
              <a:gd name="connsiteY9" fmla="*/ 18288 h 18288"/>
              <a:gd name="connsiteX10" fmla="*/ 651510 w 3429000"/>
              <a:gd name="connsiteY10" fmla="*/ 18288 h 18288"/>
              <a:gd name="connsiteX11" fmla="*/ 0 w 3429000"/>
              <a:gd name="connsiteY11" fmla="*/ 18288 h 18288"/>
              <a:gd name="connsiteX12" fmla="*/ 0 w 342900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29000" h="18288" fill="none" extrusionOk="0">
                <a:moveTo>
                  <a:pt x="0" y="0"/>
                </a:moveTo>
                <a:cubicBezTo>
                  <a:pt x="207705" y="23860"/>
                  <a:pt x="509323" y="68036"/>
                  <a:pt x="685800" y="0"/>
                </a:cubicBezTo>
                <a:cubicBezTo>
                  <a:pt x="881422" y="-43910"/>
                  <a:pt x="1129204" y="-58858"/>
                  <a:pt x="1371600" y="0"/>
                </a:cubicBezTo>
                <a:cubicBezTo>
                  <a:pt x="1611115" y="-12848"/>
                  <a:pt x="1887211" y="-6418"/>
                  <a:pt x="2057400" y="0"/>
                </a:cubicBezTo>
                <a:cubicBezTo>
                  <a:pt x="2233905" y="-53439"/>
                  <a:pt x="2400311" y="-9735"/>
                  <a:pt x="2674620" y="0"/>
                </a:cubicBezTo>
                <a:cubicBezTo>
                  <a:pt x="2899369" y="50175"/>
                  <a:pt x="3197952" y="-27603"/>
                  <a:pt x="3429000" y="0"/>
                </a:cubicBezTo>
                <a:cubicBezTo>
                  <a:pt x="3428966" y="4844"/>
                  <a:pt x="3428590" y="11009"/>
                  <a:pt x="3429000" y="18288"/>
                </a:cubicBezTo>
                <a:cubicBezTo>
                  <a:pt x="3212354" y="28872"/>
                  <a:pt x="3083619" y="-836"/>
                  <a:pt x="2811780" y="18288"/>
                </a:cubicBezTo>
                <a:cubicBezTo>
                  <a:pt x="2533576" y="25058"/>
                  <a:pt x="2477440" y="20531"/>
                  <a:pt x="2228850" y="18288"/>
                </a:cubicBezTo>
                <a:cubicBezTo>
                  <a:pt x="2003657" y="-1843"/>
                  <a:pt x="1810789" y="18294"/>
                  <a:pt x="1543050" y="18288"/>
                </a:cubicBezTo>
                <a:cubicBezTo>
                  <a:pt x="1286635" y="-21162"/>
                  <a:pt x="1189418" y="22290"/>
                  <a:pt x="925830" y="18288"/>
                </a:cubicBezTo>
                <a:cubicBezTo>
                  <a:pt x="678389" y="-2387"/>
                  <a:pt x="367033" y="43234"/>
                  <a:pt x="0" y="18288"/>
                </a:cubicBezTo>
                <a:cubicBezTo>
                  <a:pt x="-649" y="11698"/>
                  <a:pt x="663" y="5413"/>
                  <a:pt x="0" y="0"/>
                </a:cubicBezTo>
                <a:close/>
              </a:path>
              <a:path w="3429000" h="18288" stroke="0" extrusionOk="0">
                <a:moveTo>
                  <a:pt x="0" y="0"/>
                </a:moveTo>
                <a:cubicBezTo>
                  <a:pt x="169914" y="-16656"/>
                  <a:pt x="469790" y="-24030"/>
                  <a:pt x="617220" y="0"/>
                </a:cubicBezTo>
                <a:cubicBezTo>
                  <a:pt x="786601" y="24467"/>
                  <a:pt x="1085311" y="15192"/>
                  <a:pt x="1200150" y="0"/>
                </a:cubicBezTo>
                <a:cubicBezTo>
                  <a:pt x="1340195" y="-5060"/>
                  <a:pt x="1552999" y="41254"/>
                  <a:pt x="1817370" y="0"/>
                </a:cubicBezTo>
                <a:cubicBezTo>
                  <a:pt x="2086739" y="-377"/>
                  <a:pt x="2228603" y="31972"/>
                  <a:pt x="2503170" y="0"/>
                </a:cubicBezTo>
                <a:cubicBezTo>
                  <a:pt x="2794334" y="-14173"/>
                  <a:pt x="3002837" y="-13310"/>
                  <a:pt x="3429000" y="0"/>
                </a:cubicBezTo>
                <a:cubicBezTo>
                  <a:pt x="3428475" y="5049"/>
                  <a:pt x="3429193" y="12044"/>
                  <a:pt x="3429000" y="18288"/>
                </a:cubicBezTo>
                <a:cubicBezTo>
                  <a:pt x="3101445" y="-3440"/>
                  <a:pt x="2879434" y="34023"/>
                  <a:pt x="2743200" y="18288"/>
                </a:cubicBezTo>
                <a:cubicBezTo>
                  <a:pt x="2609544" y="13915"/>
                  <a:pt x="2334178" y="48649"/>
                  <a:pt x="1988820" y="18288"/>
                </a:cubicBezTo>
                <a:cubicBezTo>
                  <a:pt x="1620184" y="18423"/>
                  <a:pt x="1586822" y="-1871"/>
                  <a:pt x="1405890" y="18288"/>
                </a:cubicBezTo>
                <a:cubicBezTo>
                  <a:pt x="1266239" y="28547"/>
                  <a:pt x="867500" y="15208"/>
                  <a:pt x="651510" y="18288"/>
                </a:cubicBezTo>
                <a:cubicBezTo>
                  <a:pt x="445459" y="40105"/>
                  <a:pt x="119818" y="-23744"/>
                  <a:pt x="0" y="18288"/>
                </a:cubicBezTo>
                <a:cubicBezTo>
                  <a:pt x="-39" y="12511"/>
                  <a:pt x="-381" y="8039"/>
                  <a:pt x="0" y="0"/>
                </a:cubicBezTo>
                <a:close/>
              </a:path>
              <a:path w="3429000" h="18288" fill="none" stroke="0" extrusionOk="0">
                <a:moveTo>
                  <a:pt x="0" y="0"/>
                </a:moveTo>
                <a:cubicBezTo>
                  <a:pt x="199661" y="29771"/>
                  <a:pt x="488726" y="20925"/>
                  <a:pt x="685800" y="0"/>
                </a:cubicBezTo>
                <a:cubicBezTo>
                  <a:pt x="835372" y="-29710"/>
                  <a:pt x="1088413" y="6369"/>
                  <a:pt x="1371600" y="0"/>
                </a:cubicBezTo>
                <a:cubicBezTo>
                  <a:pt x="1631865" y="6637"/>
                  <a:pt x="1839907" y="52251"/>
                  <a:pt x="2057400" y="0"/>
                </a:cubicBezTo>
                <a:cubicBezTo>
                  <a:pt x="2266442" y="-8132"/>
                  <a:pt x="2461070" y="-4034"/>
                  <a:pt x="2674620" y="0"/>
                </a:cubicBezTo>
                <a:cubicBezTo>
                  <a:pt x="2940120" y="30498"/>
                  <a:pt x="3202681" y="-54357"/>
                  <a:pt x="3429000" y="0"/>
                </a:cubicBezTo>
                <a:cubicBezTo>
                  <a:pt x="3429314" y="4158"/>
                  <a:pt x="3428021" y="12539"/>
                  <a:pt x="3429000" y="18288"/>
                </a:cubicBezTo>
                <a:cubicBezTo>
                  <a:pt x="3250522" y="56023"/>
                  <a:pt x="3056248" y="-1557"/>
                  <a:pt x="2811780" y="18288"/>
                </a:cubicBezTo>
                <a:cubicBezTo>
                  <a:pt x="2534418" y="26558"/>
                  <a:pt x="2483107" y="19890"/>
                  <a:pt x="2228850" y="18288"/>
                </a:cubicBezTo>
                <a:cubicBezTo>
                  <a:pt x="1996093" y="-20362"/>
                  <a:pt x="1790611" y="35096"/>
                  <a:pt x="1543050" y="18288"/>
                </a:cubicBezTo>
                <a:cubicBezTo>
                  <a:pt x="1276188" y="-29727"/>
                  <a:pt x="1196665" y="1050"/>
                  <a:pt x="925830" y="18288"/>
                </a:cubicBezTo>
                <a:cubicBezTo>
                  <a:pt x="718623" y="61416"/>
                  <a:pt x="374628" y="25039"/>
                  <a:pt x="0" y="18288"/>
                </a:cubicBezTo>
                <a:cubicBezTo>
                  <a:pt x="20" y="11469"/>
                  <a:pt x="-29" y="5154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custGeom>
                    <a:avLst/>
                    <a:gdLst>
                      <a:gd name="connsiteX0" fmla="*/ 0 w 3429000"/>
                      <a:gd name="connsiteY0" fmla="*/ 0 h 18288"/>
                      <a:gd name="connsiteX1" fmla="*/ 685800 w 3429000"/>
                      <a:gd name="connsiteY1" fmla="*/ 0 h 18288"/>
                      <a:gd name="connsiteX2" fmla="*/ 1371600 w 3429000"/>
                      <a:gd name="connsiteY2" fmla="*/ 0 h 18288"/>
                      <a:gd name="connsiteX3" fmla="*/ 2057400 w 3429000"/>
                      <a:gd name="connsiteY3" fmla="*/ 0 h 18288"/>
                      <a:gd name="connsiteX4" fmla="*/ 2674620 w 3429000"/>
                      <a:gd name="connsiteY4" fmla="*/ 0 h 18288"/>
                      <a:gd name="connsiteX5" fmla="*/ 3429000 w 3429000"/>
                      <a:gd name="connsiteY5" fmla="*/ 0 h 18288"/>
                      <a:gd name="connsiteX6" fmla="*/ 3429000 w 3429000"/>
                      <a:gd name="connsiteY6" fmla="*/ 18288 h 18288"/>
                      <a:gd name="connsiteX7" fmla="*/ 2811780 w 3429000"/>
                      <a:gd name="connsiteY7" fmla="*/ 18288 h 18288"/>
                      <a:gd name="connsiteX8" fmla="*/ 2228850 w 3429000"/>
                      <a:gd name="connsiteY8" fmla="*/ 18288 h 18288"/>
                      <a:gd name="connsiteX9" fmla="*/ 1543050 w 3429000"/>
                      <a:gd name="connsiteY9" fmla="*/ 18288 h 18288"/>
                      <a:gd name="connsiteX10" fmla="*/ 925830 w 3429000"/>
                      <a:gd name="connsiteY10" fmla="*/ 18288 h 18288"/>
                      <a:gd name="connsiteX11" fmla="*/ 0 w 3429000"/>
                      <a:gd name="connsiteY11" fmla="*/ 18288 h 18288"/>
                      <a:gd name="connsiteX12" fmla="*/ 0 w 3429000"/>
                      <a:gd name="connsiteY12" fmla="*/ 0 h 182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3429000" h="18288" fill="none" extrusionOk="0">
                        <a:moveTo>
                          <a:pt x="0" y="0"/>
                        </a:moveTo>
                        <a:cubicBezTo>
                          <a:pt x="219865" y="20479"/>
                          <a:pt x="493281" y="26186"/>
                          <a:pt x="685800" y="0"/>
                        </a:cubicBezTo>
                        <a:cubicBezTo>
                          <a:pt x="878319" y="-26186"/>
                          <a:pt x="1121382" y="-11869"/>
                          <a:pt x="1371600" y="0"/>
                        </a:cubicBezTo>
                        <a:cubicBezTo>
                          <a:pt x="1621818" y="11869"/>
                          <a:pt x="1878793" y="32281"/>
                          <a:pt x="2057400" y="0"/>
                        </a:cubicBezTo>
                        <a:cubicBezTo>
                          <a:pt x="2236007" y="-32281"/>
                          <a:pt x="2433797" y="-18251"/>
                          <a:pt x="2674620" y="0"/>
                        </a:cubicBezTo>
                        <a:cubicBezTo>
                          <a:pt x="2915443" y="18251"/>
                          <a:pt x="3205923" y="-1443"/>
                          <a:pt x="3429000" y="0"/>
                        </a:cubicBezTo>
                        <a:cubicBezTo>
                          <a:pt x="3429442" y="4516"/>
                          <a:pt x="3428173" y="12266"/>
                          <a:pt x="3429000" y="18288"/>
                        </a:cubicBezTo>
                        <a:cubicBezTo>
                          <a:pt x="3221081" y="48608"/>
                          <a:pt x="3088001" y="8066"/>
                          <a:pt x="2811780" y="18288"/>
                        </a:cubicBezTo>
                        <a:cubicBezTo>
                          <a:pt x="2535559" y="28510"/>
                          <a:pt x="2481355" y="24898"/>
                          <a:pt x="2228850" y="18288"/>
                        </a:cubicBezTo>
                        <a:cubicBezTo>
                          <a:pt x="1976345" y="11679"/>
                          <a:pt x="1807520" y="48356"/>
                          <a:pt x="1543050" y="18288"/>
                        </a:cubicBezTo>
                        <a:cubicBezTo>
                          <a:pt x="1278580" y="-11780"/>
                          <a:pt x="1181944" y="5123"/>
                          <a:pt x="925830" y="18288"/>
                        </a:cubicBezTo>
                        <a:cubicBezTo>
                          <a:pt x="669716" y="31453"/>
                          <a:pt x="410304" y="34815"/>
                          <a:pt x="0" y="18288"/>
                        </a:cubicBezTo>
                        <a:cubicBezTo>
                          <a:pt x="-306" y="11477"/>
                          <a:pt x="485" y="4355"/>
                          <a:pt x="0" y="0"/>
                        </a:cubicBezTo>
                        <a:close/>
                      </a:path>
                      <a:path w="3429000" h="18288" stroke="0" extrusionOk="0">
                        <a:moveTo>
                          <a:pt x="0" y="0"/>
                        </a:moveTo>
                        <a:cubicBezTo>
                          <a:pt x="174095" y="-12874"/>
                          <a:pt x="443087" y="-14090"/>
                          <a:pt x="617220" y="0"/>
                        </a:cubicBezTo>
                        <a:cubicBezTo>
                          <a:pt x="791353" y="14090"/>
                          <a:pt x="1072677" y="8451"/>
                          <a:pt x="1200150" y="0"/>
                        </a:cubicBezTo>
                        <a:cubicBezTo>
                          <a:pt x="1327623" y="-8451"/>
                          <a:pt x="1526638" y="19866"/>
                          <a:pt x="1817370" y="0"/>
                        </a:cubicBezTo>
                        <a:cubicBezTo>
                          <a:pt x="2108102" y="-19866"/>
                          <a:pt x="2221289" y="26161"/>
                          <a:pt x="2503170" y="0"/>
                        </a:cubicBezTo>
                        <a:cubicBezTo>
                          <a:pt x="2785051" y="-26161"/>
                          <a:pt x="3022134" y="39178"/>
                          <a:pt x="3429000" y="0"/>
                        </a:cubicBezTo>
                        <a:cubicBezTo>
                          <a:pt x="3429577" y="4624"/>
                          <a:pt x="3429819" y="11191"/>
                          <a:pt x="3429000" y="18288"/>
                        </a:cubicBezTo>
                        <a:cubicBezTo>
                          <a:pt x="3103464" y="593"/>
                          <a:pt x="2887909" y="22940"/>
                          <a:pt x="2743200" y="18288"/>
                        </a:cubicBezTo>
                        <a:cubicBezTo>
                          <a:pt x="2598491" y="13636"/>
                          <a:pt x="2362615" y="10656"/>
                          <a:pt x="1988820" y="18288"/>
                        </a:cubicBezTo>
                        <a:cubicBezTo>
                          <a:pt x="1615025" y="25920"/>
                          <a:pt x="1580494" y="3693"/>
                          <a:pt x="1405890" y="18288"/>
                        </a:cubicBezTo>
                        <a:cubicBezTo>
                          <a:pt x="1231286" y="32884"/>
                          <a:pt x="885259" y="-16285"/>
                          <a:pt x="651510" y="18288"/>
                        </a:cubicBezTo>
                        <a:cubicBezTo>
                          <a:pt x="417761" y="52861"/>
                          <a:pt x="138362" y="-13856"/>
                          <a:pt x="0" y="18288"/>
                        </a:cubicBezTo>
                        <a:cubicBezTo>
                          <a:pt x="-171" y="12755"/>
                          <a:pt x="-690" y="7930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9DA75DD7-2902-4162-B0A3-3D6FDD5BB91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0926" y="2633472"/>
            <a:ext cx="7919862" cy="3586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51383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9" name="Rectangle 27">
            <a:extLst>
              <a:ext uri="{FF2B5EF4-FFF2-40B4-BE49-F238E27FC236}">
                <a16:creationId xmlns:a16="http://schemas.microsoft.com/office/drawing/2014/main" id="{6C4028FD-8BAA-4A19-BFDE-594D991B75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2FB9537-CBD9-4D92-A395-DB9BF098EF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556995"/>
            <a:ext cx="7886700" cy="1133693"/>
          </a:xfrm>
        </p:spPr>
        <p:txBody>
          <a:bodyPr>
            <a:normAutofit/>
          </a:bodyPr>
          <a:lstStyle/>
          <a:p>
            <a:r>
              <a:rPr lang="en-US" sz="4500"/>
              <a:t>Why is it Important?</a:t>
            </a:r>
          </a:p>
        </p:txBody>
      </p:sp>
      <p:graphicFrame>
        <p:nvGraphicFramePr>
          <p:cNvPr id="23" name="Content Placeholder 2">
            <a:extLst>
              <a:ext uri="{FF2B5EF4-FFF2-40B4-BE49-F238E27FC236}">
                <a16:creationId xmlns:a16="http://schemas.microsoft.com/office/drawing/2014/main" id="{E3926414-C0BA-1BD8-AE34-375C876AB3A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16392074"/>
              </p:ext>
            </p:extLst>
          </p:nvPr>
        </p:nvGraphicFramePr>
        <p:xfrm>
          <a:off x="628650" y="1825625"/>
          <a:ext cx="78867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036952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Down Arrow 7">
            <a:extLst>
              <a:ext uri="{FF2B5EF4-FFF2-40B4-BE49-F238E27FC236}">
                <a16:creationId xmlns:a16="http://schemas.microsoft.com/office/drawing/2014/main" id="{D4771268-CB57-404A-9271-370EB28F6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83356" y="1928731"/>
            <a:ext cx="3333749" cy="2624327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2436464-9D91-9941-C1D4-AB74611FF9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1525" y="1967266"/>
            <a:ext cx="1971675" cy="2547257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1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Handout 2.2</a:t>
            </a:r>
          </a:p>
        </p:txBody>
      </p:sp>
      <p:pic>
        <p:nvPicPr>
          <p:cNvPr id="4" name="Picture 4" descr="Text, letter&#10;&#10;Description automatically generated">
            <a:extLst>
              <a:ext uri="{FF2B5EF4-FFF2-40B4-BE49-F238E27FC236}">
                <a16:creationId xmlns:a16="http://schemas.microsoft.com/office/drawing/2014/main" id="{2D1B874B-2C9C-F4B0-F400-E84146EB8E8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42567" y="643466"/>
            <a:ext cx="4566365" cy="5568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48353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47" name="Rectangle 4149">
            <a:extLst>
              <a:ext uri="{FF2B5EF4-FFF2-40B4-BE49-F238E27FC236}">
                <a16:creationId xmlns:a16="http://schemas.microsoft.com/office/drawing/2014/main" id="{665DBBEF-238B-476B-96AB-8AAC3224EC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D1B4181-DD9D-44BE-9297-4A9B1DF69B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161" y="639193"/>
            <a:ext cx="2678858" cy="3573516"/>
          </a:xfrm>
        </p:spPr>
        <p:txBody>
          <a:bodyPr vert="horz" lIns="91440" tIns="45720" rIns="91440" bIns="45720" rtlCol="0" anchor="b">
            <a:normAutofit/>
          </a:bodyPr>
          <a:lstStyle/>
          <a:p>
            <a:br>
              <a:rPr lang="en-US" sz="48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4800" kern="1200">
                <a:solidFill>
                  <a:schemeClr val="tx1"/>
                </a:solidFill>
                <a:latin typeface="+mj-lt"/>
                <a:ea typeface="+mj-ea"/>
                <a:cs typeface="+mj-cs"/>
                <a:hlinkClick r:id="rId3"/>
              </a:rPr>
              <a:t>Wise Mind - YouTube</a:t>
            </a:r>
            <a:br>
              <a:rPr lang="en-US" sz="48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endParaRPr lang="en-US" sz="4800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145" name="Content Placeholder 4101">
            <a:extLst>
              <a:ext uri="{FF2B5EF4-FFF2-40B4-BE49-F238E27FC236}">
                <a16:creationId xmlns:a16="http://schemas.microsoft.com/office/drawing/2014/main" id="{1E2B9B93-EABE-5ED0-EB02-EB176FA2FA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9161" y="4631161"/>
            <a:ext cx="2678858" cy="1559327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sz="24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Watch the video to learn about Wise Mind</a:t>
            </a:r>
          </a:p>
        </p:txBody>
      </p:sp>
      <p:sp>
        <p:nvSpPr>
          <p:cNvPr id="4148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2458" y="4409267"/>
            <a:ext cx="2441321" cy="18288"/>
          </a:xfrm>
          <a:custGeom>
            <a:avLst/>
            <a:gdLst>
              <a:gd name="connsiteX0" fmla="*/ 0 w 2441321"/>
              <a:gd name="connsiteY0" fmla="*/ 0 h 18288"/>
              <a:gd name="connsiteX1" fmla="*/ 585917 w 2441321"/>
              <a:gd name="connsiteY1" fmla="*/ 0 h 18288"/>
              <a:gd name="connsiteX2" fmla="*/ 1196247 w 2441321"/>
              <a:gd name="connsiteY2" fmla="*/ 0 h 18288"/>
              <a:gd name="connsiteX3" fmla="*/ 1806578 w 2441321"/>
              <a:gd name="connsiteY3" fmla="*/ 0 h 18288"/>
              <a:gd name="connsiteX4" fmla="*/ 2441321 w 2441321"/>
              <a:gd name="connsiteY4" fmla="*/ 0 h 18288"/>
              <a:gd name="connsiteX5" fmla="*/ 2441321 w 2441321"/>
              <a:gd name="connsiteY5" fmla="*/ 18288 h 18288"/>
              <a:gd name="connsiteX6" fmla="*/ 1830991 w 2441321"/>
              <a:gd name="connsiteY6" fmla="*/ 18288 h 18288"/>
              <a:gd name="connsiteX7" fmla="*/ 1269487 w 2441321"/>
              <a:gd name="connsiteY7" fmla="*/ 18288 h 18288"/>
              <a:gd name="connsiteX8" fmla="*/ 707983 w 2441321"/>
              <a:gd name="connsiteY8" fmla="*/ 18288 h 18288"/>
              <a:gd name="connsiteX9" fmla="*/ 0 w 2441321"/>
              <a:gd name="connsiteY9" fmla="*/ 18288 h 18288"/>
              <a:gd name="connsiteX10" fmla="*/ 0 w 2441321"/>
              <a:gd name="connsiteY10" fmla="*/ 0 h 18288"/>
              <a:gd name="connsiteX0" fmla="*/ 0 w 2441321"/>
              <a:gd name="connsiteY0" fmla="*/ 0 h 18288"/>
              <a:gd name="connsiteX1" fmla="*/ 585917 w 2441321"/>
              <a:gd name="connsiteY1" fmla="*/ 0 h 18288"/>
              <a:gd name="connsiteX2" fmla="*/ 1123008 w 2441321"/>
              <a:gd name="connsiteY2" fmla="*/ 0 h 18288"/>
              <a:gd name="connsiteX3" fmla="*/ 1782164 w 2441321"/>
              <a:gd name="connsiteY3" fmla="*/ 0 h 18288"/>
              <a:gd name="connsiteX4" fmla="*/ 2441321 w 2441321"/>
              <a:gd name="connsiteY4" fmla="*/ 0 h 18288"/>
              <a:gd name="connsiteX5" fmla="*/ 2441321 w 2441321"/>
              <a:gd name="connsiteY5" fmla="*/ 18288 h 18288"/>
              <a:gd name="connsiteX6" fmla="*/ 1879817 w 2441321"/>
              <a:gd name="connsiteY6" fmla="*/ 18288 h 18288"/>
              <a:gd name="connsiteX7" fmla="*/ 1318313 w 2441321"/>
              <a:gd name="connsiteY7" fmla="*/ 18288 h 18288"/>
              <a:gd name="connsiteX8" fmla="*/ 659157 w 2441321"/>
              <a:gd name="connsiteY8" fmla="*/ 18288 h 18288"/>
              <a:gd name="connsiteX9" fmla="*/ 0 w 2441321"/>
              <a:gd name="connsiteY9" fmla="*/ 18288 h 18288"/>
              <a:gd name="connsiteX10" fmla="*/ 0 w 2441321"/>
              <a:gd name="connsiteY10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441321" h="18288" fill="none" extrusionOk="0">
                <a:moveTo>
                  <a:pt x="0" y="0"/>
                </a:moveTo>
                <a:cubicBezTo>
                  <a:pt x="280302" y="-6619"/>
                  <a:pt x="363201" y="4913"/>
                  <a:pt x="585917" y="0"/>
                </a:cubicBezTo>
                <a:cubicBezTo>
                  <a:pt x="832357" y="-10107"/>
                  <a:pt x="996738" y="-34312"/>
                  <a:pt x="1196247" y="0"/>
                </a:cubicBezTo>
                <a:cubicBezTo>
                  <a:pt x="1357180" y="16623"/>
                  <a:pt x="1575042" y="-11041"/>
                  <a:pt x="1806578" y="0"/>
                </a:cubicBezTo>
                <a:cubicBezTo>
                  <a:pt x="2016334" y="246"/>
                  <a:pt x="2239353" y="-8732"/>
                  <a:pt x="2441321" y="0"/>
                </a:cubicBezTo>
                <a:cubicBezTo>
                  <a:pt x="2441188" y="8366"/>
                  <a:pt x="2440365" y="10017"/>
                  <a:pt x="2441321" y="18288"/>
                </a:cubicBezTo>
                <a:cubicBezTo>
                  <a:pt x="2159375" y="49009"/>
                  <a:pt x="2054495" y="45666"/>
                  <a:pt x="1830991" y="18288"/>
                </a:cubicBezTo>
                <a:cubicBezTo>
                  <a:pt x="1615846" y="7509"/>
                  <a:pt x="1521674" y="-5422"/>
                  <a:pt x="1269487" y="18288"/>
                </a:cubicBezTo>
                <a:cubicBezTo>
                  <a:pt x="1019660" y="53960"/>
                  <a:pt x="886911" y="42351"/>
                  <a:pt x="707983" y="18288"/>
                </a:cubicBezTo>
                <a:cubicBezTo>
                  <a:pt x="523434" y="27321"/>
                  <a:pt x="307885" y="34316"/>
                  <a:pt x="0" y="18288"/>
                </a:cubicBezTo>
                <a:cubicBezTo>
                  <a:pt x="-595" y="11182"/>
                  <a:pt x="-5" y="6307"/>
                  <a:pt x="0" y="0"/>
                </a:cubicBezTo>
                <a:close/>
              </a:path>
              <a:path w="2441321" h="18288" stroke="0" extrusionOk="0">
                <a:moveTo>
                  <a:pt x="0" y="0"/>
                </a:moveTo>
                <a:cubicBezTo>
                  <a:pt x="212126" y="-10265"/>
                  <a:pt x="442910" y="-11728"/>
                  <a:pt x="585917" y="0"/>
                </a:cubicBezTo>
                <a:cubicBezTo>
                  <a:pt x="724579" y="21751"/>
                  <a:pt x="879365" y="-33198"/>
                  <a:pt x="1123008" y="0"/>
                </a:cubicBezTo>
                <a:cubicBezTo>
                  <a:pt x="1377247" y="11220"/>
                  <a:pt x="1597861" y="-34280"/>
                  <a:pt x="1782164" y="0"/>
                </a:cubicBezTo>
                <a:cubicBezTo>
                  <a:pt x="1975975" y="-3055"/>
                  <a:pt x="2116392" y="-15531"/>
                  <a:pt x="2441321" y="0"/>
                </a:cubicBezTo>
                <a:cubicBezTo>
                  <a:pt x="2441666" y="6144"/>
                  <a:pt x="2441358" y="10525"/>
                  <a:pt x="2441321" y="18288"/>
                </a:cubicBezTo>
                <a:cubicBezTo>
                  <a:pt x="2180658" y="18322"/>
                  <a:pt x="2084222" y="5934"/>
                  <a:pt x="1879817" y="18288"/>
                </a:cubicBezTo>
                <a:cubicBezTo>
                  <a:pt x="1668182" y="16222"/>
                  <a:pt x="1551159" y="-6477"/>
                  <a:pt x="1318313" y="18288"/>
                </a:cubicBezTo>
                <a:cubicBezTo>
                  <a:pt x="1059871" y="56395"/>
                  <a:pt x="901959" y="23831"/>
                  <a:pt x="659157" y="18288"/>
                </a:cubicBezTo>
                <a:cubicBezTo>
                  <a:pt x="444692" y="28483"/>
                  <a:pt x="245032" y="39882"/>
                  <a:pt x="0" y="18288"/>
                </a:cubicBezTo>
                <a:cubicBezTo>
                  <a:pt x="-11" y="10485"/>
                  <a:pt x="-221" y="3288"/>
                  <a:pt x="0" y="0"/>
                </a:cubicBezTo>
                <a:close/>
              </a:path>
              <a:path w="2441321" h="18288" fill="none" stroke="0" extrusionOk="0">
                <a:moveTo>
                  <a:pt x="0" y="0"/>
                </a:moveTo>
                <a:cubicBezTo>
                  <a:pt x="265389" y="-22361"/>
                  <a:pt x="344845" y="-65"/>
                  <a:pt x="585917" y="0"/>
                </a:cubicBezTo>
                <a:cubicBezTo>
                  <a:pt x="858472" y="13102"/>
                  <a:pt x="949265" y="-8078"/>
                  <a:pt x="1196247" y="0"/>
                </a:cubicBezTo>
                <a:cubicBezTo>
                  <a:pt x="1379248" y="30707"/>
                  <a:pt x="1585336" y="24963"/>
                  <a:pt x="1806578" y="0"/>
                </a:cubicBezTo>
                <a:cubicBezTo>
                  <a:pt x="1986731" y="-19207"/>
                  <a:pt x="2264933" y="16601"/>
                  <a:pt x="2441321" y="0"/>
                </a:cubicBezTo>
                <a:cubicBezTo>
                  <a:pt x="2441440" y="8687"/>
                  <a:pt x="2440452" y="9944"/>
                  <a:pt x="2441321" y="18288"/>
                </a:cubicBezTo>
                <a:cubicBezTo>
                  <a:pt x="2149099" y="27348"/>
                  <a:pt x="2027305" y="56470"/>
                  <a:pt x="1830991" y="18288"/>
                </a:cubicBezTo>
                <a:cubicBezTo>
                  <a:pt x="1614571" y="-18764"/>
                  <a:pt x="1500998" y="10727"/>
                  <a:pt x="1269487" y="18288"/>
                </a:cubicBezTo>
                <a:cubicBezTo>
                  <a:pt x="1042399" y="37834"/>
                  <a:pt x="927922" y="45822"/>
                  <a:pt x="707983" y="18288"/>
                </a:cubicBezTo>
                <a:cubicBezTo>
                  <a:pt x="502575" y="-5380"/>
                  <a:pt x="350393" y="34499"/>
                  <a:pt x="0" y="18288"/>
                </a:cubicBezTo>
                <a:cubicBezTo>
                  <a:pt x="-394" y="12154"/>
                  <a:pt x="907" y="6688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2441321"/>
                      <a:gd name="connsiteY0" fmla="*/ 0 h 18288"/>
                      <a:gd name="connsiteX1" fmla="*/ 585917 w 2441321"/>
                      <a:gd name="connsiteY1" fmla="*/ 0 h 18288"/>
                      <a:gd name="connsiteX2" fmla="*/ 1196247 w 2441321"/>
                      <a:gd name="connsiteY2" fmla="*/ 0 h 18288"/>
                      <a:gd name="connsiteX3" fmla="*/ 1806578 w 2441321"/>
                      <a:gd name="connsiteY3" fmla="*/ 0 h 18288"/>
                      <a:gd name="connsiteX4" fmla="*/ 2441321 w 2441321"/>
                      <a:gd name="connsiteY4" fmla="*/ 0 h 18288"/>
                      <a:gd name="connsiteX5" fmla="*/ 2441321 w 2441321"/>
                      <a:gd name="connsiteY5" fmla="*/ 18288 h 18288"/>
                      <a:gd name="connsiteX6" fmla="*/ 1830991 w 2441321"/>
                      <a:gd name="connsiteY6" fmla="*/ 18288 h 18288"/>
                      <a:gd name="connsiteX7" fmla="*/ 1269487 w 2441321"/>
                      <a:gd name="connsiteY7" fmla="*/ 18288 h 18288"/>
                      <a:gd name="connsiteX8" fmla="*/ 707983 w 2441321"/>
                      <a:gd name="connsiteY8" fmla="*/ 18288 h 18288"/>
                      <a:gd name="connsiteX9" fmla="*/ 0 w 2441321"/>
                      <a:gd name="connsiteY9" fmla="*/ 18288 h 18288"/>
                      <a:gd name="connsiteX10" fmla="*/ 0 w 2441321"/>
                      <a:gd name="connsiteY10" fmla="*/ 0 h 182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2441321" h="18288" fill="none" extrusionOk="0">
                        <a:moveTo>
                          <a:pt x="0" y="0"/>
                        </a:moveTo>
                        <a:cubicBezTo>
                          <a:pt x="273217" y="-17533"/>
                          <a:pt x="355785" y="-4171"/>
                          <a:pt x="585917" y="0"/>
                        </a:cubicBezTo>
                        <a:cubicBezTo>
                          <a:pt x="816049" y="4171"/>
                          <a:pt x="991446" y="-9419"/>
                          <a:pt x="1196247" y="0"/>
                        </a:cubicBezTo>
                        <a:cubicBezTo>
                          <a:pt x="1401048" y="9419"/>
                          <a:pt x="1589984" y="-731"/>
                          <a:pt x="1806578" y="0"/>
                        </a:cubicBezTo>
                        <a:cubicBezTo>
                          <a:pt x="2023172" y="731"/>
                          <a:pt x="2247754" y="8393"/>
                          <a:pt x="2441321" y="0"/>
                        </a:cubicBezTo>
                        <a:cubicBezTo>
                          <a:pt x="2441167" y="8655"/>
                          <a:pt x="2440437" y="9975"/>
                          <a:pt x="2441321" y="18288"/>
                        </a:cubicBezTo>
                        <a:cubicBezTo>
                          <a:pt x="2169723" y="30506"/>
                          <a:pt x="2045712" y="39140"/>
                          <a:pt x="1830991" y="18288"/>
                        </a:cubicBezTo>
                        <a:cubicBezTo>
                          <a:pt x="1616270" y="-2564"/>
                          <a:pt x="1505876" y="3949"/>
                          <a:pt x="1269487" y="18288"/>
                        </a:cubicBezTo>
                        <a:cubicBezTo>
                          <a:pt x="1033098" y="32627"/>
                          <a:pt x="908661" y="41191"/>
                          <a:pt x="707983" y="18288"/>
                        </a:cubicBezTo>
                        <a:cubicBezTo>
                          <a:pt x="507305" y="-4615"/>
                          <a:pt x="333592" y="20759"/>
                          <a:pt x="0" y="18288"/>
                        </a:cubicBezTo>
                        <a:cubicBezTo>
                          <a:pt x="-688" y="11716"/>
                          <a:pt x="875" y="6357"/>
                          <a:pt x="0" y="0"/>
                        </a:cubicBezTo>
                        <a:close/>
                      </a:path>
                      <a:path w="2441321" h="18288" stroke="0" extrusionOk="0">
                        <a:moveTo>
                          <a:pt x="0" y="0"/>
                        </a:moveTo>
                        <a:cubicBezTo>
                          <a:pt x="207071" y="-14617"/>
                          <a:pt x="444194" y="-15606"/>
                          <a:pt x="585917" y="0"/>
                        </a:cubicBezTo>
                        <a:cubicBezTo>
                          <a:pt x="727640" y="15606"/>
                          <a:pt x="904326" y="-79"/>
                          <a:pt x="1123008" y="0"/>
                        </a:cubicBezTo>
                        <a:cubicBezTo>
                          <a:pt x="1341690" y="79"/>
                          <a:pt x="1600014" y="10401"/>
                          <a:pt x="1782164" y="0"/>
                        </a:cubicBezTo>
                        <a:cubicBezTo>
                          <a:pt x="1964314" y="-10401"/>
                          <a:pt x="2143537" y="-21488"/>
                          <a:pt x="2441321" y="0"/>
                        </a:cubicBezTo>
                        <a:cubicBezTo>
                          <a:pt x="2441735" y="5928"/>
                          <a:pt x="2441551" y="11133"/>
                          <a:pt x="2441321" y="18288"/>
                        </a:cubicBezTo>
                        <a:cubicBezTo>
                          <a:pt x="2166745" y="28773"/>
                          <a:pt x="2078726" y="15476"/>
                          <a:pt x="1879817" y="18288"/>
                        </a:cubicBezTo>
                        <a:cubicBezTo>
                          <a:pt x="1680908" y="21100"/>
                          <a:pt x="1548770" y="-4127"/>
                          <a:pt x="1318313" y="18288"/>
                        </a:cubicBezTo>
                        <a:cubicBezTo>
                          <a:pt x="1087856" y="40703"/>
                          <a:pt x="894613" y="3927"/>
                          <a:pt x="659157" y="18288"/>
                        </a:cubicBezTo>
                        <a:cubicBezTo>
                          <a:pt x="423701" y="32649"/>
                          <a:pt x="246611" y="33975"/>
                          <a:pt x="0" y="18288"/>
                        </a:cubicBezTo>
                        <a:cubicBezTo>
                          <a:pt x="-348" y="10388"/>
                          <a:pt x="-12" y="3969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098" name="Picture 2" descr="Ep. 107: Finding a Middle Path - Therapy for OCD &amp;amp; Eating Disorders">
            <a:extLst>
              <a:ext uri="{FF2B5EF4-FFF2-40B4-BE49-F238E27FC236}">
                <a16:creationId xmlns:a16="http://schemas.microsoft.com/office/drawing/2014/main" id="{8D9C780E-9913-4965-856B-AEDB51E6828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28" t="3506" r="33312" b="-1"/>
          <a:stretch/>
        </p:blipFill>
        <p:spPr bwMode="auto">
          <a:xfrm>
            <a:off x="3490722" y="846192"/>
            <a:ext cx="5410962" cy="51381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95232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08FD8A0-8057-7967-A5DC-C4D1DBB47C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83674" y="221607"/>
            <a:ext cx="4688333" cy="1083833"/>
          </a:xfrm>
        </p:spPr>
        <p:txBody>
          <a:bodyPr anchor="b">
            <a:normAutofit/>
          </a:bodyPr>
          <a:lstStyle/>
          <a:p>
            <a:r>
              <a:rPr lang="en-US" sz="4700">
                <a:cs typeface="Calibri"/>
              </a:rPr>
              <a:t>3 STATES OF MIND</a:t>
            </a:r>
          </a:p>
        </p:txBody>
      </p:sp>
      <p:pic>
        <p:nvPicPr>
          <p:cNvPr id="5" name="Picture 4" descr="Person with idea concept">
            <a:extLst>
              <a:ext uri="{FF2B5EF4-FFF2-40B4-BE49-F238E27FC236}">
                <a16:creationId xmlns:a16="http://schemas.microsoft.com/office/drawing/2014/main" id="{73073394-9ABB-176C-749A-D4D67A208B5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9116" r="26886" b="-1"/>
          <a:stretch/>
        </p:blipFill>
        <p:spPr>
          <a:xfrm>
            <a:off x="20" y="10"/>
            <a:ext cx="3492988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2" name="sketchy line">
            <a:extLst>
              <a:ext uri="{FF2B5EF4-FFF2-40B4-BE49-F238E27FC236}">
                <a16:creationId xmlns:a16="http://schemas.microsoft.com/office/drawing/2014/main" id="{21540236-BFD5-4A9D-8840-4703E7F768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73321" y="2374947"/>
            <a:ext cx="3182692" cy="18288"/>
          </a:xfrm>
          <a:custGeom>
            <a:avLst/>
            <a:gdLst>
              <a:gd name="connsiteX0" fmla="*/ 0 w 3182692"/>
              <a:gd name="connsiteY0" fmla="*/ 0 h 18288"/>
              <a:gd name="connsiteX1" fmla="*/ 636538 w 3182692"/>
              <a:gd name="connsiteY1" fmla="*/ 0 h 18288"/>
              <a:gd name="connsiteX2" fmla="*/ 1273077 w 3182692"/>
              <a:gd name="connsiteY2" fmla="*/ 0 h 18288"/>
              <a:gd name="connsiteX3" fmla="*/ 1909615 w 3182692"/>
              <a:gd name="connsiteY3" fmla="*/ 0 h 18288"/>
              <a:gd name="connsiteX4" fmla="*/ 2482500 w 3182692"/>
              <a:gd name="connsiteY4" fmla="*/ 0 h 18288"/>
              <a:gd name="connsiteX5" fmla="*/ 3182692 w 3182692"/>
              <a:gd name="connsiteY5" fmla="*/ 0 h 18288"/>
              <a:gd name="connsiteX6" fmla="*/ 3182692 w 3182692"/>
              <a:gd name="connsiteY6" fmla="*/ 18288 h 18288"/>
              <a:gd name="connsiteX7" fmla="*/ 2609807 w 3182692"/>
              <a:gd name="connsiteY7" fmla="*/ 18288 h 18288"/>
              <a:gd name="connsiteX8" fmla="*/ 2068750 w 3182692"/>
              <a:gd name="connsiteY8" fmla="*/ 18288 h 18288"/>
              <a:gd name="connsiteX9" fmla="*/ 1432211 w 3182692"/>
              <a:gd name="connsiteY9" fmla="*/ 18288 h 18288"/>
              <a:gd name="connsiteX10" fmla="*/ 859327 w 3182692"/>
              <a:gd name="connsiteY10" fmla="*/ 18288 h 18288"/>
              <a:gd name="connsiteX11" fmla="*/ 0 w 3182692"/>
              <a:gd name="connsiteY11" fmla="*/ 18288 h 18288"/>
              <a:gd name="connsiteX12" fmla="*/ 0 w 3182692"/>
              <a:gd name="connsiteY12" fmla="*/ 0 h 18288"/>
              <a:gd name="connsiteX0" fmla="*/ 0 w 3182692"/>
              <a:gd name="connsiteY0" fmla="*/ 0 h 18288"/>
              <a:gd name="connsiteX1" fmla="*/ 572885 w 3182692"/>
              <a:gd name="connsiteY1" fmla="*/ 0 h 18288"/>
              <a:gd name="connsiteX2" fmla="*/ 1113942 w 3182692"/>
              <a:gd name="connsiteY2" fmla="*/ 0 h 18288"/>
              <a:gd name="connsiteX3" fmla="*/ 1686827 w 3182692"/>
              <a:gd name="connsiteY3" fmla="*/ 0 h 18288"/>
              <a:gd name="connsiteX4" fmla="*/ 2323365 w 3182692"/>
              <a:gd name="connsiteY4" fmla="*/ 0 h 18288"/>
              <a:gd name="connsiteX5" fmla="*/ 3182692 w 3182692"/>
              <a:gd name="connsiteY5" fmla="*/ 0 h 18288"/>
              <a:gd name="connsiteX6" fmla="*/ 3182692 w 3182692"/>
              <a:gd name="connsiteY6" fmla="*/ 18288 h 18288"/>
              <a:gd name="connsiteX7" fmla="*/ 2546154 w 3182692"/>
              <a:gd name="connsiteY7" fmla="*/ 18288 h 18288"/>
              <a:gd name="connsiteX8" fmla="*/ 1845961 w 3182692"/>
              <a:gd name="connsiteY8" fmla="*/ 18288 h 18288"/>
              <a:gd name="connsiteX9" fmla="*/ 1304904 w 3182692"/>
              <a:gd name="connsiteY9" fmla="*/ 18288 h 18288"/>
              <a:gd name="connsiteX10" fmla="*/ 604711 w 3182692"/>
              <a:gd name="connsiteY10" fmla="*/ 18288 h 18288"/>
              <a:gd name="connsiteX11" fmla="*/ 0 w 3182692"/>
              <a:gd name="connsiteY11" fmla="*/ 18288 h 18288"/>
              <a:gd name="connsiteX12" fmla="*/ 0 w 3182692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182692" h="18288" fill="none" extrusionOk="0">
                <a:moveTo>
                  <a:pt x="0" y="0"/>
                </a:moveTo>
                <a:cubicBezTo>
                  <a:pt x="225870" y="33585"/>
                  <a:pt x="418138" y="17639"/>
                  <a:pt x="636538" y="0"/>
                </a:cubicBezTo>
                <a:cubicBezTo>
                  <a:pt x="865372" y="-3887"/>
                  <a:pt x="1010746" y="-18166"/>
                  <a:pt x="1273077" y="0"/>
                </a:cubicBezTo>
                <a:cubicBezTo>
                  <a:pt x="1527846" y="-24408"/>
                  <a:pt x="1703704" y="-36055"/>
                  <a:pt x="1909615" y="0"/>
                </a:cubicBezTo>
                <a:cubicBezTo>
                  <a:pt x="2119487" y="1667"/>
                  <a:pt x="2200543" y="-19343"/>
                  <a:pt x="2482500" y="0"/>
                </a:cubicBezTo>
                <a:cubicBezTo>
                  <a:pt x="2736775" y="57438"/>
                  <a:pt x="2997998" y="-48885"/>
                  <a:pt x="3182692" y="0"/>
                </a:cubicBezTo>
                <a:cubicBezTo>
                  <a:pt x="3182658" y="4844"/>
                  <a:pt x="3182282" y="11009"/>
                  <a:pt x="3182692" y="18288"/>
                </a:cubicBezTo>
                <a:cubicBezTo>
                  <a:pt x="2944477" y="15825"/>
                  <a:pt x="2868931" y="12370"/>
                  <a:pt x="2609807" y="18288"/>
                </a:cubicBezTo>
                <a:cubicBezTo>
                  <a:pt x="2341556" y="6193"/>
                  <a:pt x="2324113" y="22706"/>
                  <a:pt x="2068750" y="18288"/>
                </a:cubicBezTo>
                <a:cubicBezTo>
                  <a:pt x="1817163" y="7852"/>
                  <a:pt x="1716254" y="25979"/>
                  <a:pt x="1432211" y="18288"/>
                </a:cubicBezTo>
                <a:cubicBezTo>
                  <a:pt x="1164747" y="-28137"/>
                  <a:pt x="993140" y="27575"/>
                  <a:pt x="859327" y="18288"/>
                </a:cubicBezTo>
                <a:cubicBezTo>
                  <a:pt x="750703" y="-24974"/>
                  <a:pt x="236193" y="38731"/>
                  <a:pt x="0" y="18288"/>
                </a:cubicBezTo>
                <a:cubicBezTo>
                  <a:pt x="-649" y="11698"/>
                  <a:pt x="663" y="5413"/>
                  <a:pt x="0" y="0"/>
                </a:cubicBezTo>
                <a:close/>
              </a:path>
              <a:path w="3182692" h="18288" stroke="0" extrusionOk="0">
                <a:moveTo>
                  <a:pt x="0" y="0"/>
                </a:moveTo>
                <a:cubicBezTo>
                  <a:pt x="224421" y="-39331"/>
                  <a:pt x="418777" y="11439"/>
                  <a:pt x="572885" y="0"/>
                </a:cubicBezTo>
                <a:cubicBezTo>
                  <a:pt x="750333" y="-6388"/>
                  <a:pt x="940592" y="15806"/>
                  <a:pt x="1113942" y="0"/>
                </a:cubicBezTo>
                <a:cubicBezTo>
                  <a:pt x="1322785" y="-1777"/>
                  <a:pt x="1505363" y="28230"/>
                  <a:pt x="1686827" y="0"/>
                </a:cubicBezTo>
                <a:cubicBezTo>
                  <a:pt x="1853304" y="1595"/>
                  <a:pt x="2194652" y="-1232"/>
                  <a:pt x="2323365" y="0"/>
                </a:cubicBezTo>
                <a:cubicBezTo>
                  <a:pt x="2488732" y="36406"/>
                  <a:pt x="2902093" y="-40336"/>
                  <a:pt x="3182692" y="0"/>
                </a:cubicBezTo>
                <a:cubicBezTo>
                  <a:pt x="3182167" y="5049"/>
                  <a:pt x="3182885" y="12044"/>
                  <a:pt x="3182692" y="18288"/>
                </a:cubicBezTo>
                <a:cubicBezTo>
                  <a:pt x="3012563" y="-37820"/>
                  <a:pt x="2765409" y="35618"/>
                  <a:pt x="2546154" y="18288"/>
                </a:cubicBezTo>
                <a:cubicBezTo>
                  <a:pt x="2333381" y="13914"/>
                  <a:pt x="2154438" y="9838"/>
                  <a:pt x="1845961" y="18288"/>
                </a:cubicBezTo>
                <a:cubicBezTo>
                  <a:pt x="1531509" y="33812"/>
                  <a:pt x="1456631" y="-6606"/>
                  <a:pt x="1304904" y="18288"/>
                </a:cubicBezTo>
                <a:cubicBezTo>
                  <a:pt x="1168344" y="36351"/>
                  <a:pt x="928499" y="15047"/>
                  <a:pt x="604711" y="18288"/>
                </a:cubicBezTo>
                <a:cubicBezTo>
                  <a:pt x="285438" y="38007"/>
                  <a:pt x="116029" y="-22204"/>
                  <a:pt x="0" y="18288"/>
                </a:cubicBezTo>
                <a:cubicBezTo>
                  <a:pt x="-39" y="12511"/>
                  <a:pt x="-381" y="8039"/>
                  <a:pt x="0" y="0"/>
                </a:cubicBezTo>
                <a:close/>
              </a:path>
              <a:path w="3182692" h="18288" fill="none" stroke="0" extrusionOk="0">
                <a:moveTo>
                  <a:pt x="0" y="0"/>
                </a:moveTo>
                <a:cubicBezTo>
                  <a:pt x="245832" y="29445"/>
                  <a:pt x="388924" y="-28919"/>
                  <a:pt x="636538" y="0"/>
                </a:cubicBezTo>
                <a:cubicBezTo>
                  <a:pt x="854919" y="4634"/>
                  <a:pt x="991654" y="8864"/>
                  <a:pt x="1273077" y="0"/>
                </a:cubicBezTo>
                <a:cubicBezTo>
                  <a:pt x="1566644" y="-14667"/>
                  <a:pt x="1666526" y="3717"/>
                  <a:pt x="1909615" y="0"/>
                </a:cubicBezTo>
                <a:cubicBezTo>
                  <a:pt x="2138795" y="27220"/>
                  <a:pt x="2225506" y="-13892"/>
                  <a:pt x="2482500" y="0"/>
                </a:cubicBezTo>
                <a:cubicBezTo>
                  <a:pt x="2775583" y="32183"/>
                  <a:pt x="3003218" y="-43687"/>
                  <a:pt x="3182692" y="0"/>
                </a:cubicBezTo>
                <a:cubicBezTo>
                  <a:pt x="3183006" y="4158"/>
                  <a:pt x="3181713" y="12539"/>
                  <a:pt x="3182692" y="18288"/>
                </a:cubicBezTo>
                <a:cubicBezTo>
                  <a:pt x="2959845" y="25574"/>
                  <a:pt x="2868929" y="24980"/>
                  <a:pt x="2609807" y="18288"/>
                </a:cubicBezTo>
                <a:cubicBezTo>
                  <a:pt x="2341405" y="5992"/>
                  <a:pt x="2328488" y="20436"/>
                  <a:pt x="2068750" y="18288"/>
                </a:cubicBezTo>
                <a:cubicBezTo>
                  <a:pt x="1816113" y="2395"/>
                  <a:pt x="1699345" y="36855"/>
                  <a:pt x="1432211" y="18288"/>
                </a:cubicBezTo>
                <a:cubicBezTo>
                  <a:pt x="1148381" y="-28184"/>
                  <a:pt x="987622" y="2403"/>
                  <a:pt x="859327" y="18288"/>
                </a:cubicBezTo>
                <a:cubicBezTo>
                  <a:pt x="743387" y="37422"/>
                  <a:pt x="194182" y="18789"/>
                  <a:pt x="0" y="18288"/>
                </a:cubicBezTo>
                <a:cubicBezTo>
                  <a:pt x="20" y="11469"/>
                  <a:pt x="-29" y="5154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custGeom>
                    <a:avLst/>
                    <a:gdLst>
                      <a:gd name="connsiteX0" fmla="*/ 0 w 3182692"/>
                      <a:gd name="connsiteY0" fmla="*/ 0 h 18288"/>
                      <a:gd name="connsiteX1" fmla="*/ 636538 w 3182692"/>
                      <a:gd name="connsiteY1" fmla="*/ 0 h 18288"/>
                      <a:gd name="connsiteX2" fmla="*/ 1273077 w 3182692"/>
                      <a:gd name="connsiteY2" fmla="*/ 0 h 18288"/>
                      <a:gd name="connsiteX3" fmla="*/ 1909615 w 3182692"/>
                      <a:gd name="connsiteY3" fmla="*/ 0 h 18288"/>
                      <a:gd name="connsiteX4" fmla="*/ 2482500 w 3182692"/>
                      <a:gd name="connsiteY4" fmla="*/ 0 h 18288"/>
                      <a:gd name="connsiteX5" fmla="*/ 3182692 w 3182692"/>
                      <a:gd name="connsiteY5" fmla="*/ 0 h 18288"/>
                      <a:gd name="connsiteX6" fmla="*/ 3182692 w 3182692"/>
                      <a:gd name="connsiteY6" fmla="*/ 18288 h 18288"/>
                      <a:gd name="connsiteX7" fmla="*/ 2609807 w 3182692"/>
                      <a:gd name="connsiteY7" fmla="*/ 18288 h 18288"/>
                      <a:gd name="connsiteX8" fmla="*/ 2068750 w 3182692"/>
                      <a:gd name="connsiteY8" fmla="*/ 18288 h 18288"/>
                      <a:gd name="connsiteX9" fmla="*/ 1432211 w 3182692"/>
                      <a:gd name="connsiteY9" fmla="*/ 18288 h 18288"/>
                      <a:gd name="connsiteX10" fmla="*/ 859327 w 3182692"/>
                      <a:gd name="connsiteY10" fmla="*/ 18288 h 18288"/>
                      <a:gd name="connsiteX11" fmla="*/ 0 w 3182692"/>
                      <a:gd name="connsiteY11" fmla="*/ 18288 h 18288"/>
                      <a:gd name="connsiteX12" fmla="*/ 0 w 3182692"/>
                      <a:gd name="connsiteY12" fmla="*/ 0 h 182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3182692" h="18288" fill="none" extrusionOk="0">
                        <a:moveTo>
                          <a:pt x="0" y="0"/>
                        </a:moveTo>
                        <a:cubicBezTo>
                          <a:pt x="253588" y="25878"/>
                          <a:pt x="409323" y="-5359"/>
                          <a:pt x="636538" y="0"/>
                        </a:cubicBezTo>
                        <a:cubicBezTo>
                          <a:pt x="863753" y="5359"/>
                          <a:pt x="1007727" y="-28"/>
                          <a:pt x="1273077" y="0"/>
                        </a:cubicBezTo>
                        <a:cubicBezTo>
                          <a:pt x="1538427" y="28"/>
                          <a:pt x="1698640" y="-12775"/>
                          <a:pt x="1909615" y="0"/>
                        </a:cubicBezTo>
                        <a:cubicBezTo>
                          <a:pt x="2120590" y="12775"/>
                          <a:pt x="2210293" y="-21823"/>
                          <a:pt x="2482500" y="0"/>
                        </a:cubicBezTo>
                        <a:cubicBezTo>
                          <a:pt x="2754708" y="21823"/>
                          <a:pt x="3004133" y="-28750"/>
                          <a:pt x="3182692" y="0"/>
                        </a:cubicBezTo>
                        <a:cubicBezTo>
                          <a:pt x="3183134" y="4516"/>
                          <a:pt x="3181865" y="12266"/>
                          <a:pt x="3182692" y="18288"/>
                        </a:cubicBezTo>
                        <a:cubicBezTo>
                          <a:pt x="2947402" y="22440"/>
                          <a:pt x="2876226" y="27191"/>
                          <a:pt x="2609807" y="18288"/>
                        </a:cubicBezTo>
                        <a:cubicBezTo>
                          <a:pt x="2343389" y="9385"/>
                          <a:pt x="2326689" y="25579"/>
                          <a:pt x="2068750" y="18288"/>
                        </a:cubicBezTo>
                        <a:cubicBezTo>
                          <a:pt x="1810811" y="10997"/>
                          <a:pt x="1713836" y="48219"/>
                          <a:pt x="1432211" y="18288"/>
                        </a:cubicBezTo>
                        <a:cubicBezTo>
                          <a:pt x="1150586" y="-11643"/>
                          <a:pt x="982765" y="3747"/>
                          <a:pt x="859327" y="18288"/>
                        </a:cubicBezTo>
                        <a:cubicBezTo>
                          <a:pt x="735889" y="32829"/>
                          <a:pt x="254183" y="35231"/>
                          <a:pt x="0" y="18288"/>
                        </a:cubicBezTo>
                        <a:cubicBezTo>
                          <a:pt x="-306" y="11477"/>
                          <a:pt x="485" y="4355"/>
                          <a:pt x="0" y="0"/>
                        </a:cubicBezTo>
                        <a:close/>
                      </a:path>
                      <a:path w="3182692" h="18288" stroke="0" extrusionOk="0">
                        <a:moveTo>
                          <a:pt x="0" y="0"/>
                        </a:moveTo>
                        <a:cubicBezTo>
                          <a:pt x="243108" y="-22426"/>
                          <a:pt x="387854" y="22949"/>
                          <a:pt x="572885" y="0"/>
                        </a:cubicBezTo>
                        <a:cubicBezTo>
                          <a:pt x="757916" y="-22949"/>
                          <a:pt x="923707" y="6797"/>
                          <a:pt x="1113942" y="0"/>
                        </a:cubicBezTo>
                        <a:cubicBezTo>
                          <a:pt x="1304177" y="-6797"/>
                          <a:pt x="1495991" y="20627"/>
                          <a:pt x="1686827" y="0"/>
                        </a:cubicBezTo>
                        <a:cubicBezTo>
                          <a:pt x="1877663" y="-20627"/>
                          <a:pt x="2170182" y="-20672"/>
                          <a:pt x="2323365" y="0"/>
                        </a:cubicBezTo>
                        <a:cubicBezTo>
                          <a:pt x="2476548" y="20672"/>
                          <a:pt x="2919164" y="6097"/>
                          <a:pt x="3182692" y="0"/>
                        </a:cubicBezTo>
                        <a:cubicBezTo>
                          <a:pt x="3183269" y="4624"/>
                          <a:pt x="3183511" y="11191"/>
                          <a:pt x="3182692" y="18288"/>
                        </a:cubicBezTo>
                        <a:cubicBezTo>
                          <a:pt x="3026065" y="-10849"/>
                          <a:pt x="2775006" y="23067"/>
                          <a:pt x="2546154" y="18288"/>
                        </a:cubicBezTo>
                        <a:cubicBezTo>
                          <a:pt x="2317302" y="13509"/>
                          <a:pt x="2168173" y="-8513"/>
                          <a:pt x="1845961" y="18288"/>
                        </a:cubicBezTo>
                        <a:cubicBezTo>
                          <a:pt x="1523749" y="45089"/>
                          <a:pt x="1450078" y="-844"/>
                          <a:pt x="1304904" y="18288"/>
                        </a:cubicBezTo>
                        <a:cubicBezTo>
                          <a:pt x="1159730" y="37420"/>
                          <a:pt x="942635" y="-10021"/>
                          <a:pt x="604711" y="18288"/>
                        </a:cubicBezTo>
                        <a:cubicBezTo>
                          <a:pt x="266787" y="46597"/>
                          <a:pt x="141927" y="-8395"/>
                          <a:pt x="0" y="18288"/>
                        </a:cubicBezTo>
                        <a:cubicBezTo>
                          <a:pt x="-171" y="12755"/>
                          <a:pt x="-690" y="7930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7B4F58-7867-7016-9D76-F357E7824F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28497" y="1173659"/>
            <a:ext cx="4688333" cy="3815558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2000" b="1" dirty="0">
                <a:solidFill>
                  <a:srgbClr val="7030A0"/>
                </a:solidFill>
                <a:cs typeface="Calibri"/>
              </a:rPr>
              <a:t>Goal of mindfulness is to learn how to access and use our WISE MIND</a:t>
            </a:r>
          </a:p>
          <a:p>
            <a:pPr marL="0" indent="0">
              <a:buNone/>
            </a:pPr>
            <a:endParaRPr lang="en-US" sz="2000" b="1" dirty="0">
              <a:solidFill>
                <a:srgbClr val="7030A0"/>
              </a:solidFill>
              <a:cs typeface="Calibri"/>
            </a:endParaRPr>
          </a:p>
          <a:p>
            <a:pPr marL="0" indent="0">
              <a:buNone/>
            </a:pPr>
            <a:endParaRPr lang="en-US" sz="2000" b="1" dirty="0">
              <a:solidFill>
                <a:srgbClr val="7030A0"/>
              </a:solidFill>
              <a:cs typeface="Calibri"/>
            </a:endParaRPr>
          </a:p>
          <a:p>
            <a:r>
              <a:rPr lang="en-US" sz="2000" b="1" dirty="0">
                <a:solidFill>
                  <a:srgbClr val="7030A0"/>
                </a:solidFill>
                <a:cs typeface="Calibri"/>
              </a:rPr>
              <a:t>WISE MIND is a balance between rational mind and emotional mind – What do I </a:t>
            </a:r>
            <a:r>
              <a:rPr lang="en-US" sz="2000" b="1" u="sng" dirty="0">
                <a:solidFill>
                  <a:srgbClr val="7030A0"/>
                </a:solidFill>
                <a:cs typeface="Calibri"/>
              </a:rPr>
              <a:t>know</a:t>
            </a:r>
            <a:r>
              <a:rPr lang="en-US" sz="2000" b="1" dirty="0">
                <a:solidFill>
                  <a:srgbClr val="7030A0"/>
                </a:solidFill>
                <a:cs typeface="Calibri"/>
              </a:rPr>
              <a:t> to be true</a:t>
            </a:r>
          </a:p>
          <a:p>
            <a:pPr marL="0" indent="0">
              <a:buNone/>
            </a:pPr>
            <a:endParaRPr lang="en-US" b="1" dirty="0">
              <a:solidFill>
                <a:srgbClr val="0070C0"/>
              </a:solidFill>
              <a:ea typeface="+mn-lt"/>
              <a:cs typeface="+mn-lt"/>
            </a:endParaRPr>
          </a:p>
          <a:p>
            <a:pPr marL="285750" indent="-285750"/>
            <a:r>
              <a:rPr lang="en-US" sz="2000" b="1" dirty="0">
                <a:solidFill>
                  <a:srgbClr val="0070C0"/>
                </a:solidFill>
                <a:ea typeface="+mn-lt"/>
                <a:cs typeface="+mn-lt"/>
              </a:rPr>
              <a:t>Rational Mind </a:t>
            </a:r>
            <a:r>
              <a:rPr lang="en-US" sz="2000" dirty="0">
                <a:solidFill>
                  <a:srgbClr val="0070C0"/>
                </a:solidFill>
                <a:ea typeface="+mn-lt"/>
                <a:cs typeface="+mn-lt"/>
              </a:rPr>
              <a:t>is the state of mind when logical, calculated and task focused – What do I </a:t>
            </a:r>
            <a:r>
              <a:rPr lang="en-US" sz="2000" u="sng" dirty="0">
                <a:solidFill>
                  <a:srgbClr val="0070C0"/>
                </a:solidFill>
                <a:ea typeface="+mn-lt"/>
                <a:cs typeface="+mn-lt"/>
              </a:rPr>
              <a:t>think</a:t>
            </a:r>
            <a:r>
              <a:rPr lang="en-US" sz="2000" dirty="0">
                <a:solidFill>
                  <a:srgbClr val="0070C0"/>
                </a:solidFill>
                <a:ea typeface="+mn-lt"/>
                <a:cs typeface="+mn-lt"/>
              </a:rPr>
              <a:t> to be true</a:t>
            </a:r>
            <a:endParaRPr lang="en-US" sz="2000">
              <a:solidFill>
                <a:srgbClr val="0070C0"/>
              </a:solidFill>
              <a:cs typeface="Calibri"/>
            </a:endParaRPr>
          </a:p>
          <a:p>
            <a:pPr marL="0" indent="0">
              <a:buNone/>
            </a:pPr>
            <a:endParaRPr lang="en-US" sz="2000" b="1" dirty="0">
              <a:cs typeface="Calibri"/>
            </a:endParaRPr>
          </a:p>
          <a:p>
            <a:r>
              <a:rPr lang="en-US" sz="2000" b="1" dirty="0">
                <a:solidFill>
                  <a:srgbClr val="C00000"/>
                </a:solidFill>
                <a:cs typeface="Calibri"/>
              </a:rPr>
              <a:t>Emotional Mind </a:t>
            </a:r>
            <a:r>
              <a:rPr lang="en-US" sz="2000" dirty="0">
                <a:solidFill>
                  <a:srgbClr val="C00000"/>
                </a:solidFill>
                <a:cs typeface="Calibri"/>
              </a:rPr>
              <a:t>is the state of mind when emotions are in control  influences thinking and behaviors – What do I </a:t>
            </a:r>
            <a:r>
              <a:rPr lang="en-US" sz="2000" u="sng" dirty="0">
                <a:solidFill>
                  <a:srgbClr val="C00000"/>
                </a:solidFill>
                <a:cs typeface="Calibri"/>
              </a:rPr>
              <a:t>feel</a:t>
            </a:r>
            <a:r>
              <a:rPr lang="en-US" sz="2000" dirty="0">
                <a:solidFill>
                  <a:srgbClr val="C00000"/>
                </a:solidFill>
                <a:cs typeface="Calibri"/>
              </a:rPr>
              <a:t> to be true</a:t>
            </a:r>
          </a:p>
          <a:p>
            <a:pPr marL="0" indent="0">
              <a:buNone/>
            </a:pPr>
            <a:endParaRPr lang="en-US" sz="2000" b="1" dirty="0">
              <a:cs typeface="Calibri"/>
            </a:endParaRPr>
          </a:p>
          <a:p>
            <a:endParaRPr lang="en-US" sz="2000" b="1" dirty="0">
              <a:cs typeface="Calibri"/>
            </a:endParaRPr>
          </a:p>
          <a:p>
            <a:endParaRPr lang="en-US" sz="20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411483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DFD09684-B4A6-0FC8-9D84-68175CA158D2}"/>
              </a:ext>
            </a:extLst>
          </p:cNvPr>
          <p:cNvSpPr/>
          <p:nvPr/>
        </p:nvSpPr>
        <p:spPr>
          <a:xfrm>
            <a:off x="1014881" y="1151792"/>
            <a:ext cx="3993031" cy="3797745"/>
          </a:xfrm>
          <a:prstGeom prst="ellipse">
            <a:avLst/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</a:schemeClr>
              </a:gs>
              <a:gs pos="37000">
                <a:schemeClr val="accent1">
                  <a:tint val="50000"/>
                  <a:shade val="100000"/>
                  <a:satMod val="350000"/>
                </a:schemeClr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2A31D06-CF2A-B739-AFBB-FD65E09FA6AE}"/>
              </a:ext>
            </a:extLst>
          </p:cNvPr>
          <p:cNvSpPr txBox="1"/>
          <p:nvPr/>
        </p:nvSpPr>
        <p:spPr>
          <a:xfrm>
            <a:off x="1102791" y="2145294"/>
            <a:ext cx="3035089" cy="166199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 b="1" dirty="0">
                <a:cs typeface="Calibri"/>
              </a:rPr>
              <a:t> Rational or Reasonable Mind:</a:t>
            </a:r>
          </a:p>
          <a:p>
            <a:endParaRPr lang="en-US">
              <a:cs typeface="Calibri"/>
            </a:endParaRPr>
          </a:p>
          <a:p>
            <a:r>
              <a:rPr lang="en-US" sz="2800" b="1" dirty="0">
                <a:cs typeface="Calibri"/>
              </a:rPr>
              <a:t>(What I THINK)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6997A7F5-63DD-F3BC-A62A-05CF90A17F28}"/>
              </a:ext>
            </a:extLst>
          </p:cNvPr>
          <p:cNvSpPr/>
          <p:nvPr/>
        </p:nvSpPr>
        <p:spPr>
          <a:xfrm>
            <a:off x="3904636" y="1164308"/>
            <a:ext cx="3947081" cy="3803489"/>
          </a:xfrm>
          <a:prstGeom prst="ellipse">
            <a:avLst/>
          </a:prstGeom>
          <a:gradFill>
            <a:gsLst>
              <a:gs pos="98000">
                <a:srgbClr val="FF0000"/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651BB36-02C2-8915-B096-DD0614196B65}"/>
              </a:ext>
            </a:extLst>
          </p:cNvPr>
          <p:cNvSpPr txBox="1"/>
          <p:nvPr/>
        </p:nvSpPr>
        <p:spPr>
          <a:xfrm>
            <a:off x="5208687" y="2209384"/>
            <a:ext cx="2561331" cy="123110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 b="1">
                <a:cs typeface="Calibri"/>
              </a:rPr>
              <a:t>Emotion Mind:</a:t>
            </a:r>
          </a:p>
          <a:p>
            <a:endParaRPr lang="en-US">
              <a:cs typeface="Calibri"/>
            </a:endParaRPr>
          </a:p>
          <a:p>
            <a:r>
              <a:rPr lang="en-US" sz="2800" b="1">
                <a:cs typeface="Calibri"/>
              </a:rPr>
              <a:t>     (What I FEEL)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68B330FC-F7ED-7901-CC54-D5E1D32E8FA2}"/>
              </a:ext>
            </a:extLst>
          </p:cNvPr>
          <p:cNvSpPr/>
          <p:nvPr/>
        </p:nvSpPr>
        <p:spPr>
          <a:xfrm>
            <a:off x="3880130" y="1740477"/>
            <a:ext cx="1269736" cy="2691246"/>
          </a:xfrm>
          <a:prstGeom prst="ellipse">
            <a:avLst/>
          </a:prstGeom>
          <a:gradFill>
            <a:gsLst>
              <a:gs pos="93000">
                <a:srgbClr val="7030A0"/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6F3B87A3-297E-E7BD-06AF-2E949A1BF4BE}"/>
                  </a:ext>
                </a:extLst>
              </p14:cNvPr>
              <p14:cNvContentPartPr/>
              <p14:nvPr/>
            </p14:nvContentPartPr>
            <p14:xfrm>
              <a:off x="4625300" y="2789394"/>
              <a:ext cx="11844" cy="11844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6F3B87A3-297E-E7BD-06AF-2E949A1BF4BE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033100" y="2197194"/>
                <a:ext cx="1184400" cy="1184400"/>
              </a:xfrm>
              <a:prstGeom prst="rect">
                <a:avLst/>
              </a:prstGeom>
            </p:spPr>
          </p:pic>
        </mc:Fallback>
      </mc:AlternateContent>
      <p:sp>
        <p:nvSpPr>
          <p:cNvPr id="9" name="TextBox 8">
            <a:extLst>
              <a:ext uri="{FF2B5EF4-FFF2-40B4-BE49-F238E27FC236}">
                <a16:creationId xmlns:a16="http://schemas.microsoft.com/office/drawing/2014/main" id="{9D649DFB-273D-883C-90B6-A34485858BA3}"/>
              </a:ext>
            </a:extLst>
          </p:cNvPr>
          <p:cNvSpPr txBox="1"/>
          <p:nvPr/>
        </p:nvSpPr>
        <p:spPr>
          <a:xfrm>
            <a:off x="4560154" y="2795316"/>
            <a:ext cx="180975" cy="36195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0A61307-A9B4-83D3-3732-31A404D09B0A}"/>
              </a:ext>
            </a:extLst>
          </p:cNvPr>
          <p:cNvSpPr txBox="1"/>
          <p:nvPr/>
        </p:nvSpPr>
        <p:spPr>
          <a:xfrm>
            <a:off x="4216663" y="2641337"/>
            <a:ext cx="734362" cy="73436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ECAFD7C-44C4-88BF-1CE3-152444FEC71F}"/>
              </a:ext>
            </a:extLst>
          </p:cNvPr>
          <p:cNvSpPr txBox="1"/>
          <p:nvPr/>
        </p:nvSpPr>
        <p:spPr>
          <a:xfrm>
            <a:off x="4216663" y="2617648"/>
            <a:ext cx="734362" cy="78174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FD442C7-B26C-6F80-0D96-EE5E94E8DFF6}"/>
              </a:ext>
            </a:extLst>
          </p:cNvPr>
          <p:cNvSpPr txBox="1"/>
          <p:nvPr/>
        </p:nvSpPr>
        <p:spPr>
          <a:xfrm>
            <a:off x="4346952" y="2558425"/>
            <a:ext cx="615917" cy="119630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3F579DE-3B4A-2821-EE2F-904D4A17C3B5}"/>
              </a:ext>
            </a:extLst>
          </p:cNvPr>
          <p:cNvSpPr txBox="1"/>
          <p:nvPr/>
        </p:nvSpPr>
        <p:spPr>
          <a:xfrm>
            <a:off x="4197940" y="2831195"/>
            <a:ext cx="1409502" cy="144503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BE80AB9-4083-6AE6-19E9-034E6219EFFC}"/>
              </a:ext>
            </a:extLst>
          </p:cNvPr>
          <p:cNvSpPr txBox="1"/>
          <p:nvPr/>
        </p:nvSpPr>
        <p:spPr>
          <a:xfrm>
            <a:off x="4358797" y="2688715"/>
            <a:ext cx="180975" cy="36195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70B7939-9781-FEAE-8863-5F13EE955E04}"/>
              </a:ext>
            </a:extLst>
          </p:cNvPr>
          <p:cNvSpPr txBox="1"/>
          <p:nvPr/>
        </p:nvSpPr>
        <p:spPr>
          <a:xfrm>
            <a:off x="3818867" y="2312001"/>
            <a:ext cx="1641555" cy="150810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2800">
                <a:solidFill>
                  <a:srgbClr val="CCECFF"/>
                </a:solidFill>
              </a:rPr>
              <a:t>   Wise     </a:t>
            </a:r>
          </a:p>
          <a:p>
            <a:pPr algn="l"/>
            <a:r>
              <a:rPr lang="en-US" sz="2800">
                <a:solidFill>
                  <a:srgbClr val="CCECFF"/>
                </a:solidFill>
              </a:rPr>
              <a:t>  Mind:</a:t>
            </a:r>
          </a:p>
          <a:p>
            <a:pPr algn="l"/>
            <a:endParaRPr lang="en-US">
              <a:solidFill>
                <a:srgbClr val="CCECFF"/>
              </a:solidFill>
            </a:endParaRPr>
          </a:p>
          <a:p>
            <a:pPr algn="l"/>
            <a:r>
              <a:rPr lang="en-US">
                <a:solidFill>
                  <a:srgbClr val="CCECFF"/>
                </a:solidFill>
              </a:rPr>
              <a:t>What I KNOW </a:t>
            </a:r>
          </a:p>
        </p:txBody>
      </p:sp>
      <p:sp>
        <p:nvSpPr>
          <p:cNvPr id="3" name="Arrow: Up 2">
            <a:extLst>
              <a:ext uri="{FF2B5EF4-FFF2-40B4-BE49-F238E27FC236}">
                <a16:creationId xmlns:a16="http://schemas.microsoft.com/office/drawing/2014/main" id="{AC0AACD0-ED21-91B1-EB24-1947749F6879}"/>
              </a:ext>
            </a:extLst>
          </p:cNvPr>
          <p:cNvSpPr/>
          <p:nvPr/>
        </p:nvSpPr>
        <p:spPr>
          <a:xfrm>
            <a:off x="3818868" y="4681105"/>
            <a:ext cx="1132158" cy="1667740"/>
          </a:xfrm>
          <a:prstGeom prst="upArrow">
            <a:avLst/>
          </a:prstGeom>
          <a:gradFill>
            <a:gsLst>
              <a:gs pos="100000">
                <a:srgbClr val="7030A0"/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46433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3CA721C-9099-49F9-A0CC-2E376506FF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369" y="238539"/>
            <a:ext cx="8263890" cy="1434415"/>
          </a:xfrm>
        </p:spPr>
        <p:txBody>
          <a:bodyPr anchor="b">
            <a:normAutofit/>
          </a:bodyPr>
          <a:lstStyle/>
          <a:p>
            <a:r>
              <a:rPr lang="en-US" sz="4700"/>
              <a:t>Middle Path</a:t>
            </a:r>
          </a:p>
        </p:txBody>
      </p:sp>
      <p:sp>
        <p:nvSpPr>
          <p:cNvPr id="24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9369" y="1681544"/>
            <a:ext cx="8229600" cy="18288"/>
          </a:xfrm>
          <a:custGeom>
            <a:avLst/>
            <a:gdLst>
              <a:gd name="connsiteX0" fmla="*/ 0 w 8229600"/>
              <a:gd name="connsiteY0" fmla="*/ 0 h 18288"/>
              <a:gd name="connsiteX1" fmla="*/ 521208 w 8229600"/>
              <a:gd name="connsiteY1" fmla="*/ 0 h 18288"/>
              <a:gd name="connsiteX2" fmla="*/ 1371600 w 8229600"/>
              <a:gd name="connsiteY2" fmla="*/ 0 h 18288"/>
              <a:gd name="connsiteX3" fmla="*/ 2221992 w 8229600"/>
              <a:gd name="connsiteY3" fmla="*/ 0 h 18288"/>
              <a:gd name="connsiteX4" fmla="*/ 3072384 w 8229600"/>
              <a:gd name="connsiteY4" fmla="*/ 0 h 18288"/>
              <a:gd name="connsiteX5" fmla="*/ 3511296 w 8229600"/>
              <a:gd name="connsiteY5" fmla="*/ 0 h 18288"/>
              <a:gd name="connsiteX6" fmla="*/ 4114800 w 8229600"/>
              <a:gd name="connsiteY6" fmla="*/ 0 h 18288"/>
              <a:gd name="connsiteX7" fmla="*/ 4553712 w 8229600"/>
              <a:gd name="connsiteY7" fmla="*/ 0 h 18288"/>
              <a:gd name="connsiteX8" fmla="*/ 5239512 w 8229600"/>
              <a:gd name="connsiteY8" fmla="*/ 0 h 18288"/>
              <a:gd name="connsiteX9" fmla="*/ 5843016 w 8229600"/>
              <a:gd name="connsiteY9" fmla="*/ 0 h 18288"/>
              <a:gd name="connsiteX10" fmla="*/ 6611112 w 8229600"/>
              <a:gd name="connsiteY10" fmla="*/ 0 h 18288"/>
              <a:gd name="connsiteX11" fmla="*/ 7461504 w 8229600"/>
              <a:gd name="connsiteY11" fmla="*/ 0 h 18288"/>
              <a:gd name="connsiteX12" fmla="*/ 8229600 w 8229600"/>
              <a:gd name="connsiteY12" fmla="*/ 0 h 18288"/>
              <a:gd name="connsiteX13" fmla="*/ 8229600 w 8229600"/>
              <a:gd name="connsiteY13" fmla="*/ 18288 h 18288"/>
              <a:gd name="connsiteX14" fmla="*/ 7461504 w 8229600"/>
              <a:gd name="connsiteY14" fmla="*/ 18288 h 18288"/>
              <a:gd name="connsiteX15" fmla="*/ 6940296 w 8229600"/>
              <a:gd name="connsiteY15" fmla="*/ 18288 h 18288"/>
              <a:gd name="connsiteX16" fmla="*/ 6419088 w 8229600"/>
              <a:gd name="connsiteY16" fmla="*/ 18288 h 18288"/>
              <a:gd name="connsiteX17" fmla="*/ 5650992 w 8229600"/>
              <a:gd name="connsiteY17" fmla="*/ 18288 h 18288"/>
              <a:gd name="connsiteX18" fmla="*/ 5129784 w 8229600"/>
              <a:gd name="connsiteY18" fmla="*/ 18288 h 18288"/>
              <a:gd name="connsiteX19" fmla="*/ 4690872 w 8229600"/>
              <a:gd name="connsiteY19" fmla="*/ 18288 h 18288"/>
              <a:gd name="connsiteX20" fmla="*/ 4087368 w 8229600"/>
              <a:gd name="connsiteY20" fmla="*/ 18288 h 18288"/>
              <a:gd name="connsiteX21" fmla="*/ 3401568 w 8229600"/>
              <a:gd name="connsiteY21" fmla="*/ 18288 h 18288"/>
              <a:gd name="connsiteX22" fmla="*/ 2798064 w 8229600"/>
              <a:gd name="connsiteY22" fmla="*/ 18288 h 18288"/>
              <a:gd name="connsiteX23" fmla="*/ 2276856 w 8229600"/>
              <a:gd name="connsiteY23" fmla="*/ 18288 h 18288"/>
              <a:gd name="connsiteX24" fmla="*/ 1426464 w 8229600"/>
              <a:gd name="connsiteY24" fmla="*/ 18288 h 18288"/>
              <a:gd name="connsiteX25" fmla="*/ 740664 w 8229600"/>
              <a:gd name="connsiteY25" fmla="*/ 18288 h 18288"/>
              <a:gd name="connsiteX26" fmla="*/ 0 w 8229600"/>
              <a:gd name="connsiteY26" fmla="*/ 18288 h 18288"/>
              <a:gd name="connsiteX27" fmla="*/ 0 w 8229600"/>
              <a:gd name="connsiteY27" fmla="*/ 0 h 18288"/>
              <a:gd name="connsiteX0" fmla="*/ 0 w 8229600"/>
              <a:gd name="connsiteY0" fmla="*/ 0 h 18288"/>
              <a:gd name="connsiteX1" fmla="*/ 521208 w 8229600"/>
              <a:gd name="connsiteY1" fmla="*/ 0 h 18288"/>
              <a:gd name="connsiteX2" fmla="*/ 960120 w 8229600"/>
              <a:gd name="connsiteY2" fmla="*/ 0 h 18288"/>
              <a:gd name="connsiteX3" fmla="*/ 1481328 w 8229600"/>
              <a:gd name="connsiteY3" fmla="*/ 0 h 18288"/>
              <a:gd name="connsiteX4" fmla="*/ 2167128 w 8229600"/>
              <a:gd name="connsiteY4" fmla="*/ 0 h 18288"/>
              <a:gd name="connsiteX5" fmla="*/ 2935224 w 8229600"/>
              <a:gd name="connsiteY5" fmla="*/ 0 h 18288"/>
              <a:gd name="connsiteX6" fmla="*/ 3785616 w 8229600"/>
              <a:gd name="connsiteY6" fmla="*/ 0 h 18288"/>
              <a:gd name="connsiteX7" fmla="*/ 4636008 w 8229600"/>
              <a:gd name="connsiteY7" fmla="*/ 0 h 18288"/>
              <a:gd name="connsiteX8" fmla="*/ 5239512 w 8229600"/>
              <a:gd name="connsiteY8" fmla="*/ 0 h 18288"/>
              <a:gd name="connsiteX9" fmla="*/ 6007608 w 8229600"/>
              <a:gd name="connsiteY9" fmla="*/ 0 h 18288"/>
              <a:gd name="connsiteX10" fmla="*/ 6693408 w 8229600"/>
              <a:gd name="connsiteY10" fmla="*/ 0 h 18288"/>
              <a:gd name="connsiteX11" fmla="*/ 7296912 w 8229600"/>
              <a:gd name="connsiteY11" fmla="*/ 0 h 18288"/>
              <a:gd name="connsiteX12" fmla="*/ 8229600 w 8229600"/>
              <a:gd name="connsiteY12" fmla="*/ 0 h 18288"/>
              <a:gd name="connsiteX13" fmla="*/ 8229600 w 8229600"/>
              <a:gd name="connsiteY13" fmla="*/ 18288 h 18288"/>
              <a:gd name="connsiteX14" fmla="*/ 7626096 w 8229600"/>
              <a:gd name="connsiteY14" fmla="*/ 18288 h 18288"/>
              <a:gd name="connsiteX15" fmla="*/ 7022592 w 8229600"/>
              <a:gd name="connsiteY15" fmla="*/ 18288 h 18288"/>
              <a:gd name="connsiteX16" fmla="*/ 6172200 w 8229600"/>
              <a:gd name="connsiteY16" fmla="*/ 18288 h 18288"/>
              <a:gd name="connsiteX17" fmla="*/ 5650992 w 8229600"/>
              <a:gd name="connsiteY17" fmla="*/ 18288 h 18288"/>
              <a:gd name="connsiteX18" fmla="*/ 4882896 w 8229600"/>
              <a:gd name="connsiteY18" fmla="*/ 18288 h 18288"/>
              <a:gd name="connsiteX19" fmla="*/ 4443984 w 8229600"/>
              <a:gd name="connsiteY19" fmla="*/ 18288 h 18288"/>
              <a:gd name="connsiteX20" fmla="*/ 3758184 w 8229600"/>
              <a:gd name="connsiteY20" fmla="*/ 18288 h 18288"/>
              <a:gd name="connsiteX21" fmla="*/ 3236976 w 8229600"/>
              <a:gd name="connsiteY21" fmla="*/ 18288 h 18288"/>
              <a:gd name="connsiteX22" fmla="*/ 2386584 w 8229600"/>
              <a:gd name="connsiteY22" fmla="*/ 18288 h 18288"/>
              <a:gd name="connsiteX23" fmla="*/ 1947672 w 8229600"/>
              <a:gd name="connsiteY23" fmla="*/ 18288 h 18288"/>
              <a:gd name="connsiteX24" fmla="*/ 1261872 w 8229600"/>
              <a:gd name="connsiteY24" fmla="*/ 18288 h 18288"/>
              <a:gd name="connsiteX25" fmla="*/ 822960 w 8229600"/>
              <a:gd name="connsiteY25" fmla="*/ 18288 h 18288"/>
              <a:gd name="connsiteX26" fmla="*/ 0 w 8229600"/>
              <a:gd name="connsiteY26" fmla="*/ 18288 h 18288"/>
              <a:gd name="connsiteX27" fmla="*/ 0 w 8229600"/>
              <a:gd name="connsiteY2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8229600" h="18288" fill="none" extrusionOk="0">
                <a:moveTo>
                  <a:pt x="0" y="0"/>
                </a:moveTo>
                <a:cubicBezTo>
                  <a:pt x="215278" y="6969"/>
                  <a:pt x="340572" y="21894"/>
                  <a:pt x="521208" y="0"/>
                </a:cubicBezTo>
                <a:cubicBezTo>
                  <a:pt x="745939" y="29643"/>
                  <a:pt x="1127486" y="-40512"/>
                  <a:pt x="1371600" y="0"/>
                </a:cubicBezTo>
                <a:cubicBezTo>
                  <a:pt x="1567490" y="28416"/>
                  <a:pt x="1945702" y="13075"/>
                  <a:pt x="2221992" y="0"/>
                </a:cubicBezTo>
                <a:cubicBezTo>
                  <a:pt x="2446218" y="-17340"/>
                  <a:pt x="2853686" y="-7924"/>
                  <a:pt x="3072384" y="0"/>
                </a:cubicBezTo>
                <a:cubicBezTo>
                  <a:pt x="3286960" y="20656"/>
                  <a:pt x="3324417" y="20174"/>
                  <a:pt x="3511296" y="0"/>
                </a:cubicBezTo>
                <a:cubicBezTo>
                  <a:pt x="3710690" y="-39182"/>
                  <a:pt x="3945457" y="-64074"/>
                  <a:pt x="4114800" y="0"/>
                </a:cubicBezTo>
                <a:cubicBezTo>
                  <a:pt x="4336079" y="28138"/>
                  <a:pt x="4420759" y="12117"/>
                  <a:pt x="4553712" y="0"/>
                </a:cubicBezTo>
                <a:cubicBezTo>
                  <a:pt x="4688252" y="-2224"/>
                  <a:pt x="5047430" y="19664"/>
                  <a:pt x="5239512" y="0"/>
                </a:cubicBezTo>
                <a:cubicBezTo>
                  <a:pt x="5424392" y="-49610"/>
                  <a:pt x="5708717" y="13540"/>
                  <a:pt x="5843016" y="0"/>
                </a:cubicBezTo>
                <a:cubicBezTo>
                  <a:pt x="6005788" y="32949"/>
                  <a:pt x="6198255" y="37080"/>
                  <a:pt x="6611112" y="0"/>
                </a:cubicBezTo>
                <a:cubicBezTo>
                  <a:pt x="6954152" y="635"/>
                  <a:pt x="7244390" y="18057"/>
                  <a:pt x="7461504" y="0"/>
                </a:cubicBezTo>
                <a:cubicBezTo>
                  <a:pt x="7693790" y="9882"/>
                  <a:pt x="7984486" y="17646"/>
                  <a:pt x="8229600" y="0"/>
                </a:cubicBezTo>
                <a:cubicBezTo>
                  <a:pt x="8228428" y="6016"/>
                  <a:pt x="8229853" y="9684"/>
                  <a:pt x="8229600" y="18288"/>
                </a:cubicBezTo>
                <a:cubicBezTo>
                  <a:pt x="7945777" y="19945"/>
                  <a:pt x="7812308" y="-8511"/>
                  <a:pt x="7461504" y="18288"/>
                </a:cubicBezTo>
                <a:cubicBezTo>
                  <a:pt x="7129391" y="53185"/>
                  <a:pt x="7087333" y="41906"/>
                  <a:pt x="6940296" y="18288"/>
                </a:cubicBezTo>
                <a:cubicBezTo>
                  <a:pt x="6810862" y="-23020"/>
                  <a:pt x="6701312" y="19361"/>
                  <a:pt x="6419088" y="18288"/>
                </a:cubicBezTo>
                <a:cubicBezTo>
                  <a:pt x="6152777" y="18855"/>
                  <a:pt x="5868611" y="48802"/>
                  <a:pt x="5650992" y="18288"/>
                </a:cubicBezTo>
                <a:cubicBezTo>
                  <a:pt x="5439747" y="15250"/>
                  <a:pt x="5334901" y="-1044"/>
                  <a:pt x="5129784" y="18288"/>
                </a:cubicBezTo>
                <a:cubicBezTo>
                  <a:pt x="4955906" y="40458"/>
                  <a:pt x="4793216" y="33888"/>
                  <a:pt x="4690872" y="18288"/>
                </a:cubicBezTo>
                <a:cubicBezTo>
                  <a:pt x="4552374" y="31087"/>
                  <a:pt x="4318742" y="6248"/>
                  <a:pt x="4087368" y="18288"/>
                </a:cubicBezTo>
                <a:cubicBezTo>
                  <a:pt x="3849418" y="32625"/>
                  <a:pt x="3751577" y="29688"/>
                  <a:pt x="3401568" y="18288"/>
                </a:cubicBezTo>
                <a:cubicBezTo>
                  <a:pt x="3067953" y="20409"/>
                  <a:pt x="3012425" y="26879"/>
                  <a:pt x="2798064" y="18288"/>
                </a:cubicBezTo>
                <a:cubicBezTo>
                  <a:pt x="2565154" y="16520"/>
                  <a:pt x="2426719" y="-31794"/>
                  <a:pt x="2276856" y="18288"/>
                </a:cubicBezTo>
                <a:cubicBezTo>
                  <a:pt x="2090980" y="4382"/>
                  <a:pt x="1702030" y="-8180"/>
                  <a:pt x="1426464" y="18288"/>
                </a:cubicBezTo>
                <a:cubicBezTo>
                  <a:pt x="1104481" y="69643"/>
                  <a:pt x="985013" y="-7690"/>
                  <a:pt x="740664" y="18288"/>
                </a:cubicBezTo>
                <a:cubicBezTo>
                  <a:pt x="507391" y="41643"/>
                  <a:pt x="191740" y="-11654"/>
                  <a:pt x="0" y="18288"/>
                </a:cubicBezTo>
                <a:cubicBezTo>
                  <a:pt x="714" y="9707"/>
                  <a:pt x="1025" y="3120"/>
                  <a:pt x="0" y="0"/>
                </a:cubicBezTo>
                <a:close/>
              </a:path>
              <a:path w="8229600" h="18288" stroke="0" extrusionOk="0">
                <a:moveTo>
                  <a:pt x="0" y="0"/>
                </a:moveTo>
                <a:cubicBezTo>
                  <a:pt x="270709" y="-27213"/>
                  <a:pt x="397128" y="23656"/>
                  <a:pt x="521208" y="0"/>
                </a:cubicBezTo>
                <a:cubicBezTo>
                  <a:pt x="631319" y="-5947"/>
                  <a:pt x="842157" y="28261"/>
                  <a:pt x="960120" y="0"/>
                </a:cubicBezTo>
                <a:cubicBezTo>
                  <a:pt x="1077930" y="6549"/>
                  <a:pt x="1318669" y="-15893"/>
                  <a:pt x="1481328" y="0"/>
                </a:cubicBezTo>
                <a:cubicBezTo>
                  <a:pt x="1659104" y="-21090"/>
                  <a:pt x="1870243" y="69945"/>
                  <a:pt x="2167128" y="0"/>
                </a:cubicBezTo>
                <a:cubicBezTo>
                  <a:pt x="2460684" y="-5519"/>
                  <a:pt x="2753885" y="-62993"/>
                  <a:pt x="2935224" y="0"/>
                </a:cubicBezTo>
                <a:cubicBezTo>
                  <a:pt x="3115119" y="56580"/>
                  <a:pt x="3535280" y="40687"/>
                  <a:pt x="3785616" y="0"/>
                </a:cubicBezTo>
                <a:cubicBezTo>
                  <a:pt x="4057881" y="25645"/>
                  <a:pt x="4308335" y="-2666"/>
                  <a:pt x="4636008" y="0"/>
                </a:cubicBezTo>
                <a:cubicBezTo>
                  <a:pt x="4987152" y="19805"/>
                  <a:pt x="5025979" y="14149"/>
                  <a:pt x="5239512" y="0"/>
                </a:cubicBezTo>
                <a:cubicBezTo>
                  <a:pt x="5437586" y="211"/>
                  <a:pt x="5752721" y="5618"/>
                  <a:pt x="6007608" y="0"/>
                </a:cubicBezTo>
                <a:cubicBezTo>
                  <a:pt x="6280137" y="-5132"/>
                  <a:pt x="6386079" y="-21510"/>
                  <a:pt x="6693408" y="0"/>
                </a:cubicBezTo>
                <a:cubicBezTo>
                  <a:pt x="6986580" y="4991"/>
                  <a:pt x="7015252" y="-18088"/>
                  <a:pt x="7296912" y="0"/>
                </a:cubicBezTo>
                <a:cubicBezTo>
                  <a:pt x="7569796" y="10390"/>
                  <a:pt x="7895472" y="71473"/>
                  <a:pt x="8229600" y="0"/>
                </a:cubicBezTo>
                <a:cubicBezTo>
                  <a:pt x="8230227" y="7450"/>
                  <a:pt x="8228885" y="11999"/>
                  <a:pt x="8229600" y="18288"/>
                </a:cubicBezTo>
                <a:cubicBezTo>
                  <a:pt x="8094333" y="-5252"/>
                  <a:pt x="7850928" y="37448"/>
                  <a:pt x="7626096" y="18288"/>
                </a:cubicBezTo>
                <a:cubicBezTo>
                  <a:pt x="7448378" y="-569"/>
                  <a:pt x="7315174" y="-1844"/>
                  <a:pt x="7022592" y="18288"/>
                </a:cubicBezTo>
                <a:cubicBezTo>
                  <a:pt x="6686163" y="50499"/>
                  <a:pt x="6352629" y="23510"/>
                  <a:pt x="6172200" y="18288"/>
                </a:cubicBezTo>
                <a:cubicBezTo>
                  <a:pt x="6015590" y="42345"/>
                  <a:pt x="5770309" y="21278"/>
                  <a:pt x="5650992" y="18288"/>
                </a:cubicBezTo>
                <a:cubicBezTo>
                  <a:pt x="5483975" y="12092"/>
                  <a:pt x="5165324" y="68948"/>
                  <a:pt x="4882896" y="18288"/>
                </a:cubicBezTo>
                <a:cubicBezTo>
                  <a:pt x="4568934" y="7053"/>
                  <a:pt x="4556334" y="27676"/>
                  <a:pt x="4443984" y="18288"/>
                </a:cubicBezTo>
                <a:cubicBezTo>
                  <a:pt x="4320775" y="10576"/>
                  <a:pt x="4034988" y="-3490"/>
                  <a:pt x="3758184" y="18288"/>
                </a:cubicBezTo>
                <a:cubicBezTo>
                  <a:pt x="3445155" y="-998"/>
                  <a:pt x="3367892" y="13824"/>
                  <a:pt x="3236976" y="18288"/>
                </a:cubicBezTo>
                <a:cubicBezTo>
                  <a:pt x="3093796" y="26408"/>
                  <a:pt x="2635824" y="24132"/>
                  <a:pt x="2386584" y="18288"/>
                </a:cubicBezTo>
                <a:cubicBezTo>
                  <a:pt x="2139815" y="-3297"/>
                  <a:pt x="2105958" y="25945"/>
                  <a:pt x="1947672" y="18288"/>
                </a:cubicBezTo>
                <a:cubicBezTo>
                  <a:pt x="1801011" y="-19911"/>
                  <a:pt x="1533636" y="14646"/>
                  <a:pt x="1261872" y="18288"/>
                </a:cubicBezTo>
                <a:cubicBezTo>
                  <a:pt x="989528" y="32227"/>
                  <a:pt x="1025848" y="14685"/>
                  <a:pt x="822960" y="18288"/>
                </a:cubicBezTo>
                <a:cubicBezTo>
                  <a:pt x="653456" y="20956"/>
                  <a:pt x="304027" y="8001"/>
                  <a:pt x="0" y="18288"/>
                </a:cubicBezTo>
                <a:cubicBezTo>
                  <a:pt x="-27" y="11611"/>
                  <a:pt x="-1713" y="5475"/>
                  <a:pt x="0" y="0"/>
                </a:cubicBezTo>
                <a:close/>
              </a:path>
              <a:path w="8229600" h="18288" fill="none" stroke="0" extrusionOk="0">
                <a:moveTo>
                  <a:pt x="0" y="0"/>
                </a:moveTo>
                <a:cubicBezTo>
                  <a:pt x="205130" y="6064"/>
                  <a:pt x="324007" y="6684"/>
                  <a:pt x="521208" y="0"/>
                </a:cubicBezTo>
                <a:cubicBezTo>
                  <a:pt x="695888" y="-14632"/>
                  <a:pt x="1101879" y="6017"/>
                  <a:pt x="1371600" y="0"/>
                </a:cubicBezTo>
                <a:cubicBezTo>
                  <a:pt x="1622968" y="4691"/>
                  <a:pt x="1936552" y="-7433"/>
                  <a:pt x="2221992" y="0"/>
                </a:cubicBezTo>
                <a:cubicBezTo>
                  <a:pt x="2498663" y="51226"/>
                  <a:pt x="2885875" y="-8757"/>
                  <a:pt x="3072384" y="0"/>
                </a:cubicBezTo>
                <a:cubicBezTo>
                  <a:pt x="3288944" y="24235"/>
                  <a:pt x="3331110" y="5443"/>
                  <a:pt x="3511296" y="0"/>
                </a:cubicBezTo>
                <a:cubicBezTo>
                  <a:pt x="3687973" y="-19690"/>
                  <a:pt x="3901025" y="-20092"/>
                  <a:pt x="4114800" y="0"/>
                </a:cubicBezTo>
                <a:cubicBezTo>
                  <a:pt x="4336102" y="32988"/>
                  <a:pt x="4416982" y="-5831"/>
                  <a:pt x="4553712" y="0"/>
                </a:cubicBezTo>
                <a:cubicBezTo>
                  <a:pt x="4674310" y="-5056"/>
                  <a:pt x="5080160" y="-12181"/>
                  <a:pt x="5239512" y="0"/>
                </a:cubicBezTo>
                <a:cubicBezTo>
                  <a:pt x="5419031" y="-38513"/>
                  <a:pt x="5691629" y="2226"/>
                  <a:pt x="5843016" y="0"/>
                </a:cubicBezTo>
                <a:cubicBezTo>
                  <a:pt x="5978317" y="-40553"/>
                  <a:pt x="6314754" y="9782"/>
                  <a:pt x="6611112" y="0"/>
                </a:cubicBezTo>
                <a:cubicBezTo>
                  <a:pt x="6973004" y="-17646"/>
                  <a:pt x="7175490" y="18489"/>
                  <a:pt x="7461504" y="0"/>
                </a:cubicBezTo>
                <a:cubicBezTo>
                  <a:pt x="7746737" y="-34159"/>
                  <a:pt x="7962178" y="39853"/>
                  <a:pt x="8229600" y="0"/>
                </a:cubicBezTo>
                <a:cubicBezTo>
                  <a:pt x="8228796" y="5852"/>
                  <a:pt x="8229698" y="10429"/>
                  <a:pt x="8229600" y="18288"/>
                </a:cubicBezTo>
                <a:cubicBezTo>
                  <a:pt x="7944174" y="-29104"/>
                  <a:pt x="7795646" y="-34405"/>
                  <a:pt x="7461504" y="18288"/>
                </a:cubicBezTo>
                <a:cubicBezTo>
                  <a:pt x="7129776" y="51087"/>
                  <a:pt x="7082769" y="31446"/>
                  <a:pt x="6940296" y="18288"/>
                </a:cubicBezTo>
                <a:cubicBezTo>
                  <a:pt x="6799665" y="-15875"/>
                  <a:pt x="6652769" y="31783"/>
                  <a:pt x="6419088" y="18288"/>
                </a:cubicBezTo>
                <a:cubicBezTo>
                  <a:pt x="6143970" y="52275"/>
                  <a:pt x="5863165" y="-16531"/>
                  <a:pt x="5650992" y="18288"/>
                </a:cubicBezTo>
                <a:cubicBezTo>
                  <a:pt x="5419172" y="40606"/>
                  <a:pt x="5309448" y="-405"/>
                  <a:pt x="5129784" y="18288"/>
                </a:cubicBezTo>
                <a:cubicBezTo>
                  <a:pt x="4947928" y="26023"/>
                  <a:pt x="4795021" y="5860"/>
                  <a:pt x="4690872" y="18288"/>
                </a:cubicBezTo>
                <a:cubicBezTo>
                  <a:pt x="4564358" y="-9579"/>
                  <a:pt x="4295485" y="-25280"/>
                  <a:pt x="4087368" y="18288"/>
                </a:cubicBezTo>
                <a:cubicBezTo>
                  <a:pt x="3871704" y="40406"/>
                  <a:pt x="3732927" y="-10898"/>
                  <a:pt x="3401568" y="18288"/>
                </a:cubicBezTo>
                <a:cubicBezTo>
                  <a:pt x="3075889" y="19660"/>
                  <a:pt x="3025898" y="44400"/>
                  <a:pt x="2798064" y="18288"/>
                </a:cubicBezTo>
                <a:cubicBezTo>
                  <a:pt x="2581856" y="-20869"/>
                  <a:pt x="2428311" y="-4900"/>
                  <a:pt x="2276856" y="18288"/>
                </a:cubicBezTo>
                <a:cubicBezTo>
                  <a:pt x="2098246" y="53283"/>
                  <a:pt x="1737531" y="55959"/>
                  <a:pt x="1426464" y="18288"/>
                </a:cubicBezTo>
                <a:cubicBezTo>
                  <a:pt x="1104708" y="26489"/>
                  <a:pt x="1006595" y="15928"/>
                  <a:pt x="740664" y="18288"/>
                </a:cubicBezTo>
                <a:cubicBezTo>
                  <a:pt x="480378" y="33084"/>
                  <a:pt x="202592" y="-12357"/>
                  <a:pt x="0" y="18288"/>
                </a:cubicBezTo>
                <a:cubicBezTo>
                  <a:pt x="888" y="9601"/>
                  <a:pt x="860" y="4150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custGeom>
                    <a:avLst/>
                    <a:gdLst>
                      <a:gd name="connsiteX0" fmla="*/ 0 w 8229600"/>
                      <a:gd name="connsiteY0" fmla="*/ 0 h 18288"/>
                      <a:gd name="connsiteX1" fmla="*/ 521208 w 8229600"/>
                      <a:gd name="connsiteY1" fmla="*/ 0 h 18288"/>
                      <a:gd name="connsiteX2" fmla="*/ 1371600 w 8229600"/>
                      <a:gd name="connsiteY2" fmla="*/ 0 h 18288"/>
                      <a:gd name="connsiteX3" fmla="*/ 2221992 w 8229600"/>
                      <a:gd name="connsiteY3" fmla="*/ 0 h 18288"/>
                      <a:gd name="connsiteX4" fmla="*/ 3072384 w 8229600"/>
                      <a:gd name="connsiteY4" fmla="*/ 0 h 18288"/>
                      <a:gd name="connsiteX5" fmla="*/ 3511296 w 8229600"/>
                      <a:gd name="connsiteY5" fmla="*/ 0 h 18288"/>
                      <a:gd name="connsiteX6" fmla="*/ 4114800 w 8229600"/>
                      <a:gd name="connsiteY6" fmla="*/ 0 h 18288"/>
                      <a:gd name="connsiteX7" fmla="*/ 4553712 w 8229600"/>
                      <a:gd name="connsiteY7" fmla="*/ 0 h 18288"/>
                      <a:gd name="connsiteX8" fmla="*/ 5239512 w 8229600"/>
                      <a:gd name="connsiteY8" fmla="*/ 0 h 18288"/>
                      <a:gd name="connsiteX9" fmla="*/ 5843016 w 8229600"/>
                      <a:gd name="connsiteY9" fmla="*/ 0 h 18288"/>
                      <a:gd name="connsiteX10" fmla="*/ 6611112 w 8229600"/>
                      <a:gd name="connsiteY10" fmla="*/ 0 h 18288"/>
                      <a:gd name="connsiteX11" fmla="*/ 7461504 w 8229600"/>
                      <a:gd name="connsiteY11" fmla="*/ 0 h 18288"/>
                      <a:gd name="connsiteX12" fmla="*/ 8229600 w 8229600"/>
                      <a:gd name="connsiteY12" fmla="*/ 0 h 18288"/>
                      <a:gd name="connsiteX13" fmla="*/ 8229600 w 8229600"/>
                      <a:gd name="connsiteY13" fmla="*/ 18288 h 18288"/>
                      <a:gd name="connsiteX14" fmla="*/ 7461504 w 8229600"/>
                      <a:gd name="connsiteY14" fmla="*/ 18288 h 18288"/>
                      <a:gd name="connsiteX15" fmla="*/ 6940296 w 8229600"/>
                      <a:gd name="connsiteY15" fmla="*/ 18288 h 18288"/>
                      <a:gd name="connsiteX16" fmla="*/ 6419088 w 8229600"/>
                      <a:gd name="connsiteY16" fmla="*/ 18288 h 18288"/>
                      <a:gd name="connsiteX17" fmla="*/ 5650992 w 8229600"/>
                      <a:gd name="connsiteY17" fmla="*/ 18288 h 18288"/>
                      <a:gd name="connsiteX18" fmla="*/ 5129784 w 8229600"/>
                      <a:gd name="connsiteY18" fmla="*/ 18288 h 18288"/>
                      <a:gd name="connsiteX19" fmla="*/ 4690872 w 8229600"/>
                      <a:gd name="connsiteY19" fmla="*/ 18288 h 18288"/>
                      <a:gd name="connsiteX20" fmla="*/ 4087368 w 8229600"/>
                      <a:gd name="connsiteY20" fmla="*/ 18288 h 18288"/>
                      <a:gd name="connsiteX21" fmla="*/ 3401568 w 8229600"/>
                      <a:gd name="connsiteY21" fmla="*/ 18288 h 18288"/>
                      <a:gd name="connsiteX22" fmla="*/ 2798064 w 8229600"/>
                      <a:gd name="connsiteY22" fmla="*/ 18288 h 18288"/>
                      <a:gd name="connsiteX23" fmla="*/ 2276856 w 8229600"/>
                      <a:gd name="connsiteY23" fmla="*/ 18288 h 18288"/>
                      <a:gd name="connsiteX24" fmla="*/ 1426464 w 8229600"/>
                      <a:gd name="connsiteY24" fmla="*/ 18288 h 18288"/>
                      <a:gd name="connsiteX25" fmla="*/ 740664 w 8229600"/>
                      <a:gd name="connsiteY25" fmla="*/ 18288 h 18288"/>
                      <a:gd name="connsiteX26" fmla="*/ 0 w 8229600"/>
                      <a:gd name="connsiteY26" fmla="*/ 18288 h 18288"/>
                      <a:gd name="connsiteX27" fmla="*/ 0 w 8229600"/>
                      <a:gd name="connsiteY27" fmla="*/ 0 h 182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</a:cxnLst>
                    <a:rect l="l" t="t" r="r" b="b"/>
                    <a:pathLst>
                      <a:path w="8229600" h="18288" fill="none" extrusionOk="0">
                        <a:moveTo>
                          <a:pt x="0" y="0"/>
                        </a:moveTo>
                        <a:cubicBezTo>
                          <a:pt x="227594" y="-4267"/>
                          <a:pt x="329693" y="13251"/>
                          <a:pt x="521208" y="0"/>
                        </a:cubicBezTo>
                        <a:cubicBezTo>
                          <a:pt x="712723" y="-13251"/>
                          <a:pt x="1137373" y="-13618"/>
                          <a:pt x="1371600" y="0"/>
                        </a:cubicBezTo>
                        <a:cubicBezTo>
                          <a:pt x="1605827" y="13618"/>
                          <a:pt x="1975382" y="-27374"/>
                          <a:pt x="2221992" y="0"/>
                        </a:cubicBezTo>
                        <a:cubicBezTo>
                          <a:pt x="2468602" y="27374"/>
                          <a:pt x="2863316" y="-20517"/>
                          <a:pt x="3072384" y="0"/>
                        </a:cubicBezTo>
                        <a:cubicBezTo>
                          <a:pt x="3281452" y="20517"/>
                          <a:pt x="3331438" y="10793"/>
                          <a:pt x="3511296" y="0"/>
                        </a:cubicBezTo>
                        <a:cubicBezTo>
                          <a:pt x="3691154" y="-10793"/>
                          <a:pt x="3906405" y="-29737"/>
                          <a:pt x="4114800" y="0"/>
                        </a:cubicBezTo>
                        <a:cubicBezTo>
                          <a:pt x="4323195" y="29737"/>
                          <a:pt x="4428852" y="-2234"/>
                          <a:pt x="4553712" y="0"/>
                        </a:cubicBezTo>
                        <a:cubicBezTo>
                          <a:pt x="4678572" y="2234"/>
                          <a:pt x="5065629" y="29368"/>
                          <a:pt x="5239512" y="0"/>
                        </a:cubicBezTo>
                        <a:cubicBezTo>
                          <a:pt x="5413395" y="-29368"/>
                          <a:pt x="5703888" y="11839"/>
                          <a:pt x="5843016" y="0"/>
                        </a:cubicBezTo>
                        <a:cubicBezTo>
                          <a:pt x="5982144" y="-11839"/>
                          <a:pt x="6260765" y="24719"/>
                          <a:pt x="6611112" y="0"/>
                        </a:cubicBezTo>
                        <a:cubicBezTo>
                          <a:pt x="6961459" y="-24719"/>
                          <a:pt x="7228293" y="32959"/>
                          <a:pt x="7461504" y="0"/>
                        </a:cubicBezTo>
                        <a:cubicBezTo>
                          <a:pt x="7694715" y="-32959"/>
                          <a:pt x="7990029" y="-3422"/>
                          <a:pt x="8229600" y="0"/>
                        </a:cubicBezTo>
                        <a:cubicBezTo>
                          <a:pt x="8228940" y="5812"/>
                          <a:pt x="8229447" y="9773"/>
                          <a:pt x="8229600" y="18288"/>
                        </a:cubicBezTo>
                        <a:cubicBezTo>
                          <a:pt x="7940706" y="-9293"/>
                          <a:pt x="7792584" y="-16009"/>
                          <a:pt x="7461504" y="18288"/>
                        </a:cubicBezTo>
                        <a:cubicBezTo>
                          <a:pt x="7130424" y="52585"/>
                          <a:pt x="7080072" y="43845"/>
                          <a:pt x="6940296" y="18288"/>
                        </a:cubicBezTo>
                        <a:cubicBezTo>
                          <a:pt x="6800520" y="-7269"/>
                          <a:pt x="6672872" y="26671"/>
                          <a:pt x="6419088" y="18288"/>
                        </a:cubicBezTo>
                        <a:cubicBezTo>
                          <a:pt x="6165304" y="9905"/>
                          <a:pt x="5869721" y="4987"/>
                          <a:pt x="5650992" y="18288"/>
                        </a:cubicBezTo>
                        <a:cubicBezTo>
                          <a:pt x="5432263" y="31589"/>
                          <a:pt x="5308310" y="3023"/>
                          <a:pt x="5129784" y="18288"/>
                        </a:cubicBezTo>
                        <a:cubicBezTo>
                          <a:pt x="4951258" y="33553"/>
                          <a:pt x="4799696" y="15357"/>
                          <a:pt x="4690872" y="18288"/>
                        </a:cubicBezTo>
                        <a:cubicBezTo>
                          <a:pt x="4582048" y="21219"/>
                          <a:pt x="4311124" y="-7836"/>
                          <a:pt x="4087368" y="18288"/>
                        </a:cubicBezTo>
                        <a:cubicBezTo>
                          <a:pt x="3863612" y="44412"/>
                          <a:pt x="3730288" y="13374"/>
                          <a:pt x="3401568" y="18288"/>
                        </a:cubicBezTo>
                        <a:cubicBezTo>
                          <a:pt x="3072848" y="23202"/>
                          <a:pt x="3020684" y="32425"/>
                          <a:pt x="2798064" y="18288"/>
                        </a:cubicBezTo>
                        <a:cubicBezTo>
                          <a:pt x="2575444" y="4151"/>
                          <a:pt x="2440915" y="-7352"/>
                          <a:pt x="2276856" y="18288"/>
                        </a:cubicBezTo>
                        <a:cubicBezTo>
                          <a:pt x="2112797" y="43928"/>
                          <a:pt x="1726502" y="-9560"/>
                          <a:pt x="1426464" y="18288"/>
                        </a:cubicBezTo>
                        <a:cubicBezTo>
                          <a:pt x="1126426" y="46136"/>
                          <a:pt x="992925" y="21016"/>
                          <a:pt x="740664" y="18288"/>
                        </a:cubicBezTo>
                        <a:cubicBezTo>
                          <a:pt x="488403" y="15560"/>
                          <a:pt x="195650" y="-16061"/>
                          <a:pt x="0" y="18288"/>
                        </a:cubicBezTo>
                        <a:cubicBezTo>
                          <a:pt x="348" y="9455"/>
                          <a:pt x="654" y="3983"/>
                          <a:pt x="0" y="0"/>
                        </a:cubicBezTo>
                        <a:close/>
                      </a:path>
                      <a:path w="8229600" h="18288" stroke="0" extrusionOk="0">
                        <a:moveTo>
                          <a:pt x="0" y="0"/>
                        </a:moveTo>
                        <a:cubicBezTo>
                          <a:pt x="259263" y="-9445"/>
                          <a:pt x="404731" y="4427"/>
                          <a:pt x="521208" y="0"/>
                        </a:cubicBezTo>
                        <a:cubicBezTo>
                          <a:pt x="637685" y="-4427"/>
                          <a:pt x="839187" y="564"/>
                          <a:pt x="960120" y="0"/>
                        </a:cubicBezTo>
                        <a:cubicBezTo>
                          <a:pt x="1081053" y="-564"/>
                          <a:pt x="1313469" y="-16481"/>
                          <a:pt x="1481328" y="0"/>
                        </a:cubicBezTo>
                        <a:cubicBezTo>
                          <a:pt x="1649187" y="16481"/>
                          <a:pt x="1885247" y="26161"/>
                          <a:pt x="2167128" y="0"/>
                        </a:cubicBezTo>
                        <a:cubicBezTo>
                          <a:pt x="2449009" y="-26161"/>
                          <a:pt x="2761875" y="-22202"/>
                          <a:pt x="2935224" y="0"/>
                        </a:cubicBezTo>
                        <a:cubicBezTo>
                          <a:pt x="3108573" y="22202"/>
                          <a:pt x="3540687" y="-2863"/>
                          <a:pt x="3785616" y="0"/>
                        </a:cubicBezTo>
                        <a:cubicBezTo>
                          <a:pt x="4030545" y="2863"/>
                          <a:pt x="4280774" y="-12442"/>
                          <a:pt x="4636008" y="0"/>
                        </a:cubicBezTo>
                        <a:cubicBezTo>
                          <a:pt x="4991242" y="12442"/>
                          <a:pt x="5025483" y="16914"/>
                          <a:pt x="5239512" y="0"/>
                        </a:cubicBezTo>
                        <a:cubicBezTo>
                          <a:pt x="5453541" y="-16914"/>
                          <a:pt x="5754008" y="16592"/>
                          <a:pt x="6007608" y="0"/>
                        </a:cubicBezTo>
                        <a:cubicBezTo>
                          <a:pt x="6261208" y="-16592"/>
                          <a:pt x="6407957" y="-11909"/>
                          <a:pt x="6693408" y="0"/>
                        </a:cubicBezTo>
                        <a:cubicBezTo>
                          <a:pt x="6978859" y="11909"/>
                          <a:pt x="7015437" y="-20890"/>
                          <a:pt x="7296912" y="0"/>
                        </a:cubicBezTo>
                        <a:cubicBezTo>
                          <a:pt x="7578387" y="20890"/>
                          <a:pt x="7859622" y="46406"/>
                          <a:pt x="8229600" y="0"/>
                        </a:cubicBezTo>
                        <a:cubicBezTo>
                          <a:pt x="8230508" y="6337"/>
                          <a:pt x="8228722" y="11778"/>
                          <a:pt x="8229600" y="18288"/>
                        </a:cubicBezTo>
                        <a:cubicBezTo>
                          <a:pt x="8075287" y="35054"/>
                          <a:pt x="7821366" y="21850"/>
                          <a:pt x="7626096" y="18288"/>
                        </a:cubicBezTo>
                        <a:cubicBezTo>
                          <a:pt x="7430826" y="14726"/>
                          <a:pt x="7320004" y="-9669"/>
                          <a:pt x="7022592" y="18288"/>
                        </a:cubicBezTo>
                        <a:cubicBezTo>
                          <a:pt x="6725180" y="46245"/>
                          <a:pt x="6348804" y="-14025"/>
                          <a:pt x="6172200" y="18288"/>
                        </a:cubicBezTo>
                        <a:cubicBezTo>
                          <a:pt x="5995596" y="50601"/>
                          <a:pt x="5788102" y="22890"/>
                          <a:pt x="5650992" y="18288"/>
                        </a:cubicBezTo>
                        <a:cubicBezTo>
                          <a:pt x="5513882" y="13686"/>
                          <a:pt x="5198399" y="29121"/>
                          <a:pt x="4882896" y="18288"/>
                        </a:cubicBezTo>
                        <a:cubicBezTo>
                          <a:pt x="4567393" y="7455"/>
                          <a:pt x="4557008" y="26965"/>
                          <a:pt x="4443984" y="18288"/>
                        </a:cubicBezTo>
                        <a:cubicBezTo>
                          <a:pt x="4330960" y="9611"/>
                          <a:pt x="4061674" y="28891"/>
                          <a:pt x="3758184" y="18288"/>
                        </a:cubicBezTo>
                        <a:cubicBezTo>
                          <a:pt x="3454694" y="7685"/>
                          <a:pt x="3380392" y="19119"/>
                          <a:pt x="3236976" y="18288"/>
                        </a:cubicBezTo>
                        <a:cubicBezTo>
                          <a:pt x="3093560" y="17457"/>
                          <a:pt x="2632116" y="37607"/>
                          <a:pt x="2386584" y="18288"/>
                        </a:cubicBezTo>
                        <a:cubicBezTo>
                          <a:pt x="2141052" y="-1031"/>
                          <a:pt x="2110884" y="28777"/>
                          <a:pt x="1947672" y="18288"/>
                        </a:cubicBezTo>
                        <a:cubicBezTo>
                          <a:pt x="1784460" y="7799"/>
                          <a:pt x="1535467" y="461"/>
                          <a:pt x="1261872" y="18288"/>
                        </a:cubicBezTo>
                        <a:cubicBezTo>
                          <a:pt x="988277" y="36115"/>
                          <a:pt x="1021096" y="10375"/>
                          <a:pt x="822960" y="18288"/>
                        </a:cubicBezTo>
                        <a:cubicBezTo>
                          <a:pt x="624824" y="26201"/>
                          <a:pt x="298309" y="1283"/>
                          <a:pt x="0" y="18288"/>
                        </a:cubicBezTo>
                        <a:cubicBezTo>
                          <a:pt x="-633" y="12278"/>
                          <a:pt x="-757" y="5867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62B628-6F41-4061-B291-3AF4A27BAA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9369" y="2071316"/>
            <a:ext cx="5035164" cy="4119172"/>
          </a:xfrm>
        </p:spPr>
        <p:txBody>
          <a:bodyPr anchor="t">
            <a:normAutofit/>
          </a:bodyPr>
          <a:lstStyle/>
          <a:p>
            <a:r>
              <a:rPr lang="en-US" sz="1900"/>
              <a:t>All people have unique qualities and different points of view.</a:t>
            </a:r>
          </a:p>
          <a:p>
            <a:pPr marL="0" indent="0">
              <a:buNone/>
            </a:pPr>
            <a:endParaRPr lang="en-US" sz="1900"/>
          </a:p>
          <a:p>
            <a:r>
              <a:rPr lang="en-US" sz="1900"/>
              <a:t>Two things that seem like opposites can both be true.</a:t>
            </a:r>
          </a:p>
          <a:p>
            <a:pPr marL="0" indent="0">
              <a:buNone/>
            </a:pPr>
            <a:endParaRPr lang="en-US" sz="1900"/>
          </a:p>
          <a:p>
            <a:r>
              <a:rPr lang="en-US" sz="1900"/>
              <a:t>Honoring and being open to both sides of a situation is the best approach.  Middle Path </a:t>
            </a:r>
            <a:r>
              <a:rPr lang="en-US" sz="1900" i="1"/>
              <a:t>doesn’t </a:t>
            </a:r>
            <a:r>
              <a:rPr lang="en-US" sz="1900"/>
              <a:t>mean compromise, but means that you're open to acceptance and change.</a:t>
            </a:r>
            <a:endParaRPr lang="en-US" sz="1900">
              <a:cs typeface="Calibri"/>
            </a:endParaRPr>
          </a:p>
        </p:txBody>
      </p:sp>
      <p:pic>
        <p:nvPicPr>
          <p:cNvPr id="17" name="Picture 4" descr="Path through billowing grass">
            <a:extLst>
              <a:ext uri="{FF2B5EF4-FFF2-40B4-BE49-F238E27FC236}">
                <a16:creationId xmlns:a16="http://schemas.microsoft.com/office/drawing/2014/main" id="{3091265E-41BB-1F2D-7C96-6A7B87D6820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9158" r="22680" b="2"/>
          <a:stretch/>
        </p:blipFill>
        <p:spPr>
          <a:xfrm>
            <a:off x="5756743" y="2093976"/>
            <a:ext cx="2955798" cy="4096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52600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1">
            <a:extLst>
              <a:ext uri="{FF2B5EF4-FFF2-40B4-BE49-F238E27FC236}">
                <a16:creationId xmlns:a16="http://schemas.microsoft.com/office/drawing/2014/main" id="{7B831B6F-405A-4B47-B9BB-5CA88F2858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Graphic 6" descr="Head with Gears">
            <a:extLst>
              <a:ext uri="{FF2B5EF4-FFF2-40B4-BE49-F238E27FC236}">
                <a16:creationId xmlns:a16="http://schemas.microsoft.com/office/drawing/2014/main" id="{17157956-FB9E-7F8B-D565-FDBC87ED63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3741" y="2165637"/>
            <a:ext cx="2526726" cy="2526726"/>
          </a:xfrm>
          <a:prstGeom prst="rect">
            <a:avLst/>
          </a:prstGeom>
        </p:spPr>
      </p:pic>
      <p:sp>
        <p:nvSpPr>
          <p:cNvPr id="20" name="Freeform: Shape 13">
            <a:extLst>
              <a:ext uri="{FF2B5EF4-FFF2-40B4-BE49-F238E27FC236}">
                <a16:creationId xmlns:a16="http://schemas.microsoft.com/office/drawing/2014/main" id="{15109354-9C5D-4F8C-B0E6-D1043C7BF2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72494" y="0"/>
            <a:ext cx="5671506" cy="6858000"/>
          </a:xfrm>
          <a:custGeom>
            <a:avLst/>
            <a:gdLst>
              <a:gd name="connsiteX0" fmla="*/ 7529613 w 7529613"/>
              <a:gd name="connsiteY0" fmla="*/ 0 h 6858000"/>
              <a:gd name="connsiteX1" fmla="*/ 1222331 w 7529613"/>
              <a:gd name="connsiteY1" fmla="*/ 0 h 6858000"/>
              <a:gd name="connsiteX2" fmla="*/ 1126483 w 7529613"/>
              <a:gd name="connsiteY2" fmla="*/ 148742 h 6858000"/>
              <a:gd name="connsiteX3" fmla="*/ 767554 w 7529613"/>
              <a:gd name="connsiteY3" fmla="*/ 819975 h 6858000"/>
              <a:gd name="connsiteX4" fmla="*/ 742103 w 7529613"/>
              <a:gd name="connsiteY4" fmla="*/ 854514 h 6858000"/>
              <a:gd name="connsiteX5" fmla="*/ 785881 w 7529613"/>
              <a:gd name="connsiteY5" fmla="*/ 750263 h 6858000"/>
              <a:gd name="connsiteX6" fmla="*/ 978978 w 7529613"/>
              <a:gd name="connsiteY6" fmla="*/ 331786 h 6858000"/>
              <a:gd name="connsiteX7" fmla="*/ 1155717 w 7529613"/>
              <a:gd name="connsiteY7" fmla="*/ 0 h 6858000"/>
              <a:gd name="connsiteX8" fmla="*/ 1098249 w 7529613"/>
              <a:gd name="connsiteY8" fmla="*/ 0 h 6858000"/>
              <a:gd name="connsiteX9" fmla="*/ 991458 w 7529613"/>
              <a:gd name="connsiteY9" fmla="*/ 196614 h 6858000"/>
              <a:gd name="connsiteX10" fmla="*/ 493941 w 7529613"/>
              <a:gd name="connsiteY10" fmla="*/ 1371196 h 6858000"/>
              <a:gd name="connsiteX11" fmla="*/ 46485 w 7529613"/>
              <a:gd name="connsiteY11" fmla="*/ 3331516 h 6858000"/>
              <a:gd name="connsiteX12" fmla="*/ 12252 w 7529613"/>
              <a:gd name="connsiteY12" fmla="*/ 4357388 h 6858000"/>
              <a:gd name="connsiteX13" fmla="*/ 170821 w 7529613"/>
              <a:gd name="connsiteY13" fmla="*/ 5552906 h 6858000"/>
              <a:gd name="connsiteX14" fmla="*/ 537265 w 7529613"/>
              <a:gd name="connsiteY14" fmla="*/ 6828295 h 6858000"/>
              <a:gd name="connsiteX15" fmla="*/ 549692 w 7529613"/>
              <a:gd name="connsiteY15" fmla="*/ 6858000 h 6858000"/>
              <a:gd name="connsiteX16" fmla="*/ 602234 w 7529613"/>
              <a:gd name="connsiteY16" fmla="*/ 6858000 h 6858000"/>
              <a:gd name="connsiteX17" fmla="*/ 595414 w 7529613"/>
              <a:gd name="connsiteY17" fmla="*/ 6841549 h 6858000"/>
              <a:gd name="connsiteX18" fmla="*/ 364260 w 7529613"/>
              <a:gd name="connsiteY18" fmla="*/ 6142729 h 6858000"/>
              <a:gd name="connsiteX19" fmla="*/ 213071 w 7529613"/>
              <a:gd name="connsiteY19" fmla="*/ 5513923 h 6858000"/>
              <a:gd name="connsiteX20" fmla="*/ 211290 w 7529613"/>
              <a:gd name="connsiteY20" fmla="*/ 5480401 h 6858000"/>
              <a:gd name="connsiteX21" fmla="*/ 311446 w 7529613"/>
              <a:gd name="connsiteY21" fmla="*/ 5830359 h 6858000"/>
              <a:gd name="connsiteX22" fmla="*/ 622963 w 7529613"/>
              <a:gd name="connsiteY22" fmla="*/ 6670527 h 6858000"/>
              <a:gd name="connsiteX23" fmla="*/ 710464 w 7529613"/>
              <a:gd name="connsiteY23" fmla="*/ 6858000 h 6858000"/>
              <a:gd name="connsiteX24" fmla="*/ 7529613 w 7529613"/>
              <a:gd name="connsiteY2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7529613" h="6858000">
                <a:moveTo>
                  <a:pt x="7529613" y="0"/>
                </a:moveTo>
                <a:lnTo>
                  <a:pt x="1222331" y="0"/>
                </a:lnTo>
                <a:lnTo>
                  <a:pt x="1126483" y="148742"/>
                </a:lnTo>
                <a:cubicBezTo>
                  <a:pt x="995323" y="365513"/>
                  <a:pt x="876174" y="589569"/>
                  <a:pt x="767554" y="819975"/>
                </a:cubicBezTo>
                <a:cubicBezTo>
                  <a:pt x="762210" y="833492"/>
                  <a:pt x="753441" y="845393"/>
                  <a:pt x="742103" y="854514"/>
                </a:cubicBezTo>
                <a:cubicBezTo>
                  <a:pt x="756737" y="819849"/>
                  <a:pt x="770991" y="784928"/>
                  <a:pt x="785881" y="750263"/>
                </a:cubicBezTo>
                <a:cubicBezTo>
                  <a:pt x="846713" y="608712"/>
                  <a:pt x="910948" y="469145"/>
                  <a:pt x="978978" y="331786"/>
                </a:cubicBezTo>
                <a:lnTo>
                  <a:pt x="1155717" y="0"/>
                </a:lnTo>
                <a:lnTo>
                  <a:pt x="1098249" y="0"/>
                </a:lnTo>
                <a:lnTo>
                  <a:pt x="991458" y="196614"/>
                </a:lnTo>
                <a:cubicBezTo>
                  <a:pt x="797017" y="573253"/>
                  <a:pt x="633548" y="966066"/>
                  <a:pt x="493941" y="1371196"/>
                </a:cubicBezTo>
                <a:cubicBezTo>
                  <a:pt x="276630" y="2007265"/>
                  <a:pt x="126659" y="2664286"/>
                  <a:pt x="46485" y="3331516"/>
                </a:cubicBezTo>
                <a:cubicBezTo>
                  <a:pt x="4488" y="3672965"/>
                  <a:pt x="-14219" y="4013908"/>
                  <a:pt x="12252" y="4357388"/>
                </a:cubicBezTo>
                <a:cubicBezTo>
                  <a:pt x="43558" y="4758899"/>
                  <a:pt x="90773" y="5157998"/>
                  <a:pt x="170821" y="5552906"/>
                </a:cubicBezTo>
                <a:cubicBezTo>
                  <a:pt x="259109" y="5988893"/>
                  <a:pt x="378967" y="6414594"/>
                  <a:pt x="537265" y="6828295"/>
                </a:cubicBezTo>
                <a:lnTo>
                  <a:pt x="549692" y="6858000"/>
                </a:lnTo>
                <a:lnTo>
                  <a:pt x="602234" y="6858000"/>
                </a:lnTo>
                <a:lnTo>
                  <a:pt x="595414" y="6841549"/>
                </a:lnTo>
                <a:cubicBezTo>
                  <a:pt x="507884" y="6614016"/>
                  <a:pt x="431296" y="6380817"/>
                  <a:pt x="364260" y="6142729"/>
                </a:cubicBezTo>
                <a:cubicBezTo>
                  <a:pt x="305974" y="5935370"/>
                  <a:pt x="262958" y="5723695"/>
                  <a:pt x="213071" y="5513923"/>
                </a:cubicBezTo>
                <a:cubicBezTo>
                  <a:pt x="211892" y="5502788"/>
                  <a:pt x="211299" y="5491601"/>
                  <a:pt x="211290" y="5480401"/>
                </a:cubicBezTo>
                <a:cubicBezTo>
                  <a:pt x="247814" y="5607635"/>
                  <a:pt x="276958" y="5719759"/>
                  <a:pt x="311446" y="5830359"/>
                </a:cubicBezTo>
                <a:cubicBezTo>
                  <a:pt x="401357" y="6118381"/>
                  <a:pt x="505060" y="6398531"/>
                  <a:pt x="622963" y="6670527"/>
                </a:cubicBezTo>
                <a:lnTo>
                  <a:pt x="710464" y="6858000"/>
                </a:lnTo>
                <a:lnTo>
                  <a:pt x="7529613" y="6858000"/>
                </a:lnTo>
                <a:close/>
              </a:path>
            </a:pathLst>
          </a:custGeom>
          <a:solidFill>
            <a:schemeClr val="accent2"/>
          </a:solidFill>
          <a:ln w="685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54679FE-7A32-5A93-7D0D-070DED73F3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9515" y="457201"/>
            <a:ext cx="4002953" cy="1835911"/>
          </a:xfrm>
        </p:spPr>
        <p:txBody>
          <a:bodyPr anchor="b">
            <a:normAutofit/>
          </a:bodyPr>
          <a:lstStyle/>
          <a:p>
            <a:r>
              <a:rPr lang="en-US" sz="4700">
                <a:solidFill>
                  <a:srgbClr val="FFFFFF"/>
                </a:solidFill>
                <a:cs typeface="Calibri"/>
              </a:rPr>
              <a:t>MINDFULNESS</a:t>
            </a:r>
            <a:endParaRPr lang="en-US" sz="4700">
              <a:solidFill>
                <a:srgbClr val="FFFFFF"/>
              </a:solidFill>
            </a:endParaRPr>
          </a:p>
        </p:txBody>
      </p:sp>
      <p:sp>
        <p:nvSpPr>
          <p:cNvPr id="21" name="sketch line">
            <a:extLst>
              <a:ext uri="{FF2B5EF4-FFF2-40B4-BE49-F238E27FC236}">
                <a16:creationId xmlns:a16="http://schemas.microsoft.com/office/drawing/2014/main" id="{49B530FE-A87D-41A0-A920-ADC6539EAA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19514" y="2560829"/>
            <a:ext cx="3771900" cy="18288"/>
          </a:xfrm>
          <a:custGeom>
            <a:avLst/>
            <a:gdLst>
              <a:gd name="connsiteX0" fmla="*/ 0 w 3771900"/>
              <a:gd name="connsiteY0" fmla="*/ 0 h 18288"/>
              <a:gd name="connsiteX1" fmla="*/ 704088 w 3771900"/>
              <a:gd name="connsiteY1" fmla="*/ 0 h 18288"/>
              <a:gd name="connsiteX2" fmla="*/ 1370457 w 3771900"/>
              <a:gd name="connsiteY2" fmla="*/ 0 h 18288"/>
              <a:gd name="connsiteX3" fmla="*/ 2036826 w 3771900"/>
              <a:gd name="connsiteY3" fmla="*/ 0 h 18288"/>
              <a:gd name="connsiteX4" fmla="*/ 2552319 w 3771900"/>
              <a:gd name="connsiteY4" fmla="*/ 0 h 18288"/>
              <a:gd name="connsiteX5" fmla="*/ 3105531 w 3771900"/>
              <a:gd name="connsiteY5" fmla="*/ 0 h 18288"/>
              <a:gd name="connsiteX6" fmla="*/ 3771900 w 3771900"/>
              <a:gd name="connsiteY6" fmla="*/ 0 h 18288"/>
              <a:gd name="connsiteX7" fmla="*/ 3771900 w 3771900"/>
              <a:gd name="connsiteY7" fmla="*/ 18288 h 18288"/>
              <a:gd name="connsiteX8" fmla="*/ 3143250 w 3771900"/>
              <a:gd name="connsiteY8" fmla="*/ 18288 h 18288"/>
              <a:gd name="connsiteX9" fmla="*/ 2627757 w 3771900"/>
              <a:gd name="connsiteY9" fmla="*/ 18288 h 18288"/>
              <a:gd name="connsiteX10" fmla="*/ 2112264 w 3771900"/>
              <a:gd name="connsiteY10" fmla="*/ 18288 h 18288"/>
              <a:gd name="connsiteX11" fmla="*/ 1445895 w 3771900"/>
              <a:gd name="connsiteY11" fmla="*/ 18288 h 18288"/>
              <a:gd name="connsiteX12" fmla="*/ 892683 w 3771900"/>
              <a:gd name="connsiteY12" fmla="*/ 18288 h 18288"/>
              <a:gd name="connsiteX13" fmla="*/ 0 w 3771900"/>
              <a:gd name="connsiteY13" fmla="*/ 18288 h 18288"/>
              <a:gd name="connsiteX14" fmla="*/ 0 w 3771900"/>
              <a:gd name="connsiteY14" fmla="*/ 0 h 18288"/>
              <a:gd name="connsiteX0" fmla="*/ 0 w 3771900"/>
              <a:gd name="connsiteY0" fmla="*/ 0 h 18288"/>
              <a:gd name="connsiteX1" fmla="*/ 590931 w 3771900"/>
              <a:gd name="connsiteY1" fmla="*/ 0 h 18288"/>
              <a:gd name="connsiteX2" fmla="*/ 1106424 w 3771900"/>
              <a:gd name="connsiteY2" fmla="*/ 0 h 18288"/>
              <a:gd name="connsiteX3" fmla="*/ 1810512 w 3771900"/>
              <a:gd name="connsiteY3" fmla="*/ 0 h 18288"/>
              <a:gd name="connsiteX4" fmla="*/ 2401443 w 3771900"/>
              <a:gd name="connsiteY4" fmla="*/ 0 h 18288"/>
              <a:gd name="connsiteX5" fmla="*/ 2992374 w 3771900"/>
              <a:gd name="connsiteY5" fmla="*/ 0 h 18288"/>
              <a:gd name="connsiteX6" fmla="*/ 3771900 w 3771900"/>
              <a:gd name="connsiteY6" fmla="*/ 0 h 18288"/>
              <a:gd name="connsiteX7" fmla="*/ 3771900 w 3771900"/>
              <a:gd name="connsiteY7" fmla="*/ 18288 h 18288"/>
              <a:gd name="connsiteX8" fmla="*/ 3143250 w 3771900"/>
              <a:gd name="connsiteY8" fmla="*/ 18288 h 18288"/>
              <a:gd name="connsiteX9" fmla="*/ 2627757 w 3771900"/>
              <a:gd name="connsiteY9" fmla="*/ 18288 h 18288"/>
              <a:gd name="connsiteX10" fmla="*/ 1999107 w 3771900"/>
              <a:gd name="connsiteY10" fmla="*/ 18288 h 18288"/>
              <a:gd name="connsiteX11" fmla="*/ 1370457 w 3771900"/>
              <a:gd name="connsiteY11" fmla="*/ 18288 h 18288"/>
              <a:gd name="connsiteX12" fmla="*/ 779526 w 3771900"/>
              <a:gd name="connsiteY12" fmla="*/ 18288 h 18288"/>
              <a:gd name="connsiteX13" fmla="*/ 0 w 3771900"/>
              <a:gd name="connsiteY13" fmla="*/ 18288 h 18288"/>
              <a:gd name="connsiteX14" fmla="*/ 0 w 3771900"/>
              <a:gd name="connsiteY14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771900" h="18288" fill="none" extrusionOk="0">
                <a:moveTo>
                  <a:pt x="0" y="0"/>
                </a:moveTo>
                <a:cubicBezTo>
                  <a:pt x="287436" y="-36175"/>
                  <a:pt x="366245" y="33246"/>
                  <a:pt x="704088" y="0"/>
                </a:cubicBezTo>
                <a:cubicBezTo>
                  <a:pt x="1023542" y="-9212"/>
                  <a:pt x="1135888" y="21706"/>
                  <a:pt x="1370457" y="0"/>
                </a:cubicBezTo>
                <a:cubicBezTo>
                  <a:pt x="1612643" y="1012"/>
                  <a:pt x="1918282" y="-28472"/>
                  <a:pt x="2036826" y="0"/>
                </a:cubicBezTo>
                <a:cubicBezTo>
                  <a:pt x="2158661" y="40105"/>
                  <a:pt x="2354247" y="26415"/>
                  <a:pt x="2552319" y="0"/>
                </a:cubicBezTo>
                <a:cubicBezTo>
                  <a:pt x="2716777" y="-17114"/>
                  <a:pt x="2824915" y="23043"/>
                  <a:pt x="3105531" y="0"/>
                </a:cubicBezTo>
                <a:cubicBezTo>
                  <a:pt x="3381044" y="-32429"/>
                  <a:pt x="3596902" y="3395"/>
                  <a:pt x="3771900" y="0"/>
                </a:cubicBezTo>
                <a:cubicBezTo>
                  <a:pt x="3771609" y="9035"/>
                  <a:pt x="3771801" y="15148"/>
                  <a:pt x="3771900" y="18288"/>
                </a:cubicBezTo>
                <a:cubicBezTo>
                  <a:pt x="3457794" y="19957"/>
                  <a:pt x="3415448" y="-15179"/>
                  <a:pt x="3143250" y="18288"/>
                </a:cubicBezTo>
                <a:cubicBezTo>
                  <a:pt x="2866953" y="44091"/>
                  <a:pt x="2852564" y="22861"/>
                  <a:pt x="2627757" y="18288"/>
                </a:cubicBezTo>
                <a:cubicBezTo>
                  <a:pt x="2412632" y="15061"/>
                  <a:pt x="2228768" y="-1260"/>
                  <a:pt x="2112264" y="18288"/>
                </a:cubicBezTo>
                <a:cubicBezTo>
                  <a:pt x="1975640" y="66897"/>
                  <a:pt x="1635725" y="-13484"/>
                  <a:pt x="1445895" y="18288"/>
                </a:cubicBezTo>
                <a:cubicBezTo>
                  <a:pt x="1247266" y="8685"/>
                  <a:pt x="1124650" y="19647"/>
                  <a:pt x="892683" y="18288"/>
                </a:cubicBezTo>
                <a:cubicBezTo>
                  <a:pt x="637653" y="4646"/>
                  <a:pt x="185278" y="-30427"/>
                  <a:pt x="0" y="18288"/>
                </a:cubicBezTo>
                <a:cubicBezTo>
                  <a:pt x="-470" y="12661"/>
                  <a:pt x="773" y="6041"/>
                  <a:pt x="0" y="0"/>
                </a:cubicBezTo>
                <a:close/>
              </a:path>
              <a:path w="3771900" h="18288" stroke="0" extrusionOk="0">
                <a:moveTo>
                  <a:pt x="0" y="0"/>
                </a:moveTo>
                <a:cubicBezTo>
                  <a:pt x="191819" y="-28991"/>
                  <a:pt x="417180" y="8728"/>
                  <a:pt x="590931" y="0"/>
                </a:cubicBezTo>
                <a:cubicBezTo>
                  <a:pt x="784185" y="36025"/>
                  <a:pt x="942031" y="-7179"/>
                  <a:pt x="1106424" y="0"/>
                </a:cubicBezTo>
                <a:cubicBezTo>
                  <a:pt x="1308616" y="2226"/>
                  <a:pt x="1630174" y="34516"/>
                  <a:pt x="1810512" y="0"/>
                </a:cubicBezTo>
                <a:cubicBezTo>
                  <a:pt x="2022091" y="-3811"/>
                  <a:pt x="2188284" y="60598"/>
                  <a:pt x="2401443" y="0"/>
                </a:cubicBezTo>
                <a:cubicBezTo>
                  <a:pt x="2637014" y="-16349"/>
                  <a:pt x="2745608" y="-42652"/>
                  <a:pt x="2992374" y="0"/>
                </a:cubicBezTo>
                <a:cubicBezTo>
                  <a:pt x="3199629" y="42236"/>
                  <a:pt x="3496969" y="9414"/>
                  <a:pt x="3771900" y="0"/>
                </a:cubicBezTo>
                <a:cubicBezTo>
                  <a:pt x="3771420" y="6734"/>
                  <a:pt x="3771655" y="13051"/>
                  <a:pt x="3771900" y="18288"/>
                </a:cubicBezTo>
                <a:cubicBezTo>
                  <a:pt x="3462953" y="18781"/>
                  <a:pt x="3361132" y="1005"/>
                  <a:pt x="3143250" y="18288"/>
                </a:cubicBezTo>
                <a:cubicBezTo>
                  <a:pt x="2921481" y="34309"/>
                  <a:pt x="2854045" y="33328"/>
                  <a:pt x="2627757" y="18288"/>
                </a:cubicBezTo>
                <a:cubicBezTo>
                  <a:pt x="2409270" y="9750"/>
                  <a:pt x="2187246" y="-7226"/>
                  <a:pt x="1999107" y="18288"/>
                </a:cubicBezTo>
                <a:cubicBezTo>
                  <a:pt x="1815666" y="58826"/>
                  <a:pt x="1527808" y="-26152"/>
                  <a:pt x="1370457" y="18288"/>
                </a:cubicBezTo>
                <a:cubicBezTo>
                  <a:pt x="1214923" y="5764"/>
                  <a:pt x="1016212" y="-1456"/>
                  <a:pt x="779526" y="18288"/>
                </a:cubicBezTo>
                <a:cubicBezTo>
                  <a:pt x="536663" y="13268"/>
                  <a:pt x="178663" y="4126"/>
                  <a:pt x="0" y="18288"/>
                </a:cubicBezTo>
                <a:cubicBezTo>
                  <a:pt x="675" y="10011"/>
                  <a:pt x="125" y="8388"/>
                  <a:pt x="0" y="0"/>
                </a:cubicBezTo>
                <a:close/>
              </a:path>
              <a:path w="3771900" h="18288" fill="none" stroke="0" extrusionOk="0">
                <a:moveTo>
                  <a:pt x="0" y="0"/>
                </a:moveTo>
                <a:cubicBezTo>
                  <a:pt x="271103" y="-25687"/>
                  <a:pt x="370438" y="30140"/>
                  <a:pt x="704088" y="0"/>
                </a:cubicBezTo>
                <a:cubicBezTo>
                  <a:pt x="1051115" y="-25477"/>
                  <a:pt x="1106895" y="16187"/>
                  <a:pt x="1370457" y="0"/>
                </a:cubicBezTo>
                <a:cubicBezTo>
                  <a:pt x="1595146" y="2237"/>
                  <a:pt x="1896955" y="5767"/>
                  <a:pt x="2036826" y="0"/>
                </a:cubicBezTo>
                <a:cubicBezTo>
                  <a:pt x="2142627" y="2170"/>
                  <a:pt x="2421721" y="38840"/>
                  <a:pt x="2552319" y="0"/>
                </a:cubicBezTo>
                <a:cubicBezTo>
                  <a:pt x="2724848" y="-23030"/>
                  <a:pt x="2834005" y="15708"/>
                  <a:pt x="3105531" y="0"/>
                </a:cubicBezTo>
                <a:cubicBezTo>
                  <a:pt x="3342444" y="-24681"/>
                  <a:pt x="3609910" y="18784"/>
                  <a:pt x="3771900" y="0"/>
                </a:cubicBezTo>
                <a:cubicBezTo>
                  <a:pt x="3771328" y="8167"/>
                  <a:pt x="3771537" y="15177"/>
                  <a:pt x="3771900" y="18288"/>
                </a:cubicBezTo>
                <a:cubicBezTo>
                  <a:pt x="3464839" y="21068"/>
                  <a:pt x="3426011" y="-5801"/>
                  <a:pt x="3143250" y="18288"/>
                </a:cubicBezTo>
                <a:cubicBezTo>
                  <a:pt x="2863841" y="43255"/>
                  <a:pt x="2853465" y="28308"/>
                  <a:pt x="2627757" y="18288"/>
                </a:cubicBezTo>
                <a:cubicBezTo>
                  <a:pt x="2409491" y="18900"/>
                  <a:pt x="2243209" y="25448"/>
                  <a:pt x="2112264" y="18288"/>
                </a:cubicBezTo>
                <a:cubicBezTo>
                  <a:pt x="1997644" y="61180"/>
                  <a:pt x="1680001" y="64423"/>
                  <a:pt x="1445895" y="18288"/>
                </a:cubicBezTo>
                <a:cubicBezTo>
                  <a:pt x="1252635" y="3548"/>
                  <a:pt x="1127940" y="-648"/>
                  <a:pt x="892683" y="18288"/>
                </a:cubicBezTo>
                <a:cubicBezTo>
                  <a:pt x="631867" y="19114"/>
                  <a:pt x="176899" y="-29012"/>
                  <a:pt x="0" y="18288"/>
                </a:cubicBezTo>
                <a:cubicBezTo>
                  <a:pt x="-201" y="11951"/>
                  <a:pt x="215" y="4870"/>
                  <a:pt x="0" y="0"/>
                </a:cubicBezTo>
                <a:close/>
              </a:path>
            </a:pathLst>
          </a:custGeom>
          <a:solidFill>
            <a:srgbClr val="FFFFFF"/>
          </a:solidFill>
          <a:ln w="38100" cap="rnd">
            <a:solidFill>
              <a:srgbClr val="FFFFFF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3771900"/>
                      <a:gd name="connsiteY0" fmla="*/ 0 h 18288"/>
                      <a:gd name="connsiteX1" fmla="*/ 704088 w 3771900"/>
                      <a:gd name="connsiteY1" fmla="*/ 0 h 18288"/>
                      <a:gd name="connsiteX2" fmla="*/ 1370457 w 3771900"/>
                      <a:gd name="connsiteY2" fmla="*/ 0 h 18288"/>
                      <a:gd name="connsiteX3" fmla="*/ 2036826 w 3771900"/>
                      <a:gd name="connsiteY3" fmla="*/ 0 h 18288"/>
                      <a:gd name="connsiteX4" fmla="*/ 2552319 w 3771900"/>
                      <a:gd name="connsiteY4" fmla="*/ 0 h 18288"/>
                      <a:gd name="connsiteX5" fmla="*/ 3105531 w 3771900"/>
                      <a:gd name="connsiteY5" fmla="*/ 0 h 18288"/>
                      <a:gd name="connsiteX6" fmla="*/ 3771900 w 3771900"/>
                      <a:gd name="connsiteY6" fmla="*/ 0 h 18288"/>
                      <a:gd name="connsiteX7" fmla="*/ 3771900 w 3771900"/>
                      <a:gd name="connsiteY7" fmla="*/ 18288 h 18288"/>
                      <a:gd name="connsiteX8" fmla="*/ 3143250 w 3771900"/>
                      <a:gd name="connsiteY8" fmla="*/ 18288 h 18288"/>
                      <a:gd name="connsiteX9" fmla="*/ 2627757 w 3771900"/>
                      <a:gd name="connsiteY9" fmla="*/ 18288 h 18288"/>
                      <a:gd name="connsiteX10" fmla="*/ 2112264 w 3771900"/>
                      <a:gd name="connsiteY10" fmla="*/ 18288 h 18288"/>
                      <a:gd name="connsiteX11" fmla="*/ 1445895 w 3771900"/>
                      <a:gd name="connsiteY11" fmla="*/ 18288 h 18288"/>
                      <a:gd name="connsiteX12" fmla="*/ 892683 w 3771900"/>
                      <a:gd name="connsiteY12" fmla="*/ 18288 h 18288"/>
                      <a:gd name="connsiteX13" fmla="*/ 0 w 3771900"/>
                      <a:gd name="connsiteY13" fmla="*/ 18288 h 18288"/>
                      <a:gd name="connsiteX14" fmla="*/ 0 w 3771900"/>
                      <a:gd name="connsiteY14" fmla="*/ 0 h 182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</a:cxnLst>
                    <a:rect l="l" t="t" r="r" b="b"/>
                    <a:pathLst>
                      <a:path w="3771900" h="18288" fill="none" extrusionOk="0">
                        <a:moveTo>
                          <a:pt x="0" y="0"/>
                        </a:moveTo>
                        <a:cubicBezTo>
                          <a:pt x="285982" y="-16509"/>
                          <a:pt x="373591" y="28957"/>
                          <a:pt x="704088" y="0"/>
                        </a:cubicBezTo>
                        <a:cubicBezTo>
                          <a:pt x="1034585" y="-28957"/>
                          <a:pt x="1127575" y="15529"/>
                          <a:pt x="1370457" y="0"/>
                        </a:cubicBezTo>
                        <a:cubicBezTo>
                          <a:pt x="1613339" y="-15529"/>
                          <a:pt x="1901330" y="-18417"/>
                          <a:pt x="2036826" y="0"/>
                        </a:cubicBezTo>
                        <a:cubicBezTo>
                          <a:pt x="2172322" y="18417"/>
                          <a:pt x="2391554" y="24426"/>
                          <a:pt x="2552319" y="0"/>
                        </a:cubicBezTo>
                        <a:cubicBezTo>
                          <a:pt x="2713084" y="-24426"/>
                          <a:pt x="2832344" y="19126"/>
                          <a:pt x="3105531" y="0"/>
                        </a:cubicBezTo>
                        <a:cubicBezTo>
                          <a:pt x="3378718" y="-19126"/>
                          <a:pt x="3624591" y="4962"/>
                          <a:pt x="3771900" y="0"/>
                        </a:cubicBezTo>
                        <a:cubicBezTo>
                          <a:pt x="3771400" y="8855"/>
                          <a:pt x="3772009" y="14521"/>
                          <a:pt x="3771900" y="18288"/>
                        </a:cubicBezTo>
                        <a:cubicBezTo>
                          <a:pt x="3458898" y="17742"/>
                          <a:pt x="3421743" y="-6827"/>
                          <a:pt x="3143250" y="18288"/>
                        </a:cubicBezTo>
                        <a:cubicBezTo>
                          <a:pt x="2864757" y="43403"/>
                          <a:pt x="2852800" y="27764"/>
                          <a:pt x="2627757" y="18288"/>
                        </a:cubicBezTo>
                        <a:cubicBezTo>
                          <a:pt x="2402714" y="8812"/>
                          <a:pt x="2240384" y="-3809"/>
                          <a:pt x="2112264" y="18288"/>
                        </a:cubicBezTo>
                        <a:cubicBezTo>
                          <a:pt x="1984144" y="40385"/>
                          <a:pt x="1648028" y="25259"/>
                          <a:pt x="1445895" y="18288"/>
                        </a:cubicBezTo>
                        <a:cubicBezTo>
                          <a:pt x="1243762" y="11317"/>
                          <a:pt x="1123026" y="22466"/>
                          <a:pt x="892683" y="18288"/>
                        </a:cubicBezTo>
                        <a:cubicBezTo>
                          <a:pt x="662340" y="14110"/>
                          <a:pt x="180978" y="-26198"/>
                          <a:pt x="0" y="18288"/>
                        </a:cubicBezTo>
                        <a:cubicBezTo>
                          <a:pt x="683" y="12014"/>
                          <a:pt x="724" y="5908"/>
                          <a:pt x="0" y="0"/>
                        </a:cubicBezTo>
                        <a:close/>
                      </a:path>
                      <a:path w="3771900" h="18288" stroke="0" extrusionOk="0">
                        <a:moveTo>
                          <a:pt x="0" y="0"/>
                        </a:moveTo>
                        <a:cubicBezTo>
                          <a:pt x="168080" y="-24280"/>
                          <a:pt x="426899" y="-27643"/>
                          <a:pt x="590931" y="0"/>
                        </a:cubicBezTo>
                        <a:cubicBezTo>
                          <a:pt x="754963" y="27643"/>
                          <a:pt x="943937" y="-964"/>
                          <a:pt x="1106424" y="0"/>
                        </a:cubicBezTo>
                        <a:cubicBezTo>
                          <a:pt x="1268911" y="964"/>
                          <a:pt x="1620128" y="24107"/>
                          <a:pt x="1810512" y="0"/>
                        </a:cubicBezTo>
                        <a:cubicBezTo>
                          <a:pt x="2000896" y="-24107"/>
                          <a:pt x="2173109" y="23508"/>
                          <a:pt x="2401443" y="0"/>
                        </a:cubicBezTo>
                        <a:cubicBezTo>
                          <a:pt x="2629777" y="-23508"/>
                          <a:pt x="2762620" y="-19902"/>
                          <a:pt x="2992374" y="0"/>
                        </a:cubicBezTo>
                        <a:cubicBezTo>
                          <a:pt x="3222128" y="19902"/>
                          <a:pt x="3483193" y="6322"/>
                          <a:pt x="3771900" y="0"/>
                        </a:cubicBezTo>
                        <a:cubicBezTo>
                          <a:pt x="3771002" y="7180"/>
                          <a:pt x="3772069" y="13790"/>
                          <a:pt x="3771900" y="18288"/>
                        </a:cubicBezTo>
                        <a:cubicBezTo>
                          <a:pt x="3466427" y="17166"/>
                          <a:pt x="3360902" y="-2444"/>
                          <a:pt x="3143250" y="18288"/>
                        </a:cubicBezTo>
                        <a:cubicBezTo>
                          <a:pt x="2925598" y="39020"/>
                          <a:pt x="2852709" y="34774"/>
                          <a:pt x="2627757" y="18288"/>
                        </a:cubicBezTo>
                        <a:cubicBezTo>
                          <a:pt x="2402805" y="1802"/>
                          <a:pt x="2156087" y="-12568"/>
                          <a:pt x="1999107" y="18288"/>
                        </a:cubicBezTo>
                        <a:cubicBezTo>
                          <a:pt x="1842127" y="49144"/>
                          <a:pt x="1528676" y="3672"/>
                          <a:pt x="1370457" y="18288"/>
                        </a:cubicBezTo>
                        <a:cubicBezTo>
                          <a:pt x="1212238" y="32905"/>
                          <a:pt x="1007440" y="24475"/>
                          <a:pt x="779526" y="18288"/>
                        </a:cubicBezTo>
                        <a:cubicBezTo>
                          <a:pt x="551612" y="12101"/>
                          <a:pt x="175765" y="8638"/>
                          <a:pt x="0" y="18288"/>
                        </a:cubicBezTo>
                        <a:cubicBezTo>
                          <a:pt x="571" y="10093"/>
                          <a:pt x="-125" y="8407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28FADE-0692-B524-D649-5DB0CFA1B6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19515" y="2798064"/>
            <a:ext cx="4095821" cy="3417611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2000" dirty="0">
                <a:solidFill>
                  <a:srgbClr val="FFFFFF"/>
                </a:solidFill>
                <a:cs typeface="Calibri"/>
              </a:rPr>
              <a:t>Focusing on the present moment</a:t>
            </a:r>
          </a:p>
          <a:p>
            <a:r>
              <a:rPr lang="en-US" sz="2000" dirty="0">
                <a:solidFill>
                  <a:srgbClr val="FFFFFF"/>
                </a:solidFill>
                <a:cs typeface="Calibri"/>
              </a:rPr>
              <a:t>Alert on what is happening in the moment without judgment</a:t>
            </a:r>
          </a:p>
          <a:p>
            <a:pPr marL="0" indent="0">
              <a:buNone/>
            </a:pPr>
            <a:endParaRPr lang="en-US" sz="2000" dirty="0">
              <a:solidFill>
                <a:srgbClr val="FFFFFF"/>
              </a:solidFill>
              <a:cs typeface="Calibri"/>
            </a:endParaRPr>
          </a:p>
          <a:p>
            <a:r>
              <a:rPr lang="en-US" sz="2000" dirty="0">
                <a:solidFill>
                  <a:srgbClr val="FFFFFF"/>
                </a:solidFill>
                <a:cs typeface="Calibri"/>
              </a:rPr>
              <a:t>Leads to control of thoughts, emotions and behaviors instead of those being in control of you</a:t>
            </a:r>
          </a:p>
          <a:p>
            <a:pPr marL="0" indent="0">
              <a:buNone/>
            </a:pPr>
            <a:endParaRPr lang="en-US" sz="2000" dirty="0">
              <a:solidFill>
                <a:srgbClr val="FFFFFF"/>
              </a:solidFill>
              <a:cs typeface="Calibri"/>
            </a:endParaRPr>
          </a:p>
          <a:p>
            <a:r>
              <a:rPr lang="en-US" sz="2000" dirty="0">
                <a:solidFill>
                  <a:srgbClr val="FFFFFF"/>
                </a:solidFill>
                <a:cs typeface="Calibri"/>
              </a:rPr>
              <a:t>This allows you to be in control of yourself in the moment – not in the past or in future</a:t>
            </a:r>
          </a:p>
        </p:txBody>
      </p:sp>
    </p:spTree>
    <p:extLst>
      <p:ext uri="{BB962C8B-B14F-4D97-AF65-F5344CB8AC3E}">
        <p14:creationId xmlns:p14="http://schemas.microsoft.com/office/powerpoint/2010/main" val="14771214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3" name="Rectangle 42">
            <a:extLst>
              <a:ext uri="{FF2B5EF4-FFF2-40B4-BE49-F238E27FC236}">
                <a16:creationId xmlns:a16="http://schemas.microsoft.com/office/drawing/2014/main" id="{6C4028FD-8BAA-4A19-BFDE-594D991B75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3AAC81F-9EDA-A779-8DA4-C184EF0234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556995"/>
            <a:ext cx="7886700" cy="1133693"/>
          </a:xfrm>
        </p:spPr>
        <p:txBody>
          <a:bodyPr>
            <a:normAutofit/>
          </a:bodyPr>
          <a:lstStyle/>
          <a:p>
            <a:r>
              <a:rPr lang="en-US" sz="4500" dirty="0">
                <a:solidFill>
                  <a:srgbClr val="7030A0"/>
                </a:solidFill>
                <a:cs typeface="Calibri"/>
              </a:rPr>
              <a:t>PRACTICING WISE MIND</a:t>
            </a:r>
          </a:p>
        </p:txBody>
      </p:sp>
      <p:graphicFrame>
        <p:nvGraphicFramePr>
          <p:cNvPr id="38" name="Content Placeholder 2">
            <a:extLst>
              <a:ext uri="{FF2B5EF4-FFF2-40B4-BE49-F238E27FC236}">
                <a16:creationId xmlns:a16="http://schemas.microsoft.com/office/drawing/2014/main" id="{07825BC2-9FDB-A5EB-2725-E45EACA8780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46563271"/>
              </p:ext>
            </p:extLst>
          </p:nvPr>
        </p:nvGraphicFramePr>
        <p:xfrm>
          <a:off x="628650" y="1825625"/>
          <a:ext cx="78867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196089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7">
            <a:extLst>
              <a:ext uri="{FF2B5EF4-FFF2-40B4-BE49-F238E27FC236}">
                <a16:creationId xmlns:a16="http://schemas.microsoft.com/office/drawing/2014/main" id="{C2554CA6-288E-4202-BC52-2E5A8F0C0A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9">
            <a:extLst>
              <a:ext uri="{FF2B5EF4-FFF2-40B4-BE49-F238E27FC236}">
                <a16:creationId xmlns:a16="http://schemas.microsoft.com/office/drawing/2014/main" id="{B10BB131-AC8E-4A8E-A5D1-36260F720C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6891" y="1119031"/>
            <a:ext cx="3464954" cy="46199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28E04F2-E4B3-5B8C-BAAD-23E6900A6B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611" y="1396686"/>
            <a:ext cx="3201344" cy="4064628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FF"/>
                </a:solidFill>
                <a:cs typeface="Calibri Light"/>
              </a:rPr>
              <a:t>DBT Steps A.... 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7" name="Arc 11">
            <a:extLst>
              <a:ext uri="{FF2B5EF4-FFF2-40B4-BE49-F238E27FC236}">
                <a16:creationId xmlns:a16="http://schemas.microsoft.com/office/drawing/2014/main" id="{5B7778FC-632E-4DCA-A7CB-0D7731CCF9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9809111">
            <a:off x="6512790" y="941148"/>
            <a:ext cx="2240924" cy="2987899"/>
          </a:xfrm>
          <a:prstGeom prst="arc">
            <a:avLst>
              <a:gd name="adj1" fmla="val 15817365"/>
              <a:gd name="adj2" fmla="val 178138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Oval 13">
            <a:extLst>
              <a:ext uri="{FF2B5EF4-FFF2-40B4-BE49-F238E27FC236}">
                <a16:creationId xmlns:a16="http://schemas.microsoft.com/office/drawing/2014/main" id="{FA23A907-97FB-4A8F-880A-DD77401C42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2536" y="4780992"/>
            <a:ext cx="409575" cy="5461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FC4F2B-9CAF-8B73-8ACA-33FC43F374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27614" y="1526033"/>
            <a:ext cx="4152298" cy="3935281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lang="en-US">
              <a:cs typeface="Calibri"/>
            </a:endParaRPr>
          </a:p>
          <a:p>
            <a:endParaRPr lang="en-US">
              <a:cs typeface="Calibri"/>
            </a:endParaRPr>
          </a:p>
          <a:p>
            <a:pPr marL="0" indent="0">
              <a:buNone/>
            </a:pPr>
            <a:r>
              <a:rPr lang="en-US" dirty="0">
                <a:cs typeface="Calibri"/>
              </a:rPr>
              <a:t>There will be 2 more lessons about this that will provide skills for you to learn about and practice.</a:t>
            </a:r>
          </a:p>
          <a:p>
            <a:pPr marL="0" indent="0">
              <a:buNone/>
            </a:pPr>
            <a:endParaRPr lang="en-US">
              <a:cs typeface="Calibri"/>
            </a:endParaRPr>
          </a:p>
          <a:p>
            <a:pPr marL="0" indent="0">
              <a:buNone/>
            </a:pPr>
            <a:endParaRPr lang="en-US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590190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472</Words>
  <Application>Microsoft Office PowerPoint</Application>
  <PresentationFormat>On-screen Show (4:3)</PresentationFormat>
  <Paragraphs>64</Paragraphs>
  <Slides>14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Office Theme</vt:lpstr>
      <vt:lpstr>She-Hulk: Attorney Of Law (2022) - Smart Hulk And Jen Yoga Scene (4K UHD) - YouTube </vt:lpstr>
      <vt:lpstr>What is dialectics?</vt:lpstr>
      <vt:lpstr>Dialectics: is more than one way to look at something.        Ex: How many legs do you see?</vt:lpstr>
      <vt:lpstr>How many animals do you see?</vt:lpstr>
      <vt:lpstr>What’s your perception…</vt:lpstr>
      <vt:lpstr>Why is it Important?</vt:lpstr>
      <vt:lpstr>Handout 2.2</vt:lpstr>
      <vt:lpstr> Wise Mind - YouTube </vt:lpstr>
      <vt:lpstr>3 STATES OF MIND</vt:lpstr>
      <vt:lpstr>PowerPoint Presentation</vt:lpstr>
      <vt:lpstr>Middle Path</vt:lpstr>
      <vt:lpstr>MINDFULNESS</vt:lpstr>
      <vt:lpstr>PRACTICING WISE MIND</vt:lpstr>
      <vt:lpstr>DBT Steps A.... </vt:lpstr>
    </vt:vector>
  </TitlesOfParts>
  <Company>Siena College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Lisa Zimbaldi</dc:creator>
  <cp:lastModifiedBy>Philip Kavanagh</cp:lastModifiedBy>
  <cp:revision>182</cp:revision>
  <cp:lastPrinted>2021-12-08T14:28:10Z</cp:lastPrinted>
  <dcterms:created xsi:type="dcterms:W3CDTF">2015-10-07T22:13:12Z</dcterms:created>
  <dcterms:modified xsi:type="dcterms:W3CDTF">2022-10-25T19:31:20Z</dcterms:modified>
</cp:coreProperties>
</file>