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94" r:id="rId2"/>
    <p:sldId id="402" r:id="rId3"/>
    <p:sldId id="330" r:id="rId4"/>
    <p:sldId id="403" r:id="rId5"/>
    <p:sldId id="396" r:id="rId6"/>
    <p:sldId id="397" r:id="rId7"/>
    <p:sldId id="404" r:id="rId8"/>
    <p:sldId id="399" r:id="rId9"/>
    <p:sldId id="400" r:id="rId10"/>
    <p:sldId id="401" r:id="rId11"/>
    <p:sldId id="405" r:id="rId12"/>
    <p:sldId id="30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1D30F6-47AB-45D2-8BD9-D431FD3F6B06}" v="94" dt="2023-03-09T15:01:20.975"/>
    <p1510:client id="{A083FF96-5B78-1466-29B4-96576D73AAC5}" v="2" dt="2023-03-10T13:45:45.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83" d="100"/>
          <a:sy n="83" d="100"/>
        </p:scale>
        <p:origin x="45"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9ca8fd7d8cec347fc42579b4925a94f2137f8871de5452d8fe216e2bc8699c2a::" providerId="AD" clId="Web-{A083FF96-5B78-1466-29B4-96576D73AAC5}"/>
    <pc:docChg chg="modSld">
      <pc:chgData name="Guest User" userId="S::urn:spo:anon#9ca8fd7d8cec347fc42579b4925a94f2137f8871de5452d8fe216e2bc8699c2a::" providerId="AD" clId="Web-{A083FF96-5B78-1466-29B4-96576D73AAC5}" dt="2023-03-10T13:45:45.622" v="1" actId="1076"/>
      <pc:docMkLst>
        <pc:docMk/>
      </pc:docMkLst>
      <pc:sldChg chg="modSp">
        <pc:chgData name="Guest User" userId="S::urn:spo:anon#9ca8fd7d8cec347fc42579b4925a94f2137f8871de5452d8fe216e2bc8699c2a::" providerId="AD" clId="Web-{A083FF96-5B78-1466-29B4-96576D73AAC5}" dt="2023-03-10T13:45:45.622" v="1" actId="1076"/>
        <pc:sldMkLst>
          <pc:docMk/>
          <pc:sldMk cId="1230906756" sldId="402"/>
        </pc:sldMkLst>
        <pc:picChg chg="mod">
          <ac:chgData name="Guest User" userId="S::urn:spo:anon#9ca8fd7d8cec347fc42579b4925a94f2137f8871de5452d8fe216e2bc8699c2a::" providerId="AD" clId="Web-{A083FF96-5B78-1466-29B4-96576D73AAC5}" dt="2023-03-10T13:45:45.622" v="1" actId="1076"/>
          <ac:picMkLst>
            <pc:docMk/>
            <pc:sldMk cId="1230906756" sldId="402"/>
            <ac:picMk id="5" creationId="{942C0AC9-01D3-E625-748D-D4678091EDEC}"/>
          </ac:picMkLst>
        </pc:picChg>
      </pc:sldChg>
    </pc:docChg>
  </pc:docChgLst>
  <pc:docChgLst>
    <pc:chgData name="Philip Kavanagh" userId="afc2266a-0bea-44ed-be15-70b1c9f8ea78" providerId="ADAL" clId="{761D30F6-47AB-45D2-8BD9-D431FD3F6B06}"/>
    <pc:docChg chg="undo custSel addSld delSld modSld sldOrd">
      <pc:chgData name="Philip Kavanagh" userId="afc2266a-0bea-44ed-be15-70b1c9f8ea78" providerId="ADAL" clId="{761D30F6-47AB-45D2-8BD9-D431FD3F6B06}" dt="2023-03-09T15:01:20.975" v="4321"/>
      <pc:docMkLst>
        <pc:docMk/>
      </pc:docMkLst>
      <pc:sldChg chg="addSp delSp modSp mod ord">
        <pc:chgData name="Philip Kavanagh" userId="afc2266a-0bea-44ed-be15-70b1c9f8ea78" providerId="ADAL" clId="{761D30F6-47AB-45D2-8BD9-D431FD3F6B06}" dt="2023-03-09T03:34:30.255" v="3820" actId="1076"/>
        <pc:sldMkLst>
          <pc:docMk/>
          <pc:sldMk cId="3493016875" sldId="306"/>
        </pc:sldMkLst>
        <pc:spChg chg="add mod">
          <ac:chgData name="Philip Kavanagh" userId="afc2266a-0bea-44ed-be15-70b1c9f8ea78" providerId="ADAL" clId="{761D30F6-47AB-45D2-8BD9-D431FD3F6B06}" dt="2023-03-09T03:34:06.357" v="3819" actId="255"/>
          <ac:spMkLst>
            <pc:docMk/>
            <pc:sldMk cId="3493016875" sldId="306"/>
            <ac:spMk id="4" creationId="{43562E6D-511D-97DD-1C92-30AB9C4024D5}"/>
          </ac:spMkLst>
        </pc:spChg>
        <pc:picChg chg="add mod">
          <ac:chgData name="Philip Kavanagh" userId="afc2266a-0bea-44ed-be15-70b1c9f8ea78" providerId="ADAL" clId="{761D30F6-47AB-45D2-8BD9-D431FD3F6B06}" dt="2023-03-09T03:34:30.255" v="3820" actId="1076"/>
          <ac:picMkLst>
            <pc:docMk/>
            <pc:sldMk cId="3493016875" sldId="306"/>
            <ac:picMk id="3" creationId="{E16AA2A8-0A26-DA73-966F-8E26115287A4}"/>
          </ac:picMkLst>
        </pc:picChg>
        <pc:picChg chg="del">
          <ac:chgData name="Philip Kavanagh" userId="afc2266a-0bea-44ed-be15-70b1c9f8ea78" providerId="ADAL" clId="{761D30F6-47AB-45D2-8BD9-D431FD3F6B06}" dt="2023-03-08T22:07:43.463" v="708" actId="478"/>
          <ac:picMkLst>
            <pc:docMk/>
            <pc:sldMk cId="3493016875" sldId="306"/>
            <ac:picMk id="5" creationId="{3BE270E6-8D66-4E95-811D-96B69F831962}"/>
          </ac:picMkLst>
        </pc:picChg>
      </pc:sldChg>
      <pc:sldChg chg="del">
        <pc:chgData name="Philip Kavanagh" userId="afc2266a-0bea-44ed-be15-70b1c9f8ea78" providerId="ADAL" clId="{761D30F6-47AB-45D2-8BD9-D431FD3F6B06}" dt="2023-03-08T21:50:58.397" v="702" actId="2696"/>
        <pc:sldMkLst>
          <pc:docMk/>
          <pc:sldMk cId="4062889119" sldId="328"/>
        </pc:sldMkLst>
      </pc:sldChg>
      <pc:sldChg chg="addSp delSp modSp mod modAnim">
        <pc:chgData name="Philip Kavanagh" userId="afc2266a-0bea-44ed-be15-70b1c9f8ea78" providerId="ADAL" clId="{761D30F6-47AB-45D2-8BD9-D431FD3F6B06}" dt="2023-03-09T14:57:20.135" v="4063" actId="20577"/>
        <pc:sldMkLst>
          <pc:docMk/>
          <pc:sldMk cId="1925354146" sldId="330"/>
        </pc:sldMkLst>
        <pc:spChg chg="mod">
          <ac:chgData name="Philip Kavanagh" userId="afc2266a-0bea-44ed-be15-70b1c9f8ea78" providerId="ADAL" clId="{761D30F6-47AB-45D2-8BD9-D431FD3F6B06}" dt="2023-03-09T14:57:20.135" v="4063" actId="20577"/>
          <ac:spMkLst>
            <pc:docMk/>
            <pc:sldMk cId="1925354146" sldId="330"/>
            <ac:spMk id="2" creationId="{B94C3D5A-6C85-4B76-9EF2-73035EDC5B8D}"/>
          </ac:spMkLst>
        </pc:spChg>
        <pc:spChg chg="mod">
          <ac:chgData name="Philip Kavanagh" userId="afc2266a-0bea-44ed-be15-70b1c9f8ea78" providerId="ADAL" clId="{761D30F6-47AB-45D2-8BD9-D431FD3F6B06}" dt="2023-03-09T01:01:56.949" v="1313" actId="1076"/>
          <ac:spMkLst>
            <pc:docMk/>
            <pc:sldMk cId="1925354146" sldId="330"/>
            <ac:spMk id="3" creationId="{E3BF2923-DD90-433C-ACE7-701C20C31166}"/>
          </ac:spMkLst>
        </pc:spChg>
        <pc:picChg chg="del">
          <ac:chgData name="Philip Kavanagh" userId="afc2266a-0bea-44ed-be15-70b1c9f8ea78" providerId="ADAL" clId="{761D30F6-47AB-45D2-8BD9-D431FD3F6B06}" dt="2023-03-08T21:53:40.288" v="703" actId="478"/>
          <ac:picMkLst>
            <pc:docMk/>
            <pc:sldMk cId="1925354146" sldId="330"/>
            <ac:picMk id="4" creationId="{C821E852-5905-411C-9B01-33AA18F550D2}"/>
          </ac:picMkLst>
        </pc:picChg>
        <pc:picChg chg="add del mod">
          <ac:chgData name="Philip Kavanagh" userId="afc2266a-0bea-44ed-be15-70b1c9f8ea78" providerId="ADAL" clId="{761D30F6-47AB-45D2-8BD9-D431FD3F6B06}" dt="2023-03-09T00:59:44.114" v="1298" actId="478"/>
          <ac:picMkLst>
            <pc:docMk/>
            <pc:sldMk cId="1925354146" sldId="330"/>
            <ac:picMk id="5" creationId="{02E9E11A-C9F8-CCFD-8DC5-9C239493B839}"/>
          </ac:picMkLst>
        </pc:picChg>
        <pc:picChg chg="add mod">
          <ac:chgData name="Philip Kavanagh" userId="afc2266a-0bea-44ed-be15-70b1c9f8ea78" providerId="ADAL" clId="{761D30F6-47AB-45D2-8BD9-D431FD3F6B06}" dt="2023-03-09T01:02:03.806" v="1314" actId="14100"/>
          <ac:picMkLst>
            <pc:docMk/>
            <pc:sldMk cId="1925354146" sldId="330"/>
            <ac:picMk id="6" creationId="{AE583EFB-2DE1-0BE9-BEAD-A9FA4F4DC33D}"/>
          </ac:picMkLst>
        </pc:picChg>
      </pc:sldChg>
      <pc:sldChg chg="addSp delSp modSp mod modAnim">
        <pc:chgData name="Philip Kavanagh" userId="afc2266a-0bea-44ed-be15-70b1c9f8ea78" providerId="ADAL" clId="{761D30F6-47AB-45D2-8BD9-D431FD3F6B06}" dt="2023-03-09T02:23:18.502" v="1979" actId="21"/>
        <pc:sldMkLst>
          <pc:docMk/>
          <pc:sldMk cId="3014284342" sldId="394"/>
        </pc:sldMkLst>
        <pc:spChg chg="mod">
          <ac:chgData name="Philip Kavanagh" userId="afc2266a-0bea-44ed-be15-70b1c9f8ea78" providerId="ADAL" clId="{761D30F6-47AB-45D2-8BD9-D431FD3F6B06}" dt="2023-03-09T02:23:09.640" v="1978" actId="255"/>
          <ac:spMkLst>
            <pc:docMk/>
            <pc:sldMk cId="3014284342" sldId="394"/>
            <ac:spMk id="2" creationId="{4F8CE9C7-8956-48D5-B7EE-9B3ABF6B6CA7}"/>
          </ac:spMkLst>
        </pc:spChg>
        <pc:spChg chg="mod">
          <ac:chgData name="Philip Kavanagh" userId="afc2266a-0bea-44ed-be15-70b1c9f8ea78" providerId="ADAL" clId="{761D30F6-47AB-45D2-8BD9-D431FD3F6B06}" dt="2023-03-09T02:23:18.502" v="1979" actId="21"/>
          <ac:spMkLst>
            <pc:docMk/>
            <pc:sldMk cId="3014284342" sldId="394"/>
            <ac:spMk id="3" creationId="{21829E2E-1800-4B60-B5A2-F1DE79996AD4}"/>
          </ac:spMkLst>
        </pc:spChg>
        <pc:picChg chg="del">
          <ac:chgData name="Philip Kavanagh" userId="afc2266a-0bea-44ed-be15-70b1c9f8ea78" providerId="ADAL" clId="{761D30F6-47AB-45D2-8BD9-D431FD3F6B06}" dt="2023-03-09T00:31:23.750" v="858" actId="21"/>
          <ac:picMkLst>
            <pc:docMk/>
            <pc:sldMk cId="3014284342" sldId="394"/>
            <ac:picMk id="5" creationId="{DCA655E8-840D-4261-8BF2-2BAB2A0F4571}"/>
          </ac:picMkLst>
        </pc:picChg>
        <pc:picChg chg="add mod">
          <ac:chgData name="Philip Kavanagh" userId="afc2266a-0bea-44ed-be15-70b1c9f8ea78" providerId="ADAL" clId="{761D30F6-47AB-45D2-8BD9-D431FD3F6B06}" dt="2023-03-09T02:22:30.718" v="1976" actId="1076"/>
          <ac:picMkLst>
            <pc:docMk/>
            <pc:sldMk cId="3014284342" sldId="394"/>
            <ac:picMk id="6" creationId="{0EAAA49A-86F1-EE83-D834-6B6435887AD8}"/>
          </ac:picMkLst>
        </pc:picChg>
        <pc:picChg chg="add mod">
          <ac:chgData name="Philip Kavanagh" userId="afc2266a-0bea-44ed-be15-70b1c9f8ea78" providerId="ADAL" clId="{761D30F6-47AB-45D2-8BD9-D431FD3F6B06}" dt="2023-03-09T02:22:34.794" v="1977" actId="14100"/>
          <ac:picMkLst>
            <pc:docMk/>
            <pc:sldMk cId="3014284342" sldId="394"/>
            <ac:picMk id="8" creationId="{C6B0E4AC-2B21-A068-F7EB-E5B1DA5D81AB}"/>
          </ac:picMkLst>
        </pc:picChg>
      </pc:sldChg>
      <pc:sldChg chg="del">
        <pc:chgData name="Philip Kavanagh" userId="afc2266a-0bea-44ed-be15-70b1c9f8ea78" providerId="ADAL" clId="{761D30F6-47AB-45D2-8BD9-D431FD3F6B06}" dt="2023-03-08T22:06:35.596" v="707" actId="2696"/>
        <pc:sldMkLst>
          <pc:docMk/>
          <pc:sldMk cId="3877147457" sldId="395"/>
        </pc:sldMkLst>
      </pc:sldChg>
      <pc:sldChg chg="addSp modSp mod modAnim modNotesTx">
        <pc:chgData name="Philip Kavanagh" userId="afc2266a-0bea-44ed-be15-70b1c9f8ea78" providerId="ADAL" clId="{761D30F6-47AB-45D2-8BD9-D431FD3F6B06}" dt="2023-03-09T13:57:13.251" v="4014" actId="14100"/>
        <pc:sldMkLst>
          <pc:docMk/>
          <pc:sldMk cId="3868429500" sldId="396"/>
        </pc:sldMkLst>
        <pc:spChg chg="mod">
          <ac:chgData name="Philip Kavanagh" userId="afc2266a-0bea-44ed-be15-70b1c9f8ea78" providerId="ADAL" clId="{761D30F6-47AB-45D2-8BD9-D431FD3F6B06}" dt="2023-03-09T01:32:52.977" v="1572" actId="1076"/>
          <ac:spMkLst>
            <pc:docMk/>
            <pc:sldMk cId="3868429500" sldId="396"/>
            <ac:spMk id="2" creationId="{A0335BE3-2B7B-409C-8390-434ABA3BD9B3}"/>
          </ac:spMkLst>
        </pc:spChg>
        <pc:spChg chg="mod">
          <ac:chgData name="Philip Kavanagh" userId="afc2266a-0bea-44ed-be15-70b1c9f8ea78" providerId="ADAL" clId="{761D30F6-47AB-45D2-8BD9-D431FD3F6B06}" dt="2023-03-09T01:34:22.566" v="1598" actId="20577"/>
          <ac:spMkLst>
            <pc:docMk/>
            <pc:sldMk cId="3868429500" sldId="396"/>
            <ac:spMk id="3" creationId="{51C77A10-FA2C-4860-A600-79267BF21529}"/>
          </ac:spMkLst>
        </pc:spChg>
        <pc:spChg chg="add mod">
          <ac:chgData name="Philip Kavanagh" userId="afc2266a-0bea-44ed-be15-70b1c9f8ea78" providerId="ADAL" clId="{761D30F6-47AB-45D2-8BD9-D431FD3F6B06}" dt="2023-03-09T13:56:12.859" v="4012" actId="1076"/>
          <ac:spMkLst>
            <pc:docMk/>
            <pc:sldMk cId="3868429500" sldId="396"/>
            <ac:spMk id="6" creationId="{7E3097E2-09F8-6E32-C455-D6650CAFA015}"/>
          </ac:spMkLst>
        </pc:spChg>
        <pc:picChg chg="mod">
          <ac:chgData name="Philip Kavanagh" userId="afc2266a-0bea-44ed-be15-70b1c9f8ea78" providerId="ADAL" clId="{761D30F6-47AB-45D2-8BD9-D431FD3F6B06}" dt="2023-03-09T01:24:15.522" v="1454" actId="14100"/>
          <ac:picMkLst>
            <pc:docMk/>
            <pc:sldMk cId="3868429500" sldId="396"/>
            <ac:picMk id="4" creationId="{03C9EA93-47D7-4E3B-AD97-8AF086709DE6}"/>
          </ac:picMkLst>
        </pc:picChg>
        <pc:picChg chg="add mod">
          <ac:chgData name="Philip Kavanagh" userId="afc2266a-0bea-44ed-be15-70b1c9f8ea78" providerId="ADAL" clId="{761D30F6-47AB-45D2-8BD9-D431FD3F6B06}" dt="2023-03-09T13:57:13.251" v="4014" actId="14100"/>
          <ac:picMkLst>
            <pc:docMk/>
            <pc:sldMk cId="3868429500" sldId="396"/>
            <ac:picMk id="5" creationId="{F7F018B3-0DC1-BC9E-7F71-CE40E158A87B}"/>
          </ac:picMkLst>
        </pc:picChg>
      </pc:sldChg>
      <pc:sldChg chg="addSp modSp mod ord modAnim modNotesTx">
        <pc:chgData name="Philip Kavanagh" userId="afc2266a-0bea-44ed-be15-70b1c9f8ea78" providerId="ADAL" clId="{761D30F6-47AB-45D2-8BD9-D431FD3F6B06}" dt="2023-03-09T14:46:07.264" v="4047" actId="20577"/>
        <pc:sldMkLst>
          <pc:docMk/>
          <pc:sldMk cId="1751761149" sldId="397"/>
        </pc:sldMkLst>
        <pc:spChg chg="mod">
          <ac:chgData name="Philip Kavanagh" userId="afc2266a-0bea-44ed-be15-70b1c9f8ea78" providerId="ADAL" clId="{761D30F6-47AB-45D2-8BD9-D431FD3F6B06}" dt="2023-03-09T02:31:14.176" v="2070" actId="20577"/>
          <ac:spMkLst>
            <pc:docMk/>
            <pc:sldMk cId="1751761149" sldId="397"/>
            <ac:spMk id="2" creationId="{D4AB2CCE-C978-48F2-BC1A-7B269A6FE6E8}"/>
          </ac:spMkLst>
        </pc:spChg>
        <pc:spChg chg="mod">
          <ac:chgData name="Philip Kavanagh" userId="afc2266a-0bea-44ed-be15-70b1c9f8ea78" providerId="ADAL" clId="{761D30F6-47AB-45D2-8BD9-D431FD3F6B06}" dt="2023-03-09T14:46:07.264" v="4047" actId="20577"/>
          <ac:spMkLst>
            <pc:docMk/>
            <pc:sldMk cId="1751761149" sldId="397"/>
            <ac:spMk id="3" creationId="{B1319CD2-04E8-4A04-94B4-D124892C5FA9}"/>
          </ac:spMkLst>
        </pc:spChg>
        <pc:picChg chg="add mod">
          <ac:chgData name="Philip Kavanagh" userId="afc2266a-0bea-44ed-be15-70b1c9f8ea78" providerId="ADAL" clId="{761D30F6-47AB-45D2-8BD9-D431FD3F6B06}" dt="2023-03-09T01:58:56.511" v="1849" actId="1076"/>
          <ac:picMkLst>
            <pc:docMk/>
            <pc:sldMk cId="1751761149" sldId="397"/>
            <ac:picMk id="5" creationId="{F2A82551-4436-323D-B33C-9169B7F38646}"/>
          </ac:picMkLst>
        </pc:picChg>
        <pc:picChg chg="add mod">
          <ac:chgData name="Philip Kavanagh" userId="afc2266a-0bea-44ed-be15-70b1c9f8ea78" providerId="ADAL" clId="{761D30F6-47AB-45D2-8BD9-D431FD3F6B06}" dt="2023-03-09T01:59:16.487" v="1851" actId="1076"/>
          <ac:picMkLst>
            <pc:docMk/>
            <pc:sldMk cId="1751761149" sldId="397"/>
            <ac:picMk id="7" creationId="{D95D503E-2A25-9D11-94A7-51D28BA812D5}"/>
          </ac:picMkLst>
        </pc:picChg>
      </pc:sldChg>
      <pc:sldChg chg="del">
        <pc:chgData name="Philip Kavanagh" userId="afc2266a-0bea-44ed-be15-70b1c9f8ea78" providerId="ADAL" clId="{761D30F6-47AB-45D2-8BD9-D431FD3F6B06}" dt="2023-03-09T02:03:09.799" v="1962" actId="2696"/>
        <pc:sldMkLst>
          <pc:docMk/>
          <pc:sldMk cId="3811690784" sldId="398"/>
        </pc:sldMkLst>
      </pc:sldChg>
      <pc:sldChg chg="modSp mod">
        <pc:chgData name="Philip Kavanagh" userId="afc2266a-0bea-44ed-be15-70b1c9f8ea78" providerId="ADAL" clId="{761D30F6-47AB-45D2-8BD9-D431FD3F6B06}" dt="2023-03-09T13:50:04.058" v="3864" actId="20577"/>
        <pc:sldMkLst>
          <pc:docMk/>
          <pc:sldMk cId="571984070" sldId="399"/>
        </pc:sldMkLst>
        <pc:spChg chg="mod">
          <ac:chgData name="Philip Kavanagh" userId="afc2266a-0bea-44ed-be15-70b1c9f8ea78" providerId="ADAL" clId="{761D30F6-47AB-45D2-8BD9-D431FD3F6B06}" dt="2023-03-09T03:06:44.997" v="2606" actId="1076"/>
          <ac:spMkLst>
            <pc:docMk/>
            <pc:sldMk cId="571984070" sldId="399"/>
            <ac:spMk id="2" creationId="{D6515E27-55A7-48CB-B8D2-22A588629458}"/>
          </ac:spMkLst>
        </pc:spChg>
        <pc:spChg chg="mod">
          <ac:chgData name="Philip Kavanagh" userId="afc2266a-0bea-44ed-be15-70b1c9f8ea78" providerId="ADAL" clId="{761D30F6-47AB-45D2-8BD9-D431FD3F6B06}" dt="2023-03-09T13:50:04.058" v="3864" actId="20577"/>
          <ac:spMkLst>
            <pc:docMk/>
            <pc:sldMk cId="571984070" sldId="399"/>
            <ac:spMk id="3" creationId="{69F1B292-67A6-469C-B97A-36E15835516F}"/>
          </ac:spMkLst>
        </pc:spChg>
      </pc:sldChg>
      <pc:sldChg chg="modSp mod">
        <pc:chgData name="Philip Kavanagh" userId="afc2266a-0bea-44ed-be15-70b1c9f8ea78" providerId="ADAL" clId="{761D30F6-47AB-45D2-8BD9-D431FD3F6B06}" dt="2023-03-09T13:51:25.194" v="3921" actId="20577"/>
        <pc:sldMkLst>
          <pc:docMk/>
          <pc:sldMk cId="116169021" sldId="400"/>
        </pc:sldMkLst>
        <pc:spChg chg="mod">
          <ac:chgData name="Philip Kavanagh" userId="afc2266a-0bea-44ed-be15-70b1c9f8ea78" providerId="ADAL" clId="{761D30F6-47AB-45D2-8BD9-D431FD3F6B06}" dt="2023-03-09T13:51:25.194" v="3921" actId="20577"/>
          <ac:spMkLst>
            <pc:docMk/>
            <pc:sldMk cId="116169021" sldId="400"/>
            <ac:spMk id="3" creationId="{7911B02C-55D4-49B0-8368-237ECEC193C7}"/>
          </ac:spMkLst>
        </pc:spChg>
      </pc:sldChg>
      <pc:sldChg chg="modSp mod">
        <pc:chgData name="Philip Kavanagh" userId="afc2266a-0bea-44ed-be15-70b1c9f8ea78" providerId="ADAL" clId="{761D30F6-47AB-45D2-8BD9-D431FD3F6B06}" dt="2023-03-09T13:52:53.316" v="3955" actId="33524"/>
        <pc:sldMkLst>
          <pc:docMk/>
          <pc:sldMk cId="320181331" sldId="401"/>
        </pc:sldMkLst>
        <pc:spChg chg="mod">
          <ac:chgData name="Philip Kavanagh" userId="afc2266a-0bea-44ed-be15-70b1c9f8ea78" providerId="ADAL" clId="{761D30F6-47AB-45D2-8BD9-D431FD3F6B06}" dt="2023-03-09T13:52:53.316" v="3955" actId="33524"/>
          <ac:spMkLst>
            <pc:docMk/>
            <pc:sldMk cId="320181331" sldId="401"/>
            <ac:spMk id="3" creationId="{A2D66401-B82D-4B60-B75E-C75AB797B409}"/>
          </ac:spMkLst>
        </pc:spChg>
      </pc:sldChg>
      <pc:sldChg chg="addSp modSp new mod modAnim">
        <pc:chgData name="Philip Kavanagh" userId="afc2266a-0bea-44ed-be15-70b1c9f8ea78" providerId="ADAL" clId="{761D30F6-47AB-45D2-8BD9-D431FD3F6B06}" dt="2023-03-09T15:01:20.975" v="4321"/>
        <pc:sldMkLst>
          <pc:docMk/>
          <pc:sldMk cId="1230906756" sldId="402"/>
        </pc:sldMkLst>
        <pc:spChg chg="mod">
          <ac:chgData name="Philip Kavanagh" userId="afc2266a-0bea-44ed-be15-70b1c9f8ea78" providerId="ADAL" clId="{761D30F6-47AB-45D2-8BD9-D431FD3F6B06}" dt="2023-03-09T00:33:38.143" v="912" actId="113"/>
          <ac:spMkLst>
            <pc:docMk/>
            <pc:sldMk cId="1230906756" sldId="402"/>
            <ac:spMk id="2" creationId="{AF498E49-7A9C-D02D-A835-70CB56D69FCB}"/>
          </ac:spMkLst>
        </pc:spChg>
        <pc:spChg chg="mod">
          <ac:chgData name="Philip Kavanagh" userId="afc2266a-0bea-44ed-be15-70b1c9f8ea78" providerId="ADAL" clId="{761D30F6-47AB-45D2-8BD9-D431FD3F6B06}" dt="2023-03-09T14:58:03.573" v="4064" actId="1076"/>
          <ac:spMkLst>
            <pc:docMk/>
            <pc:sldMk cId="1230906756" sldId="402"/>
            <ac:spMk id="3" creationId="{6D593CCA-FB13-964E-CDAA-2F1C63E7133B}"/>
          </ac:spMkLst>
        </pc:spChg>
        <pc:spChg chg="add mod">
          <ac:chgData name="Philip Kavanagh" userId="afc2266a-0bea-44ed-be15-70b1c9f8ea78" providerId="ADAL" clId="{761D30F6-47AB-45D2-8BD9-D431FD3F6B06}" dt="2023-03-09T15:01:01.655" v="4320" actId="20577"/>
          <ac:spMkLst>
            <pc:docMk/>
            <pc:sldMk cId="1230906756" sldId="402"/>
            <ac:spMk id="4" creationId="{58CD6383-C507-F52F-599A-097FC2B686DD}"/>
          </ac:spMkLst>
        </pc:spChg>
        <pc:spChg chg="add mod">
          <ac:chgData name="Philip Kavanagh" userId="afc2266a-0bea-44ed-be15-70b1c9f8ea78" providerId="ADAL" clId="{761D30F6-47AB-45D2-8BD9-D431FD3F6B06}" dt="2023-03-09T00:36:31.611" v="940" actId="1076"/>
          <ac:spMkLst>
            <pc:docMk/>
            <pc:sldMk cId="1230906756" sldId="402"/>
            <ac:spMk id="7" creationId="{CB263318-1BFE-6357-E8B0-7D4B46E1E9DC}"/>
          </ac:spMkLst>
        </pc:spChg>
        <pc:picChg chg="add mod">
          <ac:chgData name="Philip Kavanagh" userId="afc2266a-0bea-44ed-be15-70b1c9f8ea78" providerId="ADAL" clId="{761D30F6-47AB-45D2-8BD9-D431FD3F6B06}" dt="2023-03-09T14:58:12.918" v="4066" actId="14100"/>
          <ac:picMkLst>
            <pc:docMk/>
            <pc:sldMk cId="1230906756" sldId="402"/>
            <ac:picMk id="5" creationId="{942C0AC9-01D3-E625-748D-D4678091EDEC}"/>
          </ac:picMkLst>
        </pc:picChg>
        <pc:picChg chg="add mod">
          <ac:chgData name="Philip Kavanagh" userId="afc2266a-0bea-44ed-be15-70b1c9f8ea78" providerId="ADAL" clId="{761D30F6-47AB-45D2-8BD9-D431FD3F6B06}" dt="2023-03-09T00:34:08.010" v="914" actId="1076"/>
          <ac:picMkLst>
            <pc:docMk/>
            <pc:sldMk cId="1230906756" sldId="402"/>
            <ac:picMk id="6" creationId="{85B711E0-F914-3854-97B7-F9B3BC8A4ADD}"/>
          </ac:picMkLst>
        </pc:picChg>
      </pc:sldChg>
      <pc:sldChg chg="addSp modSp new mod modAnim">
        <pc:chgData name="Philip Kavanagh" userId="afc2266a-0bea-44ed-be15-70b1c9f8ea78" providerId="ADAL" clId="{761D30F6-47AB-45D2-8BD9-D431FD3F6B06}" dt="2023-03-09T14:53:54.697" v="4055"/>
        <pc:sldMkLst>
          <pc:docMk/>
          <pc:sldMk cId="691129894" sldId="403"/>
        </pc:sldMkLst>
        <pc:spChg chg="mod">
          <ac:chgData name="Philip Kavanagh" userId="afc2266a-0bea-44ed-be15-70b1c9f8ea78" providerId="ADAL" clId="{761D30F6-47AB-45D2-8BD9-D431FD3F6B06}" dt="2023-03-09T02:38:09.786" v="2085" actId="20577"/>
          <ac:spMkLst>
            <pc:docMk/>
            <pc:sldMk cId="691129894" sldId="403"/>
            <ac:spMk id="2" creationId="{3A8F1188-31E9-7610-6664-733FBC5A1F13}"/>
          </ac:spMkLst>
        </pc:spChg>
        <pc:spChg chg="mod">
          <ac:chgData name="Philip Kavanagh" userId="afc2266a-0bea-44ed-be15-70b1c9f8ea78" providerId="ADAL" clId="{761D30F6-47AB-45D2-8BD9-D431FD3F6B06}" dt="2023-03-09T14:28:22.354" v="4041" actId="14100"/>
          <ac:spMkLst>
            <pc:docMk/>
            <pc:sldMk cId="691129894" sldId="403"/>
            <ac:spMk id="3" creationId="{BCF6059B-64EE-A9DE-3F86-04922A7F9211}"/>
          </ac:spMkLst>
        </pc:spChg>
        <pc:picChg chg="add mod">
          <ac:chgData name="Philip Kavanagh" userId="afc2266a-0bea-44ed-be15-70b1c9f8ea78" providerId="ADAL" clId="{761D30F6-47AB-45D2-8BD9-D431FD3F6B06}" dt="2023-03-09T14:53:27.198" v="4049" actId="1076"/>
          <ac:picMkLst>
            <pc:docMk/>
            <pc:sldMk cId="691129894" sldId="403"/>
            <ac:picMk id="5" creationId="{78ACA0AF-E314-4EA1-C5F6-C1D2BD05031C}"/>
          </ac:picMkLst>
        </pc:picChg>
        <pc:picChg chg="add mod">
          <ac:chgData name="Philip Kavanagh" userId="afc2266a-0bea-44ed-be15-70b1c9f8ea78" providerId="ADAL" clId="{761D30F6-47AB-45D2-8BD9-D431FD3F6B06}" dt="2023-03-09T14:53:46.668" v="4054" actId="1076"/>
          <ac:picMkLst>
            <pc:docMk/>
            <pc:sldMk cId="691129894" sldId="403"/>
            <ac:picMk id="6" creationId="{9F6B3632-E6CC-9EF8-3A24-EEE20A1B0E48}"/>
          </ac:picMkLst>
        </pc:picChg>
      </pc:sldChg>
      <pc:sldChg chg="addSp delSp modSp new mod delAnim modAnim">
        <pc:chgData name="Philip Kavanagh" userId="afc2266a-0bea-44ed-be15-70b1c9f8ea78" providerId="ADAL" clId="{761D30F6-47AB-45D2-8BD9-D431FD3F6B06}" dt="2023-03-09T02:54:10.108" v="2297" actId="1038"/>
        <pc:sldMkLst>
          <pc:docMk/>
          <pc:sldMk cId="2045001647" sldId="404"/>
        </pc:sldMkLst>
        <pc:spChg chg="mod">
          <ac:chgData name="Philip Kavanagh" userId="afc2266a-0bea-44ed-be15-70b1c9f8ea78" providerId="ADAL" clId="{761D30F6-47AB-45D2-8BD9-D431FD3F6B06}" dt="2023-03-09T02:52:39.326" v="2296" actId="27636"/>
          <ac:spMkLst>
            <pc:docMk/>
            <pc:sldMk cId="2045001647" sldId="404"/>
            <ac:spMk id="2" creationId="{084BCC6D-1898-CCBF-D9DA-CFB834463A2E}"/>
          </ac:spMkLst>
        </pc:spChg>
        <pc:spChg chg="del">
          <ac:chgData name="Philip Kavanagh" userId="afc2266a-0bea-44ed-be15-70b1c9f8ea78" providerId="ADAL" clId="{761D30F6-47AB-45D2-8BD9-D431FD3F6B06}" dt="2023-03-09T02:47:31.473" v="2283" actId="22"/>
          <ac:spMkLst>
            <pc:docMk/>
            <pc:sldMk cId="2045001647" sldId="404"/>
            <ac:spMk id="3" creationId="{F5E2C750-5C56-BA32-7DDA-E139AC393880}"/>
          </ac:spMkLst>
        </pc:spChg>
        <pc:spChg chg="add del mod">
          <ac:chgData name="Philip Kavanagh" userId="afc2266a-0bea-44ed-be15-70b1c9f8ea78" providerId="ADAL" clId="{761D30F6-47AB-45D2-8BD9-D431FD3F6B06}" dt="2023-03-09T02:48:22.171" v="2285"/>
          <ac:spMkLst>
            <pc:docMk/>
            <pc:sldMk cId="2045001647" sldId="404"/>
            <ac:spMk id="7" creationId="{C7401848-963C-8A3E-092E-D8674D0F1A7B}"/>
          </ac:spMkLst>
        </pc:spChg>
        <pc:spChg chg="add del mod">
          <ac:chgData name="Philip Kavanagh" userId="afc2266a-0bea-44ed-be15-70b1c9f8ea78" providerId="ADAL" clId="{761D30F6-47AB-45D2-8BD9-D431FD3F6B06}" dt="2023-03-09T02:51:41.125" v="2287"/>
          <ac:spMkLst>
            <pc:docMk/>
            <pc:sldMk cId="2045001647" sldId="404"/>
            <ac:spMk id="10" creationId="{87B2595F-530F-A62D-6D81-B64B9A01238A}"/>
          </ac:spMkLst>
        </pc:spChg>
        <pc:picChg chg="add del mod ord">
          <ac:chgData name="Philip Kavanagh" userId="afc2266a-0bea-44ed-be15-70b1c9f8ea78" providerId="ADAL" clId="{761D30F6-47AB-45D2-8BD9-D431FD3F6B06}" dt="2023-03-09T02:47:33.758" v="2284" actId="478"/>
          <ac:picMkLst>
            <pc:docMk/>
            <pc:sldMk cId="2045001647" sldId="404"/>
            <ac:picMk id="5" creationId="{0688508A-F260-A334-7B74-AD1263A2DBCA}"/>
          </ac:picMkLst>
        </pc:picChg>
        <pc:picChg chg="add del mod">
          <ac:chgData name="Philip Kavanagh" userId="afc2266a-0bea-44ed-be15-70b1c9f8ea78" providerId="ADAL" clId="{761D30F6-47AB-45D2-8BD9-D431FD3F6B06}" dt="2023-03-09T02:48:28.316" v="2286" actId="478"/>
          <ac:picMkLst>
            <pc:docMk/>
            <pc:sldMk cId="2045001647" sldId="404"/>
            <ac:picMk id="8" creationId="{24A11DA0-7A2A-A606-B24D-23B3EA054164}"/>
          </ac:picMkLst>
        </pc:picChg>
        <pc:picChg chg="add mod">
          <ac:chgData name="Philip Kavanagh" userId="afc2266a-0bea-44ed-be15-70b1c9f8ea78" providerId="ADAL" clId="{761D30F6-47AB-45D2-8BD9-D431FD3F6B06}" dt="2023-03-09T02:54:10.108" v="2297" actId="1038"/>
          <ac:picMkLst>
            <pc:docMk/>
            <pc:sldMk cId="2045001647" sldId="404"/>
            <ac:picMk id="11" creationId="{E73A3ED7-26AB-0D41-6421-A61CD9C06251}"/>
          </ac:picMkLst>
        </pc:picChg>
      </pc:sldChg>
      <pc:sldChg chg="modSp new mod">
        <pc:chgData name="Philip Kavanagh" userId="afc2266a-0bea-44ed-be15-70b1c9f8ea78" providerId="ADAL" clId="{761D30F6-47AB-45D2-8BD9-D431FD3F6B06}" dt="2023-03-09T03:29:48.616" v="3566" actId="113"/>
        <pc:sldMkLst>
          <pc:docMk/>
          <pc:sldMk cId="369052589" sldId="405"/>
        </pc:sldMkLst>
        <pc:spChg chg="mod">
          <ac:chgData name="Philip Kavanagh" userId="afc2266a-0bea-44ed-be15-70b1c9f8ea78" providerId="ADAL" clId="{761D30F6-47AB-45D2-8BD9-D431FD3F6B06}" dt="2023-03-09T03:09:41.797" v="2693" actId="122"/>
          <ac:spMkLst>
            <pc:docMk/>
            <pc:sldMk cId="369052589" sldId="405"/>
            <ac:spMk id="2" creationId="{BABC1808-B671-8297-0118-8A4428798320}"/>
          </ac:spMkLst>
        </pc:spChg>
        <pc:spChg chg="mod">
          <ac:chgData name="Philip Kavanagh" userId="afc2266a-0bea-44ed-be15-70b1c9f8ea78" providerId="ADAL" clId="{761D30F6-47AB-45D2-8BD9-D431FD3F6B06}" dt="2023-03-09T03:29:48.616" v="3566" actId="113"/>
          <ac:spMkLst>
            <pc:docMk/>
            <pc:sldMk cId="369052589" sldId="405"/>
            <ac:spMk id="3" creationId="{CE7E4C2A-171B-F7BB-0496-609BAADE87B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912CC-B32D-48EB-8F0B-AC7318E96EEC}" type="datetimeFigureOut">
              <a:rPr lang="en-US" smtClean="0"/>
              <a:t>3/9/2023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DCB76-E520-4A1D-9E70-05E51A926C2B}" type="slidenum">
              <a:rPr lang="en-US" smtClean="0"/>
              <a:t>‹#›</a:t>
            </a:fld>
            <a:endParaRPr lang="en-US"/>
          </a:p>
        </p:txBody>
      </p:sp>
    </p:spTree>
    <p:extLst>
      <p:ext uri="{BB962C8B-B14F-4D97-AF65-F5344CB8AC3E}">
        <p14:creationId xmlns:p14="http://schemas.microsoft.com/office/powerpoint/2010/main" val="2614437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EDCB76-E520-4A1D-9E70-05E51A926C2B}" type="slidenum">
              <a:rPr lang="en-US" smtClean="0"/>
              <a:t>1</a:t>
            </a:fld>
            <a:endParaRPr lang="en-US"/>
          </a:p>
        </p:txBody>
      </p:sp>
    </p:spTree>
    <p:extLst>
      <p:ext uri="{BB962C8B-B14F-4D97-AF65-F5344CB8AC3E}">
        <p14:creationId xmlns:p14="http://schemas.microsoft.com/office/powerpoint/2010/main" val="1049618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limbic system controls the autonomic nervous system. </a:t>
            </a:r>
          </a:p>
          <a:p>
            <a:r>
              <a:rPr lang="en-US" dirty="0"/>
              <a:t>Sympathetic – from Greek, “feeling together”</a:t>
            </a:r>
          </a:p>
          <a:p>
            <a:r>
              <a:rPr lang="en-US" dirty="0"/>
              <a:t>Parasympathetic – “beside the sympathetic”</a:t>
            </a:r>
          </a:p>
        </p:txBody>
      </p:sp>
      <p:sp>
        <p:nvSpPr>
          <p:cNvPr id="4" name="Slide Number Placeholder 3"/>
          <p:cNvSpPr>
            <a:spLocks noGrp="1"/>
          </p:cNvSpPr>
          <p:nvPr>
            <p:ph type="sldNum" sz="quarter" idx="5"/>
          </p:nvPr>
        </p:nvSpPr>
        <p:spPr/>
        <p:txBody>
          <a:bodyPr/>
          <a:lstStyle/>
          <a:p>
            <a:fld id="{93EDCB76-E520-4A1D-9E70-05E51A926C2B}" type="slidenum">
              <a:rPr lang="en-US" smtClean="0"/>
              <a:t>5</a:t>
            </a:fld>
            <a:endParaRPr lang="en-US"/>
          </a:p>
        </p:txBody>
      </p:sp>
    </p:spTree>
    <p:extLst>
      <p:ext uri="{BB962C8B-B14F-4D97-AF65-F5344CB8AC3E}">
        <p14:creationId xmlns:p14="http://schemas.microsoft.com/office/powerpoint/2010/main" val="338682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like removing blinders so we can see more clearly, or rebooting a computer that’s frozen.  </a:t>
            </a:r>
          </a:p>
        </p:txBody>
      </p:sp>
      <p:sp>
        <p:nvSpPr>
          <p:cNvPr id="4" name="Slide Number Placeholder 3"/>
          <p:cNvSpPr>
            <a:spLocks noGrp="1"/>
          </p:cNvSpPr>
          <p:nvPr>
            <p:ph type="sldNum" sz="quarter" idx="5"/>
          </p:nvPr>
        </p:nvSpPr>
        <p:spPr/>
        <p:txBody>
          <a:bodyPr/>
          <a:lstStyle/>
          <a:p>
            <a:fld id="{93EDCB76-E520-4A1D-9E70-05E51A926C2B}" type="slidenum">
              <a:rPr lang="en-US" smtClean="0"/>
              <a:t>6</a:t>
            </a:fld>
            <a:endParaRPr lang="en-US"/>
          </a:p>
        </p:txBody>
      </p:sp>
    </p:spTree>
    <p:extLst>
      <p:ext uri="{BB962C8B-B14F-4D97-AF65-F5344CB8AC3E}">
        <p14:creationId xmlns:p14="http://schemas.microsoft.com/office/powerpoint/2010/main" val="1517743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65D7-38BD-92C2-78A0-2B49643EA1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583E84-7ED0-ED19-0F05-84C5AE7098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28D3A2-D488-1BD4-FE42-1D2EE5A893F0}"/>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5" name="Footer Placeholder 4">
            <a:extLst>
              <a:ext uri="{FF2B5EF4-FFF2-40B4-BE49-F238E27FC236}">
                <a16:creationId xmlns:a16="http://schemas.microsoft.com/office/drawing/2014/main" id="{E6F72AEB-BA74-0C41-17CA-FD01EA5F55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4457B-DB96-2467-369F-4C3F30062436}"/>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3975583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86257-A77A-B7AF-CB81-89C489C364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D13AFE-4C4D-E205-8B2D-5F50F55853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62D90-2299-E2E8-70F8-936E3343D313}"/>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5" name="Footer Placeholder 4">
            <a:extLst>
              <a:ext uri="{FF2B5EF4-FFF2-40B4-BE49-F238E27FC236}">
                <a16:creationId xmlns:a16="http://schemas.microsoft.com/office/drawing/2014/main" id="{1987A28E-11D7-D11D-A448-4590CD1F70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FCF9D-71A5-9882-0E25-56CD118CDED5}"/>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2347275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CB24-EA19-6E56-648C-08A91589BF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6C4F29-6482-D09D-3BC1-0E2C2DCECF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16DDA8-595A-4A9A-CDD7-47333A90C1A8}"/>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5" name="Footer Placeholder 4">
            <a:extLst>
              <a:ext uri="{FF2B5EF4-FFF2-40B4-BE49-F238E27FC236}">
                <a16:creationId xmlns:a16="http://schemas.microsoft.com/office/drawing/2014/main" id="{3177FAFB-E545-1594-8859-1F4B3976A2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6CE2CE-89CE-0839-B87F-8EBD84AF1B0D}"/>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1429705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0C4E-4CBC-8BFA-ED5B-8BBEAF8D1B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11A4FB-634B-1ED9-F3D0-1E14D3F193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65BB83-37EC-76CB-3E58-E454CEA42D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8C77AE-5FB2-B8C8-C0E2-761769A183DC}"/>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6" name="Footer Placeholder 5">
            <a:extLst>
              <a:ext uri="{FF2B5EF4-FFF2-40B4-BE49-F238E27FC236}">
                <a16:creationId xmlns:a16="http://schemas.microsoft.com/office/drawing/2014/main" id="{FF7EBF2B-3D62-1AF5-DF1A-5FBEFE55BC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134953-5756-0FD3-184D-485C13B0EA9D}"/>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1944322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9405-6C6D-8150-D0DB-0C8437B08B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9DD2C8-19C7-63FE-46A6-454BBE2C70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EAD06B-BFF3-27ED-0B1D-515699060A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7B11E2-2048-3503-CF86-0386B8FD9E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795E78-C32C-C2CF-49E1-0E571A564F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D487D3-BE16-3F4B-CBA5-C046E1279198}"/>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8" name="Footer Placeholder 7">
            <a:extLst>
              <a:ext uri="{FF2B5EF4-FFF2-40B4-BE49-F238E27FC236}">
                <a16:creationId xmlns:a16="http://schemas.microsoft.com/office/drawing/2014/main" id="{4756753C-E8AC-7485-AA2D-B6356A1D26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D46500-2BA1-FFD0-2814-FB7FD2566CF5}"/>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1739050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582C5-84CF-1C36-7A99-0DA05CFD0F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459EED-F6F0-ED1B-139A-6C863EE1FCAC}"/>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4" name="Footer Placeholder 3">
            <a:extLst>
              <a:ext uri="{FF2B5EF4-FFF2-40B4-BE49-F238E27FC236}">
                <a16:creationId xmlns:a16="http://schemas.microsoft.com/office/drawing/2014/main" id="{F17856EB-9CCD-5E13-3EF1-EE48E3FF6D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0739F3-279A-73C9-629C-69868235B717}"/>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205873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4FFC25-5A7A-A7B9-3716-95A8D5366C25}"/>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3" name="Footer Placeholder 2">
            <a:extLst>
              <a:ext uri="{FF2B5EF4-FFF2-40B4-BE49-F238E27FC236}">
                <a16:creationId xmlns:a16="http://schemas.microsoft.com/office/drawing/2014/main" id="{8A461A4A-D886-114C-098E-3066ADF20A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5760B2-8463-DA10-04AB-722EC041DA79}"/>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3715970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45DB2-24EA-98EE-911D-21469131F7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124E9F-C727-03C2-F4D5-B83FAB5E0B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787948-A9F5-ED31-9D96-1E5835A473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DDC501-33F3-341B-70A5-D04C24C6663D}"/>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6" name="Footer Placeholder 5">
            <a:extLst>
              <a:ext uri="{FF2B5EF4-FFF2-40B4-BE49-F238E27FC236}">
                <a16:creationId xmlns:a16="http://schemas.microsoft.com/office/drawing/2014/main" id="{4372D61B-F7A0-BD3A-BB3A-E42BD3D08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BFC11C-C77B-9FB9-CB59-820CF98524B5}"/>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1937810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E859-2999-98FD-9ADF-FA2DDACF09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3FE936-A10E-A4BB-90A2-F6CC451BAE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53AEFE-C2D6-9F24-1B2F-94D1ECE28B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EB33B5-D6CC-E504-9648-3E22F8757A25}"/>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6" name="Footer Placeholder 5">
            <a:extLst>
              <a:ext uri="{FF2B5EF4-FFF2-40B4-BE49-F238E27FC236}">
                <a16:creationId xmlns:a16="http://schemas.microsoft.com/office/drawing/2014/main" id="{0561EF21-B001-C803-377B-368B9CCACC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AA767-592B-CDE8-C621-4EF6901E8B0A}"/>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2962185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105B-BF86-BD3F-EBDA-3238600205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2C2F8F-0D0D-E5D5-F431-1CD9E95007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E17B4-2C3E-1CDD-2405-9BF3A826F6C4}"/>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5" name="Footer Placeholder 4">
            <a:extLst>
              <a:ext uri="{FF2B5EF4-FFF2-40B4-BE49-F238E27FC236}">
                <a16:creationId xmlns:a16="http://schemas.microsoft.com/office/drawing/2014/main" id="{71087BC3-731B-EC7B-0151-2029173474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C9692-2E37-81D0-E020-C010C39E406B}"/>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113195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F9B634-8D15-9971-DAEC-56F78D207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39DCC5-6B26-57FD-F756-9D6C92E48C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79FD6-8C1F-53FF-E018-402863A8B4E3}"/>
              </a:ext>
            </a:extLst>
          </p:cNvPr>
          <p:cNvSpPr>
            <a:spLocks noGrp="1"/>
          </p:cNvSpPr>
          <p:nvPr>
            <p:ph type="dt" sz="half" idx="10"/>
          </p:nvPr>
        </p:nvSpPr>
        <p:spPr/>
        <p:txBody>
          <a:bodyPr/>
          <a:lstStyle/>
          <a:p>
            <a:fld id="{DB24C8FD-35FE-48E0-B315-60BB656B2D29}" type="datetimeFigureOut">
              <a:rPr lang="en-US" smtClean="0"/>
              <a:t>3/9/2023</a:t>
            </a:fld>
            <a:endParaRPr lang="en-US"/>
          </a:p>
        </p:txBody>
      </p:sp>
      <p:sp>
        <p:nvSpPr>
          <p:cNvPr id="5" name="Footer Placeholder 4">
            <a:extLst>
              <a:ext uri="{FF2B5EF4-FFF2-40B4-BE49-F238E27FC236}">
                <a16:creationId xmlns:a16="http://schemas.microsoft.com/office/drawing/2014/main" id="{AB677733-4428-B9CA-8019-7F88CEA9A1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D8C180-1AAF-FFEF-1381-12459D3FB85C}"/>
              </a:ext>
            </a:extLst>
          </p:cNvPr>
          <p:cNvSpPr>
            <a:spLocks noGrp="1"/>
          </p:cNvSpPr>
          <p:nvPr>
            <p:ph type="sldNum" sz="quarter" idx="12"/>
          </p:nvPr>
        </p:nvSpPr>
        <p:spPr/>
        <p:txBody>
          <a:bodyPr/>
          <a:lstStyle/>
          <a:p>
            <a:fld id="{B492E807-D58A-439C-A68E-301EDEBB5606}" type="slidenum">
              <a:rPr lang="en-US" smtClean="0"/>
              <a:t>‹#›</a:t>
            </a:fld>
            <a:endParaRPr lang="en-US"/>
          </a:p>
        </p:txBody>
      </p:sp>
    </p:spTree>
    <p:extLst>
      <p:ext uri="{BB962C8B-B14F-4D97-AF65-F5344CB8AC3E}">
        <p14:creationId xmlns:p14="http://schemas.microsoft.com/office/powerpoint/2010/main" val="2140324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C83174-0E7C-7370-E2AA-4B60AD38C9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75F03A-63C7-8629-02BA-CB58940E7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FBF874-7EFF-9F11-DA82-DBC8CAE2A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24C8FD-35FE-48E0-B315-60BB656B2D29}" type="datetimeFigureOut">
              <a:rPr lang="en-US" smtClean="0"/>
              <a:t>3/9/2023</a:t>
            </a:fld>
            <a:endParaRPr lang="en-US"/>
          </a:p>
        </p:txBody>
      </p:sp>
      <p:sp>
        <p:nvSpPr>
          <p:cNvPr id="5" name="Footer Placeholder 4">
            <a:extLst>
              <a:ext uri="{FF2B5EF4-FFF2-40B4-BE49-F238E27FC236}">
                <a16:creationId xmlns:a16="http://schemas.microsoft.com/office/drawing/2014/main" id="{1936624E-B91B-FE4D-476F-EA46F7E071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C6F773-D913-7D14-C450-C98BEBB8BC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92E807-D58A-439C-A68E-301EDEBB5606}" type="slidenum">
              <a:rPr lang="en-US" smtClean="0"/>
              <a:t>‹#›</a:t>
            </a:fld>
            <a:endParaRPr lang="en-US"/>
          </a:p>
        </p:txBody>
      </p:sp>
    </p:spTree>
    <p:extLst>
      <p:ext uri="{BB962C8B-B14F-4D97-AF65-F5344CB8AC3E}">
        <p14:creationId xmlns:p14="http://schemas.microsoft.com/office/powerpoint/2010/main" val="4034974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8do0Jiscgsk" TargetMode="External"/><Relationship Id="rId2" Type="http://schemas.openxmlformats.org/officeDocument/2006/relationships/slideLayout" Target="../slideLayouts/slideLayout2.xml"/><Relationship Id="rId1" Type="http://schemas.openxmlformats.org/officeDocument/2006/relationships/video" Target="https://www.youtube.com/embed/8do0Jiscgsk?feature=oembed"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71pCilo8k4M?feature=oembed" TargetMode="Externa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cqPcOCpJOXw?feature=oemb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E9C7-8956-48D5-B7EE-9B3ABF6B6CA7}"/>
              </a:ext>
            </a:extLst>
          </p:cNvPr>
          <p:cNvSpPr>
            <a:spLocks noGrp="1"/>
          </p:cNvSpPr>
          <p:nvPr>
            <p:ph type="title"/>
          </p:nvPr>
        </p:nvSpPr>
        <p:spPr>
          <a:xfrm>
            <a:off x="812523" y="557113"/>
            <a:ext cx="4995695" cy="1359798"/>
          </a:xfrm>
        </p:spPr>
        <p:txBody>
          <a:bodyPr anchor="ctr">
            <a:normAutofit/>
          </a:bodyPr>
          <a:lstStyle/>
          <a:p>
            <a:r>
              <a:rPr lang="en-US" sz="4800" b="1" dirty="0">
                <a:cs typeface="Calibri Light"/>
              </a:rPr>
              <a:t>TIPP</a:t>
            </a:r>
            <a:r>
              <a:rPr lang="en-US" sz="3700" b="1" dirty="0">
                <a:cs typeface="Calibri Light"/>
              </a:rPr>
              <a:t> Skills for Managing Extreme Emotions</a:t>
            </a:r>
          </a:p>
        </p:txBody>
      </p:sp>
      <p:sp>
        <p:nvSpPr>
          <p:cNvPr id="3" name="Content Placeholder 2">
            <a:extLst>
              <a:ext uri="{FF2B5EF4-FFF2-40B4-BE49-F238E27FC236}">
                <a16:creationId xmlns:a16="http://schemas.microsoft.com/office/drawing/2014/main" id="{21829E2E-1800-4B60-B5A2-F1DE79996AD4}"/>
              </a:ext>
            </a:extLst>
          </p:cNvPr>
          <p:cNvSpPr>
            <a:spLocks noGrp="1"/>
          </p:cNvSpPr>
          <p:nvPr>
            <p:ph idx="1"/>
          </p:nvPr>
        </p:nvSpPr>
        <p:spPr>
          <a:xfrm>
            <a:off x="717789" y="1916911"/>
            <a:ext cx="5185165" cy="3979585"/>
          </a:xfrm>
        </p:spPr>
        <p:txBody>
          <a:bodyPr vert="horz" lIns="91440" tIns="45720" rIns="91440" bIns="45720" rtlCol="0" anchor="ctr">
            <a:normAutofit/>
          </a:bodyPr>
          <a:lstStyle/>
          <a:p>
            <a:pPr marL="0" indent="0">
              <a:buNone/>
            </a:pPr>
            <a:endParaRPr lang="en-US" sz="2000" dirty="0">
              <a:cs typeface="Calibri"/>
            </a:endParaRPr>
          </a:p>
          <a:p>
            <a:pPr marL="0" indent="0">
              <a:buNone/>
            </a:pPr>
            <a:r>
              <a:rPr lang="en-US" sz="2400" b="1" dirty="0">
                <a:cs typeface="Calibri"/>
              </a:rPr>
              <a:t>First, let’s take a minute to be here:</a:t>
            </a:r>
          </a:p>
          <a:p>
            <a:r>
              <a:rPr lang="en-US" sz="2000" dirty="0">
                <a:cs typeface="Calibri"/>
              </a:rPr>
              <a:t>Brief tense and release exercise</a:t>
            </a:r>
          </a:p>
          <a:p>
            <a:r>
              <a:rPr lang="en-US" sz="2000" dirty="0">
                <a:cs typeface="Calibri"/>
              </a:rPr>
              <a:t>Brief breathing exercise</a:t>
            </a:r>
          </a:p>
          <a:p>
            <a:r>
              <a:rPr lang="en-US" sz="2000" dirty="0">
                <a:cs typeface="Calibri"/>
              </a:rPr>
              <a:t>Picture what you look like when you are totally listening and engaged</a:t>
            </a:r>
          </a:p>
          <a:p>
            <a:r>
              <a:rPr lang="en-US" sz="2000" dirty="0">
                <a:cs typeface="Calibri"/>
              </a:rPr>
              <a:t>Be your best engaged self</a:t>
            </a:r>
          </a:p>
          <a:p>
            <a:endParaRPr lang="en-US" sz="2000" dirty="0">
              <a:cs typeface="Calibri"/>
            </a:endParaRPr>
          </a:p>
          <a:p>
            <a:endParaRPr lang="en-US" sz="2000" dirty="0">
              <a:cs typeface="Calibri"/>
            </a:endParaRPr>
          </a:p>
        </p:txBody>
      </p:sp>
      <p:pic>
        <p:nvPicPr>
          <p:cNvPr id="6" name="Picture 5">
            <a:extLst>
              <a:ext uri="{FF2B5EF4-FFF2-40B4-BE49-F238E27FC236}">
                <a16:creationId xmlns:a16="http://schemas.microsoft.com/office/drawing/2014/main" id="{0EAAA49A-86F1-EE83-D834-6B6435887AD8}"/>
              </a:ext>
            </a:extLst>
          </p:cNvPr>
          <p:cNvPicPr>
            <a:picLocks noChangeAspect="1"/>
          </p:cNvPicPr>
          <p:nvPr/>
        </p:nvPicPr>
        <p:blipFill>
          <a:blip r:embed="rId3"/>
          <a:stretch>
            <a:fillRect/>
          </a:stretch>
        </p:blipFill>
        <p:spPr>
          <a:xfrm>
            <a:off x="6198990" y="614624"/>
            <a:ext cx="3315545" cy="2773002"/>
          </a:xfrm>
          <a:prstGeom prst="rect">
            <a:avLst/>
          </a:prstGeom>
        </p:spPr>
      </p:pic>
      <p:pic>
        <p:nvPicPr>
          <p:cNvPr id="8" name="Picture 7">
            <a:extLst>
              <a:ext uri="{FF2B5EF4-FFF2-40B4-BE49-F238E27FC236}">
                <a16:creationId xmlns:a16="http://schemas.microsoft.com/office/drawing/2014/main" id="{C6B0E4AC-2B21-A068-F7EB-E5B1DA5D81AB}"/>
              </a:ext>
            </a:extLst>
          </p:cNvPr>
          <p:cNvPicPr>
            <a:picLocks noChangeAspect="1"/>
          </p:cNvPicPr>
          <p:nvPr/>
        </p:nvPicPr>
        <p:blipFill>
          <a:blip r:embed="rId4"/>
          <a:stretch>
            <a:fillRect/>
          </a:stretch>
        </p:blipFill>
        <p:spPr>
          <a:xfrm>
            <a:off x="8014537" y="3077075"/>
            <a:ext cx="3309351" cy="2691121"/>
          </a:xfrm>
          <a:prstGeom prst="rect">
            <a:avLst/>
          </a:prstGeom>
        </p:spPr>
      </p:pic>
    </p:spTree>
    <p:extLst>
      <p:ext uri="{BB962C8B-B14F-4D97-AF65-F5344CB8AC3E}">
        <p14:creationId xmlns:p14="http://schemas.microsoft.com/office/powerpoint/2010/main" val="301428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98E49-7A9C-D02D-A835-70CB56D69FCB}"/>
              </a:ext>
            </a:extLst>
          </p:cNvPr>
          <p:cNvSpPr>
            <a:spLocks noGrp="1"/>
          </p:cNvSpPr>
          <p:nvPr>
            <p:ph type="title"/>
          </p:nvPr>
        </p:nvSpPr>
        <p:spPr/>
        <p:txBody>
          <a:bodyPr/>
          <a:lstStyle/>
          <a:p>
            <a:r>
              <a:rPr lang="en-US" b="1" dirty="0"/>
              <a:t>“Extreme” Emotions???</a:t>
            </a:r>
          </a:p>
        </p:txBody>
      </p:sp>
      <p:sp>
        <p:nvSpPr>
          <p:cNvPr id="3" name="Content Placeholder 2">
            <a:extLst>
              <a:ext uri="{FF2B5EF4-FFF2-40B4-BE49-F238E27FC236}">
                <a16:creationId xmlns:a16="http://schemas.microsoft.com/office/drawing/2014/main" id="{6D593CCA-FB13-964E-CDAA-2F1C63E7133B}"/>
              </a:ext>
            </a:extLst>
          </p:cNvPr>
          <p:cNvSpPr>
            <a:spLocks noGrp="1"/>
          </p:cNvSpPr>
          <p:nvPr>
            <p:ph idx="1"/>
          </p:nvPr>
        </p:nvSpPr>
        <p:spPr>
          <a:xfrm>
            <a:off x="838200" y="1578490"/>
            <a:ext cx="10515600" cy="4351338"/>
          </a:xfrm>
        </p:spPr>
        <p:txBody>
          <a:bodyPr/>
          <a:lstStyle/>
          <a:p>
            <a:pPr marL="0" indent="0">
              <a:buNone/>
            </a:pPr>
            <a:r>
              <a:rPr lang="en-US" sz="3200" dirty="0"/>
              <a:t>What does this mean?</a:t>
            </a:r>
          </a:p>
          <a:p>
            <a:pPr marL="0" indent="0">
              <a:buNone/>
            </a:pPr>
            <a:endParaRPr lang="en-US" dirty="0"/>
          </a:p>
        </p:txBody>
      </p:sp>
      <p:pic>
        <p:nvPicPr>
          <p:cNvPr id="5" name="Picture 4">
            <a:extLst>
              <a:ext uri="{FF2B5EF4-FFF2-40B4-BE49-F238E27FC236}">
                <a16:creationId xmlns:a16="http://schemas.microsoft.com/office/drawing/2014/main" id="{942C0AC9-01D3-E625-748D-D4678091EDEC}"/>
              </a:ext>
            </a:extLst>
          </p:cNvPr>
          <p:cNvPicPr>
            <a:picLocks noChangeAspect="1"/>
          </p:cNvPicPr>
          <p:nvPr/>
        </p:nvPicPr>
        <p:blipFill>
          <a:blip r:embed="rId2"/>
          <a:stretch>
            <a:fillRect/>
          </a:stretch>
        </p:blipFill>
        <p:spPr>
          <a:xfrm>
            <a:off x="703829" y="2154074"/>
            <a:ext cx="5267067" cy="2790965"/>
          </a:xfrm>
          <a:prstGeom prst="rect">
            <a:avLst/>
          </a:prstGeom>
        </p:spPr>
      </p:pic>
      <p:pic>
        <p:nvPicPr>
          <p:cNvPr id="6" name="Picture 5" descr="A picture containing toy, doll, different, room&#10;&#10;Description generated with very high confidence">
            <a:extLst>
              <a:ext uri="{FF2B5EF4-FFF2-40B4-BE49-F238E27FC236}">
                <a16:creationId xmlns:a16="http://schemas.microsoft.com/office/drawing/2014/main" id="{85B711E0-F914-3854-97B7-F9B3BC8A4ADD}"/>
              </a:ext>
            </a:extLst>
          </p:cNvPr>
          <p:cNvPicPr>
            <a:picLocks noChangeAspect="1"/>
          </p:cNvPicPr>
          <p:nvPr/>
        </p:nvPicPr>
        <p:blipFill rotWithShape="1">
          <a:blip r:embed="rId3"/>
          <a:srcRect t="8413" b="19852"/>
          <a:stretch/>
        </p:blipFill>
        <p:spPr>
          <a:xfrm>
            <a:off x="6993992" y="1488340"/>
            <a:ext cx="3833821" cy="3716438"/>
          </a:xfrm>
          <a:prstGeom prst="rect">
            <a:avLst/>
          </a:prstGeom>
        </p:spPr>
      </p:pic>
      <p:sp>
        <p:nvSpPr>
          <p:cNvPr id="7" name="TextBox 6">
            <a:extLst>
              <a:ext uri="{FF2B5EF4-FFF2-40B4-BE49-F238E27FC236}">
                <a16:creationId xmlns:a16="http://schemas.microsoft.com/office/drawing/2014/main" id="{CB263318-1BFE-6357-E8B0-7D4B46E1E9DC}"/>
              </a:ext>
            </a:extLst>
          </p:cNvPr>
          <p:cNvSpPr txBox="1"/>
          <p:nvPr/>
        </p:nvSpPr>
        <p:spPr>
          <a:xfrm>
            <a:off x="7907546" y="5428891"/>
            <a:ext cx="3289540" cy="769441"/>
          </a:xfrm>
          <a:prstGeom prst="rect">
            <a:avLst/>
          </a:prstGeom>
          <a:noFill/>
        </p:spPr>
        <p:txBody>
          <a:bodyPr wrap="square" rtlCol="0">
            <a:spAutoFit/>
          </a:bodyPr>
          <a:lstStyle/>
          <a:p>
            <a:r>
              <a:rPr lang="en-US" sz="4400" dirty="0"/>
              <a:t>+!  +!  +! …….</a:t>
            </a:r>
          </a:p>
        </p:txBody>
      </p:sp>
      <p:sp>
        <p:nvSpPr>
          <p:cNvPr id="4" name="TextBox 3">
            <a:extLst>
              <a:ext uri="{FF2B5EF4-FFF2-40B4-BE49-F238E27FC236}">
                <a16:creationId xmlns:a16="http://schemas.microsoft.com/office/drawing/2014/main" id="{58CD6383-C507-F52F-599A-097FC2B686DD}"/>
              </a:ext>
            </a:extLst>
          </p:cNvPr>
          <p:cNvSpPr txBox="1"/>
          <p:nvPr/>
        </p:nvSpPr>
        <p:spPr>
          <a:xfrm>
            <a:off x="930876" y="5453760"/>
            <a:ext cx="5980670" cy="923330"/>
          </a:xfrm>
          <a:prstGeom prst="rect">
            <a:avLst/>
          </a:prstGeom>
          <a:noFill/>
        </p:spPr>
        <p:txBody>
          <a:bodyPr wrap="square" rtlCol="0">
            <a:spAutoFit/>
          </a:bodyPr>
          <a:lstStyle/>
          <a:p>
            <a:r>
              <a:rPr lang="en-US" dirty="0"/>
              <a:t>We’re focusing on extreme emotions that are unwanted and block us from feeling the way we want to feel, and doing the things we want to and need to do.  </a:t>
            </a:r>
          </a:p>
        </p:txBody>
      </p:sp>
    </p:spTree>
    <p:extLst>
      <p:ext uri="{BB962C8B-B14F-4D97-AF65-F5344CB8AC3E}">
        <p14:creationId xmlns:p14="http://schemas.microsoft.com/office/powerpoint/2010/main" val="123090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C3D5A-6C85-4B76-9EF2-73035EDC5B8D}"/>
              </a:ext>
            </a:extLst>
          </p:cNvPr>
          <p:cNvSpPr>
            <a:spLocks noGrp="1"/>
          </p:cNvSpPr>
          <p:nvPr>
            <p:ph type="title"/>
          </p:nvPr>
        </p:nvSpPr>
        <p:spPr>
          <a:xfrm>
            <a:off x="74762" y="241539"/>
            <a:ext cx="6740105" cy="1477992"/>
          </a:xfrm>
        </p:spPr>
        <p:txBody>
          <a:bodyPr>
            <a:normAutofit/>
          </a:bodyPr>
          <a:lstStyle/>
          <a:p>
            <a:pPr algn="ctr">
              <a:spcAft>
                <a:spcPts val="600"/>
              </a:spcAft>
            </a:pPr>
            <a:r>
              <a:rPr lang="en-US" b="1" dirty="0">
                <a:cs typeface="Calibri Light"/>
              </a:rPr>
              <a:t>Extreme Emotions Put Us in </a:t>
            </a:r>
            <a:br>
              <a:rPr lang="en-US" b="1" dirty="0">
                <a:cs typeface="Calibri Light"/>
              </a:rPr>
            </a:br>
            <a:r>
              <a:rPr lang="en-US" b="1" dirty="0">
                <a:cs typeface="Calibri Light"/>
              </a:rPr>
              <a:t>Fight, Flight or Freeze Mode</a:t>
            </a:r>
          </a:p>
        </p:txBody>
      </p:sp>
      <p:sp>
        <p:nvSpPr>
          <p:cNvPr id="3" name="Content Placeholder 2">
            <a:extLst>
              <a:ext uri="{FF2B5EF4-FFF2-40B4-BE49-F238E27FC236}">
                <a16:creationId xmlns:a16="http://schemas.microsoft.com/office/drawing/2014/main" id="{E3BF2923-DD90-433C-ACE7-701C20C31166}"/>
              </a:ext>
            </a:extLst>
          </p:cNvPr>
          <p:cNvSpPr>
            <a:spLocks noGrp="1"/>
          </p:cNvSpPr>
          <p:nvPr>
            <p:ph idx="1"/>
          </p:nvPr>
        </p:nvSpPr>
        <p:spPr>
          <a:xfrm>
            <a:off x="304801" y="2025867"/>
            <a:ext cx="3076754" cy="3322511"/>
          </a:xfrm>
        </p:spPr>
        <p:txBody>
          <a:bodyPr vert="horz" lIns="91440" tIns="45720" rIns="91440" bIns="45720" rtlCol="0" anchor="t">
            <a:noAutofit/>
          </a:bodyPr>
          <a:lstStyle/>
          <a:p>
            <a:pPr marL="0" indent="0">
              <a:buNone/>
            </a:pPr>
            <a:r>
              <a:rPr lang="en-US" sz="1400" dirty="0">
                <a:cs typeface="Calibri"/>
                <a:hlinkClick r:id="rId3"/>
              </a:rPr>
              <a:t>https://www.youtube.com/watch?v=8do0Jiscgsk</a:t>
            </a:r>
            <a:endParaRPr lang="en-US" sz="1400" dirty="0">
              <a:cs typeface="Calibri"/>
            </a:endParaRPr>
          </a:p>
          <a:p>
            <a:pPr marL="0" indent="0">
              <a:buNone/>
            </a:pPr>
            <a:r>
              <a:rPr lang="en-US" sz="2400" dirty="0">
                <a:cs typeface="Calibri"/>
              </a:rPr>
              <a:t>There are times when our emotions are so intense that they block our ability to think clearly about what we’re </a:t>
            </a:r>
            <a:r>
              <a:rPr lang="en-US" sz="2400" i="1" dirty="0">
                <a:cs typeface="Calibri"/>
              </a:rPr>
              <a:t>actually </a:t>
            </a:r>
            <a:r>
              <a:rPr lang="en-US" sz="2400" dirty="0">
                <a:cs typeface="Calibri"/>
              </a:rPr>
              <a:t>experiencing and how we’re responding.</a:t>
            </a:r>
          </a:p>
          <a:p>
            <a:pPr marL="0" indent="0">
              <a:buNone/>
            </a:pPr>
            <a:endParaRPr lang="en-US" sz="2400" dirty="0">
              <a:cs typeface="Calibri"/>
            </a:endParaRPr>
          </a:p>
          <a:p>
            <a:pPr marL="0" indent="0">
              <a:buNone/>
            </a:pPr>
            <a:endParaRPr lang="en-US" sz="2400" dirty="0">
              <a:cs typeface="Calibri"/>
            </a:endParaRPr>
          </a:p>
          <a:p>
            <a:endParaRPr lang="en-US" sz="2400" dirty="0">
              <a:cs typeface="Calibri"/>
            </a:endParaRPr>
          </a:p>
          <a:p>
            <a:pPr marL="0" indent="0">
              <a:buNone/>
            </a:pPr>
            <a:endParaRPr lang="en-US" sz="2000" b="1" dirty="0">
              <a:cs typeface="Calibri"/>
            </a:endParaRPr>
          </a:p>
        </p:txBody>
      </p:sp>
      <p:pic>
        <p:nvPicPr>
          <p:cNvPr id="6" name="Online Media 5" title="Brain Basics: Anxiety (for kids) Part 3 - The fight, flight and freeze responses">
            <a:hlinkClick r:id="" action="ppaction://media"/>
            <a:extLst>
              <a:ext uri="{FF2B5EF4-FFF2-40B4-BE49-F238E27FC236}">
                <a16:creationId xmlns:a16="http://schemas.microsoft.com/office/drawing/2014/main" id="{AE583EFB-2DE1-0BE9-BEAD-A9FA4F4DC33D}"/>
              </a:ext>
            </a:extLst>
          </p:cNvPr>
          <p:cNvPicPr>
            <a:picLocks noRot="1" noChangeAspect="1"/>
          </p:cNvPicPr>
          <p:nvPr>
            <a:videoFile r:link="rId1"/>
          </p:nvPr>
        </p:nvPicPr>
        <p:blipFill>
          <a:blip r:embed="rId4"/>
          <a:stretch>
            <a:fillRect/>
          </a:stretch>
        </p:blipFill>
        <p:spPr>
          <a:xfrm>
            <a:off x="3495086" y="1909313"/>
            <a:ext cx="8558891" cy="4835773"/>
          </a:xfrm>
          <a:prstGeom prst="rect">
            <a:avLst/>
          </a:prstGeom>
        </p:spPr>
      </p:pic>
    </p:spTree>
    <p:extLst>
      <p:ext uri="{BB962C8B-B14F-4D97-AF65-F5344CB8AC3E}">
        <p14:creationId xmlns:p14="http://schemas.microsoft.com/office/powerpoint/2010/main" val="192535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F1188-31E9-7610-6664-733FBC5A1F13}"/>
              </a:ext>
            </a:extLst>
          </p:cNvPr>
          <p:cNvSpPr>
            <a:spLocks noGrp="1"/>
          </p:cNvSpPr>
          <p:nvPr>
            <p:ph type="title"/>
          </p:nvPr>
        </p:nvSpPr>
        <p:spPr/>
        <p:txBody>
          <a:bodyPr/>
          <a:lstStyle/>
          <a:p>
            <a:r>
              <a:rPr lang="en-US" dirty="0"/>
              <a:t>Turn and talk:</a:t>
            </a:r>
          </a:p>
        </p:txBody>
      </p:sp>
      <p:sp>
        <p:nvSpPr>
          <p:cNvPr id="3" name="Content Placeholder 2">
            <a:extLst>
              <a:ext uri="{FF2B5EF4-FFF2-40B4-BE49-F238E27FC236}">
                <a16:creationId xmlns:a16="http://schemas.microsoft.com/office/drawing/2014/main" id="{BCF6059B-64EE-A9DE-3F86-04922A7F9211}"/>
              </a:ext>
            </a:extLst>
          </p:cNvPr>
          <p:cNvSpPr>
            <a:spLocks noGrp="1"/>
          </p:cNvSpPr>
          <p:nvPr>
            <p:ph idx="1"/>
          </p:nvPr>
        </p:nvSpPr>
        <p:spPr>
          <a:xfrm>
            <a:off x="838200" y="1825625"/>
            <a:ext cx="10515600" cy="4501034"/>
          </a:xfrm>
        </p:spPr>
        <p:txBody>
          <a:bodyPr/>
          <a:lstStyle/>
          <a:p>
            <a:r>
              <a:rPr lang="en-US" dirty="0"/>
              <a:t>What does someone experiencing extreme emotion look like?</a:t>
            </a:r>
          </a:p>
          <a:p>
            <a:r>
              <a:rPr lang="en-US" dirty="0"/>
              <a:t>What does it feel like?</a:t>
            </a:r>
          </a:p>
          <a:p>
            <a:r>
              <a:rPr lang="en-US" dirty="0"/>
              <a:t>Who experiences extreme emotion? </a:t>
            </a:r>
          </a:p>
        </p:txBody>
      </p:sp>
      <p:pic>
        <p:nvPicPr>
          <p:cNvPr id="5" name="Picture 4">
            <a:extLst>
              <a:ext uri="{FF2B5EF4-FFF2-40B4-BE49-F238E27FC236}">
                <a16:creationId xmlns:a16="http://schemas.microsoft.com/office/drawing/2014/main" id="{78ACA0AF-E314-4EA1-C5F6-C1D2BD05031C}"/>
              </a:ext>
            </a:extLst>
          </p:cNvPr>
          <p:cNvPicPr>
            <a:picLocks noChangeAspect="1"/>
          </p:cNvPicPr>
          <p:nvPr/>
        </p:nvPicPr>
        <p:blipFill>
          <a:blip r:embed="rId2"/>
          <a:stretch>
            <a:fillRect/>
          </a:stretch>
        </p:blipFill>
        <p:spPr>
          <a:xfrm>
            <a:off x="2790534" y="3429000"/>
            <a:ext cx="3502048" cy="2709781"/>
          </a:xfrm>
          <a:prstGeom prst="rect">
            <a:avLst/>
          </a:prstGeom>
        </p:spPr>
      </p:pic>
      <p:pic>
        <p:nvPicPr>
          <p:cNvPr id="6" name="Picture 5">
            <a:extLst>
              <a:ext uri="{FF2B5EF4-FFF2-40B4-BE49-F238E27FC236}">
                <a16:creationId xmlns:a16="http://schemas.microsoft.com/office/drawing/2014/main" id="{9F6B3632-E6CC-9EF8-3A24-EEE20A1B0E48}"/>
              </a:ext>
            </a:extLst>
          </p:cNvPr>
          <p:cNvPicPr>
            <a:picLocks noChangeAspect="1"/>
          </p:cNvPicPr>
          <p:nvPr/>
        </p:nvPicPr>
        <p:blipFill>
          <a:blip r:embed="rId3"/>
          <a:stretch>
            <a:fillRect/>
          </a:stretch>
        </p:blipFill>
        <p:spPr>
          <a:xfrm>
            <a:off x="7681646" y="2568527"/>
            <a:ext cx="3793662" cy="3652633"/>
          </a:xfrm>
          <a:prstGeom prst="rect">
            <a:avLst/>
          </a:prstGeom>
        </p:spPr>
      </p:pic>
    </p:spTree>
    <p:extLst>
      <p:ext uri="{BB962C8B-B14F-4D97-AF65-F5344CB8AC3E}">
        <p14:creationId xmlns:p14="http://schemas.microsoft.com/office/powerpoint/2010/main" val="69112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35BE3-2B7B-409C-8390-434ABA3BD9B3}"/>
              </a:ext>
            </a:extLst>
          </p:cNvPr>
          <p:cNvSpPr>
            <a:spLocks noGrp="1"/>
          </p:cNvSpPr>
          <p:nvPr>
            <p:ph type="title"/>
          </p:nvPr>
        </p:nvSpPr>
        <p:spPr>
          <a:xfrm>
            <a:off x="838200" y="-107816"/>
            <a:ext cx="10515600" cy="1325563"/>
          </a:xfrm>
        </p:spPr>
        <p:txBody>
          <a:bodyPr/>
          <a:lstStyle/>
          <a:p>
            <a:pPr algn="ctr"/>
            <a:r>
              <a:rPr lang="en-US" b="1" dirty="0">
                <a:cs typeface="Calibri Light"/>
              </a:rPr>
              <a:t>Our Goal: Interrupt Emotion Mind</a:t>
            </a:r>
          </a:p>
        </p:txBody>
      </p:sp>
      <p:sp>
        <p:nvSpPr>
          <p:cNvPr id="3" name="Content Placeholder 2">
            <a:extLst>
              <a:ext uri="{FF2B5EF4-FFF2-40B4-BE49-F238E27FC236}">
                <a16:creationId xmlns:a16="http://schemas.microsoft.com/office/drawing/2014/main" id="{51C77A10-FA2C-4860-A600-79267BF21529}"/>
              </a:ext>
            </a:extLst>
          </p:cNvPr>
          <p:cNvSpPr>
            <a:spLocks noGrp="1"/>
          </p:cNvSpPr>
          <p:nvPr>
            <p:ph idx="1"/>
          </p:nvPr>
        </p:nvSpPr>
        <p:spPr>
          <a:xfrm>
            <a:off x="500332" y="1035170"/>
            <a:ext cx="10811774" cy="1069675"/>
          </a:xfrm>
        </p:spPr>
        <p:txBody>
          <a:bodyPr vert="horz" lIns="91440" tIns="45720" rIns="91440" bIns="45720" rtlCol="0" anchor="t">
            <a:normAutofit/>
          </a:bodyPr>
          <a:lstStyle/>
          <a:p>
            <a:pPr marL="0" indent="0">
              <a:buNone/>
            </a:pPr>
            <a:r>
              <a:rPr lang="en-US" sz="2400" dirty="0">
                <a:ea typeface="+mn-lt"/>
                <a:cs typeface="+mn-lt"/>
              </a:rPr>
              <a:t>When emotions get really intense and we can't even focus enough to problem solve, it’s time to reboot our body chemistry and nervous system. </a:t>
            </a:r>
            <a:r>
              <a:rPr lang="en-US" sz="1200" dirty="0">
                <a:ea typeface="+mn-lt"/>
                <a:cs typeface="+mn-lt"/>
              </a:rPr>
              <a:t>https://www.youtube.com/watch?v=71pCilo8k4M</a:t>
            </a:r>
            <a:endParaRPr lang="en-US" sz="1200" b="1" dirty="0">
              <a:highlight>
                <a:srgbClr val="FFFF00"/>
              </a:highlight>
              <a:ea typeface="+mn-lt"/>
              <a:cs typeface="+mn-lt"/>
            </a:endParaRPr>
          </a:p>
          <a:p>
            <a:endParaRPr lang="en-US" b="1" dirty="0">
              <a:highlight>
                <a:srgbClr val="FFFF00"/>
              </a:highlight>
              <a:cs typeface="Calibri"/>
            </a:endParaRPr>
          </a:p>
        </p:txBody>
      </p:sp>
      <p:pic>
        <p:nvPicPr>
          <p:cNvPr id="4" name="Picture 4" descr="A close up of a logo&#10;&#10;Description generated with very high confidence">
            <a:extLst>
              <a:ext uri="{FF2B5EF4-FFF2-40B4-BE49-F238E27FC236}">
                <a16:creationId xmlns:a16="http://schemas.microsoft.com/office/drawing/2014/main" id="{03C9EA93-47D7-4E3B-AD97-8AF086709DE6}"/>
              </a:ext>
            </a:extLst>
          </p:cNvPr>
          <p:cNvPicPr>
            <a:picLocks noChangeAspect="1"/>
          </p:cNvPicPr>
          <p:nvPr/>
        </p:nvPicPr>
        <p:blipFill>
          <a:blip r:embed="rId4"/>
          <a:stretch>
            <a:fillRect/>
          </a:stretch>
        </p:blipFill>
        <p:spPr>
          <a:xfrm>
            <a:off x="274138" y="2350705"/>
            <a:ext cx="4080377" cy="3952329"/>
          </a:xfrm>
          <a:prstGeom prst="rect">
            <a:avLst/>
          </a:prstGeom>
        </p:spPr>
      </p:pic>
      <p:pic>
        <p:nvPicPr>
          <p:cNvPr id="5" name="Online Media 4" title="Autonomic Nervous System: Crash Course Anatomy &amp; Physiology #13">
            <a:hlinkClick r:id="" action="ppaction://media"/>
            <a:extLst>
              <a:ext uri="{FF2B5EF4-FFF2-40B4-BE49-F238E27FC236}">
                <a16:creationId xmlns:a16="http://schemas.microsoft.com/office/drawing/2014/main" id="{F7F018B3-0DC1-BC9E-7F71-CE40E158A87B}"/>
              </a:ext>
            </a:extLst>
          </p:cNvPr>
          <p:cNvPicPr>
            <a:picLocks noRot="1" noChangeAspect="1"/>
          </p:cNvPicPr>
          <p:nvPr>
            <a:videoFile r:link="rId1"/>
          </p:nvPr>
        </p:nvPicPr>
        <p:blipFill>
          <a:blip r:embed="rId5"/>
          <a:stretch>
            <a:fillRect/>
          </a:stretch>
        </p:blipFill>
        <p:spPr>
          <a:xfrm>
            <a:off x="4464425" y="2018270"/>
            <a:ext cx="7583654" cy="4284764"/>
          </a:xfrm>
          <a:prstGeom prst="rect">
            <a:avLst/>
          </a:prstGeom>
        </p:spPr>
      </p:pic>
      <p:sp>
        <p:nvSpPr>
          <p:cNvPr id="6" name="TextBox 5">
            <a:extLst>
              <a:ext uri="{FF2B5EF4-FFF2-40B4-BE49-F238E27FC236}">
                <a16:creationId xmlns:a16="http://schemas.microsoft.com/office/drawing/2014/main" id="{7E3097E2-09F8-6E32-C455-D6650CAFA015}"/>
              </a:ext>
            </a:extLst>
          </p:cNvPr>
          <p:cNvSpPr txBox="1"/>
          <p:nvPr/>
        </p:nvSpPr>
        <p:spPr>
          <a:xfrm>
            <a:off x="6705600" y="6384324"/>
            <a:ext cx="3558746" cy="276999"/>
          </a:xfrm>
          <a:prstGeom prst="rect">
            <a:avLst/>
          </a:prstGeom>
          <a:noFill/>
        </p:spPr>
        <p:txBody>
          <a:bodyPr wrap="square" rtlCol="0">
            <a:spAutoFit/>
          </a:bodyPr>
          <a:lstStyle/>
          <a:p>
            <a:r>
              <a:rPr lang="en-US" sz="1200" b="1" dirty="0"/>
              <a:t>Stop at 3:08 (we’re not exploring anatomy today!)</a:t>
            </a:r>
          </a:p>
        </p:txBody>
      </p:sp>
    </p:spTree>
    <p:extLst>
      <p:ext uri="{BB962C8B-B14F-4D97-AF65-F5344CB8AC3E}">
        <p14:creationId xmlns:p14="http://schemas.microsoft.com/office/powerpoint/2010/main" val="386842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B2CCE-C978-48F2-BC1A-7B269A6FE6E8}"/>
              </a:ext>
            </a:extLst>
          </p:cNvPr>
          <p:cNvSpPr>
            <a:spLocks noGrp="1"/>
          </p:cNvSpPr>
          <p:nvPr>
            <p:ph type="title"/>
          </p:nvPr>
        </p:nvSpPr>
        <p:spPr>
          <a:xfrm>
            <a:off x="1733190" y="77577"/>
            <a:ext cx="8725619" cy="1325563"/>
          </a:xfrm>
        </p:spPr>
        <p:txBody>
          <a:bodyPr/>
          <a:lstStyle/>
          <a:p>
            <a:pPr algn="ctr"/>
            <a:r>
              <a:rPr lang="en-US" b="1" dirty="0">
                <a:cs typeface="Calibri Light"/>
              </a:rPr>
              <a:t>Turning on Our Parasympathetic Nervous System</a:t>
            </a:r>
          </a:p>
        </p:txBody>
      </p:sp>
      <p:sp>
        <p:nvSpPr>
          <p:cNvPr id="3" name="Content Placeholder 2">
            <a:extLst>
              <a:ext uri="{FF2B5EF4-FFF2-40B4-BE49-F238E27FC236}">
                <a16:creationId xmlns:a16="http://schemas.microsoft.com/office/drawing/2014/main" id="{B1319CD2-04E8-4A04-94B4-D124892C5FA9}"/>
              </a:ext>
            </a:extLst>
          </p:cNvPr>
          <p:cNvSpPr>
            <a:spLocks noGrp="1"/>
          </p:cNvSpPr>
          <p:nvPr>
            <p:ph idx="1"/>
          </p:nvPr>
        </p:nvSpPr>
        <p:spPr>
          <a:xfrm>
            <a:off x="451448" y="1463316"/>
            <a:ext cx="11289102" cy="3171944"/>
          </a:xfrm>
        </p:spPr>
        <p:txBody>
          <a:bodyPr vert="horz" lIns="91440" tIns="45720" rIns="91440" bIns="45720" rtlCol="0" anchor="t">
            <a:normAutofit/>
          </a:bodyPr>
          <a:lstStyle/>
          <a:p>
            <a:r>
              <a:rPr lang="en-US" sz="2600" dirty="0">
                <a:cs typeface="Calibri"/>
              </a:rPr>
              <a:t>We can quickly change our body chemistry and activate the parasympathetic (PNS) nervous system (the body's natural calming system), by using the </a:t>
            </a:r>
            <a:r>
              <a:rPr lang="en-US" sz="2600" b="1" dirty="0">
                <a:cs typeface="Calibri"/>
              </a:rPr>
              <a:t>TIPP Skills</a:t>
            </a:r>
            <a:r>
              <a:rPr lang="en-US" sz="2600" dirty="0">
                <a:cs typeface="Calibri"/>
              </a:rPr>
              <a:t>.</a:t>
            </a:r>
          </a:p>
          <a:p>
            <a:r>
              <a:rPr lang="en-US" sz="2600" b="1" dirty="0">
                <a:cs typeface="Calibri"/>
              </a:rPr>
              <a:t>The key to remember here is that the effects of these skills only last about 5-20 minutes. They are not a long-term solution or answer, but they will just buy enough time, in a more calmed state, to mindfully determine what additional skills you need to use to see more clearly.</a:t>
            </a:r>
          </a:p>
          <a:p>
            <a:endParaRPr lang="en-US" dirty="0">
              <a:cs typeface="Calibri"/>
            </a:endParaRPr>
          </a:p>
        </p:txBody>
      </p:sp>
      <p:pic>
        <p:nvPicPr>
          <p:cNvPr id="5" name="Picture 4">
            <a:extLst>
              <a:ext uri="{FF2B5EF4-FFF2-40B4-BE49-F238E27FC236}">
                <a16:creationId xmlns:a16="http://schemas.microsoft.com/office/drawing/2014/main" id="{F2A82551-4436-323D-B33C-9169B7F38646}"/>
              </a:ext>
            </a:extLst>
          </p:cNvPr>
          <p:cNvPicPr>
            <a:picLocks noChangeAspect="1"/>
          </p:cNvPicPr>
          <p:nvPr/>
        </p:nvPicPr>
        <p:blipFill>
          <a:blip r:embed="rId3"/>
          <a:stretch>
            <a:fillRect/>
          </a:stretch>
        </p:blipFill>
        <p:spPr>
          <a:xfrm>
            <a:off x="808787" y="4307457"/>
            <a:ext cx="5015019" cy="2368754"/>
          </a:xfrm>
          <a:prstGeom prst="rect">
            <a:avLst/>
          </a:prstGeom>
        </p:spPr>
      </p:pic>
      <p:pic>
        <p:nvPicPr>
          <p:cNvPr id="7" name="Picture 6">
            <a:extLst>
              <a:ext uri="{FF2B5EF4-FFF2-40B4-BE49-F238E27FC236}">
                <a16:creationId xmlns:a16="http://schemas.microsoft.com/office/drawing/2014/main" id="{D95D503E-2A25-9D11-94A7-51D28BA812D5}"/>
              </a:ext>
            </a:extLst>
          </p:cNvPr>
          <p:cNvPicPr>
            <a:picLocks noChangeAspect="1"/>
          </p:cNvPicPr>
          <p:nvPr/>
        </p:nvPicPr>
        <p:blipFill>
          <a:blip r:embed="rId4"/>
          <a:stretch>
            <a:fillRect/>
          </a:stretch>
        </p:blipFill>
        <p:spPr>
          <a:xfrm>
            <a:off x="6368196" y="4307457"/>
            <a:ext cx="5091282" cy="2368754"/>
          </a:xfrm>
          <a:prstGeom prst="rect">
            <a:avLst/>
          </a:prstGeom>
        </p:spPr>
      </p:pic>
    </p:spTree>
    <p:extLst>
      <p:ext uri="{BB962C8B-B14F-4D97-AF65-F5344CB8AC3E}">
        <p14:creationId xmlns:p14="http://schemas.microsoft.com/office/powerpoint/2010/main" val="175176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BCC6D-1898-CCBF-D9DA-CFB834463A2E}"/>
              </a:ext>
            </a:extLst>
          </p:cNvPr>
          <p:cNvSpPr>
            <a:spLocks noGrp="1"/>
          </p:cNvSpPr>
          <p:nvPr>
            <p:ph type="title"/>
          </p:nvPr>
        </p:nvSpPr>
        <p:spPr/>
        <p:txBody>
          <a:bodyPr>
            <a:normAutofit/>
          </a:bodyPr>
          <a:lstStyle/>
          <a:p>
            <a:r>
              <a:rPr lang="en-US" b="1" dirty="0"/>
              <a:t>Let’s Learn About TIPP! </a:t>
            </a:r>
            <a:r>
              <a:rPr lang="en-US" sz="1300" b="1" dirty="0"/>
              <a:t>https://www.youtube.com/watch?v=cqPcOCpJOXw</a:t>
            </a:r>
          </a:p>
        </p:txBody>
      </p:sp>
      <p:pic>
        <p:nvPicPr>
          <p:cNvPr id="11" name="Online Media 10" title="TIPP - DBT Skills">
            <a:hlinkClick r:id="" action="ppaction://media"/>
            <a:extLst>
              <a:ext uri="{FF2B5EF4-FFF2-40B4-BE49-F238E27FC236}">
                <a16:creationId xmlns:a16="http://schemas.microsoft.com/office/drawing/2014/main" id="{E73A3ED7-26AB-0D41-6421-A61CD9C06251}"/>
              </a:ext>
            </a:extLst>
          </p:cNvPr>
          <p:cNvPicPr>
            <a:picLocks noGrp="1" noRot="1" noChangeAspect="1"/>
          </p:cNvPicPr>
          <p:nvPr>
            <p:ph idx="1"/>
            <a:videoFile r:link="rId1"/>
          </p:nvPr>
        </p:nvPicPr>
        <p:blipFill>
          <a:blip r:embed="rId3"/>
          <a:stretch>
            <a:fillRect/>
          </a:stretch>
        </p:blipFill>
        <p:spPr>
          <a:xfrm>
            <a:off x="1339970" y="1548368"/>
            <a:ext cx="9103743" cy="5143963"/>
          </a:xfrm>
          <a:prstGeom prst="rect">
            <a:avLst/>
          </a:prstGeom>
        </p:spPr>
      </p:pic>
    </p:spTree>
    <p:extLst>
      <p:ext uri="{BB962C8B-B14F-4D97-AF65-F5344CB8AC3E}">
        <p14:creationId xmlns:p14="http://schemas.microsoft.com/office/powerpoint/2010/main" val="204500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5E27-55A7-48CB-B8D2-22A588629458}"/>
              </a:ext>
            </a:extLst>
          </p:cNvPr>
          <p:cNvSpPr>
            <a:spLocks noGrp="1"/>
          </p:cNvSpPr>
          <p:nvPr>
            <p:ph type="title"/>
          </p:nvPr>
        </p:nvSpPr>
        <p:spPr>
          <a:xfrm>
            <a:off x="1307621" y="503207"/>
            <a:ext cx="9576758" cy="586654"/>
          </a:xfrm>
        </p:spPr>
        <p:txBody>
          <a:bodyPr>
            <a:normAutofit fontScale="90000"/>
          </a:bodyPr>
          <a:lstStyle/>
          <a:p>
            <a:pPr algn="ctr"/>
            <a:r>
              <a:rPr lang="en-US" b="1" dirty="0">
                <a:solidFill>
                  <a:srgbClr val="0070C0"/>
                </a:solidFill>
                <a:cs typeface="Calibri Light"/>
              </a:rPr>
              <a:t>Temperature</a:t>
            </a:r>
          </a:p>
        </p:txBody>
      </p:sp>
      <p:sp>
        <p:nvSpPr>
          <p:cNvPr id="3" name="Content Placeholder 2">
            <a:extLst>
              <a:ext uri="{FF2B5EF4-FFF2-40B4-BE49-F238E27FC236}">
                <a16:creationId xmlns:a16="http://schemas.microsoft.com/office/drawing/2014/main" id="{69F1B292-67A6-469C-B97A-36E15835516F}"/>
              </a:ext>
            </a:extLst>
          </p:cNvPr>
          <p:cNvSpPr>
            <a:spLocks noGrp="1"/>
          </p:cNvSpPr>
          <p:nvPr>
            <p:ph idx="1"/>
          </p:nvPr>
        </p:nvSpPr>
        <p:spPr>
          <a:xfrm>
            <a:off x="1045822" y="1171964"/>
            <a:ext cx="10100356" cy="4514072"/>
          </a:xfrm>
        </p:spPr>
        <p:txBody>
          <a:bodyPr vert="horz" lIns="91440" tIns="45720" rIns="91440" bIns="45720" rtlCol="0" anchor="t">
            <a:noAutofit/>
          </a:bodyPr>
          <a:lstStyle/>
          <a:p>
            <a:r>
              <a:rPr lang="en-US" dirty="0">
                <a:cs typeface="Calibri"/>
              </a:rPr>
              <a:t>Cold water will calm us down fast by activating our PNS. This comes from the dive reflex, which is what happens when we dive into a body of cold water. </a:t>
            </a:r>
          </a:p>
          <a:p>
            <a:pPr marL="0" indent="0">
              <a:buNone/>
            </a:pPr>
            <a:endParaRPr lang="en-US" sz="500" dirty="0">
              <a:cs typeface="Calibri"/>
            </a:endParaRPr>
          </a:p>
          <a:p>
            <a:r>
              <a:rPr lang="en-US" dirty="0">
                <a:cs typeface="Calibri"/>
              </a:rPr>
              <a:t>The body has an automatic reaction to keep us alive – that’s where the PNS comes in, so that arousal will decrease so that we can stay afloat. </a:t>
            </a:r>
          </a:p>
          <a:p>
            <a:pPr marL="0" indent="0">
              <a:buNone/>
            </a:pPr>
            <a:endParaRPr lang="en-US" sz="500" dirty="0">
              <a:cs typeface="Calibri"/>
            </a:endParaRPr>
          </a:p>
          <a:p>
            <a:r>
              <a:rPr lang="en-US" dirty="0">
                <a:cs typeface="Calibri"/>
              </a:rPr>
              <a:t>We use this in order to prevent us from acting impulsively in response to extreme emotions. The key components here are that we have to apply something cold and wet to the face, while bent over and holding our breath.</a:t>
            </a:r>
          </a:p>
          <a:p>
            <a:pPr marL="0" indent="0">
              <a:buNone/>
            </a:pPr>
            <a:endParaRPr lang="en-US" sz="1200" b="1" dirty="0">
              <a:cs typeface="Calibri"/>
            </a:endParaRPr>
          </a:p>
          <a:p>
            <a:pPr marL="0" indent="0">
              <a:buNone/>
            </a:pPr>
            <a:r>
              <a:rPr lang="en-US" sz="1200" b="1" dirty="0">
                <a:cs typeface="Calibri"/>
              </a:rPr>
              <a:t>Students should try this at home.</a:t>
            </a:r>
          </a:p>
        </p:txBody>
      </p:sp>
    </p:spTree>
    <p:extLst>
      <p:ext uri="{BB962C8B-B14F-4D97-AF65-F5344CB8AC3E}">
        <p14:creationId xmlns:p14="http://schemas.microsoft.com/office/powerpoint/2010/main" val="57198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0DBF1-40B7-48BF-8506-57D7D704D6DB}"/>
              </a:ext>
            </a:extLst>
          </p:cNvPr>
          <p:cNvSpPr>
            <a:spLocks noGrp="1"/>
          </p:cNvSpPr>
          <p:nvPr>
            <p:ph type="title"/>
          </p:nvPr>
        </p:nvSpPr>
        <p:spPr/>
        <p:txBody>
          <a:bodyPr/>
          <a:lstStyle/>
          <a:p>
            <a:pPr algn="ctr"/>
            <a:r>
              <a:rPr lang="en-US" b="1">
                <a:solidFill>
                  <a:srgbClr val="0070C0"/>
                </a:solidFill>
                <a:cs typeface="Calibri Light"/>
              </a:rPr>
              <a:t>Intense Exercise</a:t>
            </a:r>
          </a:p>
        </p:txBody>
      </p:sp>
      <p:sp>
        <p:nvSpPr>
          <p:cNvPr id="3" name="Content Placeholder 2">
            <a:extLst>
              <a:ext uri="{FF2B5EF4-FFF2-40B4-BE49-F238E27FC236}">
                <a16:creationId xmlns:a16="http://schemas.microsoft.com/office/drawing/2014/main" id="{7911B02C-55D4-49B0-8368-237ECEC193C7}"/>
              </a:ext>
            </a:extLst>
          </p:cNvPr>
          <p:cNvSpPr>
            <a:spLocks noGrp="1"/>
          </p:cNvSpPr>
          <p:nvPr>
            <p:ph idx="1"/>
          </p:nvPr>
        </p:nvSpPr>
        <p:spPr>
          <a:xfrm>
            <a:off x="838200" y="1825625"/>
            <a:ext cx="10974238" cy="4897228"/>
          </a:xfrm>
        </p:spPr>
        <p:txBody>
          <a:bodyPr vert="horz" lIns="91440" tIns="45720" rIns="91440" bIns="45720" rtlCol="0" anchor="t">
            <a:normAutofit/>
          </a:bodyPr>
          <a:lstStyle/>
          <a:p>
            <a:r>
              <a:rPr lang="en-US" dirty="0">
                <a:cs typeface="Calibri"/>
              </a:rPr>
              <a:t>One thing that emotions communicate to us is the need for action. When we are experiencing intense emotions, one way to get in control of our behavior and feeling is to engage in intense exercise, rather than acting on what our emotions are telling us to do.</a:t>
            </a:r>
          </a:p>
          <a:p>
            <a:r>
              <a:rPr lang="en-US" dirty="0">
                <a:cs typeface="Calibri"/>
              </a:rPr>
              <a:t>If you are angry, you may want to attack (or write a mean post); if you're scared, you may want to run and hide. So the goal here is to engage in 20 minutes of intense exercise (run, power walking, jumping jacks) as long as you are doing it intensely.</a:t>
            </a:r>
          </a:p>
          <a:p>
            <a:r>
              <a:rPr lang="en-US" b="1" dirty="0">
                <a:cs typeface="Calibri"/>
              </a:rPr>
              <a:t>The key is that when the exercise stops, your body will also slow down for about 20 minutes because the PNS becomes activated. </a:t>
            </a:r>
            <a:endParaRPr lang="en-US" dirty="0">
              <a:cs typeface="Calibri"/>
            </a:endParaRPr>
          </a:p>
          <a:p>
            <a:pPr marL="0" indent="0">
              <a:buNone/>
            </a:pPr>
            <a:r>
              <a:rPr lang="en-US" sz="1200" b="1" dirty="0">
                <a:cs typeface="Calibri"/>
              </a:rPr>
              <a:t>Practice quick fast-paced umping jacks or running in place for 20 seconds</a:t>
            </a:r>
          </a:p>
          <a:p>
            <a:pPr lvl="1"/>
            <a:endParaRPr lang="en-US" dirty="0">
              <a:cs typeface="Calibri"/>
            </a:endParaRPr>
          </a:p>
          <a:p>
            <a:pPr marL="457200" lvl="1" indent="0">
              <a:buNone/>
            </a:pPr>
            <a:endParaRPr lang="en-US" dirty="0">
              <a:cs typeface="Calibri"/>
            </a:endParaRPr>
          </a:p>
        </p:txBody>
      </p:sp>
    </p:spTree>
    <p:extLst>
      <p:ext uri="{BB962C8B-B14F-4D97-AF65-F5344CB8AC3E}">
        <p14:creationId xmlns:p14="http://schemas.microsoft.com/office/powerpoint/2010/main" val="116169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24A2-4CD7-4353-A877-681F725A63F7}"/>
              </a:ext>
            </a:extLst>
          </p:cNvPr>
          <p:cNvSpPr>
            <a:spLocks noGrp="1"/>
          </p:cNvSpPr>
          <p:nvPr>
            <p:ph type="title"/>
          </p:nvPr>
        </p:nvSpPr>
        <p:spPr/>
        <p:txBody>
          <a:bodyPr/>
          <a:lstStyle/>
          <a:p>
            <a:pPr algn="ctr"/>
            <a:r>
              <a:rPr lang="en-US" b="1" dirty="0">
                <a:solidFill>
                  <a:srgbClr val="0070C0"/>
                </a:solidFill>
                <a:cs typeface="Calibri Light"/>
              </a:rPr>
              <a:t>Paced Breathing</a:t>
            </a:r>
            <a:endParaRPr lang="en-US" dirty="0">
              <a:solidFill>
                <a:srgbClr val="0070C0"/>
              </a:solidFill>
              <a:cs typeface="Calibri Light"/>
            </a:endParaRPr>
          </a:p>
        </p:txBody>
      </p:sp>
      <p:sp>
        <p:nvSpPr>
          <p:cNvPr id="3" name="Content Placeholder 2">
            <a:extLst>
              <a:ext uri="{FF2B5EF4-FFF2-40B4-BE49-F238E27FC236}">
                <a16:creationId xmlns:a16="http://schemas.microsoft.com/office/drawing/2014/main" id="{A2D66401-B82D-4B60-B75E-C75AB797B409}"/>
              </a:ext>
            </a:extLst>
          </p:cNvPr>
          <p:cNvSpPr>
            <a:spLocks noGrp="1"/>
          </p:cNvSpPr>
          <p:nvPr>
            <p:ph idx="1"/>
          </p:nvPr>
        </p:nvSpPr>
        <p:spPr/>
        <p:txBody>
          <a:bodyPr vert="horz" lIns="91440" tIns="45720" rIns="91440" bIns="45720" rtlCol="0" anchor="t">
            <a:normAutofit fontScale="92500" lnSpcReduction="20000"/>
          </a:bodyPr>
          <a:lstStyle/>
          <a:p>
            <a:r>
              <a:rPr lang="en-US" dirty="0">
                <a:cs typeface="Calibri"/>
              </a:rPr>
              <a:t>Paced breathing is another method we can use to activate the PNS. This strategy can be used anywhere because we always have access to our breath.</a:t>
            </a:r>
          </a:p>
          <a:p>
            <a:endParaRPr lang="en-US" dirty="0">
              <a:cs typeface="Calibri"/>
            </a:endParaRPr>
          </a:p>
          <a:p>
            <a:r>
              <a:rPr lang="en-US" dirty="0">
                <a:cs typeface="Calibri"/>
              </a:rPr>
              <a:t>Naturally, our heart increases when we inhale and slows down slightly when we exhale. </a:t>
            </a:r>
          </a:p>
          <a:p>
            <a:endParaRPr lang="en-US" dirty="0">
              <a:cs typeface="Calibri"/>
            </a:endParaRPr>
          </a:p>
          <a:p>
            <a:r>
              <a:rPr lang="en-US" dirty="0">
                <a:cs typeface="Calibri"/>
              </a:rPr>
              <a:t>The goal is to make our exhales longer than our inhales and decrease our heart rate. We are going to take two inhales, one longer for 3 seconds and one shorter for one second, then exhale for 6-8 seconds. </a:t>
            </a:r>
            <a:r>
              <a:rPr lang="en-US" b="1" dirty="0">
                <a:cs typeface="Calibri"/>
              </a:rPr>
              <a:t>Remember, our PNS is activated during the exhale.</a:t>
            </a:r>
          </a:p>
          <a:p>
            <a:endParaRPr lang="en-US" sz="1400" b="1" dirty="0">
              <a:cs typeface="Calibri"/>
            </a:endParaRPr>
          </a:p>
          <a:p>
            <a:r>
              <a:rPr lang="en-US" sz="1400" b="1" dirty="0">
                <a:cs typeface="Calibri"/>
              </a:rPr>
              <a:t>Practice breathing exercise. (How does someone who is sobbing breathe?) We did this exercise in the opening. Now you know why! </a:t>
            </a:r>
          </a:p>
        </p:txBody>
      </p:sp>
    </p:spTree>
    <p:extLst>
      <p:ext uri="{BB962C8B-B14F-4D97-AF65-F5344CB8AC3E}">
        <p14:creationId xmlns:p14="http://schemas.microsoft.com/office/powerpoint/2010/main" val="320181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C1808-B671-8297-0118-8A4428798320}"/>
              </a:ext>
            </a:extLst>
          </p:cNvPr>
          <p:cNvSpPr>
            <a:spLocks noGrp="1"/>
          </p:cNvSpPr>
          <p:nvPr>
            <p:ph type="title"/>
          </p:nvPr>
        </p:nvSpPr>
        <p:spPr/>
        <p:txBody>
          <a:bodyPr/>
          <a:lstStyle/>
          <a:p>
            <a:pPr algn="ctr"/>
            <a:r>
              <a:rPr lang="en-US" b="1" dirty="0">
                <a:solidFill>
                  <a:srgbClr val="0070C0"/>
                </a:solidFill>
              </a:rPr>
              <a:t>Progressive Muscle Relaxation</a:t>
            </a:r>
          </a:p>
        </p:txBody>
      </p:sp>
      <p:sp>
        <p:nvSpPr>
          <p:cNvPr id="3" name="Content Placeholder 2">
            <a:extLst>
              <a:ext uri="{FF2B5EF4-FFF2-40B4-BE49-F238E27FC236}">
                <a16:creationId xmlns:a16="http://schemas.microsoft.com/office/drawing/2014/main" id="{CE7E4C2A-171B-F7BB-0496-609BAADE87B6}"/>
              </a:ext>
            </a:extLst>
          </p:cNvPr>
          <p:cNvSpPr>
            <a:spLocks noGrp="1"/>
          </p:cNvSpPr>
          <p:nvPr>
            <p:ph idx="1"/>
          </p:nvPr>
        </p:nvSpPr>
        <p:spPr>
          <a:xfrm>
            <a:off x="838200" y="1825625"/>
            <a:ext cx="10515600" cy="4401310"/>
          </a:xfrm>
        </p:spPr>
        <p:txBody>
          <a:bodyPr/>
          <a:lstStyle/>
          <a:p>
            <a:r>
              <a:rPr lang="en-US" dirty="0"/>
              <a:t>Muscles can become tense in response to signals from the sympathetic system.</a:t>
            </a:r>
          </a:p>
          <a:p>
            <a:r>
              <a:rPr lang="en-US" dirty="0"/>
              <a:t>PMR can relax those muscles, draw our attention away from an unhealthy focus, and engage the PNS.</a:t>
            </a:r>
          </a:p>
          <a:p>
            <a:r>
              <a:rPr lang="en-US" dirty="0"/>
              <a:t>PMR involves tensing and then relaxing different muscle groups of the body while focusing on the feelings and sensations associated with the tensing and relaxing of those muscles. It’s best to engage in this with eyes closed.</a:t>
            </a:r>
          </a:p>
          <a:p>
            <a:pPr marL="0" indent="0">
              <a:buNone/>
            </a:pPr>
            <a:endParaRPr lang="en-US" sz="1200" dirty="0"/>
          </a:p>
          <a:p>
            <a:pPr marL="0" indent="0">
              <a:buNone/>
            </a:pPr>
            <a:r>
              <a:rPr lang="en-US" sz="1200" b="1" dirty="0"/>
              <a:t>Can be practiced again, depending on time. (Remember we did this at the start and now you know why!)</a:t>
            </a:r>
          </a:p>
        </p:txBody>
      </p:sp>
    </p:spTree>
    <p:extLst>
      <p:ext uri="{BB962C8B-B14F-4D97-AF65-F5344CB8AC3E}">
        <p14:creationId xmlns:p14="http://schemas.microsoft.com/office/powerpoint/2010/main" val="369052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6AA2A8-0A26-DA73-966F-8E26115287A4}"/>
              </a:ext>
            </a:extLst>
          </p:cNvPr>
          <p:cNvPicPr>
            <a:picLocks noChangeAspect="1"/>
          </p:cNvPicPr>
          <p:nvPr/>
        </p:nvPicPr>
        <p:blipFill>
          <a:blip r:embed="rId2"/>
          <a:stretch>
            <a:fillRect/>
          </a:stretch>
        </p:blipFill>
        <p:spPr>
          <a:xfrm>
            <a:off x="2417371" y="2504600"/>
            <a:ext cx="7084653" cy="3986351"/>
          </a:xfrm>
          <a:prstGeom prst="rect">
            <a:avLst/>
          </a:prstGeom>
        </p:spPr>
      </p:pic>
      <p:sp>
        <p:nvSpPr>
          <p:cNvPr id="4" name="TextBox 3">
            <a:extLst>
              <a:ext uri="{FF2B5EF4-FFF2-40B4-BE49-F238E27FC236}">
                <a16:creationId xmlns:a16="http://schemas.microsoft.com/office/drawing/2014/main" id="{43562E6D-511D-97DD-1C92-30AB9C4024D5}"/>
              </a:ext>
            </a:extLst>
          </p:cNvPr>
          <p:cNvSpPr txBox="1"/>
          <p:nvPr/>
        </p:nvSpPr>
        <p:spPr>
          <a:xfrm>
            <a:off x="1081824" y="598868"/>
            <a:ext cx="9755748" cy="1692771"/>
          </a:xfrm>
          <a:prstGeom prst="rect">
            <a:avLst/>
          </a:prstGeom>
          <a:noFill/>
        </p:spPr>
        <p:txBody>
          <a:bodyPr wrap="square" rtlCol="0">
            <a:spAutoFit/>
          </a:bodyPr>
          <a:lstStyle/>
          <a:p>
            <a:r>
              <a:rPr lang="en-US" sz="4000" b="1" u="sng" dirty="0"/>
              <a:t>KEY</a:t>
            </a:r>
            <a:r>
              <a:rPr lang="en-US" sz="3200" dirty="0"/>
              <a:t>: Practice TIPP Skills when you are </a:t>
            </a:r>
            <a:r>
              <a:rPr lang="en-US" sz="3200" b="1" u="sng" dirty="0"/>
              <a:t>NOT</a:t>
            </a:r>
            <a:r>
              <a:rPr lang="en-US" sz="3200" dirty="0"/>
              <a:t> experiencing extreme emotions so you know how to use them when you do!</a:t>
            </a:r>
          </a:p>
        </p:txBody>
      </p:sp>
    </p:spTree>
    <p:extLst>
      <p:ext uri="{BB962C8B-B14F-4D97-AF65-F5344CB8AC3E}">
        <p14:creationId xmlns:p14="http://schemas.microsoft.com/office/powerpoint/2010/main" val="3493016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2064</TotalTime>
  <Words>884</Words>
  <Application>Microsoft Office PowerPoint</Application>
  <PresentationFormat>Widescreen</PresentationFormat>
  <Paragraphs>62</Paragraphs>
  <Slides>12</Slides>
  <Notes>3</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TIPP Skills for Managing Extreme Emotions</vt:lpstr>
      <vt:lpstr>“Extreme” Emotions???</vt:lpstr>
      <vt:lpstr>Extreme Emotions Put Us in  Fight, Flight or Freeze Mode</vt:lpstr>
      <vt:lpstr>Turn and talk:</vt:lpstr>
      <vt:lpstr>Our Goal: Interrupt Emotion Mind</vt:lpstr>
      <vt:lpstr>Turning on Our Parasympathetic Nervous System</vt:lpstr>
      <vt:lpstr>Let’s Learn About TIPP! https://www.youtube.com/watch?v=cqPcOCpJOXw</vt:lpstr>
      <vt:lpstr>Temperature</vt:lpstr>
      <vt:lpstr>Intense Exercise</vt:lpstr>
      <vt:lpstr>Paced Breathing</vt:lpstr>
      <vt:lpstr>Progressive Muscle Relaxation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 Skills for Managing Extreme Emotions</dc:title>
  <dc:creator>Sean Kennelly</dc:creator>
  <cp:lastModifiedBy>Philip Kavanagh</cp:lastModifiedBy>
  <cp:revision>2</cp:revision>
  <dcterms:created xsi:type="dcterms:W3CDTF">2022-10-11T16:51:56Z</dcterms:created>
  <dcterms:modified xsi:type="dcterms:W3CDTF">2023-03-10T13:51:56Z</dcterms:modified>
</cp:coreProperties>
</file>