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7.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theme/theme9.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8" r:id="rId1"/>
    <p:sldMasterId id="2147483688" r:id="rId2"/>
    <p:sldMasterId id="2147483675" r:id="rId3"/>
    <p:sldMasterId id="2147483721" r:id="rId4"/>
    <p:sldMasterId id="2147483711" r:id="rId5"/>
    <p:sldMasterId id="2147483701" r:id="rId6"/>
    <p:sldMasterId id="2147483741" r:id="rId7"/>
    <p:sldMasterId id="2147483760" r:id="rId8"/>
    <p:sldMasterId id="2147483846" r:id="rId9"/>
    <p:sldMasterId id="2147483883" r:id="rId10"/>
  </p:sldMasterIdLst>
  <p:notesMasterIdLst>
    <p:notesMasterId r:id="rId45"/>
  </p:notesMasterIdLst>
  <p:handoutMasterIdLst>
    <p:handoutMasterId r:id="rId46"/>
  </p:handoutMasterIdLst>
  <p:sldIdLst>
    <p:sldId id="257" r:id="rId11"/>
    <p:sldId id="258" r:id="rId12"/>
    <p:sldId id="260" r:id="rId13"/>
    <p:sldId id="262" r:id="rId14"/>
    <p:sldId id="441" r:id="rId15"/>
    <p:sldId id="263" r:id="rId16"/>
    <p:sldId id="264" r:id="rId17"/>
    <p:sldId id="479" r:id="rId18"/>
    <p:sldId id="449" r:id="rId19"/>
    <p:sldId id="466" r:id="rId20"/>
    <p:sldId id="480" r:id="rId21"/>
    <p:sldId id="458" r:id="rId22"/>
    <p:sldId id="460" r:id="rId23"/>
    <p:sldId id="476" r:id="rId24"/>
    <p:sldId id="471" r:id="rId25"/>
    <p:sldId id="267" r:id="rId26"/>
    <p:sldId id="261" r:id="rId27"/>
    <p:sldId id="269" r:id="rId28"/>
    <p:sldId id="436" r:id="rId29"/>
    <p:sldId id="271" r:id="rId30"/>
    <p:sldId id="272" r:id="rId31"/>
    <p:sldId id="273" r:id="rId32"/>
    <p:sldId id="274" r:id="rId33"/>
    <p:sldId id="275" r:id="rId34"/>
    <p:sldId id="276" r:id="rId35"/>
    <p:sldId id="277" r:id="rId36"/>
    <p:sldId id="278" r:id="rId37"/>
    <p:sldId id="280" r:id="rId38"/>
    <p:sldId id="281" r:id="rId39"/>
    <p:sldId id="282" r:id="rId40"/>
    <p:sldId id="411" r:id="rId41"/>
    <p:sldId id="284" r:id="rId42"/>
    <p:sldId id="413" r:id="rId43"/>
    <p:sldId id="402" r:id="rId44"/>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422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a Dagostino" initials="AD" lastIdx="6" clrIdx="0">
    <p:extLst>
      <p:ext uri="{19B8F6BF-5375-455C-9EA6-DF929625EA0E}">
        <p15:presenceInfo xmlns:p15="http://schemas.microsoft.com/office/powerpoint/2012/main" userId="S::alexa.dagostino@marist.edu::0433192b-4102-44f9-9949-ed6e47381a7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EFFFE"/>
    <a:srgbClr val="000000"/>
    <a:srgbClr val="C00000"/>
    <a:srgbClr val="B31B1B"/>
    <a:srgbClr val="CF152D"/>
    <a:srgbClr val="D8DCDD"/>
    <a:srgbClr val="F1F2F1"/>
    <a:srgbClr val="006E7A"/>
    <a:srgbClr val="328A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C68819-67D1-4D81-9F04-B2575177B12E}" v="2" dt="2023-10-16T13:13:04.983"/>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42" autoAdjust="0"/>
    <p:restoredTop sz="94660"/>
  </p:normalViewPr>
  <p:slideViewPr>
    <p:cSldViewPr>
      <p:cViewPr varScale="1">
        <p:scale>
          <a:sx n="82" d="100"/>
          <a:sy n="82" d="100"/>
        </p:scale>
        <p:origin x="57" y="453"/>
      </p:cViewPr>
      <p:guideLst>
        <p:guide orient="horz" pos="2880"/>
        <p:guide pos="4224"/>
      </p:guideLst>
    </p:cSldViewPr>
  </p:slideViewPr>
  <p:outlineViewPr>
    <p:cViewPr>
      <p:scale>
        <a:sx n="33" d="100"/>
        <a:sy n="33" d="100"/>
      </p:scale>
      <p:origin x="0" y="-7098"/>
    </p:cViewPr>
  </p:outlineViewPr>
  <p:notesTextViewPr>
    <p:cViewPr>
      <p:scale>
        <a:sx n="100" d="100"/>
        <a:sy n="100" d="100"/>
      </p:scale>
      <p:origin x="0" y="0"/>
    </p:cViewPr>
  </p:notesTextViewPr>
  <p:sorterViewPr>
    <p:cViewPr>
      <p:scale>
        <a:sx n="66" d="100"/>
        <a:sy n="66" d="100"/>
      </p:scale>
      <p:origin x="0" y="-156"/>
    </p:cViewPr>
  </p:sorterViewPr>
  <p:notesViewPr>
    <p:cSldViewPr>
      <p:cViewPr varScale="1">
        <p:scale>
          <a:sx n="115" d="100"/>
          <a:sy n="115" d="100"/>
        </p:scale>
        <p:origin x="1308"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handoutMaster" Target="handoutMasters/handoutMaster1.xml"/><Relationship Id="rId20" Type="http://schemas.openxmlformats.org/officeDocument/2006/relationships/slide" Target="slides/slide10.xml"/><Relationship Id="rId41" Type="http://schemas.openxmlformats.org/officeDocument/2006/relationships/slide" Target="slides/slide31.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864202391367749"/>
          <c:y val="4.2187497404804541E-2"/>
          <c:w val="0.74938276465441822"/>
          <c:h val="0.94843750317190556"/>
        </c:manualLayout>
      </c:layout>
      <c:doughnutChart>
        <c:varyColors val="1"/>
        <c:ser>
          <c:idx val="0"/>
          <c:order val="0"/>
          <c:tx>
            <c:strRef>
              <c:f>Sheet1!$B$1</c:f>
              <c:strCache>
                <c:ptCount val="1"/>
                <c:pt idx="0">
                  <c:v>Column1</c:v>
                </c:pt>
              </c:strCache>
            </c:strRef>
          </c:tx>
          <c:spPr>
            <a:solidFill>
              <a:schemeClr val="accent4"/>
            </a:solidFill>
            <a:ln>
              <a:noFill/>
            </a:ln>
          </c:spPr>
          <c:dPt>
            <c:idx val="0"/>
            <c:bubble3D val="0"/>
            <c:spPr>
              <a:solidFill>
                <a:srgbClr val="006E7A"/>
              </a:solidFill>
              <a:ln w="19050">
                <a:noFill/>
              </a:ln>
              <a:effectLst/>
            </c:spPr>
            <c:extLst>
              <c:ext xmlns:c16="http://schemas.microsoft.com/office/drawing/2014/chart" uri="{C3380CC4-5D6E-409C-BE32-E72D297353CC}">
                <c16:uniqueId val="{00000001-AB8C-4509-B500-143D80FE4186}"/>
              </c:ext>
            </c:extLst>
          </c:dPt>
          <c:dPt>
            <c:idx val="1"/>
            <c:bubble3D val="0"/>
            <c:spPr>
              <a:solidFill>
                <a:schemeClr val="accent2"/>
              </a:solidFill>
              <a:ln w="19050">
                <a:noFill/>
              </a:ln>
              <a:effectLst/>
            </c:spPr>
            <c:extLst>
              <c:ext xmlns:c16="http://schemas.microsoft.com/office/drawing/2014/chart" uri="{C3380CC4-5D6E-409C-BE32-E72D297353CC}">
                <c16:uniqueId val="{00000003-AB8C-4509-B500-143D80FE4186}"/>
              </c:ext>
            </c:extLst>
          </c:dPt>
          <c:dPt>
            <c:idx val="2"/>
            <c:bubble3D val="0"/>
            <c:spPr>
              <a:solidFill>
                <a:schemeClr val="accent4"/>
              </a:solidFill>
              <a:ln w="19050">
                <a:noFill/>
              </a:ln>
              <a:effectLst/>
            </c:spPr>
            <c:extLst>
              <c:ext xmlns:c16="http://schemas.microsoft.com/office/drawing/2014/chart" uri="{C3380CC4-5D6E-409C-BE32-E72D297353CC}">
                <c16:uniqueId val="{00000005-AB8C-4509-B500-143D80FE4186}"/>
              </c:ext>
            </c:extLst>
          </c:dPt>
          <c:cat>
            <c:numRef>
              <c:f>Sheet1!$A$2:$A$4</c:f>
              <c:numCache>
                <c:formatCode>General</c:formatCode>
                <c:ptCount val="3"/>
              </c:numCache>
            </c:numRef>
          </c:cat>
          <c:val>
            <c:numRef>
              <c:f>Sheet1!$B$2:$B$4</c:f>
              <c:numCache>
                <c:formatCode>General</c:formatCode>
                <c:ptCount val="3"/>
                <c:pt idx="0">
                  <c:v>0.33</c:v>
                </c:pt>
                <c:pt idx="1">
                  <c:v>0.66999999999999993</c:v>
                </c:pt>
              </c:numCache>
            </c:numRef>
          </c:val>
          <c:extLst>
            <c:ext xmlns:c16="http://schemas.microsoft.com/office/drawing/2014/chart" uri="{C3380CC4-5D6E-409C-BE32-E72D297353CC}">
              <c16:uniqueId val="{00000006-AB8C-4509-B500-143D80FE418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864202391367749"/>
          <c:y val="4.2187497404804541E-2"/>
          <c:w val="0.74938276465441822"/>
          <c:h val="0.94843750317190556"/>
        </c:manualLayout>
      </c:layout>
      <c:doughnutChart>
        <c:varyColors val="1"/>
        <c:ser>
          <c:idx val="0"/>
          <c:order val="0"/>
          <c:tx>
            <c:strRef>
              <c:f>Sheet1!$B$1</c:f>
              <c:strCache>
                <c:ptCount val="1"/>
                <c:pt idx="0">
                  <c:v>Column1</c:v>
                </c:pt>
              </c:strCache>
            </c:strRef>
          </c:tx>
          <c:spPr>
            <a:solidFill>
              <a:schemeClr val="accent4"/>
            </a:solidFill>
            <a:ln>
              <a:noFill/>
            </a:ln>
          </c:spPr>
          <c:dPt>
            <c:idx val="0"/>
            <c:bubble3D val="0"/>
            <c:spPr>
              <a:solidFill>
                <a:srgbClr val="006E7A"/>
              </a:solidFill>
              <a:ln w="19050">
                <a:noFill/>
              </a:ln>
              <a:effectLst/>
            </c:spPr>
            <c:extLst>
              <c:ext xmlns:c16="http://schemas.microsoft.com/office/drawing/2014/chart" uri="{C3380CC4-5D6E-409C-BE32-E72D297353CC}">
                <c16:uniqueId val="{00000001-2EBB-4D46-A20E-67B900B0C14B}"/>
              </c:ext>
            </c:extLst>
          </c:dPt>
          <c:dPt>
            <c:idx val="1"/>
            <c:bubble3D val="0"/>
            <c:spPr>
              <a:solidFill>
                <a:schemeClr val="accent2"/>
              </a:solidFill>
              <a:ln w="19050">
                <a:noFill/>
              </a:ln>
              <a:effectLst/>
            </c:spPr>
            <c:extLst>
              <c:ext xmlns:c16="http://schemas.microsoft.com/office/drawing/2014/chart" uri="{C3380CC4-5D6E-409C-BE32-E72D297353CC}">
                <c16:uniqueId val="{00000003-2EBB-4D46-A20E-67B900B0C14B}"/>
              </c:ext>
            </c:extLst>
          </c:dPt>
          <c:dPt>
            <c:idx val="2"/>
            <c:bubble3D val="0"/>
            <c:spPr>
              <a:solidFill>
                <a:schemeClr val="accent4"/>
              </a:solidFill>
              <a:ln w="19050">
                <a:noFill/>
              </a:ln>
              <a:effectLst/>
            </c:spPr>
            <c:extLst>
              <c:ext xmlns:c16="http://schemas.microsoft.com/office/drawing/2014/chart" uri="{C3380CC4-5D6E-409C-BE32-E72D297353CC}">
                <c16:uniqueId val="{00000005-2EBB-4D46-A20E-67B900B0C14B}"/>
              </c:ext>
            </c:extLst>
          </c:dPt>
          <c:cat>
            <c:numRef>
              <c:f>Sheet1!$A$2:$A$4</c:f>
              <c:numCache>
                <c:formatCode>General</c:formatCode>
                <c:ptCount val="3"/>
              </c:numCache>
            </c:numRef>
          </c:cat>
          <c:val>
            <c:numRef>
              <c:f>Sheet1!$B$2:$B$4</c:f>
              <c:numCache>
                <c:formatCode>General</c:formatCode>
                <c:ptCount val="3"/>
                <c:pt idx="0">
                  <c:v>8.5</c:v>
                </c:pt>
                <c:pt idx="1">
                  <c:v>1.5</c:v>
                </c:pt>
              </c:numCache>
            </c:numRef>
          </c:val>
          <c:extLst>
            <c:ext xmlns:c16="http://schemas.microsoft.com/office/drawing/2014/chart" uri="{C3380CC4-5D6E-409C-BE32-E72D297353CC}">
              <c16:uniqueId val="{00000006-2EBB-4D46-A20E-67B900B0C14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6FD9EE6-6668-40A4-8C20-2CD11D221F22}"/>
              </a:ext>
            </a:extLst>
          </p:cNvPr>
          <p:cNvSpPr>
            <a:spLocks noGrp="1"/>
          </p:cNvSpPr>
          <p:nvPr>
            <p:ph type="hdr" sz="quarter"/>
          </p:nvPr>
        </p:nvSpPr>
        <p:spPr>
          <a:xfrm>
            <a:off x="0" y="1"/>
            <a:ext cx="4028440" cy="352143"/>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6BBC4D7-4C8D-4EF7-AA62-590252BC23D7}"/>
              </a:ext>
            </a:extLst>
          </p:cNvPr>
          <p:cNvSpPr>
            <a:spLocks noGrp="1"/>
          </p:cNvSpPr>
          <p:nvPr>
            <p:ph type="dt" sz="quarter" idx="1"/>
          </p:nvPr>
        </p:nvSpPr>
        <p:spPr>
          <a:xfrm>
            <a:off x="5265539" y="1"/>
            <a:ext cx="4028440" cy="352143"/>
          </a:xfrm>
          <a:prstGeom prst="rect">
            <a:avLst/>
          </a:prstGeom>
        </p:spPr>
        <p:txBody>
          <a:bodyPr vert="horz" lIns="91440" tIns="45720" rIns="91440" bIns="45720" rtlCol="0"/>
          <a:lstStyle>
            <a:lvl1pPr algn="r">
              <a:defRPr sz="1200"/>
            </a:lvl1pPr>
          </a:lstStyle>
          <a:p>
            <a:fld id="{AD746656-3FF0-4BC1-945F-B3E7B264B9EE}" type="datetimeFigureOut">
              <a:rPr lang="en-US" smtClean="0"/>
              <a:t>12/11/2023</a:t>
            </a:fld>
            <a:endParaRPr lang="en-US"/>
          </a:p>
        </p:txBody>
      </p:sp>
      <p:sp>
        <p:nvSpPr>
          <p:cNvPr id="4" name="Footer Placeholder 3">
            <a:extLst>
              <a:ext uri="{FF2B5EF4-FFF2-40B4-BE49-F238E27FC236}">
                <a16:creationId xmlns:a16="http://schemas.microsoft.com/office/drawing/2014/main" id="{D3867C44-5A31-432C-8AD8-4DA1D6680E77}"/>
              </a:ext>
            </a:extLst>
          </p:cNvPr>
          <p:cNvSpPr>
            <a:spLocks noGrp="1"/>
          </p:cNvSpPr>
          <p:nvPr>
            <p:ph type="ftr" sz="quarter" idx="2"/>
          </p:nvPr>
        </p:nvSpPr>
        <p:spPr>
          <a:xfrm>
            <a:off x="0" y="6658258"/>
            <a:ext cx="4028440" cy="35214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40DE236-7045-427C-93D8-7D125F8B21F3}"/>
              </a:ext>
            </a:extLst>
          </p:cNvPr>
          <p:cNvSpPr>
            <a:spLocks noGrp="1"/>
          </p:cNvSpPr>
          <p:nvPr>
            <p:ph type="sldNum" sz="quarter" idx="3"/>
          </p:nvPr>
        </p:nvSpPr>
        <p:spPr>
          <a:xfrm>
            <a:off x="5265539" y="6658258"/>
            <a:ext cx="4028440" cy="352142"/>
          </a:xfrm>
          <a:prstGeom prst="rect">
            <a:avLst/>
          </a:prstGeom>
        </p:spPr>
        <p:txBody>
          <a:bodyPr vert="horz" lIns="91440" tIns="45720" rIns="91440" bIns="45720" rtlCol="0" anchor="b"/>
          <a:lstStyle>
            <a:lvl1pPr algn="r">
              <a:defRPr sz="1200"/>
            </a:lvl1pPr>
          </a:lstStyle>
          <a:p>
            <a:fld id="{2341739C-5015-4256-B0C3-4A5A4473F564}" type="slidenum">
              <a:rPr lang="en-US" smtClean="0"/>
              <a:t>‹#›</a:t>
            </a:fld>
            <a:endParaRPr lang="en-US"/>
          </a:p>
        </p:txBody>
      </p:sp>
    </p:spTree>
    <p:extLst>
      <p:ext uri="{BB962C8B-B14F-4D97-AF65-F5344CB8AC3E}">
        <p14:creationId xmlns:p14="http://schemas.microsoft.com/office/powerpoint/2010/main" val="2005164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4028440" cy="35214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265539" y="1"/>
            <a:ext cx="4028440" cy="352143"/>
          </a:xfrm>
          <a:prstGeom prst="rect">
            <a:avLst/>
          </a:prstGeom>
        </p:spPr>
        <p:txBody>
          <a:bodyPr vert="horz" lIns="91440" tIns="45720" rIns="91440" bIns="45720" rtlCol="0"/>
          <a:lstStyle>
            <a:lvl1pPr algn="r">
              <a:defRPr sz="1200"/>
            </a:lvl1pPr>
          </a:lstStyle>
          <a:p>
            <a:fld id="{01497FA2-807C-D24C-94E1-0A978D5A4EBD}" type="datetimeFigureOut">
              <a:rPr lang="en-US" smtClean="0"/>
              <a:t>12/11/2023</a:t>
            </a:fld>
            <a:endParaRPr lang="en-US"/>
          </a:p>
        </p:txBody>
      </p:sp>
      <p:sp>
        <p:nvSpPr>
          <p:cNvPr id="4" name="Slide Image Placeholder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29640" y="3373756"/>
            <a:ext cx="7437120" cy="276034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258"/>
            <a:ext cx="4028440" cy="35214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265539" y="6658258"/>
            <a:ext cx="4028440" cy="352142"/>
          </a:xfrm>
          <a:prstGeom prst="rect">
            <a:avLst/>
          </a:prstGeom>
        </p:spPr>
        <p:txBody>
          <a:bodyPr vert="horz" lIns="91440" tIns="45720" rIns="91440" bIns="45720" rtlCol="0" anchor="b"/>
          <a:lstStyle>
            <a:lvl1pPr algn="r">
              <a:defRPr sz="1200"/>
            </a:lvl1pPr>
          </a:lstStyle>
          <a:p>
            <a:fld id="{A325D486-2189-764A-AED7-F8321D3467B3}" type="slidenum">
              <a:rPr lang="en-US" smtClean="0"/>
              <a:t>‹#›</a:t>
            </a:fld>
            <a:endParaRPr lang="en-US"/>
          </a:p>
        </p:txBody>
      </p:sp>
    </p:spTree>
    <p:extLst>
      <p:ext uri="{BB962C8B-B14F-4D97-AF65-F5344CB8AC3E}">
        <p14:creationId xmlns:p14="http://schemas.microsoft.com/office/powerpoint/2010/main" val="762990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1</a:t>
            </a:fld>
            <a:endParaRPr lang="en-US"/>
          </a:p>
        </p:txBody>
      </p:sp>
    </p:spTree>
    <p:extLst>
      <p:ext uri="{BB962C8B-B14F-4D97-AF65-F5344CB8AC3E}">
        <p14:creationId xmlns:p14="http://schemas.microsoft.com/office/powerpoint/2010/main" val="3872143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2</a:t>
            </a:fld>
            <a:endParaRPr lang="en-US"/>
          </a:p>
        </p:txBody>
      </p:sp>
    </p:spTree>
    <p:extLst>
      <p:ext uri="{BB962C8B-B14F-4D97-AF65-F5344CB8AC3E}">
        <p14:creationId xmlns:p14="http://schemas.microsoft.com/office/powerpoint/2010/main" val="40853731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3</a:t>
            </a:fld>
            <a:endParaRPr lang="en-US"/>
          </a:p>
        </p:txBody>
      </p:sp>
    </p:spTree>
    <p:extLst>
      <p:ext uri="{BB962C8B-B14F-4D97-AF65-F5344CB8AC3E}">
        <p14:creationId xmlns:p14="http://schemas.microsoft.com/office/powerpoint/2010/main" val="35993874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4</a:t>
            </a:fld>
            <a:endParaRPr lang="en-US"/>
          </a:p>
        </p:txBody>
      </p:sp>
    </p:spTree>
    <p:extLst>
      <p:ext uri="{BB962C8B-B14F-4D97-AF65-F5344CB8AC3E}">
        <p14:creationId xmlns:p14="http://schemas.microsoft.com/office/powerpoint/2010/main" val="743817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5</a:t>
            </a:fld>
            <a:endParaRPr lang="en-US"/>
          </a:p>
        </p:txBody>
      </p:sp>
    </p:spTree>
    <p:extLst>
      <p:ext uri="{BB962C8B-B14F-4D97-AF65-F5344CB8AC3E}">
        <p14:creationId xmlns:p14="http://schemas.microsoft.com/office/powerpoint/2010/main" val="1779381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6</a:t>
            </a:fld>
            <a:endParaRPr lang="en-US"/>
          </a:p>
        </p:txBody>
      </p:sp>
    </p:spTree>
    <p:extLst>
      <p:ext uri="{BB962C8B-B14F-4D97-AF65-F5344CB8AC3E}">
        <p14:creationId xmlns:p14="http://schemas.microsoft.com/office/powerpoint/2010/main" val="3162753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7</a:t>
            </a:fld>
            <a:endParaRPr lang="en-US"/>
          </a:p>
        </p:txBody>
      </p:sp>
    </p:spTree>
    <p:extLst>
      <p:ext uri="{BB962C8B-B14F-4D97-AF65-F5344CB8AC3E}">
        <p14:creationId xmlns:p14="http://schemas.microsoft.com/office/powerpoint/2010/main" val="1654362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Times New Roman" panose="02020603050405020304" pitchFamily="18" charset="0"/>
              </a:rPr>
              <a:t>Consent is required to be eligible for Title IV aid; no consent means no </a:t>
            </a:r>
            <a:r>
              <a:rPr lang="en-US" dirty="0">
                <a:highlight>
                  <a:srgbClr val="FFFF00"/>
                </a:highlight>
                <a:cs typeface="Times New Roman" panose="02020603050405020304" pitchFamily="18" charset="0"/>
              </a:rPr>
              <a:t>need-based </a:t>
            </a:r>
            <a:r>
              <a:rPr lang="en-US" dirty="0">
                <a:cs typeface="Times New Roman" panose="02020603050405020304" pitchFamily="18" charset="0"/>
              </a:rPr>
              <a:t>aid! </a:t>
            </a:r>
            <a:endParaRPr lang="en-US" dirty="0"/>
          </a:p>
        </p:txBody>
      </p:sp>
      <p:sp>
        <p:nvSpPr>
          <p:cNvPr id="4" name="Slide Number Placeholder 3"/>
          <p:cNvSpPr>
            <a:spLocks noGrp="1"/>
          </p:cNvSpPr>
          <p:nvPr>
            <p:ph type="sldNum" sz="quarter" idx="5"/>
          </p:nvPr>
        </p:nvSpPr>
        <p:spPr/>
        <p:txBody>
          <a:bodyPr/>
          <a:lstStyle/>
          <a:p>
            <a:fld id="{A325D486-2189-764A-AED7-F8321D3467B3}" type="slidenum">
              <a:rPr lang="en-US" smtClean="0"/>
              <a:t>8</a:t>
            </a:fld>
            <a:endParaRPr lang="en-US"/>
          </a:p>
        </p:txBody>
      </p:sp>
    </p:spTree>
    <p:extLst>
      <p:ext uri="{BB962C8B-B14F-4D97-AF65-F5344CB8AC3E}">
        <p14:creationId xmlns:p14="http://schemas.microsoft.com/office/powerpoint/2010/main" val="1466942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9</a:t>
            </a:fld>
            <a:endParaRPr lang="en-US"/>
          </a:p>
        </p:txBody>
      </p:sp>
    </p:spTree>
    <p:extLst>
      <p:ext uri="{BB962C8B-B14F-4D97-AF65-F5344CB8AC3E}">
        <p14:creationId xmlns:p14="http://schemas.microsoft.com/office/powerpoint/2010/main" val="32884096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10</a:t>
            </a:fld>
            <a:endParaRPr lang="en-US"/>
          </a:p>
        </p:txBody>
      </p:sp>
    </p:spTree>
    <p:extLst>
      <p:ext uri="{BB962C8B-B14F-4D97-AF65-F5344CB8AC3E}">
        <p14:creationId xmlns:p14="http://schemas.microsoft.com/office/powerpoint/2010/main" val="3571858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11</a:t>
            </a:fld>
            <a:endParaRPr lang="en-US"/>
          </a:p>
        </p:txBody>
      </p:sp>
    </p:spTree>
    <p:extLst>
      <p:ext uri="{BB962C8B-B14F-4D97-AF65-F5344CB8AC3E}">
        <p14:creationId xmlns:p14="http://schemas.microsoft.com/office/powerpoint/2010/main" val="2144652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00" dirty="0">
                <a:effectLst/>
                <a:latin typeface="Times New Roman" panose="02020603050405020304" pitchFamily="18" charset="0"/>
                <a:ea typeface="Calibri" panose="020F0502020204030204" pitchFamily="34" charset="0"/>
              </a:rPr>
              <a:t>*If you are unsure of the number listed on your 2022 taxes, then enter your household size</a:t>
            </a:r>
            <a:r>
              <a:rPr lang="en-US" kern="100" dirty="0">
                <a:latin typeface="Times New Roman" panose="02020603050405020304" pitchFamily="18" charset="0"/>
                <a:ea typeface="Calibri" panose="020F0502020204030204" pitchFamily="34" charset="0"/>
              </a:rPr>
              <a:t> manually. </a:t>
            </a:r>
            <a:endParaRPr lang="en-US" dirty="0"/>
          </a:p>
          <a:p>
            <a:endParaRPr lang="en-US" dirty="0"/>
          </a:p>
        </p:txBody>
      </p:sp>
      <p:sp>
        <p:nvSpPr>
          <p:cNvPr id="4" name="Slide Number Placeholder 3"/>
          <p:cNvSpPr>
            <a:spLocks noGrp="1"/>
          </p:cNvSpPr>
          <p:nvPr>
            <p:ph type="sldNum" sz="quarter" idx="5"/>
          </p:nvPr>
        </p:nvSpPr>
        <p:spPr/>
        <p:txBody>
          <a:bodyPr/>
          <a:lstStyle/>
          <a:p>
            <a:fld id="{A325D486-2189-764A-AED7-F8321D3467B3}" type="slidenum">
              <a:rPr lang="en-US" smtClean="0"/>
              <a:t>12</a:t>
            </a:fld>
            <a:endParaRPr lang="en-US"/>
          </a:p>
        </p:txBody>
      </p:sp>
    </p:spTree>
    <p:extLst>
      <p:ext uri="{BB962C8B-B14F-4D97-AF65-F5344CB8AC3E}">
        <p14:creationId xmlns:p14="http://schemas.microsoft.com/office/powerpoint/2010/main" val="2038668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13</a:t>
            </a:fld>
            <a:endParaRPr lang="en-US"/>
          </a:p>
        </p:txBody>
      </p:sp>
    </p:spTree>
    <p:extLst>
      <p:ext uri="{BB962C8B-B14F-4D97-AF65-F5344CB8AC3E}">
        <p14:creationId xmlns:p14="http://schemas.microsoft.com/office/powerpoint/2010/main" val="2815780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14</a:t>
            </a:fld>
            <a:endParaRPr lang="en-US"/>
          </a:p>
        </p:txBody>
      </p:sp>
    </p:spTree>
    <p:extLst>
      <p:ext uri="{BB962C8B-B14F-4D97-AF65-F5344CB8AC3E}">
        <p14:creationId xmlns:p14="http://schemas.microsoft.com/office/powerpoint/2010/main" val="37431495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15</a:t>
            </a:fld>
            <a:endParaRPr lang="en-US"/>
          </a:p>
        </p:txBody>
      </p:sp>
    </p:spTree>
    <p:extLst>
      <p:ext uri="{BB962C8B-B14F-4D97-AF65-F5344CB8AC3E}">
        <p14:creationId xmlns:p14="http://schemas.microsoft.com/office/powerpoint/2010/main" val="37081190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16</a:t>
            </a:fld>
            <a:endParaRPr lang="en-US"/>
          </a:p>
        </p:txBody>
      </p:sp>
    </p:spTree>
    <p:extLst>
      <p:ext uri="{BB962C8B-B14F-4D97-AF65-F5344CB8AC3E}">
        <p14:creationId xmlns:p14="http://schemas.microsoft.com/office/powerpoint/2010/main" val="4110028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17</a:t>
            </a:fld>
            <a:endParaRPr lang="en-US"/>
          </a:p>
        </p:txBody>
      </p:sp>
    </p:spTree>
    <p:extLst>
      <p:ext uri="{BB962C8B-B14F-4D97-AF65-F5344CB8AC3E}">
        <p14:creationId xmlns:p14="http://schemas.microsoft.com/office/powerpoint/2010/main" val="22275141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18</a:t>
            </a:fld>
            <a:endParaRPr lang="en-US"/>
          </a:p>
        </p:txBody>
      </p:sp>
    </p:spTree>
    <p:extLst>
      <p:ext uri="{BB962C8B-B14F-4D97-AF65-F5344CB8AC3E}">
        <p14:creationId xmlns:p14="http://schemas.microsoft.com/office/powerpoint/2010/main" val="30410324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19</a:t>
            </a:fld>
            <a:endParaRPr lang="en-US"/>
          </a:p>
        </p:txBody>
      </p:sp>
    </p:spTree>
    <p:extLst>
      <p:ext uri="{BB962C8B-B14F-4D97-AF65-F5344CB8AC3E}">
        <p14:creationId xmlns:p14="http://schemas.microsoft.com/office/powerpoint/2010/main" val="3427119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20</a:t>
            </a:fld>
            <a:endParaRPr lang="en-US"/>
          </a:p>
        </p:txBody>
      </p:sp>
    </p:spTree>
    <p:extLst>
      <p:ext uri="{BB962C8B-B14F-4D97-AF65-F5344CB8AC3E}">
        <p14:creationId xmlns:p14="http://schemas.microsoft.com/office/powerpoint/2010/main" val="37648516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21</a:t>
            </a:fld>
            <a:endParaRPr lang="en-US"/>
          </a:p>
        </p:txBody>
      </p:sp>
    </p:spTree>
    <p:extLst>
      <p:ext uri="{BB962C8B-B14F-4D97-AF65-F5344CB8AC3E}">
        <p14:creationId xmlns:p14="http://schemas.microsoft.com/office/powerpoint/2010/main" val="2386960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22</a:t>
            </a:fld>
            <a:endParaRPr lang="en-US"/>
          </a:p>
        </p:txBody>
      </p:sp>
    </p:spTree>
    <p:extLst>
      <p:ext uri="{BB962C8B-B14F-4D97-AF65-F5344CB8AC3E}">
        <p14:creationId xmlns:p14="http://schemas.microsoft.com/office/powerpoint/2010/main" val="25225831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23</a:t>
            </a:fld>
            <a:endParaRPr lang="en-US"/>
          </a:p>
        </p:txBody>
      </p:sp>
    </p:spTree>
    <p:extLst>
      <p:ext uri="{BB962C8B-B14F-4D97-AF65-F5344CB8AC3E}">
        <p14:creationId xmlns:p14="http://schemas.microsoft.com/office/powerpoint/2010/main" val="4200477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24</a:t>
            </a:fld>
            <a:endParaRPr lang="en-US"/>
          </a:p>
        </p:txBody>
      </p:sp>
    </p:spTree>
    <p:extLst>
      <p:ext uri="{BB962C8B-B14F-4D97-AF65-F5344CB8AC3E}">
        <p14:creationId xmlns:p14="http://schemas.microsoft.com/office/powerpoint/2010/main" val="7240629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25</a:t>
            </a:fld>
            <a:endParaRPr lang="en-US"/>
          </a:p>
        </p:txBody>
      </p:sp>
    </p:spTree>
    <p:extLst>
      <p:ext uri="{BB962C8B-B14F-4D97-AF65-F5344CB8AC3E}">
        <p14:creationId xmlns:p14="http://schemas.microsoft.com/office/powerpoint/2010/main" val="26172356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26</a:t>
            </a:fld>
            <a:endParaRPr lang="en-US"/>
          </a:p>
        </p:txBody>
      </p:sp>
    </p:spTree>
    <p:extLst>
      <p:ext uri="{BB962C8B-B14F-4D97-AF65-F5344CB8AC3E}">
        <p14:creationId xmlns:p14="http://schemas.microsoft.com/office/powerpoint/2010/main" val="19430320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Profile takes a deeper dive into your financial situation. </a:t>
            </a:r>
          </a:p>
        </p:txBody>
      </p:sp>
      <p:sp>
        <p:nvSpPr>
          <p:cNvPr id="4" name="Slide Number Placeholder 3"/>
          <p:cNvSpPr>
            <a:spLocks noGrp="1"/>
          </p:cNvSpPr>
          <p:nvPr>
            <p:ph type="sldNum" sz="quarter" idx="5"/>
          </p:nvPr>
        </p:nvSpPr>
        <p:spPr/>
        <p:txBody>
          <a:bodyPr/>
          <a:lstStyle/>
          <a:p>
            <a:fld id="{A325D486-2189-764A-AED7-F8321D3467B3}" type="slidenum">
              <a:rPr lang="en-US" smtClean="0"/>
              <a:t>27</a:t>
            </a:fld>
            <a:endParaRPr lang="en-US"/>
          </a:p>
        </p:txBody>
      </p:sp>
    </p:spTree>
    <p:extLst>
      <p:ext uri="{BB962C8B-B14F-4D97-AF65-F5344CB8AC3E}">
        <p14:creationId xmlns:p14="http://schemas.microsoft.com/office/powerpoint/2010/main" val="8797897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28</a:t>
            </a:fld>
            <a:endParaRPr lang="en-US"/>
          </a:p>
        </p:txBody>
      </p:sp>
    </p:spTree>
    <p:extLst>
      <p:ext uri="{BB962C8B-B14F-4D97-AF65-F5344CB8AC3E}">
        <p14:creationId xmlns:p14="http://schemas.microsoft.com/office/powerpoint/2010/main" val="32664520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29</a:t>
            </a:fld>
            <a:endParaRPr lang="en-US"/>
          </a:p>
        </p:txBody>
      </p:sp>
    </p:spTree>
    <p:extLst>
      <p:ext uri="{BB962C8B-B14F-4D97-AF65-F5344CB8AC3E}">
        <p14:creationId xmlns:p14="http://schemas.microsoft.com/office/powerpoint/2010/main" val="28465795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30</a:t>
            </a:fld>
            <a:endParaRPr lang="en-US"/>
          </a:p>
        </p:txBody>
      </p:sp>
    </p:spTree>
    <p:extLst>
      <p:ext uri="{BB962C8B-B14F-4D97-AF65-F5344CB8AC3E}">
        <p14:creationId xmlns:p14="http://schemas.microsoft.com/office/powerpoint/2010/main" val="4522228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31</a:t>
            </a:fld>
            <a:endParaRPr lang="en-US"/>
          </a:p>
        </p:txBody>
      </p:sp>
    </p:spTree>
    <p:extLst>
      <p:ext uri="{BB962C8B-B14F-4D97-AF65-F5344CB8AC3E}">
        <p14:creationId xmlns:p14="http://schemas.microsoft.com/office/powerpoint/2010/main" val="19897620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32</a:t>
            </a:fld>
            <a:endParaRPr lang="en-US"/>
          </a:p>
        </p:txBody>
      </p:sp>
    </p:spTree>
    <p:extLst>
      <p:ext uri="{BB962C8B-B14F-4D97-AF65-F5344CB8AC3E}">
        <p14:creationId xmlns:p14="http://schemas.microsoft.com/office/powerpoint/2010/main" val="276496352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33</a:t>
            </a:fld>
            <a:endParaRPr lang="en-US"/>
          </a:p>
        </p:txBody>
      </p:sp>
    </p:spTree>
    <p:extLst>
      <p:ext uri="{BB962C8B-B14F-4D97-AF65-F5344CB8AC3E}">
        <p14:creationId xmlns:p14="http://schemas.microsoft.com/office/powerpoint/2010/main" val="23339118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25D486-2189-764A-AED7-F8321D3467B3}" type="slidenum">
              <a:rPr lang="en-US" smtClean="0"/>
              <a:t>34</a:t>
            </a:fld>
            <a:endParaRPr lang="en-US"/>
          </a:p>
        </p:txBody>
      </p:sp>
    </p:spTree>
    <p:extLst>
      <p:ext uri="{BB962C8B-B14F-4D97-AF65-F5344CB8AC3E}">
        <p14:creationId xmlns:p14="http://schemas.microsoft.com/office/powerpoint/2010/main" val="18334582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1.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jpeg"/><Relationship Id="rId1" Type="http://schemas.openxmlformats.org/officeDocument/2006/relationships/slideMaster" Target="../slideMasters/slideMaster2.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22.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2.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 Id="rId5" Type="http://schemas.openxmlformats.org/officeDocument/2006/relationships/image" Target="../media/image27.sv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27.svg"/><Relationship Id="rId4" Type="http://schemas.openxmlformats.org/officeDocument/2006/relationships/image" Target="../media/image8.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2.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2.xml"/><Relationship Id="rId5" Type="http://schemas.openxmlformats.org/officeDocument/2006/relationships/image" Target="../media/image27.svg"/><Relationship Id="rId4" Type="http://schemas.openxmlformats.org/officeDocument/2006/relationships/image" Target="../media/image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27.svg"/><Relationship Id="rId4" Type="http://schemas.openxmlformats.org/officeDocument/2006/relationships/image" Target="../media/image8.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8.jpg"/><Relationship Id="rId1" Type="http://schemas.openxmlformats.org/officeDocument/2006/relationships/slideMaster" Target="../slideMasters/slideMaster2.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20.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15.svg"/><Relationship Id="rId2"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15.svg"/><Relationship Id="rId2"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15.svg"/><Relationship Id="rId2"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0.svg"/><Relationship Id="rId7" Type="http://schemas.openxmlformats.org/officeDocument/2006/relationships/image" Target="../media/image15.svg"/><Relationship Id="rId2"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9.png"/><Relationship Id="rId1" Type="http://schemas.openxmlformats.org/officeDocument/2006/relationships/slideMaster" Target="../slideMasters/slideMaster2.xml"/><Relationship Id="rId4" Type="http://schemas.openxmlformats.org/officeDocument/2006/relationships/image" Target="../media/image20.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tiff"/><Relationship Id="rId1" Type="http://schemas.openxmlformats.org/officeDocument/2006/relationships/slideMaster" Target="../slideMasters/slideMaster3.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27.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tiff"/><Relationship Id="rId1" Type="http://schemas.openxmlformats.org/officeDocument/2006/relationships/slideMaster" Target="../slideMasters/slideMaster3.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27.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tiff"/><Relationship Id="rId1" Type="http://schemas.openxmlformats.org/officeDocument/2006/relationships/slideMaster" Target="../slideMasters/slideMaster3.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27.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tiff"/><Relationship Id="rId1" Type="http://schemas.openxmlformats.org/officeDocument/2006/relationships/slideMaster" Target="../slideMasters/slideMaster3.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27.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tiff"/><Relationship Id="rId1" Type="http://schemas.openxmlformats.org/officeDocument/2006/relationships/slideMaster" Target="../slideMasters/slideMaster3.xml"/><Relationship Id="rId6" Type="http://schemas.openxmlformats.org/officeDocument/2006/relationships/image" Target="../media/image27.svg"/><Relationship Id="rId5" Type="http://schemas.openxmlformats.org/officeDocument/2006/relationships/image" Target="../media/image8.png"/><Relationship Id="rId4" Type="http://schemas.openxmlformats.org/officeDocument/2006/relationships/image" Target="../media/image32.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27.svg"/><Relationship Id="rId5" Type="http://schemas.openxmlformats.org/officeDocument/2006/relationships/image" Target="../media/image8.png"/><Relationship Id="rId4" Type="http://schemas.openxmlformats.org/officeDocument/2006/relationships/chart" Target="../charts/chart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3.xml"/><Relationship Id="rId6" Type="http://schemas.openxmlformats.org/officeDocument/2006/relationships/image" Target="../media/image27.svg"/><Relationship Id="rId5" Type="http://schemas.openxmlformats.org/officeDocument/2006/relationships/image" Target="../media/image8.png"/><Relationship Id="rId4" Type="http://schemas.openxmlformats.org/officeDocument/2006/relationships/chart" Target="../charts/chart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jpeg"/><Relationship Id="rId1" Type="http://schemas.openxmlformats.org/officeDocument/2006/relationships/slideMaster" Target="../slideMasters/slideMaster5.xml"/><Relationship Id="rId4" Type="http://schemas.openxmlformats.org/officeDocument/2006/relationships/image" Target="../media/image27.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jpeg"/><Relationship Id="rId1" Type="http://schemas.openxmlformats.org/officeDocument/2006/relationships/slideMaster" Target="../slideMasters/slideMaster5.xml"/><Relationship Id="rId5" Type="http://schemas.openxmlformats.org/officeDocument/2006/relationships/image" Target="../media/image36.jpeg"/><Relationship Id="rId4" Type="http://schemas.openxmlformats.org/officeDocument/2006/relationships/image" Target="../media/image27.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7.png"/><Relationship Id="rId1" Type="http://schemas.openxmlformats.org/officeDocument/2006/relationships/slideMaster" Target="../slideMasters/slideMaster5.xml"/><Relationship Id="rId4" Type="http://schemas.openxmlformats.org/officeDocument/2006/relationships/image" Target="../media/image27.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27.svg"/><Relationship Id="rId2" Type="http://schemas.openxmlformats.org/officeDocument/2006/relationships/image" Target="../media/image38.jpeg"/><Relationship Id="rId1" Type="http://schemas.openxmlformats.org/officeDocument/2006/relationships/slideMaster" Target="../slideMasters/slideMaster6.xml"/><Relationship Id="rId6" Type="http://schemas.openxmlformats.org/officeDocument/2006/relationships/image" Target="../media/image8.png"/><Relationship Id="rId5" Type="http://schemas.openxmlformats.org/officeDocument/2006/relationships/image" Target="../media/image41.emf"/><Relationship Id="rId4" Type="http://schemas.openxmlformats.org/officeDocument/2006/relationships/image" Target="../media/image40.sv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6.xml"/><Relationship Id="rId6" Type="http://schemas.openxmlformats.org/officeDocument/2006/relationships/image" Target="../media/image27.svg"/><Relationship Id="rId5" Type="http://schemas.openxmlformats.org/officeDocument/2006/relationships/image" Target="../media/image8.png"/><Relationship Id="rId4" Type="http://schemas.openxmlformats.org/officeDocument/2006/relationships/image" Target="../media/image41.emf"/></Relationships>
</file>

<file path=ppt/slideLayouts/_rels/slideLayout4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43.png"/><Relationship Id="rId7" Type="http://schemas.openxmlformats.org/officeDocument/2006/relationships/image" Target="../media/image19.png"/><Relationship Id="rId2" Type="http://schemas.openxmlformats.org/officeDocument/2006/relationships/image" Target="../media/image42.png"/><Relationship Id="rId1" Type="http://schemas.openxmlformats.org/officeDocument/2006/relationships/slideMaster" Target="../slideMasters/slideMaster6.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png"/><Relationship Id="rId1" Type="http://schemas.openxmlformats.org/officeDocument/2006/relationships/slideMaster" Target="../slideMasters/slideMaster6.xml"/><Relationship Id="rId6" Type="http://schemas.openxmlformats.org/officeDocument/2006/relationships/image" Target="../media/image27.svg"/><Relationship Id="rId5" Type="http://schemas.openxmlformats.org/officeDocument/2006/relationships/image" Target="../media/image8.png"/><Relationship Id="rId4" Type="http://schemas.openxmlformats.org/officeDocument/2006/relationships/image" Target="../media/image41.emf"/></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7.xml"/><Relationship Id="rId4" Type="http://schemas.openxmlformats.org/officeDocument/2006/relationships/image" Target="../media/image3.svg"/></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7.xml"/><Relationship Id="rId4" Type="http://schemas.openxmlformats.org/officeDocument/2006/relationships/image" Target="../media/image3.svg"/></Relationships>
</file>

<file path=ppt/slideLayouts/_rels/slideLayout5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34.svg"/><Relationship Id="rId7" Type="http://schemas.openxmlformats.org/officeDocument/2006/relationships/image" Target="../media/image19.png"/><Relationship Id="rId2" Type="http://schemas.openxmlformats.org/officeDocument/2006/relationships/image" Target="../media/image33.png"/><Relationship Id="rId1" Type="http://schemas.openxmlformats.org/officeDocument/2006/relationships/slideMaster" Target="../slideMasters/slideMaster8.xml"/><Relationship Id="rId6" Type="http://schemas.openxmlformats.org/officeDocument/2006/relationships/image" Target="../media/image50.png"/><Relationship Id="rId5" Type="http://schemas.openxmlformats.org/officeDocument/2006/relationships/image" Target="../media/image27.svg"/><Relationship Id="rId4" Type="http://schemas.openxmlformats.org/officeDocument/2006/relationships/image" Target="../media/image8.png"/></Relationships>
</file>

<file path=ppt/slideLayouts/_rels/slideLayout5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34.svg"/><Relationship Id="rId7" Type="http://schemas.openxmlformats.org/officeDocument/2006/relationships/image" Target="../media/image19.png"/><Relationship Id="rId2" Type="http://schemas.openxmlformats.org/officeDocument/2006/relationships/image" Target="../media/image33.png"/><Relationship Id="rId1" Type="http://schemas.openxmlformats.org/officeDocument/2006/relationships/slideMaster" Target="../slideMasters/slideMaster8.xml"/><Relationship Id="rId6" Type="http://schemas.openxmlformats.org/officeDocument/2006/relationships/image" Target="../media/image51.jpeg"/><Relationship Id="rId5" Type="http://schemas.openxmlformats.org/officeDocument/2006/relationships/image" Target="../media/image27.svg"/><Relationship Id="rId4" Type="http://schemas.openxmlformats.org/officeDocument/2006/relationships/image" Target="../media/image8.png"/></Relationships>
</file>

<file path=ppt/slideLayouts/_rels/slideLayout5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4.svg"/><Relationship Id="rId7" Type="http://schemas.openxmlformats.org/officeDocument/2006/relationships/image" Target="../media/image53.svg"/><Relationship Id="rId2" Type="http://schemas.openxmlformats.org/officeDocument/2006/relationships/image" Target="../media/image33.png"/><Relationship Id="rId1" Type="http://schemas.openxmlformats.org/officeDocument/2006/relationships/slideMaster" Target="../slideMasters/slideMaster8.xml"/><Relationship Id="rId6" Type="http://schemas.openxmlformats.org/officeDocument/2006/relationships/image" Target="../media/image52.png"/><Relationship Id="rId5" Type="http://schemas.openxmlformats.org/officeDocument/2006/relationships/image" Target="../media/image27.svg"/><Relationship Id="rId10" Type="http://schemas.openxmlformats.org/officeDocument/2006/relationships/image" Target="../media/image54.png"/><Relationship Id="rId4" Type="http://schemas.openxmlformats.org/officeDocument/2006/relationships/image" Target="../media/image8.png"/><Relationship Id="rId9" Type="http://schemas.openxmlformats.org/officeDocument/2006/relationships/image" Target="../media/image20.svg"/></Relationships>
</file>

<file path=ppt/slideLayouts/_rels/slideLayout57.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34.svg"/><Relationship Id="rId7" Type="http://schemas.openxmlformats.org/officeDocument/2006/relationships/image" Target="../media/image27.svg"/><Relationship Id="rId12" Type="http://schemas.openxmlformats.org/officeDocument/2006/relationships/image" Target="../media/image20.svg"/><Relationship Id="rId2" Type="http://schemas.openxmlformats.org/officeDocument/2006/relationships/image" Target="../media/image33.png"/><Relationship Id="rId1" Type="http://schemas.openxmlformats.org/officeDocument/2006/relationships/slideMaster" Target="../slideMasters/slideMaster8.xml"/><Relationship Id="rId6" Type="http://schemas.openxmlformats.org/officeDocument/2006/relationships/image" Target="../media/image8.png"/><Relationship Id="rId11" Type="http://schemas.openxmlformats.org/officeDocument/2006/relationships/image" Target="../media/image19.png"/><Relationship Id="rId5" Type="http://schemas.openxmlformats.org/officeDocument/2006/relationships/image" Target="../media/image56.svg"/><Relationship Id="rId10" Type="http://schemas.openxmlformats.org/officeDocument/2006/relationships/image" Target="../media/image53.svg"/><Relationship Id="rId4" Type="http://schemas.openxmlformats.org/officeDocument/2006/relationships/image" Target="../media/image55.png"/><Relationship Id="rId9" Type="http://schemas.openxmlformats.org/officeDocument/2006/relationships/image" Target="../media/image52.png"/></Relationships>
</file>

<file path=ppt/slideLayouts/_rels/slideLayout58.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56.svg"/><Relationship Id="rId7" Type="http://schemas.openxmlformats.org/officeDocument/2006/relationships/image" Target="../media/image20.svg"/><Relationship Id="rId2" Type="http://schemas.openxmlformats.org/officeDocument/2006/relationships/image" Target="../media/image55.png"/><Relationship Id="rId1" Type="http://schemas.openxmlformats.org/officeDocument/2006/relationships/slideMaster" Target="../slideMasters/slideMaster8.xml"/><Relationship Id="rId6" Type="http://schemas.openxmlformats.org/officeDocument/2006/relationships/image" Target="../media/image19.png"/><Relationship Id="rId5" Type="http://schemas.openxmlformats.org/officeDocument/2006/relationships/image" Target="../media/image27.svg"/><Relationship Id="rId10" Type="http://schemas.openxmlformats.org/officeDocument/2006/relationships/image" Target="../media/image34.svg"/><Relationship Id="rId4" Type="http://schemas.openxmlformats.org/officeDocument/2006/relationships/image" Target="../media/image8.png"/><Relationship Id="rId9" Type="http://schemas.openxmlformats.org/officeDocument/2006/relationships/image" Target="../media/image33.png"/></Relationships>
</file>

<file path=ppt/slideLayouts/_rels/slideLayout59.xml.rels><?xml version="1.0" encoding="UTF-8" standalone="yes"?>
<Relationships xmlns="http://schemas.openxmlformats.org/package/2006/relationships"><Relationship Id="rId8" Type="http://schemas.openxmlformats.org/officeDocument/2006/relationships/image" Target="../media/image62.png"/><Relationship Id="rId13" Type="http://schemas.openxmlformats.org/officeDocument/2006/relationships/image" Target="../media/image20.svg"/><Relationship Id="rId3" Type="http://schemas.openxmlformats.org/officeDocument/2006/relationships/image" Target="../media/image34.svg"/><Relationship Id="rId7" Type="http://schemas.openxmlformats.org/officeDocument/2006/relationships/image" Target="../media/image61.svg"/><Relationship Id="rId12" Type="http://schemas.openxmlformats.org/officeDocument/2006/relationships/image" Target="../media/image19.png"/><Relationship Id="rId2" Type="http://schemas.openxmlformats.org/officeDocument/2006/relationships/image" Target="../media/image33.png"/><Relationship Id="rId1" Type="http://schemas.openxmlformats.org/officeDocument/2006/relationships/slideMaster" Target="../slideMasters/slideMaster8.xml"/><Relationship Id="rId6" Type="http://schemas.openxmlformats.org/officeDocument/2006/relationships/image" Target="../media/image60.png"/><Relationship Id="rId11" Type="http://schemas.openxmlformats.org/officeDocument/2006/relationships/image" Target="../media/image27.svg"/><Relationship Id="rId5" Type="http://schemas.openxmlformats.org/officeDocument/2006/relationships/image" Target="../media/image59.svg"/><Relationship Id="rId10" Type="http://schemas.openxmlformats.org/officeDocument/2006/relationships/image" Target="../media/image8.png"/><Relationship Id="rId4" Type="http://schemas.openxmlformats.org/officeDocument/2006/relationships/image" Target="../media/image58.png"/><Relationship Id="rId9" Type="http://schemas.openxmlformats.org/officeDocument/2006/relationships/image" Target="../media/image63.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8.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4.png"/><Relationship Id="rId1" Type="http://schemas.openxmlformats.org/officeDocument/2006/relationships/slideMaster" Target="../slideMasters/slideMaster8.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Master" Target="../slideMasters/slideMaster8.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65.jpeg"/><Relationship Id="rId1" Type="http://schemas.openxmlformats.org/officeDocument/2006/relationships/slideMaster" Target="../slideMasters/slideMaster8.xml"/><Relationship Id="rId5" Type="http://schemas.openxmlformats.org/officeDocument/2006/relationships/image" Target="../media/image20.svg"/><Relationship Id="rId4" Type="http://schemas.openxmlformats.org/officeDocument/2006/relationships/image" Target="../media/image19.png"/></Relationships>
</file>

<file path=ppt/slideLayouts/_rels/slideLayout64.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18.svg"/><Relationship Id="rId7" Type="http://schemas.openxmlformats.org/officeDocument/2006/relationships/image" Target="../media/image20.svg"/><Relationship Id="rId2" Type="http://schemas.openxmlformats.org/officeDocument/2006/relationships/image" Target="../media/image17.png"/><Relationship Id="rId1" Type="http://schemas.openxmlformats.org/officeDocument/2006/relationships/slideMaster" Target="../slideMasters/slideMaster8.xml"/><Relationship Id="rId6" Type="http://schemas.openxmlformats.org/officeDocument/2006/relationships/image" Target="../media/image19.png"/><Relationship Id="rId11" Type="http://schemas.openxmlformats.org/officeDocument/2006/relationships/image" Target="../media/image34.svg"/><Relationship Id="rId5" Type="http://schemas.openxmlformats.org/officeDocument/2006/relationships/image" Target="../media/image67.jpeg"/><Relationship Id="rId10" Type="http://schemas.openxmlformats.org/officeDocument/2006/relationships/image" Target="../media/image33.png"/><Relationship Id="rId4" Type="http://schemas.openxmlformats.org/officeDocument/2006/relationships/image" Target="../media/image66.jpeg"/><Relationship Id="rId9" Type="http://schemas.openxmlformats.org/officeDocument/2006/relationships/image" Target="../media/image69.sv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0.png"/><Relationship Id="rId1" Type="http://schemas.openxmlformats.org/officeDocument/2006/relationships/slideMaster" Target="../slideMasters/slideMaster8.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27.sv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8.xml"/><Relationship Id="rId6" Type="http://schemas.openxmlformats.org/officeDocument/2006/relationships/image" Target="../media/image71.png"/><Relationship Id="rId5" Type="http://schemas.openxmlformats.org/officeDocument/2006/relationships/image" Target="../media/image27.svg"/><Relationship Id="rId4" Type="http://schemas.openxmlformats.org/officeDocument/2006/relationships/image" Target="../media/image8.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8.xml"/><Relationship Id="rId6" Type="http://schemas.openxmlformats.org/officeDocument/2006/relationships/image" Target="../media/image71.png"/><Relationship Id="rId5" Type="http://schemas.openxmlformats.org/officeDocument/2006/relationships/image" Target="../media/image27.svg"/><Relationship Id="rId4" Type="http://schemas.openxmlformats.org/officeDocument/2006/relationships/image" Target="../media/image8.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8.xml"/><Relationship Id="rId6" Type="http://schemas.openxmlformats.org/officeDocument/2006/relationships/image" Target="../media/image71.png"/><Relationship Id="rId5" Type="http://schemas.openxmlformats.org/officeDocument/2006/relationships/image" Target="../media/image27.svg"/><Relationship Id="rId4" Type="http://schemas.openxmlformats.org/officeDocument/2006/relationships/image" Target="../media/image8.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8.xml"/><Relationship Id="rId6" Type="http://schemas.openxmlformats.org/officeDocument/2006/relationships/image" Target="../media/image37.png"/><Relationship Id="rId5" Type="http://schemas.openxmlformats.org/officeDocument/2006/relationships/image" Target="../media/image27.svg"/><Relationship Id="rId4" Type="http://schemas.openxmlformats.org/officeDocument/2006/relationships/image" Target="../media/image8.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hyperlink" Target="https://1gyhoq479ufd3yna29x7ubjn-wpengine.netdna-ssl.com/wp-content/uploads/Liberal-Arts-ROI.pdf" TargetMode="External"/><Relationship Id="rId2" Type="http://schemas.openxmlformats.org/officeDocument/2006/relationships/image" Target="../media/image72.emf"/><Relationship Id="rId1" Type="http://schemas.openxmlformats.org/officeDocument/2006/relationships/slideMaster" Target="../slideMasters/slideMaster8.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27.sv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9.xml"/><Relationship Id="rId5" Type="http://schemas.openxmlformats.org/officeDocument/2006/relationships/image" Target="../media/image27.svg"/><Relationship Id="rId4" Type="http://schemas.openxmlformats.org/officeDocument/2006/relationships/image" Target="../media/image8.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tiff"/><Relationship Id="rId1" Type="http://schemas.openxmlformats.org/officeDocument/2006/relationships/slideMaster" Target="../slideMasters/slideMaster10.xml"/><Relationship Id="rId6" Type="http://schemas.openxmlformats.org/officeDocument/2006/relationships/image" Target="../media/image73.svg"/><Relationship Id="rId5" Type="http://schemas.openxmlformats.org/officeDocument/2006/relationships/image" Target="../media/image31.png"/><Relationship Id="rId4" Type="http://schemas.openxmlformats.org/officeDocument/2006/relationships/image" Target="../media/image9.sv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tiff"/><Relationship Id="rId1" Type="http://schemas.openxmlformats.org/officeDocument/2006/relationships/slideMaster" Target="../slideMasters/slideMaster10.xml"/><Relationship Id="rId6" Type="http://schemas.openxmlformats.org/officeDocument/2006/relationships/image" Target="../media/image73.svg"/><Relationship Id="rId5" Type="http://schemas.openxmlformats.org/officeDocument/2006/relationships/image" Target="../media/image31.png"/><Relationship Id="rId4" Type="http://schemas.openxmlformats.org/officeDocument/2006/relationships/image" Target="../media/image9.sv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tiff"/><Relationship Id="rId1" Type="http://schemas.openxmlformats.org/officeDocument/2006/relationships/slideMaster" Target="../slideMasters/slideMaster10.xml"/><Relationship Id="rId6" Type="http://schemas.openxmlformats.org/officeDocument/2006/relationships/image" Target="../media/image73.svg"/><Relationship Id="rId5" Type="http://schemas.openxmlformats.org/officeDocument/2006/relationships/image" Target="../media/image31.png"/><Relationship Id="rId4" Type="http://schemas.openxmlformats.org/officeDocument/2006/relationships/image" Target="../media/image9.sv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tiff"/><Relationship Id="rId1" Type="http://schemas.openxmlformats.org/officeDocument/2006/relationships/slideMaster" Target="../slideMasters/slideMaster10.xml"/><Relationship Id="rId6" Type="http://schemas.openxmlformats.org/officeDocument/2006/relationships/image" Target="../media/image73.svg"/><Relationship Id="rId5" Type="http://schemas.openxmlformats.org/officeDocument/2006/relationships/image" Target="../media/image31.png"/><Relationship Id="rId4" Type="http://schemas.openxmlformats.org/officeDocument/2006/relationships/image" Target="../media/image9.sv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tiff"/><Relationship Id="rId1" Type="http://schemas.openxmlformats.org/officeDocument/2006/relationships/slideMaster" Target="../slideMasters/slideMaster10.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3.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57E30B-119E-4FD9-A770-66CB2D3B48B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919" t="21645" r="2335"/>
          <a:stretch/>
        </p:blipFill>
        <p:spPr>
          <a:xfrm>
            <a:off x="0" y="0"/>
            <a:ext cx="12192000" cy="6866238"/>
          </a:xfrm>
          <a:prstGeom prst="rect">
            <a:avLst/>
          </a:prstGeom>
        </p:spPr>
      </p:pic>
      <p:sp>
        <p:nvSpPr>
          <p:cNvPr id="8" name="object 3">
            <a:extLst>
              <a:ext uri="{FF2B5EF4-FFF2-40B4-BE49-F238E27FC236}">
                <a16:creationId xmlns:a16="http://schemas.microsoft.com/office/drawing/2014/main" id="{94F8DED9-428E-C44C-AEE5-481BAD52A2A2}"/>
              </a:ext>
            </a:extLst>
          </p:cNvPr>
          <p:cNvSpPr/>
          <p:nvPr userDrawn="1"/>
        </p:nvSpPr>
        <p:spPr>
          <a:xfrm>
            <a:off x="0" y="0"/>
            <a:ext cx="12192000" cy="6858000"/>
          </a:xfrm>
          <a:custGeom>
            <a:avLst/>
            <a:gdLst/>
            <a:ahLst/>
            <a:cxnLst/>
            <a:rect l="l" t="t" r="r" b="b"/>
            <a:pathLst>
              <a:path w="12192000" h="6858000">
                <a:moveTo>
                  <a:pt x="12191999" y="0"/>
                </a:moveTo>
                <a:lnTo>
                  <a:pt x="0" y="0"/>
                </a:lnTo>
                <a:lnTo>
                  <a:pt x="0" y="6857998"/>
                </a:lnTo>
                <a:lnTo>
                  <a:pt x="12191999" y="6857998"/>
                </a:lnTo>
                <a:lnTo>
                  <a:pt x="12191999" y="0"/>
                </a:lnTo>
                <a:close/>
              </a:path>
            </a:pathLst>
          </a:custGeom>
          <a:solidFill>
            <a:srgbClr val="B31B1B">
              <a:alpha val="80000"/>
            </a:srgbClr>
          </a:solidFill>
        </p:spPr>
        <p:txBody>
          <a:bodyPr wrap="square" lIns="0" tIns="0" rIns="0" bIns="0" rtlCol="0"/>
          <a:lstStyle/>
          <a:p>
            <a:endParaRPr dirty="0"/>
          </a:p>
        </p:txBody>
      </p:sp>
      <p:sp>
        <p:nvSpPr>
          <p:cNvPr id="9" name="Title 1">
            <a:extLst>
              <a:ext uri="{FF2B5EF4-FFF2-40B4-BE49-F238E27FC236}">
                <a16:creationId xmlns:a16="http://schemas.microsoft.com/office/drawing/2014/main" id="{A57ABEF8-D09D-A94C-A83F-662E7CDB616A}"/>
              </a:ext>
            </a:extLst>
          </p:cNvPr>
          <p:cNvSpPr>
            <a:spLocks noGrp="1"/>
          </p:cNvSpPr>
          <p:nvPr>
            <p:ph type="title" hasCustomPrompt="1"/>
          </p:nvPr>
        </p:nvSpPr>
        <p:spPr>
          <a:xfrm>
            <a:off x="1409700" y="2156791"/>
            <a:ext cx="9372600" cy="1231106"/>
          </a:xfrm>
          <a:prstGeom prst="rect">
            <a:avLst/>
          </a:prstGeom>
        </p:spPr>
        <p:txBody>
          <a:bodyPr/>
          <a:lstStyle>
            <a:lvl1pPr algn="ctr">
              <a:defRPr b="1">
                <a:solidFill>
                  <a:srgbClr val="FFFFFF"/>
                </a:solidFill>
                <a:latin typeface="Georgia" panose="02040502050405020303" pitchFamily="18" charset="0"/>
              </a:defRPr>
            </a:lvl1pPr>
          </a:lstStyle>
          <a:p>
            <a:r>
              <a:rPr lang="en-US" dirty="0"/>
              <a:t>Click To Edit Master Title Style</a:t>
            </a:r>
          </a:p>
        </p:txBody>
      </p:sp>
      <p:pic>
        <p:nvPicPr>
          <p:cNvPr id="11" name="Graphic 10">
            <a:extLst>
              <a:ext uri="{FF2B5EF4-FFF2-40B4-BE49-F238E27FC236}">
                <a16:creationId xmlns:a16="http://schemas.microsoft.com/office/drawing/2014/main" id="{532103DD-4AB0-46F3-B953-2BAEBC4EE4F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43200" y="4953000"/>
            <a:ext cx="9354312" cy="1827708"/>
          </a:xfrm>
          <a:prstGeom prst="rect">
            <a:avLst/>
          </a:prstGeom>
        </p:spPr>
      </p:pic>
    </p:spTree>
    <p:extLst>
      <p:ext uri="{BB962C8B-B14F-4D97-AF65-F5344CB8AC3E}">
        <p14:creationId xmlns:p14="http://schemas.microsoft.com/office/powerpoint/2010/main" val="24189367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2">
    <p:bg>
      <p:bgPr>
        <a:solidFill>
          <a:srgbClr val="B31B1B"/>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8324374-636D-094E-B96C-1E4D2B5F9529}"/>
              </a:ext>
            </a:extLst>
          </p:cNvPr>
          <p:cNvSpPr>
            <a:spLocks noGrp="1"/>
          </p:cNvSpPr>
          <p:nvPr>
            <p:ph type="title" hasCustomPrompt="1"/>
          </p:nvPr>
        </p:nvSpPr>
        <p:spPr>
          <a:xfrm>
            <a:off x="1409699" y="2156791"/>
            <a:ext cx="9372600" cy="1231106"/>
          </a:xfrm>
          <a:prstGeom prst="rect">
            <a:avLst/>
          </a:prstGeom>
        </p:spPr>
        <p:txBody>
          <a:bodyPr/>
          <a:lstStyle>
            <a:lvl1pPr algn="ctr">
              <a:defRPr b="1">
                <a:solidFill>
                  <a:srgbClr val="FFFFFF"/>
                </a:solidFill>
                <a:latin typeface="Georgia" panose="02040502050405020303" pitchFamily="18" charset="0"/>
              </a:defRPr>
            </a:lvl1pPr>
          </a:lstStyle>
          <a:p>
            <a:r>
              <a:rPr lang="en-US" dirty="0"/>
              <a:t>Click To Edit Master Title Style</a:t>
            </a:r>
          </a:p>
        </p:txBody>
      </p:sp>
      <p:pic>
        <p:nvPicPr>
          <p:cNvPr id="8" name="Graphic 7">
            <a:extLst>
              <a:ext uri="{FF2B5EF4-FFF2-40B4-BE49-F238E27FC236}">
                <a16:creationId xmlns:a16="http://schemas.microsoft.com/office/drawing/2014/main" id="{2678D2B3-BFBA-44A9-88E1-E2F6356757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43200" y="4953000"/>
            <a:ext cx="9354312" cy="1827708"/>
          </a:xfrm>
          <a:prstGeom prst="rect">
            <a:avLst/>
          </a:prstGeom>
        </p:spPr>
      </p:pic>
    </p:spTree>
    <p:extLst>
      <p:ext uri="{BB962C8B-B14F-4D97-AF65-F5344CB8AC3E}">
        <p14:creationId xmlns:p14="http://schemas.microsoft.com/office/powerpoint/2010/main" val="4146713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Slide 4">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D19644F-FE61-6344-89CF-4B1DC92D0B67}"/>
              </a:ext>
            </a:extLst>
          </p:cNvPr>
          <p:cNvSpPr>
            <a:spLocks noGrp="1"/>
          </p:cNvSpPr>
          <p:nvPr>
            <p:ph type="title" hasCustomPrompt="1"/>
          </p:nvPr>
        </p:nvSpPr>
        <p:spPr>
          <a:xfrm>
            <a:off x="1409699" y="2156791"/>
            <a:ext cx="9372600" cy="1231106"/>
          </a:xfrm>
          <a:prstGeom prst="rect">
            <a:avLst/>
          </a:prstGeom>
        </p:spPr>
        <p:txBody>
          <a:bodyPr/>
          <a:lstStyle>
            <a:lvl1pPr algn="ctr">
              <a:defRPr b="1">
                <a:solidFill>
                  <a:srgbClr val="B31B1B"/>
                </a:solidFill>
                <a:latin typeface="Georgia" panose="02040502050405020303" pitchFamily="18" charset="0"/>
              </a:defRPr>
            </a:lvl1pPr>
          </a:lstStyle>
          <a:p>
            <a:r>
              <a:rPr lang="en-US" dirty="0"/>
              <a:t>Click To Edit Master Title Style</a:t>
            </a:r>
          </a:p>
        </p:txBody>
      </p:sp>
      <p:pic>
        <p:nvPicPr>
          <p:cNvPr id="2" name="Graphic 1">
            <a:extLst>
              <a:ext uri="{FF2B5EF4-FFF2-40B4-BE49-F238E27FC236}">
                <a16:creationId xmlns:a16="http://schemas.microsoft.com/office/drawing/2014/main" id="{CA806DDB-33CA-4249-B53B-09EF81327E4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43200" y="5030292"/>
            <a:ext cx="9354312" cy="1827708"/>
          </a:xfrm>
          <a:prstGeom prst="rect">
            <a:avLst/>
          </a:prstGeom>
        </p:spPr>
      </p:pic>
    </p:spTree>
    <p:extLst>
      <p:ext uri="{BB962C8B-B14F-4D97-AF65-F5344CB8AC3E}">
        <p14:creationId xmlns:p14="http://schemas.microsoft.com/office/powerpoint/2010/main" val="3574740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el Slide 4">
    <p:bg>
      <p:bgPr>
        <a:solidFill>
          <a:srgbClr val="EFF1F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D19644F-FE61-6344-89CF-4B1DC92D0B67}"/>
              </a:ext>
            </a:extLst>
          </p:cNvPr>
          <p:cNvSpPr>
            <a:spLocks noGrp="1"/>
          </p:cNvSpPr>
          <p:nvPr>
            <p:ph type="title" hasCustomPrompt="1"/>
          </p:nvPr>
        </p:nvSpPr>
        <p:spPr>
          <a:xfrm>
            <a:off x="1409699" y="2156791"/>
            <a:ext cx="9372600" cy="1231106"/>
          </a:xfrm>
          <a:prstGeom prst="rect">
            <a:avLst/>
          </a:prstGeom>
        </p:spPr>
        <p:txBody>
          <a:bodyPr/>
          <a:lstStyle>
            <a:lvl1pPr algn="ctr">
              <a:defRPr b="1">
                <a:solidFill>
                  <a:srgbClr val="B31B1B"/>
                </a:solidFill>
                <a:latin typeface="Georgia" panose="02040502050405020303" pitchFamily="18" charset="0"/>
              </a:defRPr>
            </a:lvl1pPr>
          </a:lstStyle>
          <a:p>
            <a:r>
              <a:rPr lang="en-US" dirty="0"/>
              <a:t>Click To Edit Master Title Style</a:t>
            </a:r>
          </a:p>
        </p:txBody>
      </p:sp>
      <p:pic>
        <p:nvPicPr>
          <p:cNvPr id="2" name="Graphic 1">
            <a:extLst>
              <a:ext uri="{FF2B5EF4-FFF2-40B4-BE49-F238E27FC236}">
                <a16:creationId xmlns:a16="http://schemas.microsoft.com/office/drawing/2014/main" id="{CA806DDB-33CA-4249-B53B-09EF81327E4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43200" y="5030292"/>
            <a:ext cx="9354312" cy="1827708"/>
          </a:xfrm>
          <a:prstGeom prst="rect">
            <a:avLst/>
          </a:prstGeom>
        </p:spPr>
      </p:pic>
    </p:spTree>
    <p:extLst>
      <p:ext uri="{BB962C8B-B14F-4D97-AF65-F5344CB8AC3E}">
        <p14:creationId xmlns:p14="http://schemas.microsoft.com/office/powerpoint/2010/main" val="2184198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Photo and Text Teaching">
    <p:spTree>
      <p:nvGrpSpPr>
        <p:cNvPr id="1" name=""/>
        <p:cNvGrpSpPr/>
        <p:nvPr/>
      </p:nvGrpSpPr>
      <p:grpSpPr>
        <a:xfrm>
          <a:off x="0" y="0"/>
          <a:ext cx="0" cy="0"/>
          <a:chOff x="0" y="0"/>
          <a:chExt cx="0" cy="0"/>
        </a:xfrm>
      </p:grpSpPr>
      <p:sp>
        <p:nvSpPr>
          <p:cNvPr id="14" name="Slide Number Placeholder 4">
            <a:extLst>
              <a:ext uri="{FF2B5EF4-FFF2-40B4-BE49-F238E27FC236}">
                <a16:creationId xmlns:a16="http://schemas.microsoft.com/office/drawing/2014/main" id="{8E9942B5-FE64-9C41-868F-9E7B7148A378}"/>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a:p>
        </p:txBody>
      </p:sp>
      <p:pic>
        <p:nvPicPr>
          <p:cNvPr id="16" name="Graphic 15">
            <a:extLst>
              <a:ext uri="{FF2B5EF4-FFF2-40B4-BE49-F238E27FC236}">
                <a16:creationId xmlns:a16="http://schemas.microsoft.com/office/drawing/2014/main" id="{F8D4BC26-716E-A743-9091-F5FCD8B8CD4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811000" y="4933402"/>
            <a:ext cx="226219" cy="1107281"/>
          </a:xfrm>
          <a:prstGeom prst="rect">
            <a:avLst/>
          </a:prstGeom>
        </p:spPr>
      </p:pic>
      <p:sp>
        <p:nvSpPr>
          <p:cNvPr id="3" name="Picture Placeholder 2">
            <a:extLst>
              <a:ext uri="{FF2B5EF4-FFF2-40B4-BE49-F238E27FC236}">
                <a16:creationId xmlns:a16="http://schemas.microsoft.com/office/drawing/2014/main" id="{4C8D9B18-8A5C-4EDE-91C1-8EB72146E4F4}"/>
              </a:ext>
            </a:extLst>
          </p:cNvPr>
          <p:cNvSpPr>
            <a:spLocks noGrp="1"/>
          </p:cNvSpPr>
          <p:nvPr>
            <p:ph type="pic" sz="quarter" idx="13" hasCustomPrompt="1"/>
          </p:nvPr>
        </p:nvSpPr>
        <p:spPr>
          <a:xfrm>
            <a:off x="0" y="0"/>
            <a:ext cx="6096000" cy="6858000"/>
          </a:xfrm>
          <a:prstGeom prst="rect">
            <a:avLst/>
          </a:prstGeom>
          <a:solidFill>
            <a:schemeClr val="bg1">
              <a:lumMod val="85000"/>
            </a:schemeClr>
          </a:solidFill>
        </p:spPr>
        <p:txBody>
          <a:bodyPr/>
          <a:lstStyle>
            <a:lvl1pPr>
              <a:defRPr/>
            </a:lvl1pPr>
          </a:lstStyle>
          <a:p>
            <a:r>
              <a:rPr lang="en-US"/>
              <a:t>Click icon in the center </a:t>
            </a:r>
            <a:br>
              <a:rPr lang="en-US"/>
            </a:br>
            <a:r>
              <a:rPr lang="en-US"/>
              <a:t>to add a background photo</a:t>
            </a:r>
          </a:p>
        </p:txBody>
      </p:sp>
      <p:sp>
        <p:nvSpPr>
          <p:cNvPr id="11" name="Content Placeholder 6">
            <a:extLst>
              <a:ext uri="{FF2B5EF4-FFF2-40B4-BE49-F238E27FC236}">
                <a16:creationId xmlns:a16="http://schemas.microsoft.com/office/drawing/2014/main" id="{A1E8AEDD-B509-4E13-98AA-539115E8C5EF}"/>
              </a:ext>
            </a:extLst>
          </p:cNvPr>
          <p:cNvSpPr>
            <a:spLocks noGrp="1"/>
          </p:cNvSpPr>
          <p:nvPr>
            <p:ph sz="quarter" idx="11"/>
          </p:nvPr>
        </p:nvSpPr>
        <p:spPr>
          <a:xfrm>
            <a:off x="6584950" y="1752600"/>
            <a:ext cx="4525963" cy="3997325"/>
          </a:xfrm>
          <a:prstGeom prst="rect">
            <a:avLst/>
          </a:prstGeom>
        </p:spPr>
        <p:txBody>
          <a:bodyPr/>
          <a:lstStyle>
            <a:lvl1pPr>
              <a:buClr>
                <a:srgbClr val="B31B1B"/>
              </a:buClr>
              <a:defRPr b="0">
                <a:latin typeface="+mn-lt"/>
              </a:defRPr>
            </a:lvl1pPr>
            <a:lvl2pPr>
              <a:buClr>
                <a:srgbClr val="B31B1B"/>
              </a:buClr>
              <a:defRPr b="0">
                <a:latin typeface="+mn-lt"/>
              </a:defRPr>
            </a:lvl2pPr>
            <a:lvl3pPr>
              <a:buClr>
                <a:srgbClr val="B31B1B"/>
              </a:buClr>
              <a:defRPr b="0">
                <a:latin typeface="+mn-lt"/>
              </a:defRPr>
            </a:lvl3pPr>
            <a:lvl4pPr>
              <a:buClr>
                <a:srgbClr val="B31B1B"/>
              </a:buClr>
              <a:defRPr b="0">
                <a:latin typeface="+mn-lt"/>
              </a:defRPr>
            </a:lvl4pPr>
            <a:lvl5pPr>
              <a:buClr>
                <a:srgbClr val="B31B1B"/>
              </a:buClr>
              <a:defRPr b="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8">
            <a:extLst>
              <a:ext uri="{FF2B5EF4-FFF2-40B4-BE49-F238E27FC236}">
                <a16:creationId xmlns:a16="http://schemas.microsoft.com/office/drawing/2014/main" id="{3E7EAB88-AEFA-4EAB-95E1-E6EB6C8B44BB}"/>
              </a:ext>
            </a:extLst>
          </p:cNvPr>
          <p:cNvSpPr>
            <a:spLocks noGrp="1"/>
          </p:cNvSpPr>
          <p:nvPr>
            <p:ph type="body" sz="quarter" idx="12" hasCustomPrompt="1"/>
          </p:nvPr>
        </p:nvSpPr>
        <p:spPr>
          <a:xfrm>
            <a:off x="6584950" y="457200"/>
            <a:ext cx="4525963" cy="990600"/>
          </a:xfrm>
          <a:prstGeom prst="rect">
            <a:avLst/>
          </a:prstGeom>
        </p:spPr>
        <p:txBody>
          <a:bodyPr/>
          <a:lstStyle>
            <a:lvl1pPr marL="0" indent="0" algn="ctr">
              <a:buNone/>
              <a:defRPr sz="3800" b="0">
                <a:solidFill>
                  <a:srgbClr val="C00000"/>
                </a:solidFill>
                <a:latin typeface="Arial Black" panose="020B0A04020102020204" pitchFamily="34" charset="0"/>
              </a:defRPr>
            </a:lvl1pPr>
          </a:lstStyle>
          <a:p>
            <a:pPr lvl="0"/>
            <a:r>
              <a:rPr lang="en-US"/>
              <a:t>TITLE HERE</a:t>
            </a:r>
          </a:p>
        </p:txBody>
      </p:sp>
      <p:cxnSp>
        <p:nvCxnSpPr>
          <p:cNvPr id="9" name="Straight Connector 8">
            <a:extLst>
              <a:ext uri="{FF2B5EF4-FFF2-40B4-BE49-F238E27FC236}">
                <a16:creationId xmlns:a16="http://schemas.microsoft.com/office/drawing/2014/main" id="{A85EAD8E-9474-4824-A3DC-DB5A5169D1B3}"/>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856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Sub Text Slide 3">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2EF2418E-E08C-48AD-B3DC-7EFCCB26A6CF}"/>
              </a:ext>
            </a:extLst>
          </p:cNvPr>
          <p:cNvGrpSpPr/>
          <p:nvPr userDrawn="1"/>
        </p:nvGrpSpPr>
        <p:grpSpPr>
          <a:xfrm>
            <a:off x="0" y="-7585"/>
            <a:ext cx="12192000" cy="6873170"/>
            <a:chOff x="-11987" y="-15170"/>
            <a:chExt cx="12192000" cy="6873170"/>
          </a:xfrm>
          <a:solidFill>
            <a:srgbClr val="000000">
              <a:alpha val="3000"/>
            </a:srgbClr>
          </a:solidFill>
        </p:grpSpPr>
        <p:grpSp>
          <p:nvGrpSpPr>
            <p:cNvPr id="63" name="Group 62">
              <a:extLst>
                <a:ext uri="{FF2B5EF4-FFF2-40B4-BE49-F238E27FC236}">
                  <a16:creationId xmlns:a16="http://schemas.microsoft.com/office/drawing/2014/main" id="{6567A8AF-20AE-41C2-95E5-70F1DE0900D6}"/>
                </a:ext>
              </a:extLst>
            </p:cNvPr>
            <p:cNvGrpSpPr/>
            <p:nvPr userDrawn="1"/>
          </p:nvGrpSpPr>
          <p:grpSpPr>
            <a:xfrm>
              <a:off x="-11987" y="-15170"/>
              <a:ext cx="12192000" cy="762000"/>
              <a:chOff x="0" y="-15170"/>
              <a:chExt cx="12192000" cy="762000"/>
            </a:xfrm>
            <a:grpFill/>
          </p:grpSpPr>
          <p:pic>
            <p:nvPicPr>
              <p:cNvPr id="165" name="Graphic 164">
                <a:extLst>
                  <a:ext uri="{FF2B5EF4-FFF2-40B4-BE49-F238E27FC236}">
                    <a16:creationId xmlns:a16="http://schemas.microsoft.com/office/drawing/2014/main" id="{BFDCA0DD-7EB6-469C-BEF7-A19D08BD220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66" name="Graphic 165">
                <a:extLst>
                  <a:ext uri="{FF2B5EF4-FFF2-40B4-BE49-F238E27FC236}">
                    <a16:creationId xmlns:a16="http://schemas.microsoft.com/office/drawing/2014/main" id="{548AB612-1845-461A-B6E4-7058F099483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67" name="Graphic 166">
                <a:extLst>
                  <a:ext uri="{FF2B5EF4-FFF2-40B4-BE49-F238E27FC236}">
                    <a16:creationId xmlns:a16="http://schemas.microsoft.com/office/drawing/2014/main" id="{AB675D96-65B0-4A15-90EC-28605DBC6C1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68" name="Graphic 167">
                <a:extLst>
                  <a:ext uri="{FF2B5EF4-FFF2-40B4-BE49-F238E27FC236}">
                    <a16:creationId xmlns:a16="http://schemas.microsoft.com/office/drawing/2014/main" id="{45F8119D-B175-4088-A202-12FDCC264D1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69" name="Graphic 168">
                <a:extLst>
                  <a:ext uri="{FF2B5EF4-FFF2-40B4-BE49-F238E27FC236}">
                    <a16:creationId xmlns:a16="http://schemas.microsoft.com/office/drawing/2014/main" id="{77BE4C4C-5E2D-465F-9D1F-C1201587BAF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70" name="Graphic 169">
                <a:extLst>
                  <a:ext uri="{FF2B5EF4-FFF2-40B4-BE49-F238E27FC236}">
                    <a16:creationId xmlns:a16="http://schemas.microsoft.com/office/drawing/2014/main" id="{C87A4F48-458B-46FD-A699-302AB2F3D2B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71" name="Graphic 170">
                <a:extLst>
                  <a:ext uri="{FF2B5EF4-FFF2-40B4-BE49-F238E27FC236}">
                    <a16:creationId xmlns:a16="http://schemas.microsoft.com/office/drawing/2014/main" id="{07820DBD-0292-4774-9EE2-97CD19D5964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64" name="Group 63">
              <a:extLst>
                <a:ext uri="{FF2B5EF4-FFF2-40B4-BE49-F238E27FC236}">
                  <a16:creationId xmlns:a16="http://schemas.microsoft.com/office/drawing/2014/main" id="{F7B766C5-F851-4F28-B520-15C90AA9B919}"/>
                </a:ext>
              </a:extLst>
            </p:cNvPr>
            <p:cNvGrpSpPr/>
            <p:nvPr userDrawn="1"/>
          </p:nvGrpSpPr>
          <p:grpSpPr>
            <a:xfrm>
              <a:off x="-11987" y="1739029"/>
              <a:ext cx="12192000" cy="762000"/>
              <a:chOff x="0" y="-15170"/>
              <a:chExt cx="12192000" cy="762000"/>
            </a:xfrm>
            <a:grpFill/>
          </p:grpSpPr>
          <p:pic>
            <p:nvPicPr>
              <p:cNvPr id="158" name="Graphic 157">
                <a:extLst>
                  <a:ext uri="{FF2B5EF4-FFF2-40B4-BE49-F238E27FC236}">
                    <a16:creationId xmlns:a16="http://schemas.microsoft.com/office/drawing/2014/main" id="{C0253BFD-85FD-494F-9B92-C7D1E75F4A5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59" name="Graphic 158">
                <a:extLst>
                  <a:ext uri="{FF2B5EF4-FFF2-40B4-BE49-F238E27FC236}">
                    <a16:creationId xmlns:a16="http://schemas.microsoft.com/office/drawing/2014/main" id="{D8B17085-9E21-4736-B0B0-149502B1E2C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60" name="Graphic 159">
                <a:extLst>
                  <a:ext uri="{FF2B5EF4-FFF2-40B4-BE49-F238E27FC236}">
                    <a16:creationId xmlns:a16="http://schemas.microsoft.com/office/drawing/2014/main" id="{37920533-EA14-418C-9179-B27AB539371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61" name="Graphic 160">
                <a:extLst>
                  <a:ext uri="{FF2B5EF4-FFF2-40B4-BE49-F238E27FC236}">
                    <a16:creationId xmlns:a16="http://schemas.microsoft.com/office/drawing/2014/main" id="{E1EFDBBB-69C4-45C3-AA4F-E3FBEC61AA3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62" name="Graphic 161">
                <a:extLst>
                  <a:ext uri="{FF2B5EF4-FFF2-40B4-BE49-F238E27FC236}">
                    <a16:creationId xmlns:a16="http://schemas.microsoft.com/office/drawing/2014/main" id="{99EEAF90-32E8-4DF5-A3CF-8DD8D944AB6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63" name="Graphic 162">
                <a:extLst>
                  <a:ext uri="{FF2B5EF4-FFF2-40B4-BE49-F238E27FC236}">
                    <a16:creationId xmlns:a16="http://schemas.microsoft.com/office/drawing/2014/main" id="{9B2C8E4B-4140-4BA8-8148-1DCC8F27866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64" name="Graphic 163">
                <a:extLst>
                  <a:ext uri="{FF2B5EF4-FFF2-40B4-BE49-F238E27FC236}">
                    <a16:creationId xmlns:a16="http://schemas.microsoft.com/office/drawing/2014/main" id="{109EAC11-8630-4B2A-B354-57017AFB87C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67" name="Group 66">
              <a:extLst>
                <a:ext uri="{FF2B5EF4-FFF2-40B4-BE49-F238E27FC236}">
                  <a16:creationId xmlns:a16="http://schemas.microsoft.com/office/drawing/2014/main" id="{32743203-23F0-401C-B01F-1C86C730C13B}"/>
                </a:ext>
              </a:extLst>
            </p:cNvPr>
            <p:cNvGrpSpPr/>
            <p:nvPr userDrawn="1"/>
          </p:nvGrpSpPr>
          <p:grpSpPr>
            <a:xfrm>
              <a:off x="-11987" y="3507484"/>
              <a:ext cx="12192000" cy="762000"/>
              <a:chOff x="0" y="-15170"/>
              <a:chExt cx="12192000" cy="762000"/>
            </a:xfrm>
            <a:grpFill/>
          </p:grpSpPr>
          <p:pic>
            <p:nvPicPr>
              <p:cNvPr id="151" name="Graphic 150">
                <a:extLst>
                  <a:ext uri="{FF2B5EF4-FFF2-40B4-BE49-F238E27FC236}">
                    <a16:creationId xmlns:a16="http://schemas.microsoft.com/office/drawing/2014/main" id="{344F4C72-ED30-46A5-AF91-8D09B6E3072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52" name="Graphic 151">
                <a:extLst>
                  <a:ext uri="{FF2B5EF4-FFF2-40B4-BE49-F238E27FC236}">
                    <a16:creationId xmlns:a16="http://schemas.microsoft.com/office/drawing/2014/main" id="{A063CD3F-F260-48B4-832C-D4512DA23DF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53" name="Graphic 152">
                <a:extLst>
                  <a:ext uri="{FF2B5EF4-FFF2-40B4-BE49-F238E27FC236}">
                    <a16:creationId xmlns:a16="http://schemas.microsoft.com/office/drawing/2014/main" id="{4278DEAD-DCB8-4E73-92DB-4BD5640BD9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54" name="Graphic 153">
                <a:extLst>
                  <a:ext uri="{FF2B5EF4-FFF2-40B4-BE49-F238E27FC236}">
                    <a16:creationId xmlns:a16="http://schemas.microsoft.com/office/drawing/2014/main" id="{4F39FBA7-1340-4D95-A833-9ACFD28BB8F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55" name="Graphic 154">
                <a:extLst>
                  <a:ext uri="{FF2B5EF4-FFF2-40B4-BE49-F238E27FC236}">
                    <a16:creationId xmlns:a16="http://schemas.microsoft.com/office/drawing/2014/main" id="{81673354-981E-49A2-92BF-D750884A463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56" name="Graphic 155">
                <a:extLst>
                  <a:ext uri="{FF2B5EF4-FFF2-40B4-BE49-F238E27FC236}">
                    <a16:creationId xmlns:a16="http://schemas.microsoft.com/office/drawing/2014/main" id="{1248BF83-4528-4609-8CB0-593CF17A910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57" name="Graphic 156">
                <a:extLst>
                  <a:ext uri="{FF2B5EF4-FFF2-40B4-BE49-F238E27FC236}">
                    <a16:creationId xmlns:a16="http://schemas.microsoft.com/office/drawing/2014/main" id="{D365235F-6C05-4659-A66B-94A11670D72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68" name="Group 67">
              <a:extLst>
                <a:ext uri="{FF2B5EF4-FFF2-40B4-BE49-F238E27FC236}">
                  <a16:creationId xmlns:a16="http://schemas.microsoft.com/office/drawing/2014/main" id="{A7D989F4-1120-4FB6-BE8A-30D0D9290ABC}"/>
                </a:ext>
              </a:extLst>
            </p:cNvPr>
            <p:cNvGrpSpPr/>
            <p:nvPr userDrawn="1"/>
          </p:nvGrpSpPr>
          <p:grpSpPr>
            <a:xfrm>
              <a:off x="-11987" y="5251475"/>
              <a:ext cx="12192000" cy="762000"/>
              <a:chOff x="0" y="-15170"/>
              <a:chExt cx="12192000" cy="762000"/>
            </a:xfrm>
            <a:grpFill/>
          </p:grpSpPr>
          <p:pic>
            <p:nvPicPr>
              <p:cNvPr id="144" name="Graphic 143">
                <a:extLst>
                  <a:ext uri="{FF2B5EF4-FFF2-40B4-BE49-F238E27FC236}">
                    <a16:creationId xmlns:a16="http://schemas.microsoft.com/office/drawing/2014/main" id="{A5DC6E6E-E78B-40D5-B6D6-138F6DCFD83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45" name="Graphic 144">
                <a:extLst>
                  <a:ext uri="{FF2B5EF4-FFF2-40B4-BE49-F238E27FC236}">
                    <a16:creationId xmlns:a16="http://schemas.microsoft.com/office/drawing/2014/main" id="{562B19A9-595E-4F1F-94BD-6A4D57F3858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46" name="Graphic 145">
                <a:extLst>
                  <a:ext uri="{FF2B5EF4-FFF2-40B4-BE49-F238E27FC236}">
                    <a16:creationId xmlns:a16="http://schemas.microsoft.com/office/drawing/2014/main" id="{A4713099-3BAA-40FC-802E-9F0A43FB270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47" name="Graphic 146">
                <a:extLst>
                  <a:ext uri="{FF2B5EF4-FFF2-40B4-BE49-F238E27FC236}">
                    <a16:creationId xmlns:a16="http://schemas.microsoft.com/office/drawing/2014/main" id="{EDC12CDE-7149-41A3-8AC2-8977F4A216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48" name="Graphic 147">
                <a:extLst>
                  <a:ext uri="{FF2B5EF4-FFF2-40B4-BE49-F238E27FC236}">
                    <a16:creationId xmlns:a16="http://schemas.microsoft.com/office/drawing/2014/main" id="{2A30D056-B6A9-45A9-9AD2-B8F7C24EDF2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49" name="Graphic 148">
                <a:extLst>
                  <a:ext uri="{FF2B5EF4-FFF2-40B4-BE49-F238E27FC236}">
                    <a16:creationId xmlns:a16="http://schemas.microsoft.com/office/drawing/2014/main" id="{499F57D3-0451-4D39-95F8-C9EC8A48353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50" name="Graphic 149">
                <a:extLst>
                  <a:ext uri="{FF2B5EF4-FFF2-40B4-BE49-F238E27FC236}">
                    <a16:creationId xmlns:a16="http://schemas.microsoft.com/office/drawing/2014/main" id="{5F6B33CC-299D-4FA4-97C7-2FFD96C755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0" name="Group 69">
              <a:extLst>
                <a:ext uri="{FF2B5EF4-FFF2-40B4-BE49-F238E27FC236}">
                  <a16:creationId xmlns:a16="http://schemas.microsoft.com/office/drawing/2014/main" id="{77070E37-E6CF-4038-AFBD-3D82D4763F08}"/>
                </a:ext>
              </a:extLst>
            </p:cNvPr>
            <p:cNvGrpSpPr/>
            <p:nvPr userDrawn="1"/>
          </p:nvGrpSpPr>
          <p:grpSpPr>
            <a:xfrm>
              <a:off x="879362" y="864673"/>
              <a:ext cx="10333037" cy="762000"/>
              <a:chOff x="879362" y="864673"/>
              <a:chExt cx="10333037" cy="762000"/>
            </a:xfrm>
            <a:grpFill/>
          </p:grpSpPr>
          <p:pic>
            <p:nvPicPr>
              <p:cNvPr id="138" name="Graphic 137">
                <a:extLst>
                  <a:ext uri="{FF2B5EF4-FFF2-40B4-BE49-F238E27FC236}">
                    <a16:creationId xmlns:a16="http://schemas.microsoft.com/office/drawing/2014/main" id="{41831F4F-F0A7-4062-87FD-6269A1463BB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39" name="Graphic 138">
                <a:extLst>
                  <a:ext uri="{FF2B5EF4-FFF2-40B4-BE49-F238E27FC236}">
                    <a16:creationId xmlns:a16="http://schemas.microsoft.com/office/drawing/2014/main" id="{E67DF99F-BC25-45A0-81DE-B00E4BD5C2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40" name="Graphic 139">
                <a:extLst>
                  <a:ext uri="{FF2B5EF4-FFF2-40B4-BE49-F238E27FC236}">
                    <a16:creationId xmlns:a16="http://schemas.microsoft.com/office/drawing/2014/main" id="{B06B4295-22C9-4CF1-B6E7-03975E3F7AA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41" name="Graphic 140">
                <a:extLst>
                  <a:ext uri="{FF2B5EF4-FFF2-40B4-BE49-F238E27FC236}">
                    <a16:creationId xmlns:a16="http://schemas.microsoft.com/office/drawing/2014/main" id="{6967ECD9-6500-417B-AA84-BD055467F10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42" name="Graphic 141">
                <a:extLst>
                  <a:ext uri="{FF2B5EF4-FFF2-40B4-BE49-F238E27FC236}">
                    <a16:creationId xmlns:a16="http://schemas.microsoft.com/office/drawing/2014/main" id="{67401A42-E868-41D6-8758-0D23AAC0847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43" name="Graphic 142">
                <a:extLst>
                  <a:ext uri="{FF2B5EF4-FFF2-40B4-BE49-F238E27FC236}">
                    <a16:creationId xmlns:a16="http://schemas.microsoft.com/office/drawing/2014/main" id="{63731E63-010C-4808-83CA-D5291995D27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71" name="Group 70">
              <a:extLst>
                <a:ext uri="{FF2B5EF4-FFF2-40B4-BE49-F238E27FC236}">
                  <a16:creationId xmlns:a16="http://schemas.microsoft.com/office/drawing/2014/main" id="{B559AA15-CF5F-4696-895D-E8B525D3E64B}"/>
                </a:ext>
              </a:extLst>
            </p:cNvPr>
            <p:cNvGrpSpPr/>
            <p:nvPr userDrawn="1"/>
          </p:nvGrpSpPr>
          <p:grpSpPr>
            <a:xfrm>
              <a:off x="879362" y="2611067"/>
              <a:ext cx="10333037" cy="762000"/>
              <a:chOff x="879362" y="864673"/>
              <a:chExt cx="10333037" cy="762000"/>
            </a:xfrm>
            <a:grpFill/>
          </p:grpSpPr>
          <p:pic>
            <p:nvPicPr>
              <p:cNvPr id="132" name="Graphic 131">
                <a:extLst>
                  <a:ext uri="{FF2B5EF4-FFF2-40B4-BE49-F238E27FC236}">
                    <a16:creationId xmlns:a16="http://schemas.microsoft.com/office/drawing/2014/main" id="{B8F7FF98-81CC-4D6F-938F-D25438690F3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33" name="Graphic 132">
                <a:extLst>
                  <a:ext uri="{FF2B5EF4-FFF2-40B4-BE49-F238E27FC236}">
                    <a16:creationId xmlns:a16="http://schemas.microsoft.com/office/drawing/2014/main" id="{82A305C2-DCCE-41F9-A0B3-279F1F5651D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34" name="Graphic 133">
                <a:extLst>
                  <a:ext uri="{FF2B5EF4-FFF2-40B4-BE49-F238E27FC236}">
                    <a16:creationId xmlns:a16="http://schemas.microsoft.com/office/drawing/2014/main" id="{3F8FCFB3-4E6B-4E20-B005-B2232F116DB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35" name="Graphic 134">
                <a:extLst>
                  <a:ext uri="{FF2B5EF4-FFF2-40B4-BE49-F238E27FC236}">
                    <a16:creationId xmlns:a16="http://schemas.microsoft.com/office/drawing/2014/main" id="{BD590904-B2DE-48CA-906E-4E1E3F3C2EC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36" name="Graphic 135">
                <a:extLst>
                  <a:ext uri="{FF2B5EF4-FFF2-40B4-BE49-F238E27FC236}">
                    <a16:creationId xmlns:a16="http://schemas.microsoft.com/office/drawing/2014/main" id="{15753F16-A56A-40A4-9656-87C8FBB6AEA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37" name="Graphic 136">
                <a:extLst>
                  <a:ext uri="{FF2B5EF4-FFF2-40B4-BE49-F238E27FC236}">
                    <a16:creationId xmlns:a16="http://schemas.microsoft.com/office/drawing/2014/main" id="{53015FE4-A2D1-4CEE-A868-257900095DD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72" name="Group 71">
              <a:extLst>
                <a:ext uri="{FF2B5EF4-FFF2-40B4-BE49-F238E27FC236}">
                  <a16:creationId xmlns:a16="http://schemas.microsoft.com/office/drawing/2014/main" id="{7B527AA9-A572-4AFA-8C46-4D54A65A7E6E}"/>
                </a:ext>
              </a:extLst>
            </p:cNvPr>
            <p:cNvGrpSpPr/>
            <p:nvPr userDrawn="1"/>
          </p:nvGrpSpPr>
          <p:grpSpPr>
            <a:xfrm>
              <a:off x="879362" y="4377460"/>
              <a:ext cx="10333037" cy="762000"/>
              <a:chOff x="879362" y="864673"/>
              <a:chExt cx="10333037" cy="762000"/>
            </a:xfrm>
            <a:grpFill/>
          </p:grpSpPr>
          <p:pic>
            <p:nvPicPr>
              <p:cNvPr id="94" name="Graphic 93">
                <a:extLst>
                  <a:ext uri="{FF2B5EF4-FFF2-40B4-BE49-F238E27FC236}">
                    <a16:creationId xmlns:a16="http://schemas.microsoft.com/office/drawing/2014/main" id="{98EDA9A1-5BDC-4FB3-8884-AB2B8C49EE9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01" name="Graphic 100">
                <a:extLst>
                  <a:ext uri="{FF2B5EF4-FFF2-40B4-BE49-F238E27FC236}">
                    <a16:creationId xmlns:a16="http://schemas.microsoft.com/office/drawing/2014/main" id="{CE36D708-3FAF-448D-887F-CACAAFC2866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09" name="Graphic 108">
                <a:extLst>
                  <a:ext uri="{FF2B5EF4-FFF2-40B4-BE49-F238E27FC236}">
                    <a16:creationId xmlns:a16="http://schemas.microsoft.com/office/drawing/2014/main" id="{804FC1AF-0B0E-488B-B41C-782D6575032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16" name="Graphic 115">
                <a:extLst>
                  <a:ext uri="{FF2B5EF4-FFF2-40B4-BE49-F238E27FC236}">
                    <a16:creationId xmlns:a16="http://schemas.microsoft.com/office/drawing/2014/main" id="{5D241ED3-DE1A-43DE-938B-06C90D9C986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24" name="Graphic 123">
                <a:extLst>
                  <a:ext uri="{FF2B5EF4-FFF2-40B4-BE49-F238E27FC236}">
                    <a16:creationId xmlns:a16="http://schemas.microsoft.com/office/drawing/2014/main" id="{B615A32C-7DC0-47AF-8BAC-4678B39DA04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31" name="Graphic 130">
                <a:extLst>
                  <a:ext uri="{FF2B5EF4-FFF2-40B4-BE49-F238E27FC236}">
                    <a16:creationId xmlns:a16="http://schemas.microsoft.com/office/drawing/2014/main" id="{DAEF708D-0045-4414-84FC-39734B54142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73" name="Group 72">
              <a:extLst>
                <a:ext uri="{FF2B5EF4-FFF2-40B4-BE49-F238E27FC236}">
                  <a16:creationId xmlns:a16="http://schemas.microsoft.com/office/drawing/2014/main" id="{83DB5BB8-2294-4A93-B84F-6C19A497F325}"/>
                </a:ext>
              </a:extLst>
            </p:cNvPr>
            <p:cNvGrpSpPr/>
            <p:nvPr userDrawn="1"/>
          </p:nvGrpSpPr>
          <p:grpSpPr>
            <a:xfrm>
              <a:off x="879362" y="6096000"/>
              <a:ext cx="10333037" cy="762000"/>
              <a:chOff x="879362" y="864673"/>
              <a:chExt cx="10333037" cy="762000"/>
            </a:xfrm>
            <a:grpFill/>
          </p:grpSpPr>
          <p:pic>
            <p:nvPicPr>
              <p:cNvPr id="74" name="Graphic 73">
                <a:extLst>
                  <a:ext uri="{FF2B5EF4-FFF2-40B4-BE49-F238E27FC236}">
                    <a16:creationId xmlns:a16="http://schemas.microsoft.com/office/drawing/2014/main" id="{8F54FF9F-6909-46D9-A39F-495C997C4EF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75" name="Graphic 74">
                <a:extLst>
                  <a:ext uri="{FF2B5EF4-FFF2-40B4-BE49-F238E27FC236}">
                    <a16:creationId xmlns:a16="http://schemas.microsoft.com/office/drawing/2014/main" id="{F9E74A8C-1230-481E-9FAC-884EAD6D88E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77" name="Graphic 76">
                <a:extLst>
                  <a:ext uri="{FF2B5EF4-FFF2-40B4-BE49-F238E27FC236}">
                    <a16:creationId xmlns:a16="http://schemas.microsoft.com/office/drawing/2014/main" id="{6510B4DE-4F21-4561-91CF-2DE94BFE440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78" name="Graphic 77">
                <a:extLst>
                  <a:ext uri="{FF2B5EF4-FFF2-40B4-BE49-F238E27FC236}">
                    <a16:creationId xmlns:a16="http://schemas.microsoft.com/office/drawing/2014/main" id="{7A56E962-BEE4-40AC-ABA3-8C0791F783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85" name="Graphic 84">
                <a:extLst>
                  <a:ext uri="{FF2B5EF4-FFF2-40B4-BE49-F238E27FC236}">
                    <a16:creationId xmlns:a16="http://schemas.microsoft.com/office/drawing/2014/main" id="{D001C808-CEF5-4289-88E6-A356C866C32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86" name="Graphic 85">
                <a:extLst>
                  <a:ext uri="{FF2B5EF4-FFF2-40B4-BE49-F238E27FC236}">
                    <a16:creationId xmlns:a16="http://schemas.microsoft.com/office/drawing/2014/main" id="{76539462-0B42-464C-A703-384428A9E22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sp>
        <p:nvSpPr>
          <p:cNvPr id="60" name="Slide Number Placeholder 4">
            <a:extLst>
              <a:ext uri="{FF2B5EF4-FFF2-40B4-BE49-F238E27FC236}">
                <a16:creationId xmlns:a16="http://schemas.microsoft.com/office/drawing/2014/main" id="{FE420FCD-E966-3E4E-8B13-1FB4E342E065}"/>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a:p>
        </p:txBody>
      </p:sp>
      <p:pic>
        <p:nvPicPr>
          <p:cNvPr id="62" name="Graphic 61">
            <a:extLst>
              <a:ext uri="{FF2B5EF4-FFF2-40B4-BE49-F238E27FC236}">
                <a16:creationId xmlns:a16="http://schemas.microsoft.com/office/drawing/2014/main" id="{48F5EA2D-8ADB-204B-BC82-511CC72ECD3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11000" y="4933402"/>
            <a:ext cx="226219" cy="1107281"/>
          </a:xfrm>
          <a:prstGeom prst="rect">
            <a:avLst/>
          </a:prstGeom>
        </p:spPr>
      </p:pic>
      <p:sp>
        <p:nvSpPr>
          <p:cNvPr id="58" name="Title 1">
            <a:extLst>
              <a:ext uri="{FF2B5EF4-FFF2-40B4-BE49-F238E27FC236}">
                <a16:creationId xmlns:a16="http://schemas.microsoft.com/office/drawing/2014/main" id="{08FDC8F6-C03D-4B7C-BC4D-1300EECBA974}"/>
              </a:ext>
            </a:extLst>
          </p:cNvPr>
          <p:cNvSpPr>
            <a:spLocks noGrp="1"/>
          </p:cNvSpPr>
          <p:nvPr>
            <p:ph type="title" hasCustomPrompt="1"/>
          </p:nvPr>
        </p:nvSpPr>
        <p:spPr>
          <a:xfrm>
            <a:off x="771525" y="2571750"/>
            <a:ext cx="10648950" cy="1714500"/>
          </a:xfrm>
          <a:prstGeom prst="rect">
            <a:avLst/>
          </a:prstGeom>
        </p:spPr>
        <p:txBody>
          <a:bodyPr anchor="ctr"/>
          <a:lstStyle>
            <a:lvl1pPr algn="ctr">
              <a:lnSpc>
                <a:spcPct val="100000"/>
              </a:lnSpc>
              <a:defRPr sz="3600" b="0">
                <a:solidFill>
                  <a:srgbClr val="B31B1B"/>
                </a:solidFill>
                <a:latin typeface="Arial Black" panose="020B0A04020102020204" pitchFamily="34" charset="0"/>
              </a:defRPr>
            </a:lvl1pPr>
          </a:lstStyle>
          <a:p>
            <a:r>
              <a:rPr lang="en-US"/>
              <a:t>CLICK TO EDIT MASTER TITLE STYLE</a:t>
            </a:r>
          </a:p>
        </p:txBody>
      </p:sp>
      <p:cxnSp>
        <p:nvCxnSpPr>
          <p:cNvPr id="69" name="Straight Connector 68">
            <a:extLst>
              <a:ext uri="{FF2B5EF4-FFF2-40B4-BE49-F238E27FC236}">
                <a16:creationId xmlns:a16="http://schemas.microsoft.com/office/drawing/2014/main" id="{BFED1DE4-57F2-4031-AF25-5A2CC0594602}"/>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0923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Blank Slides 1">
    <p:spTree>
      <p:nvGrpSpPr>
        <p:cNvPr id="1" name=""/>
        <p:cNvGrpSpPr/>
        <p:nvPr/>
      </p:nvGrpSpPr>
      <p:grpSpPr>
        <a:xfrm>
          <a:off x="0" y="0"/>
          <a:ext cx="0" cy="0"/>
          <a:chOff x="0" y="0"/>
          <a:chExt cx="0" cy="0"/>
        </a:xfrm>
      </p:grpSpPr>
      <p:sp>
        <p:nvSpPr>
          <p:cNvPr id="3" name="Holder 3"/>
          <p:cNvSpPr>
            <a:spLocks noGrp="1"/>
          </p:cNvSpPr>
          <p:nvPr>
            <p:ph type="body" idx="1"/>
          </p:nvPr>
        </p:nvSpPr>
        <p:spPr>
          <a:xfrm>
            <a:off x="1061719" y="1600200"/>
            <a:ext cx="10068560" cy="4656181"/>
          </a:xfrm>
          <a:prstGeom prst="rect">
            <a:avLst/>
          </a:prstGeom>
        </p:spPr>
        <p:txBody>
          <a:bodyPr lIns="0" tIns="0" rIns="0" bIns="0"/>
          <a:lstStyle>
            <a:lvl1pPr marL="514350" indent="-514350">
              <a:buClr>
                <a:srgbClr val="B31B1B"/>
              </a:buClr>
              <a:buFont typeface="Arial" panose="020B0604020202020204" pitchFamily="34" charset="0"/>
              <a:buChar char="•"/>
              <a:defRPr sz="2800" b="0" i="0">
                <a:solidFill>
                  <a:srgbClr val="000000"/>
                </a:solidFill>
                <a:latin typeface="+mn-lt"/>
                <a:cs typeface="Calibri"/>
              </a:defRPr>
            </a:lvl1pPr>
          </a:lstStyle>
          <a:p>
            <a:endParaRPr/>
          </a:p>
        </p:txBody>
      </p:sp>
      <p:sp>
        <p:nvSpPr>
          <p:cNvPr id="10" name="Slide Number Placeholder 4">
            <a:extLst>
              <a:ext uri="{FF2B5EF4-FFF2-40B4-BE49-F238E27FC236}">
                <a16:creationId xmlns:a16="http://schemas.microsoft.com/office/drawing/2014/main" id="{5486031B-1244-AD40-8B8B-415B450E5FA2}"/>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a:p>
        </p:txBody>
      </p:sp>
      <p:pic>
        <p:nvPicPr>
          <p:cNvPr id="12" name="Graphic 11">
            <a:extLst>
              <a:ext uri="{FF2B5EF4-FFF2-40B4-BE49-F238E27FC236}">
                <a16:creationId xmlns:a16="http://schemas.microsoft.com/office/drawing/2014/main" id="{2095F58A-4845-FE44-9881-10B90EF153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811000" y="4933402"/>
            <a:ext cx="226219" cy="1107281"/>
          </a:xfrm>
          <a:prstGeom prst="rect">
            <a:avLst/>
          </a:prstGeom>
        </p:spPr>
      </p:pic>
      <p:sp>
        <p:nvSpPr>
          <p:cNvPr id="9" name="Text Placeholder 8">
            <a:extLst>
              <a:ext uri="{FF2B5EF4-FFF2-40B4-BE49-F238E27FC236}">
                <a16:creationId xmlns:a16="http://schemas.microsoft.com/office/drawing/2014/main" id="{987E556C-F77E-480C-BA06-F134A912B73C}"/>
              </a:ext>
            </a:extLst>
          </p:cNvPr>
          <p:cNvSpPr>
            <a:spLocks noGrp="1"/>
          </p:cNvSpPr>
          <p:nvPr>
            <p:ph type="body" sz="quarter" idx="12" hasCustomPrompt="1"/>
          </p:nvPr>
        </p:nvSpPr>
        <p:spPr>
          <a:xfrm>
            <a:off x="1061719" y="304547"/>
            <a:ext cx="10068560" cy="533653"/>
          </a:xfrm>
          <a:prstGeom prst="rect">
            <a:avLst/>
          </a:prstGeom>
        </p:spPr>
        <p:txBody>
          <a:bodyPr anchor="ctr"/>
          <a:lstStyle>
            <a:lvl1pPr marL="0" indent="0" algn="ctr">
              <a:buNone/>
              <a:defRPr sz="3800" b="0" i="0" u="none">
                <a:solidFill>
                  <a:srgbClr val="B31B1B"/>
                </a:solidFill>
                <a:latin typeface="Arial Black" panose="020B0A04020102020204" pitchFamily="34" charset="0"/>
              </a:defRPr>
            </a:lvl1pPr>
          </a:lstStyle>
          <a:p>
            <a:pPr lvl="0"/>
            <a:r>
              <a:rPr lang="en-US"/>
              <a:t>TITLE HERE</a:t>
            </a:r>
          </a:p>
        </p:txBody>
      </p:sp>
      <p:sp>
        <p:nvSpPr>
          <p:cNvPr id="13" name="Text Placeholder 27">
            <a:extLst>
              <a:ext uri="{FF2B5EF4-FFF2-40B4-BE49-F238E27FC236}">
                <a16:creationId xmlns:a16="http://schemas.microsoft.com/office/drawing/2014/main" id="{7B8B487B-FD10-46CF-B947-67138F18C45B}"/>
              </a:ext>
            </a:extLst>
          </p:cNvPr>
          <p:cNvSpPr>
            <a:spLocks noGrp="1"/>
          </p:cNvSpPr>
          <p:nvPr>
            <p:ph type="body" sz="quarter" idx="13" hasCustomPrompt="1"/>
          </p:nvPr>
        </p:nvSpPr>
        <p:spPr>
          <a:xfrm>
            <a:off x="1052194" y="985838"/>
            <a:ext cx="10067925" cy="614362"/>
          </a:xfrm>
          <a:prstGeom prst="rect">
            <a:avLst/>
          </a:prstGeom>
        </p:spPr>
        <p:txBody>
          <a:bodyPr anchor="t"/>
          <a:lstStyle>
            <a:lvl1pPr marL="0" indent="0" algn="ctr">
              <a:buNone/>
              <a:defRPr sz="3000" b="0">
                <a:solidFill>
                  <a:srgbClr val="000000"/>
                </a:solidFill>
              </a:defRPr>
            </a:lvl1pPr>
          </a:lstStyle>
          <a:p>
            <a:pPr lvl="0"/>
            <a:r>
              <a:rPr lang="en-US"/>
              <a:t>Subtext here</a:t>
            </a:r>
          </a:p>
        </p:txBody>
      </p:sp>
      <p:cxnSp>
        <p:nvCxnSpPr>
          <p:cNvPr id="8" name="Straight Connector 7">
            <a:extLst>
              <a:ext uri="{FF2B5EF4-FFF2-40B4-BE49-F238E27FC236}">
                <a16:creationId xmlns:a16="http://schemas.microsoft.com/office/drawing/2014/main" id="{98C0228B-FE37-4DCF-BE7E-29099FB15A89}"/>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75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Blank Slides 3">
    <p:spTree>
      <p:nvGrpSpPr>
        <p:cNvPr id="1" name=""/>
        <p:cNvGrpSpPr/>
        <p:nvPr/>
      </p:nvGrpSpPr>
      <p:grpSpPr>
        <a:xfrm>
          <a:off x="0" y="0"/>
          <a:ext cx="0" cy="0"/>
          <a:chOff x="0" y="0"/>
          <a:chExt cx="0" cy="0"/>
        </a:xfrm>
      </p:grpSpPr>
      <p:sp>
        <p:nvSpPr>
          <p:cNvPr id="3" name="Holder 3"/>
          <p:cNvSpPr>
            <a:spLocks noGrp="1"/>
          </p:cNvSpPr>
          <p:nvPr>
            <p:ph type="body" idx="1"/>
          </p:nvPr>
        </p:nvSpPr>
        <p:spPr>
          <a:xfrm>
            <a:off x="1061719" y="1600200"/>
            <a:ext cx="4805681" cy="4656181"/>
          </a:xfrm>
          <a:prstGeom prst="rect">
            <a:avLst/>
          </a:prstGeom>
        </p:spPr>
        <p:txBody>
          <a:bodyPr lIns="0" tIns="0" rIns="0" bIns="0"/>
          <a:lstStyle>
            <a:lvl1pPr>
              <a:buClr>
                <a:srgbClr val="B31B1B"/>
              </a:buClr>
              <a:defRPr sz="2800" b="0" i="0">
                <a:solidFill>
                  <a:srgbClr val="000000"/>
                </a:solidFill>
                <a:latin typeface="+mn-lt"/>
                <a:cs typeface="Calibri"/>
              </a:defRPr>
            </a:lvl1pPr>
          </a:lstStyle>
          <a:p>
            <a:endParaRPr/>
          </a:p>
        </p:txBody>
      </p:sp>
      <p:sp>
        <p:nvSpPr>
          <p:cNvPr id="8" name="Holder 3">
            <a:extLst>
              <a:ext uri="{FF2B5EF4-FFF2-40B4-BE49-F238E27FC236}">
                <a16:creationId xmlns:a16="http://schemas.microsoft.com/office/drawing/2014/main" id="{93B07F5A-35B7-6A48-A40E-3532D7DE0755}"/>
              </a:ext>
            </a:extLst>
          </p:cNvPr>
          <p:cNvSpPr>
            <a:spLocks noGrp="1"/>
          </p:cNvSpPr>
          <p:nvPr>
            <p:ph type="body" idx="14"/>
          </p:nvPr>
        </p:nvSpPr>
        <p:spPr>
          <a:xfrm>
            <a:off x="6314438" y="1600199"/>
            <a:ext cx="4805681" cy="4656181"/>
          </a:xfrm>
          <a:prstGeom prst="rect">
            <a:avLst/>
          </a:prstGeom>
        </p:spPr>
        <p:txBody>
          <a:bodyPr lIns="0" tIns="0" rIns="0" bIns="0"/>
          <a:lstStyle>
            <a:lvl1pPr>
              <a:buClr>
                <a:srgbClr val="B31B1B"/>
              </a:buClr>
              <a:defRPr sz="2800" b="0" i="0">
                <a:solidFill>
                  <a:srgbClr val="000000"/>
                </a:solidFill>
                <a:latin typeface="+mn-lt"/>
                <a:cs typeface="Calibri"/>
              </a:defRPr>
            </a:lvl1pPr>
          </a:lstStyle>
          <a:p>
            <a:endParaRPr/>
          </a:p>
        </p:txBody>
      </p:sp>
      <p:sp>
        <p:nvSpPr>
          <p:cNvPr id="7" name="Slide Number Placeholder 4">
            <a:extLst>
              <a:ext uri="{FF2B5EF4-FFF2-40B4-BE49-F238E27FC236}">
                <a16:creationId xmlns:a16="http://schemas.microsoft.com/office/drawing/2014/main" id="{A310AE16-888E-E24F-844B-EE7266483783}"/>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a:p>
        </p:txBody>
      </p:sp>
      <p:pic>
        <p:nvPicPr>
          <p:cNvPr id="11" name="Graphic 10">
            <a:extLst>
              <a:ext uri="{FF2B5EF4-FFF2-40B4-BE49-F238E27FC236}">
                <a16:creationId xmlns:a16="http://schemas.microsoft.com/office/drawing/2014/main" id="{FF435511-9F79-2A48-B090-A927ECDDC8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811000" y="4933402"/>
            <a:ext cx="226219" cy="1107281"/>
          </a:xfrm>
          <a:prstGeom prst="rect">
            <a:avLst/>
          </a:prstGeom>
        </p:spPr>
      </p:pic>
      <p:sp>
        <p:nvSpPr>
          <p:cNvPr id="14" name="Text Placeholder 27">
            <a:extLst>
              <a:ext uri="{FF2B5EF4-FFF2-40B4-BE49-F238E27FC236}">
                <a16:creationId xmlns:a16="http://schemas.microsoft.com/office/drawing/2014/main" id="{DAF8A80B-C29E-4147-A11C-45C4E5AAE1E4}"/>
              </a:ext>
            </a:extLst>
          </p:cNvPr>
          <p:cNvSpPr>
            <a:spLocks noGrp="1"/>
          </p:cNvSpPr>
          <p:nvPr>
            <p:ph type="body" sz="quarter" idx="13" hasCustomPrompt="1"/>
          </p:nvPr>
        </p:nvSpPr>
        <p:spPr>
          <a:xfrm>
            <a:off x="1052194" y="985838"/>
            <a:ext cx="10067925" cy="614362"/>
          </a:xfrm>
          <a:prstGeom prst="rect">
            <a:avLst/>
          </a:prstGeom>
        </p:spPr>
        <p:txBody>
          <a:bodyPr anchor="t"/>
          <a:lstStyle>
            <a:lvl1pPr marL="0" indent="0" algn="ctr">
              <a:buNone/>
              <a:defRPr sz="3000" b="0">
                <a:solidFill>
                  <a:srgbClr val="000000"/>
                </a:solidFill>
              </a:defRPr>
            </a:lvl1pPr>
          </a:lstStyle>
          <a:p>
            <a:pPr lvl="0"/>
            <a:r>
              <a:rPr lang="en-US"/>
              <a:t>Subtext here</a:t>
            </a:r>
          </a:p>
        </p:txBody>
      </p:sp>
      <p:sp>
        <p:nvSpPr>
          <p:cNvPr id="9" name="Text Placeholder 8">
            <a:extLst>
              <a:ext uri="{FF2B5EF4-FFF2-40B4-BE49-F238E27FC236}">
                <a16:creationId xmlns:a16="http://schemas.microsoft.com/office/drawing/2014/main" id="{60D1DDB2-7576-45B7-BD8A-4EA16653D004}"/>
              </a:ext>
            </a:extLst>
          </p:cNvPr>
          <p:cNvSpPr>
            <a:spLocks noGrp="1"/>
          </p:cNvSpPr>
          <p:nvPr>
            <p:ph type="body" sz="quarter" idx="12" hasCustomPrompt="1"/>
          </p:nvPr>
        </p:nvSpPr>
        <p:spPr>
          <a:xfrm>
            <a:off x="1061719" y="304547"/>
            <a:ext cx="10068560" cy="533653"/>
          </a:xfrm>
          <a:prstGeom prst="rect">
            <a:avLst/>
          </a:prstGeom>
        </p:spPr>
        <p:txBody>
          <a:bodyPr anchor="ctr"/>
          <a:lstStyle>
            <a:lvl1pPr marL="0" indent="0" algn="ctr">
              <a:buNone/>
              <a:defRPr sz="3800" b="0" i="0" u="none">
                <a:solidFill>
                  <a:srgbClr val="B31B1B"/>
                </a:solidFill>
                <a:latin typeface="Arial Black" panose="020B0A04020102020204" pitchFamily="34" charset="0"/>
              </a:defRPr>
            </a:lvl1pPr>
          </a:lstStyle>
          <a:p>
            <a:pPr lvl="0"/>
            <a:r>
              <a:rPr lang="en-US"/>
              <a:t>TITLE HERE</a:t>
            </a:r>
          </a:p>
        </p:txBody>
      </p:sp>
      <p:cxnSp>
        <p:nvCxnSpPr>
          <p:cNvPr id="12" name="Straight Connector 11">
            <a:extLst>
              <a:ext uri="{FF2B5EF4-FFF2-40B4-BE49-F238E27FC236}">
                <a16:creationId xmlns:a16="http://schemas.microsoft.com/office/drawing/2014/main" id="{BB6DFFCC-C43A-4030-96C8-CAE020B36DFC}"/>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380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5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635F29D3-12C0-4452-A138-8DC895A19954}"/>
              </a:ext>
            </a:extLst>
          </p:cNvPr>
          <p:cNvSpPr>
            <a:spLocks noGrp="1"/>
          </p:cNvSpPr>
          <p:nvPr>
            <p:ph type="pic" sz="quarter" idx="14" hasCustomPrompt="1"/>
          </p:nvPr>
        </p:nvSpPr>
        <p:spPr>
          <a:xfrm>
            <a:off x="0" y="0"/>
            <a:ext cx="12192000" cy="6858000"/>
          </a:xfrm>
          <a:prstGeom prst="rect">
            <a:avLst/>
          </a:prstGeom>
        </p:spPr>
        <p:txBody>
          <a:bodyPr/>
          <a:lstStyle>
            <a:lvl1pPr>
              <a:defRPr/>
            </a:lvl1pPr>
          </a:lstStyle>
          <a:p>
            <a:r>
              <a:rPr lang="en-US" dirty="0"/>
              <a:t>Click icon in the center to add a background photo</a:t>
            </a:r>
          </a:p>
        </p:txBody>
      </p:sp>
      <p:sp>
        <p:nvSpPr>
          <p:cNvPr id="6" name="Picture Placeholder 27">
            <a:extLst>
              <a:ext uri="{FF2B5EF4-FFF2-40B4-BE49-F238E27FC236}">
                <a16:creationId xmlns:a16="http://schemas.microsoft.com/office/drawing/2014/main" id="{D571E03C-6342-4AE2-B1C6-CB251356CDE6}"/>
              </a:ext>
            </a:extLst>
          </p:cNvPr>
          <p:cNvSpPr>
            <a:spLocks noGrp="1"/>
          </p:cNvSpPr>
          <p:nvPr>
            <p:ph type="pic" sz="quarter" idx="13"/>
          </p:nvPr>
        </p:nvSpPr>
        <p:spPr>
          <a:xfrm>
            <a:off x="11028996" y="152400"/>
            <a:ext cx="934404" cy="685800"/>
          </a:xfrm>
          <a:prstGeom prst="rect">
            <a:avLst/>
          </a:prstGeom>
          <a:blipFill>
            <a:blip r:embed="rId2">
              <a:extLst>
                <a:ext uri="{96DAC541-7B7A-43D3-8B79-37D633B846F1}">
                  <asvg:svgBlip xmlns:asvg="http://schemas.microsoft.com/office/drawing/2016/SVG/main" r:embed="rId3"/>
                </a:ext>
              </a:extLst>
            </a:blip>
            <a:stretch>
              <a:fillRect/>
            </a:stretch>
          </a:blipFill>
          <a:ln>
            <a:noFill/>
          </a:ln>
        </p:spPr>
        <p:txBody>
          <a:bodyPr/>
          <a:lstStyle>
            <a:lvl1pPr>
              <a:defRPr>
                <a:noFill/>
              </a:defRPr>
            </a:lvl1pPr>
          </a:lstStyle>
          <a:p>
            <a:endParaRPr lang="en-US" dirty="0"/>
          </a:p>
        </p:txBody>
      </p:sp>
      <p:sp>
        <p:nvSpPr>
          <p:cNvPr id="7" name="Picture Placeholder 19">
            <a:extLst>
              <a:ext uri="{FF2B5EF4-FFF2-40B4-BE49-F238E27FC236}">
                <a16:creationId xmlns:a16="http://schemas.microsoft.com/office/drawing/2014/main" id="{C1E0C896-D522-457C-8BEE-C0119EB880E9}"/>
              </a:ext>
            </a:extLst>
          </p:cNvPr>
          <p:cNvSpPr>
            <a:spLocks noGrp="1"/>
          </p:cNvSpPr>
          <p:nvPr>
            <p:ph type="pic" sz="quarter" idx="12"/>
          </p:nvPr>
        </p:nvSpPr>
        <p:spPr>
          <a:xfrm>
            <a:off x="11734800" y="4942722"/>
            <a:ext cx="381000" cy="1229467"/>
          </a:xfrm>
          <a:prstGeom prst="rect">
            <a:avLst/>
          </a:prstGeom>
          <a:blipFill>
            <a:blip r:embed="rId4">
              <a:extLst>
                <a:ext uri="{96DAC541-7B7A-43D3-8B79-37D633B846F1}">
                  <asvg:svgBlip xmlns:asvg="http://schemas.microsoft.com/office/drawing/2016/SVG/main" r:embed="rId5"/>
                </a:ext>
              </a:extLst>
            </a:blip>
            <a:stretch>
              <a:fillRect/>
            </a:stretch>
          </a:blipFill>
        </p:spPr>
        <p:txBody>
          <a:bodyPr/>
          <a:lstStyle>
            <a:lvl1pPr>
              <a:defRPr sz="200">
                <a:noFill/>
              </a:defRPr>
            </a:lvl1pPr>
          </a:lstStyle>
          <a:p>
            <a:endParaRPr lang="en-US"/>
          </a:p>
        </p:txBody>
      </p:sp>
      <p:sp>
        <p:nvSpPr>
          <p:cNvPr id="8" name="Slide Number Placeholder 4">
            <a:extLst>
              <a:ext uri="{FF2B5EF4-FFF2-40B4-BE49-F238E27FC236}">
                <a16:creationId xmlns:a16="http://schemas.microsoft.com/office/drawing/2014/main" id="{BA83F1FC-1940-42B5-A55A-A4ED26E42978}"/>
              </a:ext>
            </a:extLst>
          </p:cNvPr>
          <p:cNvSpPr>
            <a:spLocks noGrp="1"/>
          </p:cNvSpPr>
          <p:nvPr>
            <p:ph type="sldNum" sz="quarter" idx="4"/>
          </p:nvPr>
        </p:nvSpPr>
        <p:spPr>
          <a:xfrm rot="16200000">
            <a:off x="11582400" y="6248400"/>
            <a:ext cx="609600" cy="609600"/>
          </a:xfrm>
          <a:prstGeom prst="rect">
            <a:avLst/>
          </a:prstGeom>
        </p:spPr>
        <p:txBody>
          <a:bodyPr wrap="none" lIns="109728" tIns="91440" rIns="91440" bIns="109728"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spTree>
    <p:extLst>
      <p:ext uri="{BB962C8B-B14F-4D97-AF65-F5344CB8AC3E}">
        <p14:creationId xmlns:p14="http://schemas.microsoft.com/office/powerpoint/2010/main" val="2278995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Blank Slides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226EA3-387D-FF48-A674-EB64B2B8C41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9346" b="6541"/>
          <a:stretch/>
        </p:blipFill>
        <p:spPr>
          <a:xfrm>
            <a:off x="-38099" y="0"/>
            <a:ext cx="12230100" cy="6858000"/>
          </a:xfrm>
          <a:prstGeom prst="rect">
            <a:avLst/>
          </a:prstGeom>
        </p:spPr>
      </p:pic>
      <p:pic>
        <p:nvPicPr>
          <p:cNvPr id="12" name="Graphic 11">
            <a:extLst>
              <a:ext uri="{FF2B5EF4-FFF2-40B4-BE49-F238E27FC236}">
                <a16:creationId xmlns:a16="http://schemas.microsoft.com/office/drawing/2014/main" id="{DD169B0E-9173-8F43-9FCD-4FD0D6B4886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036808" y="155448"/>
            <a:ext cx="904875" cy="666750"/>
          </a:xfrm>
          <a:prstGeom prst="rect">
            <a:avLst/>
          </a:prstGeom>
        </p:spPr>
      </p:pic>
      <p:sp>
        <p:nvSpPr>
          <p:cNvPr id="13" name="Slide Number Placeholder 4">
            <a:extLst>
              <a:ext uri="{FF2B5EF4-FFF2-40B4-BE49-F238E27FC236}">
                <a16:creationId xmlns:a16="http://schemas.microsoft.com/office/drawing/2014/main" id="{CDD8455A-AF49-4644-9595-B9C9FEFC0EE6}"/>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47AA8895-DEBC-2F40-A7A5-6AF457A5EF2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823032" y="4942723"/>
            <a:ext cx="226219" cy="1095375"/>
          </a:xfrm>
          <a:prstGeom prst="rect">
            <a:avLst/>
          </a:prstGeom>
        </p:spPr>
      </p:pic>
      <p:cxnSp>
        <p:nvCxnSpPr>
          <p:cNvPr id="7" name="Straight Connector 6">
            <a:extLst>
              <a:ext uri="{FF2B5EF4-FFF2-40B4-BE49-F238E27FC236}">
                <a16:creationId xmlns:a16="http://schemas.microsoft.com/office/drawing/2014/main" id="{1993F25E-FC2C-47CC-AA92-88BE4D5DA5A0}"/>
              </a:ext>
            </a:extLst>
          </p:cNvPr>
          <p:cNvCxnSpPr/>
          <p:nvPr userDrawn="1"/>
        </p:nvCxnSpPr>
        <p:spPr>
          <a:xfrm>
            <a:off x="11734800" y="6172200"/>
            <a:ext cx="381000" cy="0"/>
          </a:xfrm>
          <a:prstGeom prst="line">
            <a:avLst/>
          </a:prstGeom>
          <a:ln w="63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006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ub Text Slide 1">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915A8D5-381A-4FF9-A95E-417A15B9F0C2}"/>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919" t="21645" r="2335"/>
          <a:stretch/>
        </p:blipFill>
        <p:spPr>
          <a:xfrm>
            <a:off x="0" y="0"/>
            <a:ext cx="12192000" cy="6866238"/>
          </a:xfrm>
          <a:prstGeom prst="rect">
            <a:avLst/>
          </a:prstGeom>
        </p:spPr>
      </p:pic>
      <p:sp>
        <p:nvSpPr>
          <p:cNvPr id="17" name="object 3">
            <a:extLst>
              <a:ext uri="{FF2B5EF4-FFF2-40B4-BE49-F238E27FC236}">
                <a16:creationId xmlns:a16="http://schemas.microsoft.com/office/drawing/2014/main" id="{7C4CF3B6-B285-5946-B1E5-2EF8FCC45373}"/>
              </a:ext>
            </a:extLst>
          </p:cNvPr>
          <p:cNvSpPr/>
          <p:nvPr userDrawn="1"/>
        </p:nvSpPr>
        <p:spPr>
          <a:xfrm>
            <a:off x="0" y="0"/>
            <a:ext cx="12192000" cy="6858000"/>
          </a:xfrm>
          <a:custGeom>
            <a:avLst/>
            <a:gdLst/>
            <a:ahLst/>
            <a:cxnLst/>
            <a:rect l="l" t="t" r="r" b="b"/>
            <a:pathLst>
              <a:path w="12192000" h="6858000">
                <a:moveTo>
                  <a:pt x="12191999" y="0"/>
                </a:moveTo>
                <a:lnTo>
                  <a:pt x="0" y="0"/>
                </a:lnTo>
                <a:lnTo>
                  <a:pt x="0" y="6857998"/>
                </a:lnTo>
                <a:lnTo>
                  <a:pt x="12191999" y="6857998"/>
                </a:lnTo>
                <a:lnTo>
                  <a:pt x="12191999" y="0"/>
                </a:lnTo>
                <a:close/>
              </a:path>
            </a:pathLst>
          </a:custGeom>
          <a:solidFill>
            <a:srgbClr val="B31B1B">
              <a:alpha val="80000"/>
            </a:srgbClr>
          </a:solidFill>
        </p:spPr>
        <p:txBody>
          <a:bodyPr wrap="square" lIns="0" tIns="0" rIns="0" bIns="0" rtlCol="0"/>
          <a:lstStyle/>
          <a:p>
            <a:endParaRPr dirty="0">
              <a:solidFill>
                <a:srgbClr val="B31B1B"/>
              </a:solidFill>
            </a:endParaRPr>
          </a:p>
        </p:txBody>
      </p:sp>
      <p:pic>
        <p:nvPicPr>
          <p:cNvPr id="2" name="Graphic 1">
            <a:extLst>
              <a:ext uri="{FF2B5EF4-FFF2-40B4-BE49-F238E27FC236}">
                <a16:creationId xmlns:a16="http://schemas.microsoft.com/office/drawing/2014/main" id="{932D27D2-CF84-4051-BF02-3E391D51484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58649" y="2133600"/>
            <a:ext cx="1916420" cy="1421860"/>
          </a:xfrm>
          <a:prstGeom prst="rect">
            <a:avLst/>
          </a:prstGeom>
        </p:spPr>
      </p:pic>
      <p:sp>
        <p:nvSpPr>
          <p:cNvPr id="13" name="Text Placeholder 12">
            <a:extLst>
              <a:ext uri="{FF2B5EF4-FFF2-40B4-BE49-F238E27FC236}">
                <a16:creationId xmlns:a16="http://schemas.microsoft.com/office/drawing/2014/main" id="{A8AE6D22-B4DC-44B7-8D90-424C71595BF1}"/>
              </a:ext>
            </a:extLst>
          </p:cNvPr>
          <p:cNvSpPr>
            <a:spLocks noGrp="1"/>
          </p:cNvSpPr>
          <p:nvPr>
            <p:ph type="body" sz="quarter" idx="14" hasCustomPrompt="1"/>
          </p:nvPr>
        </p:nvSpPr>
        <p:spPr>
          <a:xfrm>
            <a:off x="499110" y="2514600"/>
            <a:ext cx="2430780" cy="914400"/>
          </a:xfrm>
          <a:prstGeom prst="rect">
            <a:avLst/>
          </a:prstGeom>
        </p:spPr>
        <p:txBody>
          <a:bodyPr/>
          <a:lstStyle>
            <a:lvl1pPr marL="0" indent="0" algn="ctr">
              <a:buNone/>
              <a:defRPr sz="4800" b="0">
                <a:solidFill>
                  <a:srgbClr val="FFFFFF"/>
                </a:solidFill>
                <a:latin typeface="Arial Black" panose="020B0A04020102020204" pitchFamily="34" charset="0"/>
                <a:cs typeface="Calibri" panose="020F0502020204030204" pitchFamily="34" charset="0"/>
              </a:defRPr>
            </a:lvl1pPr>
          </a:lstStyle>
          <a:p>
            <a:pPr lvl="0"/>
            <a:r>
              <a:rPr lang="en-US" dirty="0"/>
              <a:t>01</a:t>
            </a:r>
          </a:p>
        </p:txBody>
      </p:sp>
      <p:sp>
        <p:nvSpPr>
          <p:cNvPr id="19" name="Slide Number Placeholder 4">
            <a:extLst>
              <a:ext uri="{FF2B5EF4-FFF2-40B4-BE49-F238E27FC236}">
                <a16:creationId xmlns:a16="http://schemas.microsoft.com/office/drawing/2014/main" id="{2BA106CB-8679-48EF-9CEC-F0CFBA72A054}"/>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20" name="Graphic 19">
            <a:extLst>
              <a:ext uri="{FF2B5EF4-FFF2-40B4-BE49-F238E27FC236}">
                <a16:creationId xmlns:a16="http://schemas.microsoft.com/office/drawing/2014/main" id="{CA625744-FE28-4E1E-866A-CA9F2DB9AB2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823032" y="4942723"/>
            <a:ext cx="226219" cy="1095375"/>
          </a:xfrm>
          <a:prstGeom prst="rect">
            <a:avLst/>
          </a:prstGeom>
        </p:spPr>
      </p:pic>
      <p:cxnSp>
        <p:nvCxnSpPr>
          <p:cNvPr id="21" name="Straight Connector 20">
            <a:extLst>
              <a:ext uri="{FF2B5EF4-FFF2-40B4-BE49-F238E27FC236}">
                <a16:creationId xmlns:a16="http://schemas.microsoft.com/office/drawing/2014/main" id="{4A7C630A-4718-4454-AB50-6EF257B6A0BD}"/>
              </a:ext>
            </a:extLst>
          </p:cNvPr>
          <p:cNvCxnSpPr/>
          <p:nvPr userDrawn="1"/>
        </p:nvCxnSpPr>
        <p:spPr>
          <a:xfrm>
            <a:off x="11734800" y="6172200"/>
            <a:ext cx="381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E02A1FB5-235E-427D-AA75-25D2D1BB9407}"/>
              </a:ext>
            </a:extLst>
          </p:cNvPr>
          <p:cNvSpPr>
            <a:spLocks noGrp="1"/>
          </p:cNvSpPr>
          <p:nvPr>
            <p:ph type="body" sz="quarter" idx="15" hasCustomPrompt="1"/>
          </p:nvPr>
        </p:nvSpPr>
        <p:spPr>
          <a:xfrm>
            <a:off x="904300" y="3789040"/>
            <a:ext cx="6264274" cy="999899"/>
          </a:xfrm>
          <a:prstGeom prst="rect">
            <a:avLst/>
          </a:prstGeom>
        </p:spPr>
        <p:txBody>
          <a:bodyPr/>
          <a:lstStyle>
            <a:lvl1pPr marL="0" indent="0">
              <a:buNone/>
              <a:defRPr sz="3000">
                <a:solidFill>
                  <a:srgbClr val="FFFFFF"/>
                </a:solidFill>
                <a:latin typeface="Arial Black" panose="020B0A04020102020204" pitchFamily="34" charset="0"/>
              </a:defRPr>
            </a:lvl1pPr>
          </a:lstStyle>
          <a:p>
            <a:pPr lvl="0"/>
            <a:r>
              <a:rPr lang="en-US" dirty="0"/>
              <a:t>TITLE HERE</a:t>
            </a:r>
          </a:p>
        </p:txBody>
      </p:sp>
      <p:sp>
        <p:nvSpPr>
          <p:cNvPr id="8" name="Text Placeholder 7">
            <a:extLst>
              <a:ext uri="{FF2B5EF4-FFF2-40B4-BE49-F238E27FC236}">
                <a16:creationId xmlns:a16="http://schemas.microsoft.com/office/drawing/2014/main" id="{FC069315-6B1D-4A07-99AC-A4F301BF4F56}"/>
              </a:ext>
            </a:extLst>
          </p:cNvPr>
          <p:cNvSpPr>
            <a:spLocks noGrp="1"/>
          </p:cNvSpPr>
          <p:nvPr>
            <p:ph type="body" sz="quarter" idx="16" hasCustomPrompt="1"/>
          </p:nvPr>
        </p:nvSpPr>
        <p:spPr>
          <a:xfrm>
            <a:off x="904298" y="4808070"/>
            <a:ext cx="6264273" cy="1230028"/>
          </a:xfrm>
          <a:prstGeom prst="rect">
            <a:avLst/>
          </a:prstGeom>
        </p:spPr>
        <p:txBody>
          <a:bodyPr/>
          <a:lstStyle>
            <a:lvl1pPr marL="0" indent="0">
              <a:buNone/>
              <a:defRPr sz="2000" b="1">
                <a:solidFill>
                  <a:srgbClr val="FFFFFF"/>
                </a:solidFill>
              </a:defRPr>
            </a:lvl1pPr>
          </a:lstStyle>
          <a:p>
            <a:pPr lvl="0"/>
            <a:r>
              <a:rPr lang="en-US" dirty="0"/>
              <a:t>Subtext here</a:t>
            </a:r>
          </a:p>
        </p:txBody>
      </p:sp>
    </p:spTree>
    <p:extLst>
      <p:ext uri="{BB962C8B-B14F-4D97-AF65-F5344CB8AC3E}">
        <p14:creationId xmlns:p14="http://schemas.microsoft.com/office/powerpoint/2010/main" val="9625865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ub Text Slide 2">
    <p:bg>
      <p:bgPr>
        <a:solidFill>
          <a:srgbClr val="B31B1B"/>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71C79F9A-1381-4F6B-A293-4104BD1BBB7B}"/>
              </a:ext>
            </a:extLst>
          </p:cNvPr>
          <p:cNvGrpSpPr/>
          <p:nvPr userDrawn="1"/>
        </p:nvGrpSpPr>
        <p:grpSpPr>
          <a:xfrm>
            <a:off x="0" y="-7585"/>
            <a:ext cx="12192000" cy="6873170"/>
            <a:chOff x="-11987" y="-15170"/>
            <a:chExt cx="12192000" cy="6873170"/>
          </a:xfrm>
          <a:solidFill>
            <a:srgbClr val="FFFFFF">
              <a:alpha val="10000"/>
            </a:srgbClr>
          </a:solidFill>
        </p:grpSpPr>
        <p:grpSp>
          <p:nvGrpSpPr>
            <p:cNvPr id="18" name="Group 17">
              <a:extLst>
                <a:ext uri="{FF2B5EF4-FFF2-40B4-BE49-F238E27FC236}">
                  <a16:creationId xmlns:a16="http://schemas.microsoft.com/office/drawing/2014/main" id="{FE5EFEA6-7882-485D-B24F-FC094CB682C6}"/>
                </a:ext>
              </a:extLst>
            </p:cNvPr>
            <p:cNvGrpSpPr/>
            <p:nvPr userDrawn="1"/>
          </p:nvGrpSpPr>
          <p:grpSpPr>
            <a:xfrm>
              <a:off x="-11987" y="-15170"/>
              <a:ext cx="12192000" cy="762000"/>
              <a:chOff x="0" y="-15170"/>
              <a:chExt cx="12192000" cy="762000"/>
            </a:xfrm>
            <a:grpFill/>
          </p:grpSpPr>
          <p:pic>
            <p:nvPicPr>
              <p:cNvPr id="72" name="Graphic 71">
                <a:extLst>
                  <a:ext uri="{FF2B5EF4-FFF2-40B4-BE49-F238E27FC236}">
                    <a16:creationId xmlns:a16="http://schemas.microsoft.com/office/drawing/2014/main" id="{B2004BCC-9947-42E8-8CD3-409DAF3368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73" name="Graphic 72">
                <a:extLst>
                  <a:ext uri="{FF2B5EF4-FFF2-40B4-BE49-F238E27FC236}">
                    <a16:creationId xmlns:a16="http://schemas.microsoft.com/office/drawing/2014/main" id="{0E30EE87-6833-4812-88C2-09B44A7C078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74" name="Graphic 73">
                <a:extLst>
                  <a:ext uri="{FF2B5EF4-FFF2-40B4-BE49-F238E27FC236}">
                    <a16:creationId xmlns:a16="http://schemas.microsoft.com/office/drawing/2014/main" id="{73A672BB-11E8-4DB6-BB5A-44BE51491EC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75" name="Graphic 74">
                <a:extLst>
                  <a:ext uri="{FF2B5EF4-FFF2-40B4-BE49-F238E27FC236}">
                    <a16:creationId xmlns:a16="http://schemas.microsoft.com/office/drawing/2014/main" id="{C3FEE74C-E1D8-401A-90C0-0172A405EA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76" name="Graphic 75">
                <a:extLst>
                  <a:ext uri="{FF2B5EF4-FFF2-40B4-BE49-F238E27FC236}">
                    <a16:creationId xmlns:a16="http://schemas.microsoft.com/office/drawing/2014/main" id="{2BAE4207-5D8F-4CCB-A5F5-B522FD4F8D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77" name="Graphic 76">
                <a:extLst>
                  <a:ext uri="{FF2B5EF4-FFF2-40B4-BE49-F238E27FC236}">
                    <a16:creationId xmlns:a16="http://schemas.microsoft.com/office/drawing/2014/main" id="{C04F4160-8B01-4C3A-863E-A8339F7FCF0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78" name="Graphic 77">
                <a:extLst>
                  <a:ext uri="{FF2B5EF4-FFF2-40B4-BE49-F238E27FC236}">
                    <a16:creationId xmlns:a16="http://schemas.microsoft.com/office/drawing/2014/main" id="{6C070ABF-8F45-4B27-8B0E-33DACCBB3A8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9" name="Group 18">
              <a:extLst>
                <a:ext uri="{FF2B5EF4-FFF2-40B4-BE49-F238E27FC236}">
                  <a16:creationId xmlns:a16="http://schemas.microsoft.com/office/drawing/2014/main" id="{A86C9865-A6BC-4301-B649-8826A3BBC9D6}"/>
                </a:ext>
              </a:extLst>
            </p:cNvPr>
            <p:cNvGrpSpPr/>
            <p:nvPr userDrawn="1"/>
          </p:nvGrpSpPr>
          <p:grpSpPr>
            <a:xfrm>
              <a:off x="-11987" y="1739029"/>
              <a:ext cx="12192000" cy="762000"/>
              <a:chOff x="0" y="-15170"/>
              <a:chExt cx="12192000" cy="762000"/>
            </a:xfrm>
            <a:grpFill/>
          </p:grpSpPr>
          <p:pic>
            <p:nvPicPr>
              <p:cNvPr id="65" name="Graphic 64">
                <a:extLst>
                  <a:ext uri="{FF2B5EF4-FFF2-40B4-BE49-F238E27FC236}">
                    <a16:creationId xmlns:a16="http://schemas.microsoft.com/office/drawing/2014/main" id="{68948B8D-2336-4B2E-A858-A74B45EFE68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66" name="Graphic 65">
                <a:extLst>
                  <a:ext uri="{FF2B5EF4-FFF2-40B4-BE49-F238E27FC236}">
                    <a16:creationId xmlns:a16="http://schemas.microsoft.com/office/drawing/2014/main" id="{E9992AAC-0D9A-44A0-8A89-56AA7282DE4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67" name="Graphic 66">
                <a:extLst>
                  <a:ext uri="{FF2B5EF4-FFF2-40B4-BE49-F238E27FC236}">
                    <a16:creationId xmlns:a16="http://schemas.microsoft.com/office/drawing/2014/main" id="{1A45F936-4E36-4541-8B1F-08D48231478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68" name="Graphic 67">
                <a:extLst>
                  <a:ext uri="{FF2B5EF4-FFF2-40B4-BE49-F238E27FC236}">
                    <a16:creationId xmlns:a16="http://schemas.microsoft.com/office/drawing/2014/main" id="{3F8E4B5D-42DD-4CAC-B868-F5032D1649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69" name="Graphic 68">
                <a:extLst>
                  <a:ext uri="{FF2B5EF4-FFF2-40B4-BE49-F238E27FC236}">
                    <a16:creationId xmlns:a16="http://schemas.microsoft.com/office/drawing/2014/main" id="{97CB0164-BA6B-4646-B1EF-3F98D18BD70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70" name="Graphic 69">
                <a:extLst>
                  <a:ext uri="{FF2B5EF4-FFF2-40B4-BE49-F238E27FC236}">
                    <a16:creationId xmlns:a16="http://schemas.microsoft.com/office/drawing/2014/main" id="{F7AD34DF-CB85-4F2B-877F-9169571696A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71" name="Graphic 70">
                <a:extLst>
                  <a:ext uri="{FF2B5EF4-FFF2-40B4-BE49-F238E27FC236}">
                    <a16:creationId xmlns:a16="http://schemas.microsoft.com/office/drawing/2014/main" id="{5757B21A-500F-4DDD-84B9-65C011530E2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20" name="Group 19">
              <a:extLst>
                <a:ext uri="{FF2B5EF4-FFF2-40B4-BE49-F238E27FC236}">
                  <a16:creationId xmlns:a16="http://schemas.microsoft.com/office/drawing/2014/main" id="{0BD5CA5F-5B9D-41B5-AFB1-4B61E71649FB}"/>
                </a:ext>
              </a:extLst>
            </p:cNvPr>
            <p:cNvGrpSpPr/>
            <p:nvPr userDrawn="1"/>
          </p:nvGrpSpPr>
          <p:grpSpPr>
            <a:xfrm>
              <a:off x="-11987" y="3507484"/>
              <a:ext cx="12192000" cy="762000"/>
              <a:chOff x="0" y="-15170"/>
              <a:chExt cx="12192000" cy="762000"/>
            </a:xfrm>
            <a:grpFill/>
          </p:grpSpPr>
          <p:pic>
            <p:nvPicPr>
              <p:cNvPr id="57" name="Graphic 56">
                <a:extLst>
                  <a:ext uri="{FF2B5EF4-FFF2-40B4-BE49-F238E27FC236}">
                    <a16:creationId xmlns:a16="http://schemas.microsoft.com/office/drawing/2014/main" id="{76E55D15-B48B-4755-985D-287C05CEA05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58" name="Graphic 57">
                <a:extLst>
                  <a:ext uri="{FF2B5EF4-FFF2-40B4-BE49-F238E27FC236}">
                    <a16:creationId xmlns:a16="http://schemas.microsoft.com/office/drawing/2014/main" id="{8B81312B-967F-456F-8520-814AB2E6DFF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59" name="Graphic 58">
                <a:extLst>
                  <a:ext uri="{FF2B5EF4-FFF2-40B4-BE49-F238E27FC236}">
                    <a16:creationId xmlns:a16="http://schemas.microsoft.com/office/drawing/2014/main" id="{C4AE9FD5-DE20-4BB4-824D-E887CCCC107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60" name="Graphic 59">
                <a:extLst>
                  <a:ext uri="{FF2B5EF4-FFF2-40B4-BE49-F238E27FC236}">
                    <a16:creationId xmlns:a16="http://schemas.microsoft.com/office/drawing/2014/main" id="{7FCABF9B-80BE-4138-BB30-FC7AEDBA01A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61" name="Graphic 60">
                <a:extLst>
                  <a:ext uri="{FF2B5EF4-FFF2-40B4-BE49-F238E27FC236}">
                    <a16:creationId xmlns:a16="http://schemas.microsoft.com/office/drawing/2014/main" id="{4874A35E-9169-4239-90A0-29025F03F09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62" name="Graphic 61">
                <a:extLst>
                  <a:ext uri="{FF2B5EF4-FFF2-40B4-BE49-F238E27FC236}">
                    <a16:creationId xmlns:a16="http://schemas.microsoft.com/office/drawing/2014/main" id="{A34FB2E2-6033-4CE3-A50E-2D372CBBC85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63" name="Graphic 62">
                <a:extLst>
                  <a:ext uri="{FF2B5EF4-FFF2-40B4-BE49-F238E27FC236}">
                    <a16:creationId xmlns:a16="http://schemas.microsoft.com/office/drawing/2014/main" id="{9E428B2C-3EA8-4F5D-9DAC-E63C5FF7AA4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21" name="Group 20">
              <a:extLst>
                <a:ext uri="{FF2B5EF4-FFF2-40B4-BE49-F238E27FC236}">
                  <a16:creationId xmlns:a16="http://schemas.microsoft.com/office/drawing/2014/main" id="{517969DA-6A74-4F43-A45F-6934F98E9A99}"/>
                </a:ext>
              </a:extLst>
            </p:cNvPr>
            <p:cNvGrpSpPr/>
            <p:nvPr userDrawn="1"/>
          </p:nvGrpSpPr>
          <p:grpSpPr>
            <a:xfrm>
              <a:off x="-11987" y="5251475"/>
              <a:ext cx="12192000" cy="762000"/>
              <a:chOff x="0" y="-15170"/>
              <a:chExt cx="12192000" cy="762000"/>
            </a:xfrm>
            <a:grpFill/>
          </p:grpSpPr>
          <p:pic>
            <p:nvPicPr>
              <p:cNvPr id="50" name="Graphic 49">
                <a:extLst>
                  <a:ext uri="{FF2B5EF4-FFF2-40B4-BE49-F238E27FC236}">
                    <a16:creationId xmlns:a16="http://schemas.microsoft.com/office/drawing/2014/main" id="{DF724D0D-A1BF-4CBB-A4B2-36F13E69FF6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51" name="Graphic 50">
                <a:extLst>
                  <a:ext uri="{FF2B5EF4-FFF2-40B4-BE49-F238E27FC236}">
                    <a16:creationId xmlns:a16="http://schemas.microsoft.com/office/drawing/2014/main" id="{A341E3CC-1265-4655-ADD7-36E63DE3781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52" name="Graphic 51">
                <a:extLst>
                  <a:ext uri="{FF2B5EF4-FFF2-40B4-BE49-F238E27FC236}">
                    <a16:creationId xmlns:a16="http://schemas.microsoft.com/office/drawing/2014/main" id="{CB22D759-72CD-4928-88A3-A6FD9F67060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53" name="Graphic 52">
                <a:extLst>
                  <a:ext uri="{FF2B5EF4-FFF2-40B4-BE49-F238E27FC236}">
                    <a16:creationId xmlns:a16="http://schemas.microsoft.com/office/drawing/2014/main" id="{19827A15-A018-4884-A5C1-9530A8A2C4A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54" name="Graphic 53">
                <a:extLst>
                  <a:ext uri="{FF2B5EF4-FFF2-40B4-BE49-F238E27FC236}">
                    <a16:creationId xmlns:a16="http://schemas.microsoft.com/office/drawing/2014/main" id="{9B4BA5BC-644E-4916-A827-4C40E29C97F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55" name="Graphic 54">
                <a:extLst>
                  <a:ext uri="{FF2B5EF4-FFF2-40B4-BE49-F238E27FC236}">
                    <a16:creationId xmlns:a16="http://schemas.microsoft.com/office/drawing/2014/main" id="{1E465027-FF74-497F-A315-9D91AB84E95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56" name="Graphic 55">
                <a:extLst>
                  <a:ext uri="{FF2B5EF4-FFF2-40B4-BE49-F238E27FC236}">
                    <a16:creationId xmlns:a16="http://schemas.microsoft.com/office/drawing/2014/main" id="{0B1357FB-2179-4B74-A302-BF6D9C49D6E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22" name="Group 21">
              <a:extLst>
                <a:ext uri="{FF2B5EF4-FFF2-40B4-BE49-F238E27FC236}">
                  <a16:creationId xmlns:a16="http://schemas.microsoft.com/office/drawing/2014/main" id="{E55252DF-2F3B-4FF3-BB1D-1D51C848C2E1}"/>
                </a:ext>
              </a:extLst>
            </p:cNvPr>
            <p:cNvGrpSpPr/>
            <p:nvPr userDrawn="1"/>
          </p:nvGrpSpPr>
          <p:grpSpPr>
            <a:xfrm>
              <a:off x="879362" y="864673"/>
              <a:ext cx="10333037" cy="762000"/>
              <a:chOff x="879362" y="864673"/>
              <a:chExt cx="10333037" cy="762000"/>
            </a:xfrm>
            <a:grpFill/>
          </p:grpSpPr>
          <p:pic>
            <p:nvPicPr>
              <p:cNvPr id="44" name="Graphic 43">
                <a:extLst>
                  <a:ext uri="{FF2B5EF4-FFF2-40B4-BE49-F238E27FC236}">
                    <a16:creationId xmlns:a16="http://schemas.microsoft.com/office/drawing/2014/main" id="{5DFA01FF-2274-428A-BF05-6B6CD8F955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45" name="Graphic 44">
                <a:extLst>
                  <a:ext uri="{FF2B5EF4-FFF2-40B4-BE49-F238E27FC236}">
                    <a16:creationId xmlns:a16="http://schemas.microsoft.com/office/drawing/2014/main" id="{9879D831-D516-4961-991B-95C97ED1220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46" name="Graphic 45">
                <a:extLst>
                  <a:ext uri="{FF2B5EF4-FFF2-40B4-BE49-F238E27FC236}">
                    <a16:creationId xmlns:a16="http://schemas.microsoft.com/office/drawing/2014/main" id="{E0808C93-2F46-481D-A346-F6D3D8DC24D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47" name="Graphic 46">
                <a:extLst>
                  <a:ext uri="{FF2B5EF4-FFF2-40B4-BE49-F238E27FC236}">
                    <a16:creationId xmlns:a16="http://schemas.microsoft.com/office/drawing/2014/main" id="{28F4232B-3E72-4A67-B43D-63A7078F0E4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48" name="Graphic 47">
                <a:extLst>
                  <a:ext uri="{FF2B5EF4-FFF2-40B4-BE49-F238E27FC236}">
                    <a16:creationId xmlns:a16="http://schemas.microsoft.com/office/drawing/2014/main" id="{C8F2EE2C-7FA6-4EB6-88BE-191A04F80BF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49" name="Graphic 48">
                <a:extLst>
                  <a:ext uri="{FF2B5EF4-FFF2-40B4-BE49-F238E27FC236}">
                    <a16:creationId xmlns:a16="http://schemas.microsoft.com/office/drawing/2014/main" id="{56AF5D9C-97F3-497D-B094-0E2731F978B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23" name="Group 22">
              <a:extLst>
                <a:ext uri="{FF2B5EF4-FFF2-40B4-BE49-F238E27FC236}">
                  <a16:creationId xmlns:a16="http://schemas.microsoft.com/office/drawing/2014/main" id="{9C4203D3-77C2-44C4-9990-3AF20229E9F3}"/>
                </a:ext>
              </a:extLst>
            </p:cNvPr>
            <p:cNvGrpSpPr/>
            <p:nvPr userDrawn="1"/>
          </p:nvGrpSpPr>
          <p:grpSpPr>
            <a:xfrm>
              <a:off x="879362" y="2611067"/>
              <a:ext cx="10333037" cy="762000"/>
              <a:chOff x="879362" y="864673"/>
              <a:chExt cx="10333037" cy="762000"/>
            </a:xfrm>
            <a:grpFill/>
          </p:grpSpPr>
          <p:pic>
            <p:nvPicPr>
              <p:cNvPr id="38" name="Graphic 37">
                <a:extLst>
                  <a:ext uri="{FF2B5EF4-FFF2-40B4-BE49-F238E27FC236}">
                    <a16:creationId xmlns:a16="http://schemas.microsoft.com/office/drawing/2014/main" id="{EC3BF212-A8F2-49D7-86F8-62AC744F4D2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39" name="Graphic 38">
                <a:extLst>
                  <a:ext uri="{FF2B5EF4-FFF2-40B4-BE49-F238E27FC236}">
                    <a16:creationId xmlns:a16="http://schemas.microsoft.com/office/drawing/2014/main" id="{3F3E094F-95A4-452F-B4C3-73A6A4309B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40" name="Graphic 39">
                <a:extLst>
                  <a:ext uri="{FF2B5EF4-FFF2-40B4-BE49-F238E27FC236}">
                    <a16:creationId xmlns:a16="http://schemas.microsoft.com/office/drawing/2014/main" id="{3686F1C5-F355-45F0-B95E-BFB4520E9C5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41" name="Graphic 40">
                <a:extLst>
                  <a:ext uri="{FF2B5EF4-FFF2-40B4-BE49-F238E27FC236}">
                    <a16:creationId xmlns:a16="http://schemas.microsoft.com/office/drawing/2014/main" id="{9B01A0B8-67D2-4103-9F13-90FE6A81880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42" name="Graphic 41">
                <a:extLst>
                  <a:ext uri="{FF2B5EF4-FFF2-40B4-BE49-F238E27FC236}">
                    <a16:creationId xmlns:a16="http://schemas.microsoft.com/office/drawing/2014/main" id="{4233B8D0-16EF-402E-8D52-537DAC7084C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43" name="Graphic 42">
                <a:extLst>
                  <a:ext uri="{FF2B5EF4-FFF2-40B4-BE49-F238E27FC236}">
                    <a16:creationId xmlns:a16="http://schemas.microsoft.com/office/drawing/2014/main" id="{1D07E056-4081-4F4B-9F43-B7611679F58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24" name="Group 23">
              <a:extLst>
                <a:ext uri="{FF2B5EF4-FFF2-40B4-BE49-F238E27FC236}">
                  <a16:creationId xmlns:a16="http://schemas.microsoft.com/office/drawing/2014/main" id="{C15EDD09-CD03-4394-847E-F16E04890538}"/>
                </a:ext>
              </a:extLst>
            </p:cNvPr>
            <p:cNvGrpSpPr/>
            <p:nvPr userDrawn="1"/>
          </p:nvGrpSpPr>
          <p:grpSpPr>
            <a:xfrm>
              <a:off x="879362" y="4377460"/>
              <a:ext cx="10333037" cy="762000"/>
              <a:chOff x="879362" y="864673"/>
              <a:chExt cx="10333037" cy="762000"/>
            </a:xfrm>
            <a:grpFill/>
          </p:grpSpPr>
          <p:pic>
            <p:nvPicPr>
              <p:cNvPr id="32" name="Graphic 31">
                <a:extLst>
                  <a:ext uri="{FF2B5EF4-FFF2-40B4-BE49-F238E27FC236}">
                    <a16:creationId xmlns:a16="http://schemas.microsoft.com/office/drawing/2014/main" id="{55774F5D-8B5E-48BE-AD4C-AEF04850323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33" name="Graphic 32">
                <a:extLst>
                  <a:ext uri="{FF2B5EF4-FFF2-40B4-BE49-F238E27FC236}">
                    <a16:creationId xmlns:a16="http://schemas.microsoft.com/office/drawing/2014/main" id="{9CB850BC-3DA6-42AE-AD35-E79AC508399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34" name="Graphic 33">
                <a:extLst>
                  <a:ext uri="{FF2B5EF4-FFF2-40B4-BE49-F238E27FC236}">
                    <a16:creationId xmlns:a16="http://schemas.microsoft.com/office/drawing/2014/main" id="{4665BA08-25BF-4CE8-9AC6-9F1E57838A0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35" name="Graphic 34">
                <a:extLst>
                  <a:ext uri="{FF2B5EF4-FFF2-40B4-BE49-F238E27FC236}">
                    <a16:creationId xmlns:a16="http://schemas.microsoft.com/office/drawing/2014/main" id="{3BEC6C64-9E64-41BD-86D9-1893A61464D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36" name="Graphic 35">
                <a:extLst>
                  <a:ext uri="{FF2B5EF4-FFF2-40B4-BE49-F238E27FC236}">
                    <a16:creationId xmlns:a16="http://schemas.microsoft.com/office/drawing/2014/main" id="{DCB463D2-6576-4E29-B1DD-A58A546CC75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37" name="Graphic 36">
                <a:extLst>
                  <a:ext uri="{FF2B5EF4-FFF2-40B4-BE49-F238E27FC236}">
                    <a16:creationId xmlns:a16="http://schemas.microsoft.com/office/drawing/2014/main" id="{8F699276-76AB-4260-861D-3564887909E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25" name="Group 24">
              <a:extLst>
                <a:ext uri="{FF2B5EF4-FFF2-40B4-BE49-F238E27FC236}">
                  <a16:creationId xmlns:a16="http://schemas.microsoft.com/office/drawing/2014/main" id="{B71B45B2-8BCB-4E59-9AC1-2A6F59371FBE}"/>
                </a:ext>
              </a:extLst>
            </p:cNvPr>
            <p:cNvGrpSpPr/>
            <p:nvPr userDrawn="1"/>
          </p:nvGrpSpPr>
          <p:grpSpPr>
            <a:xfrm>
              <a:off x="879362" y="6096000"/>
              <a:ext cx="10333037" cy="762000"/>
              <a:chOff x="879362" y="864673"/>
              <a:chExt cx="10333037" cy="762000"/>
            </a:xfrm>
            <a:grpFill/>
          </p:grpSpPr>
          <p:pic>
            <p:nvPicPr>
              <p:cNvPr id="26" name="Graphic 25">
                <a:extLst>
                  <a:ext uri="{FF2B5EF4-FFF2-40B4-BE49-F238E27FC236}">
                    <a16:creationId xmlns:a16="http://schemas.microsoft.com/office/drawing/2014/main" id="{85E4676B-D63C-4AF8-8768-3EBA5BCC368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27" name="Graphic 26">
                <a:extLst>
                  <a:ext uri="{FF2B5EF4-FFF2-40B4-BE49-F238E27FC236}">
                    <a16:creationId xmlns:a16="http://schemas.microsoft.com/office/drawing/2014/main" id="{2341898A-F49D-4C87-AA50-E0268A100E7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28" name="Graphic 27">
                <a:extLst>
                  <a:ext uri="{FF2B5EF4-FFF2-40B4-BE49-F238E27FC236}">
                    <a16:creationId xmlns:a16="http://schemas.microsoft.com/office/drawing/2014/main" id="{A8C38519-1C67-496C-BEF9-DE8397C1E78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29" name="Graphic 28">
                <a:extLst>
                  <a:ext uri="{FF2B5EF4-FFF2-40B4-BE49-F238E27FC236}">
                    <a16:creationId xmlns:a16="http://schemas.microsoft.com/office/drawing/2014/main" id="{2ECC1F9D-A7D0-47FE-9199-6787A890886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30" name="Graphic 29">
                <a:extLst>
                  <a:ext uri="{FF2B5EF4-FFF2-40B4-BE49-F238E27FC236}">
                    <a16:creationId xmlns:a16="http://schemas.microsoft.com/office/drawing/2014/main" id="{D55D01B1-7993-4A84-B897-0739A9EB19F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31" name="Graphic 30">
                <a:extLst>
                  <a:ext uri="{FF2B5EF4-FFF2-40B4-BE49-F238E27FC236}">
                    <a16:creationId xmlns:a16="http://schemas.microsoft.com/office/drawing/2014/main" id="{8141037A-FA59-4D78-975A-6ABA4C957FD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sp>
        <p:nvSpPr>
          <p:cNvPr id="10" name="Slide Number Placeholder 4">
            <a:extLst>
              <a:ext uri="{FF2B5EF4-FFF2-40B4-BE49-F238E27FC236}">
                <a16:creationId xmlns:a16="http://schemas.microsoft.com/office/drawing/2014/main" id="{357E077A-C9EA-8545-9702-5298B9BC64AA}"/>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2" name="Graphic 11">
            <a:extLst>
              <a:ext uri="{FF2B5EF4-FFF2-40B4-BE49-F238E27FC236}">
                <a16:creationId xmlns:a16="http://schemas.microsoft.com/office/drawing/2014/main" id="{71A33FAC-7DD3-F247-876B-D89C86AB2C8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23032" y="4942723"/>
            <a:ext cx="226219" cy="1095375"/>
          </a:xfrm>
          <a:prstGeom prst="rect">
            <a:avLst/>
          </a:prstGeom>
        </p:spPr>
      </p:pic>
      <p:sp>
        <p:nvSpPr>
          <p:cNvPr id="17" name="Text Placeholder 12">
            <a:extLst>
              <a:ext uri="{FF2B5EF4-FFF2-40B4-BE49-F238E27FC236}">
                <a16:creationId xmlns:a16="http://schemas.microsoft.com/office/drawing/2014/main" id="{2AD1F64F-B471-478A-B723-F4EF5F12B998}"/>
              </a:ext>
            </a:extLst>
          </p:cNvPr>
          <p:cNvSpPr>
            <a:spLocks noGrp="1"/>
          </p:cNvSpPr>
          <p:nvPr>
            <p:ph type="body" sz="quarter" idx="14" hasCustomPrompt="1"/>
          </p:nvPr>
        </p:nvSpPr>
        <p:spPr>
          <a:xfrm>
            <a:off x="499110" y="2514600"/>
            <a:ext cx="2430780" cy="914400"/>
          </a:xfrm>
          <a:prstGeom prst="rect">
            <a:avLst/>
          </a:prstGeom>
        </p:spPr>
        <p:txBody>
          <a:bodyPr/>
          <a:lstStyle>
            <a:lvl1pPr marL="0" indent="0" algn="ctr">
              <a:buNone/>
              <a:defRPr sz="4800" b="0">
                <a:solidFill>
                  <a:schemeClr val="bg1"/>
                </a:solidFill>
                <a:latin typeface="Arial Black" panose="020B0A04020102020204" pitchFamily="34" charset="0"/>
                <a:cs typeface="Calibri" panose="020F0502020204030204" pitchFamily="34" charset="0"/>
              </a:defRPr>
            </a:lvl1pPr>
          </a:lstStyle>
          <a:p>
            <a:pPr lvl="0"/>
            <a:r>
              <a:rPr lang="en-US" dirty="0"/>
              <a:t>01</a:t>
            </a:r>
          </a:p>
        </p:txBody>
      </p:sp>
      <p:sp>
        <p:nvSpPr>
          <p:cNvPr id="79" name="Text Placeholder 3">
            <a:extLst>
              <a:ext uri="{FF2B5EF4-FFF2-40B4-BE49-F238E27FC236}">
                <a16:creationId xmlns:a16="http://schemas.microsoft.com/office/drawing/2014/main" id="{6B4A3E76-AAA3-4362-903B-CA9231CBA2A4}"/>
              </a:ext>
            </a:extLst>
          </p:cNvPr>
          <p:cNvSpPr>
            <a:spLocks noGrp="1"/>
          </p:cNvSpPr>
          <p:nvPr>
            <p:ph type="body" sz="quarter" idx="15" hasCustomPrompt="1"/>
          </p:nvPr>
        </p:nvSpPr>
        <p:spPr>
          <a:xfrm>
            <a:off x="904300" y="3789040"/>
            <a:ext cx="6264274" cy="999899"/>
          </a:xfrm>
          <a:prstGeom prst="rect">
            <a:avLst/>
          </a:prstGeom>
        </p:spPr>
        <p:txBody>
          <a:bodyPr/>
          <a:lstStyle>
            <a:lvl1pPr marL="0" indent="0">
              <a:buNone/>
              <a:defRPr sz="3000">
                <a:solidFill>
                  <a:srgbClr val="FFFFFF"/>
                </a:solidFill>
                <a:latin typeface="Arial Black" panose="020B0A04020102020204" pitchFamily="34" charset="0"/>
              </a:defRPr>
            </a:lvl1pPr>
          </a:lstStyle>
          <a:p>
            <a:pPr lvl="0"/>
            <a:r>
              <a:rPr lang="en-US" dirty="0"/>
              <a:t>TITLE HERE</a:t>
            </a:r>
          </a:p>
        </p:txBody>
      </p:sp>
      <p:sp>
        <p:nvSpPr>
          <p:cNvPr id="80" name="Text Placeholder 7">
            <a:extLst>
              <a:ext uri="{FF2B5EF4-FFF2-40B4-BE49-F238E27FC236}">
                <a16:creationId xmlns:a16="http://schemas.microsoft.com/office/drawing/2014/main" id="{73F5F9D4-86FD-4FDD-AEDB-65198AB56A79}"/>
              </a:ext>
            </a:extLst>
          </p:cNvPr>
          <p:cNvSpPr>
            <a:spLocks noGrp="1"/>
          </p:cNvSpPr>
          <p:nvPr>
            <p:ph type="body" sz="quarter" idx="16" hasCustomPrompt="1"/>
          </p:nvPr>
        </p:nvSpPr>
        <p:spPr>
          <a:xfrm>
            <a:off x="904298" y="4808070"/>
            <a:ext cx="6264273" cy="1230028"/>
          </a:xfrm>
          <a:prstGeom prst="rect">
            <a:avLst/>
          </a:prstGeom>
        </p:spPr>
        <p:txBody>
          <a:bodyPr/>
          <a:lstStyle>
            <a:lvl1pPr marL="0" indent="0">
              <a:buNone/>
              <a:defRPr sz="2000" b="1">
                <a:solidFill>
                  <a:srgbClr val="FFFFFF"/>
                </a:solidFill>
              </a:defRPr>
            </a:lvl1pPr>
          </a:lstStyle>
          <a:p>
            <a:pPr lvl="0"/>
            <a:r>
              <a:rPr lang="en-US" dirty="0"/>
              <a:t>Subtext here</a:t>
            </a:r>
          </a:p>
        </p:txBody>
      </p:sp>
      <p:cxnSp>
        <p:nvCxnSpPr>
          <p:cNvPr id="81" name="Straight Connector 80">
            <a:extLst>
              <a:ext uri="{FF2B5EF4-FFF2-40B4-BE49-F238E27FC236}">
                <a16:creationId xmlns:a16="http://schemas.microsoft.com/office/drawing/2014/main" id="{2941E701-1B50-42DE-B994-D17880AD933D}"/>
              </a:ext>
            </a:extLst>
          </p:cNvPr>
          <p:cNvCxnSpPr/>
          <p:nvPr userDrawn="1"/>
        </p:nvCxnSpPr>
        <p:spPr>
          <a:xfrm>
            <a:off x="11734800" y="6172200"/>
            <a:ext cx="381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91081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Sub Text Slide 3">
    <p:bg>
      <p:bgPr>
        <a:solidFill>
          <a:srgbClr val="000000">
            <a:alpha val="13000"/>
          </a:srgbClr>
        </a:solidFill>
        <a:effectLst/>
      </p:bgPr>
    </p:bg>
    <p:spTree>
      <p:nvGrpSpPr>
        <p:cNvPr id="1" name=""/>
        <p:cNvGrpSpPr/>
        <p:nvPr/>
      </p:nvGrpSpPr>
      <p:grpSpPr>
        <a:xfrm>
          <a:off x="0" y="0"/>
          <a:ext cx="0" cy="0"/>
          <a:chOff x="0" y="0"/>
          <a:chExt cx="0" cy="0"/>
        </a:xfrm>
      </p:grpSpPr>
      <p:grpSp>
        <p:nvGrpSpPr>
          <p:cNvPr id="132" name="Group 131">
            <a:extLst>
              <a:ext uri="{FF2B5EF4-FFF2-40B4-BE49-F238E27FC236}">
                <a16:creationId xmlns:a16="http://schemas.microsoft.com/office/drawing/2014/main" id="{F27A17DD-1DC3-41D6-B0DE-6BDF858129CB}"/>
              </a:ext>
            </a:extLst>
          </p:cNvPr>
          <p:cNvGrpSpPr/>
          <p:nvPr userDrawn="1"/>
        </p:nvGrpSpPr>
        <p:grpSpPr>
          <a:xfrm>
            <a:off x="0" y="-7585"/>
            <a:ext cx="12192000" cy="6873170"/>
            <a:chOff x="-11987" y="-15170"/>
            <a:chExt cx="12192000" cy="6873170"/>
          </a:xfrm>
          <a:solidFill>
            <a:srgbClr val="FFFFFF">
              <a:alpha val="30000"/>
            </a:srgbClr>
          </a:solidFill>
        </p:grpSpPr>
        <p:grpSp>
          <p:nvGrpSpPr>
            <p:cNvPr id="133" name="Group 132">
              <a:extLst>
                <a:ext uri="{FF2B5EF4-FFF2-40B4-BE49-F238E27FC236}">
                  <a16:creationId xmlns:a16="http://schemas.microsoft.com/office/drawing/2014/main" id="{50D387E8-4C1E-4D7A-A7BA-2C1C9DEEED78}"/>
                </a:ext>
              </a:extLst>
            </p:cNvPr>
            <p:cNvGrpSpPr/>
            <p:nvPr userDrawn="1"/>
          </p:nvGrpSpPr>
          <p:grpSpPr>
            <a:xfrm>
              <a:off x="-11987" y="-15170"/>
              <a:ext cx="12192000" cy="762000"/>
              <a:chOff x="0" y="-15170"/>
              <a:chExt cx="12192000" cy="762000"/>
            </a:xfrm>
            <a:grpFill/>
          </p:grpSpPr>
          <p:pic>
            <p:nvPicPr>
              <p:cNvPr id="186" name="Graphic 185">
                <a:extLst>
                  <a:ext uri="{FF2B5EF4-FFF2-40B4-BE49-F238E27FC236}">
                    <a16:creationId xmlns:a16="http://schemas.microsoft.com/office/drawing/2014/main" id="{8BCF2EEE-5EDE-4E42-9DBB-22C1FF7DE48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87" name="Graphic 186">
                <a:extLst>
                  <a:ext uri="{FF2B5EF4-FFF2-40B4-BE49-F238E27FC236}">
                    <a16:creationId xmlns:a16="http://schemas.microsoft.com/office/drawing/2014/main" id="{EC2A1BF8-2D7F-4FD8-9D1E-AF9A9767C59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88" name="Graphic 187">
                <a:extLst>
                  <a:ext uri="{FF2B5EF4-FFF2-40B4-BE49-F238E27FC236}">
                    <a16:creationId xmlns:a16="http://schemas.microsoft.com/office/drawing/2014/main" id="{288730E1-0EF0-41E7-8E55-38828147BF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89" name="Graphic 188">
                <a:extLst>
                  <a:ext uri="{FF2B5EF4-FFF2-40B4-BE49-F238E27FC236}">
                    <a16:creationId xmlns:a16="http://schemas.microsoft.com/office/drawing/2014/main" id="{2A5A2883-62AB-410B-9235-93DA84926C8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90" name="Graphic 189">
                <a:extLst>
                  <a:ext uri="{FF2B5EF4-FFF2-40B4-BE49-F238E27FC236}">
                    <a16:creationId xmlns:a16="http://schemas.microsoft.com/office/drawing/2014/main" id="{6D1D2446-2EEA-4A15-93BE-D452B51878C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91" name="Graphic 190">
                <a:extLst>
                  <a:ext uri="{FF2B5EF4-FFF2-40B4-BE49-F238E27FC236}">
                    <a16:creationId xmlns:a16="http://schemas.microsoft.com/office/drawing/2014/main" id="{E695C5F5-A56C-4590-BAA6-06003AF09A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92" name="Graphic 191">
                <a:extLst>
                  <a:ext uri="{FF2B5EF4-FFF2-40B4-BE49-F238E27FC236}">
                    <a16:creationId xmlns:a16="http://schemas.microsoft.com/office/drawing/2014/main" id="{1AFA999B-2F80-42EE-9CC6-DE798D8D85E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34" name="Group 133">
              <a:extLst>
                <a:ext uri="{FF2B5EF4-FFF2-40B4-BE49-F238E27FC236}">
                  <a16:creationId xmlns:a16="http://schemas.microsoft.com/office/drawing/2014/main" id="{F5F30E59-5D95-489B-B0B7-791C96ACA977}"/>
                </a:ext>
              </a:extLst>
            </p:cNvPr>
            <p:cNvGrpSpPr/>
            <p:nvPr userDrawn="1"/>
          </p:nvGrpSpPr>
          <p:grpSpPr>
            <a:xfrm>
              <a:off x="-11987" y="1739029"/>
              <a:ext cx="12192000" cy="762000"/>
              <a:chOff x="0" y="-15170"/>
              <a:chExt cx="12192000" cy="762000"/>
            </a:xfrm>
            <a:grpFill/>
          </p:grpSpPr>
          <p:pic>
            <p:nvPicPr>
              <p:cNvPr id="179" name="Graphic 178">
                <a:extLst>
                  <a:ext uri="{FF2B5EF4-FFF2-40B4-BE49-F238E27FC236}">
                    <a16:creationId xmlns:a16="http://schemas.microsoft.com/office/drawing/2014/main" id="{6ABEE34F-723B-48CC-9694-1815F067721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80" name="Graphic 179">
                <a:extLst>
                  <a:ext uri="{FF2B5EF4-FFF2-40B4-BE49-F238E27FC236}">
                    <a16:creationId xmlns:a16="http://schemas.microsoft.com/office/drawing/2014/main" id="{4E63E4AA-1ED7-4897-A238-BCB4569F3BE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81" name="Graphic 180">
                <a:extLst>
                  <a:ext uri="{FF2B5EF4-FFF2-40B4-BE49-F238E27FC236}">
                    <a16:creationId xmlns:a16="http://schemas.microsoft.com/office/drawing/2014/main" id="{11B77D18-7315-4E46-B92C-CD28E7CE3E6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82" name="Graphic 181">
                <a:extLst>
                  <a:ext uri="{FF2B5EF4-FFF2-40B4-BE49-F238E27FC236}">
                    <a16:creationId xmlns:a16="http://schemas.microsoft.com/office/drawing/2014/main" id="{1B1C00C8-C5AC-4054-B345-D3179267B02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83" name="Graphic 182">
                <a:extLst>
                  <a:ext uri="{FF2B5EF4-FFF2-40B4-BE49-F238E27FC236}">
                    <a16:creationId xmlns:a16="http://schemas.microsoft.com/office/drawing/2014/main" id="{15F1D6B9-4EFE-4852-8242-5E026262A00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84" name="Graphic 183">
                <a:extLst>
                  <a:ext uri="{FF2B5EF4-FFF2-40B4-BE49-F238E27FC236}">
                    <a16:creationId xmlns:a16="http://schemas.microsoft.com/office/drawing/2014/main" id="{01DBA48D-632D-473E-BA28-3A2736F0A5F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85" name="Graphic 184">
                <a:extLst>
                  <a:ext uri="{FF2B5EF4-FFF2-40B4-BE49-F238E27FC236}">
                    <a16:creationId xmlns:a16="http://schemas.microsoft.com/office/drawing/2014/main" id="{D91FEBD4-2AC7-4C9B-A937-D904B985393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35" name="Group 134">
              <a:extLst>
                <a:ext uri="{FF2B5EF4-FFF2-40B4-BE49-F238E27FC236}">
                  <a16:creationId xmlns:a16="http://schemas.microsoft.com/office/drawing/2014/main" id="{5C22DAFA-E19D-4180-A6A1-B41731710B54}"/>
                </a:ext>
              </a:extLst>
            </p:cNvPr>
            <p:cNvGrpSpPr/>
            <p:nvPr userDrawn="1"/>
          </p:nvGrpSpPr>
          <p:grpSpPr>
            <a:xfrm>
              <a:off x="-11987" y="3507484"/>
              <a:ext cx="12192000" cy="762000"/>
              <a:chOff x="0" y="-15170"/>
              <a:chExt cx="12192000" cy="762000"/>
            </a:xfrm>
            <a:grpFill/>
          </p:grpSpPr>
          <p:pic>
            <p:nvPicPr>
              <p:cNvPr id="172" name="Graphic 171">
                <a:extLst>
                  <a:ext uri="{FF2B5EF4-FFF2-40B4-BE49-F238E27FC236}">
                    <a16:creationId xmlns:a16="http://schemas.microsoft.com/office/drawing/2014/main" id="{0870C00C-673A-4475-8C0D-548D1D9A430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73" name="Graphic 172">
                <a:extLst>
                  <a:ext uri="{FF2B5EF4-FFF2-40B4-BE49-F238E27FC236}">
                    <a16:creationId xmlns:a16="http://schemas.microsoft.com/office/drawing/2014/main" id="{FF8DD7ED-6027-4646-B801-3173DD2E45A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74" name="Graphic 173">
                <a:extLst>
                  <a:ext uri="{FF2B5EF4-FFF2-40B4-BE49-F238E27FC236}">
                    <a16:creationId xmlns:a16="http://schemas.microsoft.com/office/drawing/2014/main" id="{7FFFEB36-3AD5-427C-A2B6-CEE55207DEE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75" name="Graphic 174">
                <a:extLst>
                  <a:ext uri="{FF2B5EF4-FFF2-40B4-BE49-F238E27FC236}">
                    <a16:creationId xmlns:a16="http://schemas.microsoft.com/office/drawing/2014/main" id="{F86475B1-4E40-40D7-95B6-DA7243664BA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76" name="Graphic 175">
                <a:extLst>
                  <a:ext uri="{FF2B5EF4-FFF2-40B4-BE49-F238E27FC236}">
                    <a16:creationId xmlns:a16="http://schemas.microsoft.com/office/drawing/2014/main" id="{D4DAA4C7-9FA5-4153-AC96-4DB7A304510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77" name="Graphic 176">
                <a:extLst>
                  <a:ext uri="{FF2B5EF4-FFF2-40B4-BE49-F238E27FC236}">
                    <a16:creationId xmlns:a16="http://schemas.microsoft.com/office/drawing/2014/main" id="{40F3E0BA-F5BD-46B6-84CB-E14B45ABA74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78" name="Graphic 177">
                <a:extLst>
                  <a:ext uri="{FF2B5EF4-FFF2-40B4-BE49-F238E27FC236}">
                    <a16:creationId xmlns:a16="http://schemas.microsoft.com/office/drawing/2014/main" id="{45C05D29-685A-4FFB-B70E-4C56E0EECD8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36" name="Group 135">
              <a:extLst>
                <a:ext uri="{FF2B5EF4-FFF2-40B4-BE49-F238E27FC236}">
                  <a16:creationId xmlns:a16="http://schemas.microsoft.com/office/drawing/2014/main" id="{E283B769-BDC3-4A63-A18A-36E02F8B0F61}"/>
                </a:ext>
              </a:extLst>
            </p:cNvPr>
            <p:cNvGrpSpPr/>
            <p:nvPr userDrawn="1"/>
          </p:nvGrpSpPr>
          <p:grpSpPr>
            <a:xfrm>
              <a:off x="-11987" y="5251475"/>
              <a:ext cx="12192000" cy="762000"/>
              <a:chOff x="0" y="-15170"/>
              <a:chExt cx="12192000" cy="762000"/>
            </a:xfrm>
            <a:grpFill/>
          </p:grpSpPr>
          <p:pic>
            <p:nvPicPr>
              <p:cNvPr id="165" name="Graphic 164">
                <a:extLst>
                  <a:ext uri="{FF2B5EF4-FFF2-40B4-BE49-F238E27FC236}">
                    <a16:creationId xmlns:a16="http://schemas.microsoft.com/office/drawing/2014/main" id="{C7366865-2DFA-469F-AC89-A1326771EC7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66" name="Graphic 165">
                <a:extLst>
                  <a:ext uri="{FF2B5EF4-FFF2-40B4-BE49-F238E27FC236}">
                    <a16:creationId xmlns:a16="http://schemas.microsoft.com/office/drawing/2014/main" id="{6A365C2F-6365-42EA-9090-E8E2A9C8975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67" name="Graphic 166">
                <a:extLst>
                  <a:ext uri="{FF2B5EF4-FFF2-40B4-BE49-F238E27FC236}">
                    <a16:creationId xmlns:a16="http://schemas.microsoft.com/office/drawing/2014/main" id="{49CD6705-37C1-4BD6-90AA-F97CF50B67F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68" name="Graphic 167">
                <a:extLst>
                  <a:ext uri="{FF2B5EF4-FFF2-40B4-BE49-F238E27FC236}">
                    <a16:creationId xmlns:a16="http://schemas.microsoft.com/office/drawing/2014/main" id="{D2C0AB67-831D-44FE-9B32-867E054EEC7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69" name="Graphic 168">
                <a:extLst>
                  <a:ext uri="{FF2B5EF4-FFF2-40B4-BE49-F238E27FC236}">
                    <a16:creationId xmlns:a16="http://schemas.microsoft.com/office/drawing/2014/main" id="{24275EFA-FA02-4D07-AE22-806609B9A93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70" name="Graphic 169">
                <a:extLst>
                  <a:ext uri="{FF2B5EF4-FFF2-40B4-BE49-F238E27FC236}">
                    <a16:creationId xmlns:a16="http://schemas.microsoft.com/office/drawing/2014/main" id="{0BF983D5-B22E-4B69-AAC0-9A0913D4178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71" name="Graphic 170">
                <a:extLst>
                  <a:ext uri="{FF2B5EF4-FFF2-40B4-BE49-F238E27FC236}">
                    <a16:creationId xmlns:a16="http://schemas.microsoft.com/office/drawing/2014/main" id="{51211C84-3BE2-4514-AC85-011F62A5D13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37" name="Group 136">
              <a:extLst>
                <a:ext uri="{FF2B5EF4-FFF2-40B4-BE49-F238E27FC236}">
                  <a16:creationId xmlns:a16="http://schemas.microsoft.com/office/drawing/2014/main" id="{573D1A84-783F-410E-A9D6-16D15EFD95D7}"/>
                </a:ext>
              </a:extLst>
            </p:cNvPr>
            <p:cNvGrpSpPr/>
            <p:nvPr userDrawn="1"/>
          </p:nvGrpSpPr>
          <p:grpSpPr>
            <a:xfrm>
              <a:off x="879362" y="864673"/>
              <a:ext cx="10333037" cy="762000"/>
              <a:chOff x="879362" y="864673"/>
              <a:chExt cx="10333037" cy="762000"/>
            </a:xfrm>
            <a:grpFill/>
          </p:grpSpPr>
          <p:pic>
            <p:nvPicPr>
              <p:cNvPr id="159" name="Graphic 158">
                <a:extLst>
                  <a:ext uri="{FF2B5EF4-FFF2-40B4-BE49-F238E27FC236}">
                    <a16:creationId xmlns:a16="http://schemas.microsoft.com/office/drawing/2014/main" id="{E8153730-D704-46AA-AD1C-E265EDD4AD8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60" name="Graphic 159">
                <a:extLst>
                  <a:ext uri="{FF2B5EF4-FFF2-40B4-BE49-F238E27FC236}">
                    <a16:creationId xmlns:a16="http://schemas.microsoft.com/office/drawing/2014/main" id="{F804C134-8E2D-4950-8974-904CB58BEAC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61" name="Graphic 160">
                <a:extLst>
                  <a:ext uri="{FF2B5EF4-FFF2-40B4-BE49-F238E27FC236}">
                    <a16:creationId xmlns:a16="http://schemas.microsoft.com/office/drawing/2014/main" id="{7B50CD14-4F49-4B2A-BFF3-094A12F506F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62" name="Graphic 161">
                <a:extLst>
                  <a:ext uri="{FF2B5EF4-FFF2-40B4-BE49-F238E27FC236}">
                    <a16:creationId xmlns:a16="http://schemas.microsoft.com/office/drawing/2014/main" id="{889885EA-7801-466D-B9E5-7E2A147E2A3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63" name="Graphic 162">
                <a:extLst>
                  <a:ext uri="{FF2B5EF4-FFF2-40B4-BE49-F238E27FC236}">
                    <a16:creationId xmlns:a16="http://schemas.microsoft.com/office/drawing/2014/main" id="{8C289AD8-0210-4ABF-B1E7-BDF2C95988E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64" name="Graphic 163">
                <a:extLst>
                  <a:ext uri="{FF2B5EF4-FFF2-40B4-BE49-F238E27FC236}">
                    <a16:creationId xmlns:a16="http://schemas.microsoft.com/office/drawing/2014/main" id="{07BE4FD2-D453-4765-8192-C078A425BC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138" name="Group 137">
              <a:extLst>
                <a:ext uri="{FF2B5EF4-FFF2-40B4-BE49-F238E27FC236}">
                  <a16:creationId xmlns:a16="http://schemas.microsoft.com/office/drawing/2014/main" id="{FAA0DB2B-AE36-4EE7-ACCA-93DAC44C6E78}"/>
                </a:ext>
              </a:extLst>
            </p:cNvPr>
            <p:cNvGrpSpPr/>
            <p:nvPr userDrawn="1"/>
          </p:nvGrpSpPr>
          <p:grpSpPr>
            <a:xfrm>
              <a:off x="879362" y="2611067"/>
              <a:ext cx="10333037" cy="762000"/>
              <a:chOff x="879362" y="864673"/>
              <a:chExt cx="10333037" cy="762000"/>
            </a:xfrm>
            <a:grpFill/>
          </p:grpSpPr>
          <p:pic>
            <p:nvPicPr>
              <p:cNvPr id="153" name="Graphic 152">
                <a:extLst>
                  <a:ext uri="{FF2B5EF4-FFF2-40B4-BE49-F238E27FC236}">
                    <a16:creationId xmlns:a16="http://schemas.microsoft.com/office/drawing/2014/main" id="{9AF767CC-FFB9-4444-A907-AEF16E4ACD7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54" name="Graphic 153">
                <a:extLst>
                  <a:ext uri="{FF2B5EF4-FFF2-40B4-BE49-F238E27FC236}">
                    <a16:creationId xmlns:a16="http://schemas.microsoft.com/office/drawing/2014/main" id="{7978A614-72E4-412A-817E-0C13746EA7E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55" name="Graphic 154">
                <a:extLst>
                  <a:ext uri="{FF2B5EF4-FFF2-40B4-BE49-F238E27FC236}">
                    <a16:creationId xmlns:a16="http://schemas.microsoft.com/office/drawing/2014/main" id="{61714094-40A3-4257-BCAA-87E08F31A21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56" name="Graphic 155">
                <a:extLst>
                  <a:ext uri="{FF2B5EF4-FFF2-40B4-BE49-F238E27FC236}">
                    <a16:creationId xmlns:a16="http://schemas.microsoft.com/office/drawing/2014/main" id="{D97F7268-7F9E-4D53-961F-D48485E25FF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57" name="Graphic 156">
                <a:extLst>
                  <a:ext uri="{FF2B5EF4-FFF2-40B4-BE49-F238E27FC236}">
                    <a16:creationId xmlns:a16="http://schemas.microsoft.com/office/drawing/2014/main" id="{C1644C06-7D00-4CE8-9C8D-95494441A98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58" name="Graphic 157">
                <a:extLst>
                  <a:ext uri="{FF2B5EF4-FFF2-40B4-BE49-F238E27FC236}">
                    <a16:creationId xmlns:a16="http://schemas.microsoft.com/office/drawing/2014/main" id="{B78FB299-9564-42E0-B0BB-FA2F050E80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139" name="Group 138">
              <a:extLst>
                <a:ext uri="{FF2B5EF4-FFF2-40B4-BE49-F238E27FC236}">
                  <a16:creationId xmlns:a16="http://schemas.microsoft.com/office/drawing/2014/main" id="{AF2CAB93-AD3B-40A7-8406-55D6FC906353}"/>
                </a:ext>
              </a:extLst>
            </p:cNvPr>
            <p:cNvGrpSpPr/>
            <p:nvPr userDrawn="1"/>
          </p:nvGrpSpPr>
          <p:grpSpPr>
            <a:xfrm>
              <a:off x="879362" y="4377460"/>
              <a:ext cx="10333037" cy="762000"/>
              <a:chOff x="879362" y="864673"/>
              <a:chExt cx="10333037" cy="762000"/>
            </a:xfrm>
            <a:grpFill/>
          </p:grpSpPr>
          <p:pic>
            <p:nvPicPr>
              <p:cNvPr id="147" name="Graphic 146">
                <a:extLst>
                  <a:ext uri="{FF2B5EF4-FFF2-40B4-BE49-F238E27FC236}">
                    <a16:creationId xmlns:a16="http://schemas.microsoft.com/office/drawing/2014/main" id="{21900B84-011D-4A58-AF96-B4FE1050C27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48" name="Graphic 147">
                <a:extLst>
                  <a:ext uri="{FF2B5EF4-FFF2-40B4-BE49-F238E27FC236}">
                    <a16:creationId xmlns:a16="http://schemas.microsoft.com/office/drawing/2014/main" id="{792F0388-316F-4621-A83E-F2D10763EF3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49" name="Graphic 148">
                <a:extLst>
                  <a:ext uri="{FF2B5EF4-FFF2-40B4-BE49-F238E27FC236}">
                    <a16:creationId xmlns:a16="http://schemas.microsoft.com/office/drawing/2014/main" id="{0C7FEBB9-96B0-4BAA-AE76-E50FC2A4912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50" name="Graphic 149">
                <a:extLst>
                  <a:ext uri="{FF2B5EF4-FFF2-40B4-BE49-F238E27FC236}">
                    <a16:creationId xmlns:a16="http://schemas.microsoft.com/office/drawing/2014/main" id="{01EF7854-CA86-4626-A84F-8F68861E010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51" name="Graphic 150">
                <a:extLst>
                  <a:ext uri="{FF2B5EF4-FFF2-40B4-BE49-F238E27FC236}">
                    <a16:creationId xmlns:a16="http://schemas.microsoft.com/office/drawing/2014/main" id="{7021D522-269E-4329-BE29-48A17CB500A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52" name="Graphic 151">
                <a:extLst>
                  <a:ext uri="{FF2B5EF4-FFF2-40B4-BE49-F238E27FC236}">
                    <a16:creationId xmlns:a16="http://schemas.microsoft.com/office/drawing/2014/main" id="{EEF8DBFB-A774-4F06-8BB3-C9DDE5CB6AA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140" name="Group 139">
              <a:extLst>
                <a:ext uri="{FF2B5EF4-FFF2-40B4-BE49-F238E27FC236}">
                  <a16:creationId xmlns:a16="http://schemas.microsoft.com/office/drawing/2014/main" id="{9E239324-C219-48D2-8048-A9ECBD200809}"/>
                </a:ext>
              </a:extLst>
            </p:cNvPr>
            <p:cNvGrpSpPr/>
            <p:nvPr userDrawn="1"/>
          </p:nvGrpSpPr>
          <p:grpSpPr>
            <a:xfrm>
              <a:off x="879362" y="6096000"/>
              <a:ext cx="10333037" cy="762000"/>
              <a:chOff x="879362" y="864673"/>
              <a:chExt cx="10333037" cy="762000"/>
            </a:xfrm>
            <a:grpFill/>
          </p:grpSpPr>
          <p:pic>
            <p:nvPicPr>
              <p:cNvPr id="141" name="Graphic 140">
                <a:extLst>
                  <a:ext uri="{FF2B5EF4-FFF2-40B4-BE49-F238E27FC236}">
                    <a16:creationId xmlns:a16="http://schemas.microsoft.com/office/drawing/2014/main" id="{0719B725-A4DC-4B57-8E50-82539A61337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42" name="Graphic 141">
                <a:extLst>
                  <a:ext uri="{FF2B5EF4-FFF2-40B4-BE49-F238E27FC236}">
                    <a16:creationId xmlns:a16="http://schemas.microsoft.com/office/drawing/2014/main" id="{20B691DB-6D18-4BF5-8226-F685FA33FBD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43" name="Graphic 142">
                <a:extLst>
                  <a:ext uri="{FF2B5EF4-FFF2-40B4-BE49-F238E27FC236}">
                    <a16:creationId xmlns:a16="http://schemas.microsoft.com/office/drawing/2014/main" id="{BF49353F-9D14-44FA-936E-5A0B0A3C6E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44" name="Graphic 143">
                <a:extLst>
                  <a:ext uri="{FF2B5EF4-FFF2-40B4-BE49-F238E27FC236}">
                    <a16:creationId xmlns:a16="http://schemas.microsoft.com/office/drawing/2014/main" id="{C33EC1A4-1332-4AE2-AA43-CEC241F9572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45" name="Graphic 144">
                <a:extLst>
                  <a:ext uri="{FF2B5EF4-FFF2-40B4-BE49-F238E27FC236}">
                    <a16:creationId xmlns:a16="http://schemas.microsoft.com/office/drawing/2014/main" id="{A702788E-3FCA-453C-A627-4698AA63268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46" name="Graphic 145">
                <a:extLst>
                  <a:ext uri="{FF2B5EF4-FFF2-40B4-BE49-F238E27FC236}">
                    <a16:creationId xmlns:a16="http://schemas.microsoft.com/office/drawing/2014/main" id="{A45D4140-F623-485F-8319-0A7DD6C98DB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sp>
        <p:nvSpPr>
          <p:cNvPr id="67" name="Slide Number Placeholder 4">
            <a:extLst>
              <a:ext uri="{FF2B5EF4-FFF2-40B4-BE49-F238E27FC236}">
                <a16:creationId xmlns:a16="http://schemas.microsoft.com/office/drawing/2014/main" id="{E2B16029-F032-4BFE-A01A-F58680F20712}"/>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2" name="Graphic 1">
            <a:extLst>
              <a:ext uri="{FF2B5EF4-FFF2-40B4-BE49-F238E27FC236}">
                <a16:creationId xmlns:a16="http://schemas.microsoft.com/office/drawing/2014/main" id="{8306B6A1-A98E-4A67-ACCF-1B3CEE6D4A9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11000" y="4933402"/>
            <a:ext cx="226219" cy="1107281"/>
          </a:xfrm>
          <a:prstGeom prst="rect">
            <a:avLst/>
          </a:prstGeom>
        </p:spPr>
      </p:pic>
      <p:sp>
        <p:nvSpPr>
          <p:cNvPr id="74" name="Text Placeholder 12">
            <a:extLst>
              <a:ext uri="{FF2B5EF4-FFF2-40B4-BE49-F238E27FC236}">
                <a16:creationId xmlns:a16="http://schemas.microsoft.com/office/drawing/2014/main" id="{BDD2125D-0FEA-4C5C-9218-8DBBB1187EC3}"/>
              </a:ext>
            </a:extLst>
          </p:cNvPr>
          <p:cNvSpPr>
            <a:spLocks noGrp="1"/>
          </p:cNvSpPr>
          <p:nvPr>
            <p:ph type="body" sz="quarter" idx="14" hasCustomPrompt="1"/>
          </p:nvPr>
        </p:nvSpPr>
        <p:spPr>
          <a:xfrm>
            <a:off x="499110" y="2514600"/>
            <a:ext cx="2430780" cy="914400"/>
          </a:xfrm>
          <a:prstGeom prst="rect">
            <a:avLst/>
          </a:prstGeom>
        </p:spPr>
        <p:txBody>
          <a:bodyPr/>
          <a:lstStyle>
            <a:lvl1pPr marL="0" indent="0" algn="ctr">
              <a:buNone/>
              <a:defRPr sz="4800" b="0">
                <a:solidFill>
                  <a:srgbClr val="B31B1B"/>
                </a:solidFill>
                <a:latin typeface="Arial Black" panose="020B0A04020102020204" pitchFamily="34" charset="0"/>
              </a:defRPr>
            </a:lvl1pPr>
          </a:lstStyle>
          <a:p>
            <a:pPr lvl="0"/>
            <a:r>
              <a:rPr lang="en-US" dirty="0"/>
              <a:t>01</a:t>
            </a:r>
          </a:p>
        </p:txBody>
      </p:sp>
      <p:sp>
        <p:nvSpPr>
          <p:cNvPr id="9" name="Text Placeholder 8">
            <a:extLst>
              <a:ext uri="{FF2B5EF4-FFF2-40B4-BE49-F238E27FC236}">
                <a16:creationId xmlns:a16="http://schemas.microsoft.com/office/drawing/2014/main" id="{62671A35-7071-40C0-8410-D0678E3CCAE5}"/>
              </a:ext>
            </a:extLst>
          </p:cNvPr>
          <p:cNvSpPr>
            <a:spLocks noGrp="1"/>
          </p:cNvSpPr>
          <p:nvPr>
            <p:ph type="body" sz="quarter" idx="15" hasCustomPrompt="1"/>
          </p:nvPr>
        </p:nvSpPr>
        <p:spPr>
          <a:xfrm>
            <a:off x="879362" y="3789040"/>
            <a:ext cx="8261052" cy="914401"/>
          </a:xfrm>
          <a:prstGeom prst="rect">
            <a:avLst/>
          </a:prstGeom>
        </p:spPr>
        <p:txBody>
          <a:bodyPr/>
          <a:lstStyle>
            <a:lvl1pPr marL="0" indent="0">
              <a:buNone/>
              <a:defRPr sz="3000" b="0">
                <a:solidFill>
                  <a:srgbClr val="B31B1B"/>
                </a:solidFill>
                <a:latin typeface="Arial Black" panose="020B0A04020102020204" pitchFamily="34" charset="0"/>
              </a:defRPr>
            </a:lvl1pPr>
          </a:lstStyle>
          <a:p>
            <a:pPr lvl="0"/>
            <a:r>
              <a:rPr lang="en-US" dirty="0"/>
              <a:t>TITLE HERE</a:t>
            </a:r>
          </a:p>
        </p:txBody>
      </p:sp>
      <p:sp>
        <p:nvSpPr>
          <p:cNvPr id="12" name="Text Placeholder 11">
            <a:extLst>
              <a:ext uri="{FF2B5EF4-FFF2-40B4-BE49-F238E27FC236}">
                <a16:creationId xmlns:a16="http://schemas.microsoft.com/office/drawing/2014/main" id="{AC968023-1400-436B-B8FE-C0B0659E4FDE}"/>
              </a:ext>
            </a:extLst>
          </p:cNvPr>
          <p:cNvSpPr>
            <a:spLocks noGrp="1"/>
          </p:cNvSpPr>
          <p:nvPr>
            <p:ph type="body" sz="quarter" idx="16" hasCustomPrompt="1"/>
          </p:nvPr>
        </p:nvSpPr>
        <p:spPr>
          <a:xfrm>
            <a:off x="897442" y="4789888"/>
            <a:ext cx="8242972" cy="1022195"/>
          </a:xfrm>
          <a:prstGeom prst="rect">
            <a:avLst/>
          </a:prstGeom>
        </p:spPr>
        <p:txBody>
          <a:bodyPr/>
          <a:lstStyle>
            <a:lvl1pPr marL="0" indent="0">
              <a:buNone/>
              <a:defRPr sz="2000" b="1">
                <a:solidFill>
                  <a:srgbClr val="B31B1B"/>
                </a:solidFill>
                <a:latin typeface="+mn-lt"/>
              </a:defRPr>
            </a:lvl1pPr>
          </a:lstStyle>
          <a:p>
            <a:pPr lvl="0"/>
            <a:r>
              <a:rPr lang="en-US" dirty="0"/>
              <a:t>Subtext here</a:t>
            </a:r>
          </a:p>
        </p:txBody>
      </p:sp>
      <p:cxnSp>
        <p:nvCxnSpPr>
          <p:cNvPr id="69" name="Straight Connector 68">
            <a:extLst>
              <a:ext uri="{FF2B5EF4-FFF2-40B4-BE49-F238E27FC236}">
                <a16:creationId xmlns:a16="http://schemas.microsoft.com/office/drawing/2014/main" id="{024E4366-C398-4ADA-8539-914B6743431B}"/>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0187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Sub Text Slide 3">
    <p:spTree>
      <p:nvGrpSpPr>
        <p:cNvPr id="1" name=""/>
        <p:cNvGrpSpPr/>
        <p:nvPr/>
      </p:nvGrpSpPr>
      <p:grpSpPr>
        <a:xfrm>
          <a:off x="0" y="0"/>
          <a:ext cx="0" cy="0"/>
          <a:chOff x="0" y="0"/>
          <a:chExt cx="0" cy="0"/>
        </a:xfrm>
      </p:grpSpPr>
      <p:grpSp>
        <p:nvGrpSpPr>
          <p:cNvPr id="67" name="Group 66">
            <a:extLst>
              <a:ext uri="{FF2B5EF4-FFF2-40B4-BE49-F238E27FC236}">
                <a16:creationId xmlns:a16="http://schemas.microsoft.com/office/drawing/2014/main" id="{F3EC31F9-9CE9-41F9-97B5-3DDEF4D0265F}"/>
              </a:ext>
            </a:extLst>
          </p:cNvPr>
          <p:cNvGrpSpPr/>
          <p:nvPr userDrawn="1"/>
        </p:nvGrpSpPr>
        <p:grpSpPr>
          <a:xfrm>
            <a:off x="0" y="-7585"/>
            <a:ext cx="12192000" cy="6873170"/>
            <a:chOff x="-11987" y="-15170"/>
            <a:chExt cx="12192000" cy="6873170"/>
          </a:xfrm>
          <a:solidFill>
            <a:srgbClr val="000000">
              <a:alpha val="3000"/>
            </a:srgbClr>
          </a:solidFill>
        </p:grpSpPr>
        <p:grpSp>
          <p:nvGrpSpPr>
            <p:cNvPr id="72" name="Group 71">
              <a:extLst>
                <a:ext uri="{FF2B5EF4-FFF2-40B4-BE49-F238E27FC236}">
                  <a16:creationId xmlns:a16="http://schemas.microsoft.com/office/drawing/2014/main" id="{90C340D9-704F-4770-8320-E2CC934B06D5}"/>
                </a:ext>
              </a:extLst>
            </p:cNvPr>
            <p:cNvGrpSpPr/>
            <p:nvPr userDrawn="1"/>
          </p:nvGrpSpPr>
          <p:grpSpPr>
            <a:xfrm>
              <a:off x="-11987" y="-15170"/>
              <a:ext cx="12192000" cy="762000"/>
              <a:chOff x="0" y="-15170"/>
              <a:chExt cx="12192000" cy="762000"/>
            </a:xfrm>
            <a:grpFill/>
          </p:grpSpPr>
          <p:pic>
            <p:nvPicPr>
              <p:cNvPr id="171" name="Graphic 170">
                <a:extLst>
                  <a:ext uri="{FF2B5EF4-FFF2-40B4-BE49-F238E27FC236}">
                    <a16:creationId xmlns:a16="http://schemas.microsoft.com/office/drawing/2014/main" id="{8823122D-C381-466F-965D-61A55FF9339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72" name="Graphic 171">
                <a:extLst>
                  <a:ext uri="{FF2B5EF4-FFF2-40B4-BE49-F238E27FC236}">
                    <a16:creationId xmlns:a16="http://schemas.microsoft.com/office/drawing/2014/main" id="{673D5149-1A10-4410-B53F-8316E6364AE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73" name="Graphic 172">
                <a:extLst>
                  <a:ext uri="{FF2B5EF4-FFF2-40B4-BE49-F238E27FC236}">
                    <a16:creationId xmlns:a16="http://schemas.microsoft.com/office/drawing/2014/main" id="{EA7C2934-29A0-4175-A55E-3DA96DB1AB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74" name="Graphic 173">
                <a:extLst>
                  <a:ext uri="{FF2B5EF4-FFF2-40B4-BE49-F238E27FC236}">
                    <a16:creationId xmlns:a16="http://schemas.microsoft.com/office/drawing/2014/main" id="{DCEB3F14-F8C9-41F7-97D5-1E8FFAC6A8C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75" name="Graphic 174">
                <a:extLst>
                  <a:ext uri="{FF2B5EF4-FFF2-40B4-BE49-F238E27FC236}">
                    <a16:creationId xmlns:a16="http://schemas.microsoft.com/office/drawing/2014/main" id="{7E601C98-6A07-4EE4-9B44-E6F6E3CB686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76" name="Graphic 175">
                <a:extLst>
                  <a:ext uri="{FF2B5EF4-FFF2-40B4-BE49-F238E27FC236}">
                    <a16:creationId xmlns:a16="http://schemas.microsoft.com/office/drawing/2014/main" id="{6D21526E-2B02-4858-951F-D3987D463B3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77" name="Graphic 176">
                <a:extLst>
                  <a:ext uri="{FF2B5EF4-FFF2-40B4-BE49-F238E27FC236}">
                    <a16:creationId xmlns:a16="http://schemas.microsoft.com/office/drawing/2014/main" id="{B9D7C97B-01E7-4881-9DBA-5B2955C30E8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3" name="Group 72">
              <a:extLst>
                <a:ext uri="{FF2B5EF4-FFF2-40B4-BE49-F238E27FC236}">
                  <a16:creationId xmlns:a16="http://schemas.microsoft.com/office/drawing/2014/main" id="{FBFE6C7D-B58B-4C90-9FD4-A7254DA55FC6}"/>
                </a:ext>
              </a:extLst>
            </p:cNvPr>
            <p:cNvGrpSpPr/>
            <p:nvPr userDrawn="1"/>
          </p:nvGrpSpPr>
          <p:grpSpPr>
            <a:xfrm>
              <a:off x="-11987" y="1739029"/>
              <a:ext cx="12192000" cy="762000"/>
              <a:chOff x="0" y="-15170"/>
              <a:chExt cx="12192000" cy="762000"/>
            </a:xfrm>
            <a:grpFill/>
          </p:grpSpPr>
          <p:pic>
            <p:nvPicPr>
              <p:cNvPr id="164" name="Graphic 163">
                <a:extLst>
                  <a:ext uri="{FF2B5EF4-FFF2-40B4-BE49-F238E27FC236}">
                    <a16:creationId xmlns:a16="http://schemas.microsoft.com/office/drawing/2014/main" id="{4AFDB1E8-941D-4273-BC2F-92BCDBC6168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65" name="Graphic 164">
                <a:extLst>
                  <a:ext uri="{FF2B5EF4-FFF2-40B4-BE49-F238E27FC236}">
                    <a16:creationId xmlns:a16="http://schemas.microsoft.com/office/drawing/2014/main" id="{198D6EA9-D9BF-478C-8BA9-0DC6AEE8CFA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66" name="Graphic 165">
                <a:extLst>
                  <a:ext uri="{FF2B5EF4-FFF2-40B4-BE49-F238E27FC236}">
                    <a16:creationId xmlns:a16="http://schemas.microsoft.com/office/drawing/2014/main" id="{600D5DEF-69A2-49A8-9D8E-8B06CC5BA9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67" name="Graphic 166">
                <a:extLst>
                  <a:ext uri="{FF2B5EF4-FFF2-40B4-BE49-F238E27FC236}">
                    <a16:creationId xmlns:a16="http://schemas.microsoft.com/office/drawing/2014/main" id="{16AEB61D-000B-49B8-B8C0-96F617C05A9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68" name="Graphic 167">
                <a:extLst>
                  <a:ext uri="{FF2B5EF4-FFF2-40B4-BE49-F238E27FC236}">
                    <a16:creationId xmlns:a16="http://schemas.microsoft.com/office/drawing/2014/main" id="{82572CCF-E1F1-451B-93F1-8600C16EC5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69" name="Graphic 168">
                <a:extLst>
                  <a:ext uri="{FF2B5EF4-FFF2-40B4-BE49-F238E27FC236}">
                    <a16:creationId xmlns:a16="http://schemas.microsoft.com/office/drawing/2014/main" id="{9D075559-5F53-4AD9-B036-5EFF17DE8A5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70" name="Graphic 169">
                <a:extLst>
                  <a:ext uri="{FF2B5EF4-FFF2-40B4-BE49-F238E27FC236}">
                    <a16:creationId xmlns:a16="http://schemas.microsoft.com/office/drawing/2014/main" id="{77392F3A-1DD3-4369-8D4E-17CABA8E052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4" name="Group 73">
              <a:extLst>
                <a:ext uri="{FF2B5EF4-FFF2-40B4-BE49-F238E27FC236}">
                  <a16:creationId xmlns:a16="http://schemas.microsoft.com/office/drawing/2014/main" id="{1A9F75E9-38DA-4733-8714-4935C29C3897}"/>
                </a:ext>
              </a:extLst>
            </p:cNvPr>
            <p:cNvGrpSpPr/>
            <p:nvPr userDrawn="1"/>
          </p:nvGrpSpPr>
          <p:grpSpPr>
            <a:xfrm>
              <a:off x="-11987" y="3507484"/>
              <a:ext cx="12192000" cy="762000"/>
              <a:chOff x="0" y="-15170"/>
              <a:chExt cx="12192000" cy="762000"/>
            </a:xfrm>
            <a:grpFill/>
          </p:grpSpPr>
          <p:pic>
            <p:nvPicPr>
              <p:cNvPr id="157" name="Graphic 156">
                <a:extLst>
                  <a:ext uri="{FF2B5EF4-FFF2-40B4-BE49-F238E27FC236}">
                    <a16:creationId xmlns:a16="http://schemas.microsoft.com/office/drawing/2014/main" id="{1AFF8357-FDC1-4DDE-943E-ED9EA068E5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58" name="Graphic 157">
                <a:extLst>
                  <a:ext uri="{FF2B5EF4-FFF2-40B4-BE49-F238E27FC236}">
                    <a16:creationId xmlns:a16="http://schemas.microsoft.com/office/drawing/2014/main" id="{533F7534-3C51-42E7-85F4-6FB33977111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59" name="Graphic 158">
                <a:extLst>
                  <a:ext uri="{FF2B5EF4-FFF2-40B4-BE49-F238E27FC236}">
                    <a16:creationId xmlns:a16="http://schemas.microsoft.com/office/drawing/2014/main" id="{38B27138-EAE5-47B8-BC20-196C7D0D83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60" name="Graphic 159">
                <a:extLst>
                  <a:ext uri="{FF2B5EF4-FFF2-40B4-BE49-F238E27FC236}">
                    <a16:creationId xmlns:a16="http://schemas.microsoft.com/office/drawing/2014/main" id="{D2A19FDF-0FE8-43AE-A509-6DD2A149CFC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61" name="Graphic 160">
                <a:extLst>
                  <a:ext uri="{FF2B5EF4-FFF2-40B4-BE49-F238E27FC236}">
                    <a16:creationId xmlns:a16="http://schemas.microsoft.com/office/drawing/2014/main" id="{F2F3F054-6397-450C-B5A1-2C6F3084482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62" name="Graphic 161">
                <a:extLst>
                  <a:ext uri="{FF2B5EF4-FFF2-40B4-BE49-F238E27FC236}">
                    <a16:creationId xmlns:a16="http://schemas.microsoft.com/office/drawing/2014/main" id="{599D3E3B-D202-4DA7-84A5-F4988037FD2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63" name="Graphic 162">
                <a:extLst>
                  <a:ext uri="{FF2B5EF4-FFF2-40B4-BE49-F238E27FC236}">
                    <a16:creationId xmlns:a16="http://schemas.microsoft.com/office/drawing/2014/main" id="{739C747D-21D3-47B2-9CCC-43C50C791A8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5" name="Group 74">
              <a:extLst>
                <a:ext uri="{FF2B5EF4-FFF2-40B4-BE49-F238E27FC236}">
                  <a16:creationId xmlns:a16="http://schemas.microsoft.com/office/drawing/2014/main" id="{12EADEF8-7723-40C2-824A-DCEC49DB024C}"/>
                </a:ext>
              </a:extLst>
            </p:cNvPr>
            <p:cNvGrpSpPr/>
            <p:nvPr userDrawn="1"/>
          </p:nvGrpSpPr>
          <p:grpSpPr>
            <a:xfrm>
              <a:off x="-11987" y="5251475"/>
              <a:ext cx="12192000" cy="762000"/>
              <a:chOff x="0" y="-15170"/>
              <a:chExt cx="12192000" cy="762000"/>
            </a:xfrm>
            <a:grpFill/>
          </p:grpSpPr>
          <p:pic>
            <p:nvPicPr>
              <p:cNvPr id="150" name="Graphic 149">
                <a:extLst>
                  <a:ext uri="{FF2B5EF4-FFF2-40B4-BE49-F238E27FC236}">
                    <a16:creationId xmlns:a16="http://schemas.microsoft.com/office/drawing/2014/main" id="{E7F57E8B-70C9-4FF9-BE3F-82C51A8F4C4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51" name="Graphic 150">
                <a:extLst>
                  <a:ext uri="{FF2B5EF4-FFF2-40B4-BE49-F238E27FC236}">
                    <a16:creationId xmlns:a16="http://schemas.microsoft.com/office/drawing/2014/main" id="{64843362-6EF2-4313-93E5-766F65FD69B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52" name="Graphic 151">
                <a:extLst>
                  <a:ext uri="{FF2B5EF4-FFF2-40B4-BE49-F238E27FC236}">
                    <a16:creationId xmlns:a16="http://schemas.microsoft.com/office/drawing/2014/main" id="{6EEFA612-8FBC-4DAE-A1BC-4192847AF06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53" name="Graphic 152">
                <a:extLst>
                  <a:ext uri="{FF2B5EF4-FFF2-40B4-BE49-F238E27FC236}">
                    <a16:creationId xmlns:a16="http://schemas.microsoft.com/office/drawing/2014/main" id="{AD9A8316-4013-4B81-B42A-747D87FF797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54" name="Graphic 153">
                <a:extLst>
                  <a:ext uri="{FF2B5EF4-FFF2-40B4-BE49-F238E27FC236}">
                    <a16:creationId xmlns:a16="http://schemas.microsoft.com/office/drawing/2014/main" id="{AF80E516-7A60-42AB-963A-5CE677C443F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55" name="Graphic 154">
                <a:extLst>
                  <a:ext uri="{FF2B5EF4-FFF2-40B4-BE49-F238E27FC236}">
                    <a16:creationId xmlns:a16="http://schemas.microsoft.com/office/drawing/2014/main" id="{CE769989-30AD-4BFF-B997-193EDF1C3F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56" name="Graphic 155">
                <a:extLst>
                  <a:ext uri="{FF2B5EF4-FFF2-40B4-BE49-F238E27FC236}">
                    <a16:creationId xmlns:a16="http://schemas.microsoft.com/office/drawing/2014/main" id="{C56B721C-F277-47C1-AE02-A48228B3527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7" name="Group 76">
              <a:extLst>
                <a:ext uri="{FF2B5EF4-FFF2-40B4-BE49-F238E27FC236}">
                  <a16:creationId xmlns:a16="http://schemas.microsoft.com/office/drawing/2014/main" id="{D82AE912-1D2C-4169-B3B5-6310470B77F9}"/>
                </a:ext>
              </a:extLst>
            </p:cNvPr>
            <p:cNvGrpSpPr/>
            <p:nvPr userDrawn="1"/>
          </p:nvGrpSpPr>
          <p:grpSpPr>
            <a:xfrm>
              <a:off x="879362" y="864673"/>
              <a:ext cx="10333037" cy="762000"/>
              <a:chOff x="879362" y="864673"/>
              <a:chExt cx="10333037" cy="762000"/>
            </a:xfrm>
            <a:grpFill/>
          </p:grpSpPr>
          <p:pic>
            <p:nvPicPr>
              <p:cNvPr id="144" name="Graphic 143">
                <a:extLst>
                  <a:ext uri="{FF2B5EF4-FFF2-40B4-BE49-F238E27FC236}">
                    <a16:creationId xmlns:a16="http://schemas.microsoft.com/office/drawing/2014/main" id="{3CBD9D36-B65C-40D6-BFF8-501C72E3C72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45" name="Graphic 144">
                <a:extLst>
                  <a:ext uri="{FF2B5EF4-FFF2-40B4-BE49-F238E27FC236}">
                    <a16:creationId xmlns:a16="http://schemas.microsoft.com/office/drawing/2014/main" id="{F5D4B857-3C0B-41DA-9CAB-C8D80BECF8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46" name="Graphic 145">
                <a:extLst>
                  <a:ext uri="{FF2B5EF4-FFF2-40B4-BE49-F238E27FC236}">
                    <a16:creationId xmlns:a16="http://schemas.microsoft.com/office/drawing/2014/main" id="{49550783-0628-42FA-9BDD-1EAD538BFEF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47" name="Graphic 146">
                <a:extLst>
                  <a:ext uri="{FF2B5EF4-FFF2-40B4-BE49-F238E27FC236}">
                    <a16:creationId xmlns:a16="http://schemas.microsoft.com/office/drawing/2014/main" id="{F2C7C442-D129-44A4-92A6-D42818761C8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48" name="Graphic 147">
                <a:extLst>
                  <a:ext uri="{FF2B5EF4-FFF2-40B4-BE49-F238E27FC236}">
                    <a16:creationId xmlns:a16="http://schemas.microsoft.com/office/drawing/2014/main" id="{74077DB3-EA67-4AA2-90B9-B655C2941C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49" name="Graphic 148">
                <a:extLst>
                  <a:ext uri="{FF2B5EF4-FFF2-40B4-BE49-F238E27FC236}">
                    <a16:creationId xmlns:a16="http://schemas.microsoft.com/office/drawing/2014/main" id="{4D96D2E9-A485-4598-A105-555ADC29EF7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78" name="Group 77">
              <a:extLst>
                <a:ext uri="{FF2B5EF4-FFF2-40B4-BE49-F238E27FC236}">
                  <a16:creationId xmlns:a16="http://schemas.microsoft.com/office/drawing/2014/main" id="{DCF86BEF-F2F8-485A-90E6-77EC8EB3BACA}"/>
                </a:ext>
              </a:extLst>
            </p:cNvPr>
            <p:cNvGrpSpPr/>
            <p:nvPr userDrawn="1"/>
          </p:nvGrpSpPr>
          <p:grpSpPr>
            <a:xfrm>
              <a:off x="879362" y="2611067"/>
              <a:ext cx="10333037" cy="762000"/>
              <a:chOff x="879362" y="864673"/>
              <a:chExt cx="10333037" cy="762000"/>
            </a:xfrm>
            <a:grpFill/>
          </p:grpSpPr>
          <p:pic>
            <p:nvPicPr>
              <p:cNvPr id="138" name="Graphic 137">
                <a:extLst>
                  <a:ext uri="{FF2B5EF4-FFF2-40B4-BE49-F238E27FC236}">
                    <a16:creationId xmlns:a16="http://schemas.microsoft.com/office/drawing/2014/main" id="{42688B6D-B39E-43EF-9FD3-762E4673954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39" name="Graphic 138">
                <a:extLst>
                  <a:ext uri="{FF2B5EF4-FFF2-40B4-BE49-F238E27FC236}">
                    <a16:creationId xmlns:a16="http://schemas.microsoft.com/office/drawing/2014/main" id="{C1C34BA8-70B2-44C9-87E6-EEC9DB3C61C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40" name="Graphic 139">
                <a:extLst>
                  <a:ext uri="{FF2B5EF4-FFF2-40B4-BE49-F238E27FC236}">
                    <a16:creationId xmlns:a16="http://schemas.microsoft.com/office/drawing/2014/main" id="{97C5EE37-2E3E-45A6-A1E9-D402AC57BB8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41" name="Graphic 140">
                <a:extLst>
                  <a:ext uri="{FF2B5EF4-FFF2-40B4-BE49-F238E27FC236}">
                    <a16:creationId xmlns:a16="http://schemas.microsoft.com/office/drawing/2014/main" id="{DCED52EB-E8B7-4AF0-96D9-4E983C9DE98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42" name="Graphic 141">
                <a:extLst>
                  <a:ext uri="{FF2B5EF4-FFF2-40B4-BE49-F238E27FC236}">
                    <a16:creationId xmlns:a16="http://schemas.microsoft.com/office/drawing/2014/main" id="{71508AEE-6EA0-435D-804F-81971328D59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43" name="Graphic 142">
                <a:extLst>
                  <a:ext uri="{FF2B5EF4-FFF2-40B4-BE49-F238E27FC236}">
                    <a16:creationId xmlns:a16="http://schemas.microsoft.com/office/drawing/2014/main" id="{FB445286-9FA5-401A-BF63-D05303095B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85" name="Group 84">
              <a:extLst>
                <a:ext uri="{FF2B5EF4-FFF2-40B4-BE49-F238E27FC236}">
                  <a16:creationId xmlns:a16="http://schemas.microsoft.com/office/drawing/2014/main" id="{D52AADA9-D87F-4586-9EFB-4A43A480F866}"/>
                </a:ext>
              </a:extLst>
            </p:cNvPr>
            <p:cNvGrpSpPr/>
            <p:nvPr userDrawn="1"/>
          </p:nvGrpSpPr>
          <p:grpSpPr>
            <a:xfrm>
              <a:off x="879362" y="4377460"/>
              <a:ext cx="10333037" cy="762000"/>
              <a:chOff x="879362" y="864673"/>
              <a:chExt cx="10333037" cy="762000"/>
            </a:xfrm>
            <a:grpFill/>
          </p:grpSpPr>
          <p:pic>
            <p:nvPicPr>
              <p:cNvPr id="132" name="Graphic 131">
                <a:extLst>
                  <a:ext uri="{FF2B5EF4-FFF2-40B4-BE49-F238E27FC236}">
                    <a16:creationId xmlns:a16="http://schemas.microsoft.com/office/drawing/2014/main" id="{B54FF9A9-0FA4-4503-994A-76569E159DA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33" name="Graphic 132">
                <a:extLst>
                  <a:ext uri="{FF2B5EF4-FFF2-40B4-BE49-F238E27FC236}">
                    <a16:creationId xmlns:a16="http://schemas.microsoft.com/office/drawing/2014/main" id="{478E384C-064E-4FFE-9E9F-E6E09EF7E2C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34" name="Graphic 133">
                <a:extLst>
                  <a:ext uri="{FF2B5EF4-FFF2-40B4-BE49-F238E27FC236}">
                    <a16:creationId xmlns:a16="http://schemas.microsoft.com/office/drawing/2014/main" id="{D0BB1E5F-22C1-4101-BF65-73DF3FB7EF4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35" name="Graphic 134">
                <a:extLst>
                  <a:ext uri="{FF2B5EF4-FFF2-40B4-BE49-F238E27FC236}">
                    <a16:creationId xmlns:a16="http://schemas.microsoft.com/office/drawing/2014/main" id="{FEE71539-AF46-4B75-8EA2-79E421630C0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36" name="Graphic 135">
                <a:extLst>
                  <a:ext uri="{FF2B5EF4-FFF2-40B4-BE49-F238E27FC236}">
                    <a16:creationId xmlns:a16="http://schemas.microsoft.com/office/drawing/2014/main" id="{5863FB46-2E6A-4104-83F4-D8F22F1F187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37" name="Graphic 136">
                <a:extLst>
                  <a:ext uri="{FF2B5EF4-FFF2-40B4-BE49-F238E27FC236}">
                    <a16:creationId xmlns:a16="http://schemas.microsoft.com/office/drawing/2014/main" id="{A278599D-3509-4171-AAB0-B5BC4FCC78A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86" name="Group 85">
              <a:extLst>
                <a:ext uri="{FF2B5EF4-FFF2-40B4-BE49-F238E27FC236}">
                  <a16:creationId xmlns:a16="http://schemas.microsoft.com/office/drawing/2014/main" id="{9C1A14FB-AE8A-4045-B9D7-27224272FD3E}"/>
                </a:ext>
              </a:extLst>
            </p:cNvPr>
            <p:cNvGrpSpPr/>
            <p:nvPr userDrawn="1"/>
          </p:nvGrpSpPr>
          <p:grpSpPr>
            <a:xfrm>
              <a:off x="879362" y="6096000"/>
              <a:ext cx="10333037" cy="762000"/>
              <a:chOff x="879362" y="864673"/>
              <a:chExt cx="10333037" cy="762000"/>
            </a:xfrm>
            <a:grpFill/>
          </p:grpSpPr>
          <p:pic>
            <p:nvPicPr>
              <p:cNvPr id="94" name="Graphic 93">
                <a:extLst>
                  <a:ext uri="{FF2B5EF4-FFF2-40B4-BE49-F238E27FC236}">
                    <a16:creationId xmlns:a16="http://schemas.microsoft.com/office/drawing/2014/main" id="{B935CB5A-2981-4CCE-808D-8BACEE59AE8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01" name="Graphic 100">
                <a:extLst>
                  <a:ext uri="{FF2B5EF4-FFF2-40B4-BE49-F238E27FC236}">
                    <a16:creationId xmlns:a16="http://schemas.microsoft.com/office/drawing/2014/main" id="{01179973-C799-4713-86B3-8F5EC54C70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09" name="Graphic 108">
                <a:extLst>
                  <a:ext uri="{FF2B5EF4-FFF2-40B4-BE49-F238E27FC236}">
                    <a16:creationId xmlns:a16="http://schemas.microsoft.com/office/drawing/2014/main" id="{C12F1A67-868F-4808-B185-8324387B30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16" name="Graphic 115">
                <a:extLst>
                  <a:ext uri="{FF2B5EF4-FFF2-40B4-BE49-F238E27FC236}">
                    <a16:creationId xmlns:a16="http://schemas.microsoft.com/office/drawing/2014/main" id="{253D0962-92AD-404C-8815-67BB0F2DFB7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24" name="Graphic 123">
                <a:extLst>
                  <a:ext uri="{FF2B5EF4-FFF2-40B4-BE49-F238E27FC236}">
                    <a16:creationId xmlns:a16="http://schemas.microsoft.com/office/drawing/2014/main" id="{AF72A1AC-33BF-4444-B47E-C14FAD096FC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31" name="Graphic 130">
                <a:extLst>
                  <a:ext uri="{FF2B5EF4-FFF2-40B4-BE49-F238E27FC236}">
                    <a16:creationId xmlns:a16="http://schemas.microsoft.com/office/drawing/2014/main" id="{872C260D-B498-481E-997F-48C1E0CA8B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sp>
        <p:nvSpPr>
          <p:cNvPr id="60" name="Text Placeholder 12">
            <a:extLst>
              <a:ext uri="{FF2B5EF4-FFF2-40B4-BE49-F238E27FC236}">
                <a16:creationId xmlns:a16="http://schemas.microsoft.com/office/drawing/2014/main" id="{DE653409-043D-4672-A5C8-54781D68E710}"/>
              </a:ext>
            </a:extLst>
          </p:cNvPr>
          <p:cNvSpPr>
            <a:spLocks noGrp="1"/>
          </p:cNvSpPr>
          <p:nvPr>
            <p:ph type="body" sz="quarter" idx="14" hasCustomPrompt="1"/>
          </p:nvPr>
        </p:nvSpPr>
        <p:spPr>
          <a:xfrm>
            <a:off x="499110" y="2514600"/>
            <a:ext cx="2430780" cy="914400"/>
          </a:xfrm>
          <a:prstGeom prst="rect">
            <a:avLst/>
          </a:prstGeom>
        </p:spPr>
        <p:txBody>
          <a:bodyPr/>
          <a:lstStyle>
            <a:lvl1pPr marL="0" indent="0" algn="ctr">
              <a:buNone/>
              <a:defRPr sz="4800" b="0">
                <a:solidFill>
                  <a:srgbClr val="B31B1B"/>
                </a:solidFill>
                <a:latin typeface="Arial Black" panose="020B0A04020102020204" pitchFamily="34" charset="0"/>
              </a:defRPr>
            </a:lvl1pPr>
          </a:lstStyle>
          <a:p>
            <a:pPr lvl="0"/>
            <a:r>
              <a:rPr lang="en-US" dirty="0"/>
              <a:t>01</a:t>
            </a:r>
          </a:p>
        </p:txBody>
      </p:sp>
      <p:sp>
        <p:nvSpPr>
          <p:cNvPr id="68" name="Slide Number Placeholder 4">
            <a:extLst>
              <a:ext uri="{FF2B5EF4-FFF2-40B4-BE49-F238E27FC236}">
                <a16:creationId xmlns:a16="http://schemas.microsoft.com/office/drawing/2014/main" id="{72A97C3F-9058-4845-8C8C-E5A3D162B687}"/>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71" name="Graphic 70">
            <a:extLst>
              <a:ext uri="{FF2B5EF4-FFF2-40B4-BE49-F238E27FC236}">
                <a16:creationId xmlns:a16="http://schemas.microsoft.com/office/drawing/2014/main" id="{23B40551-5AA4-F64C-A7DE-9D779E4A699D}"/>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11000" y="4933402"/>
            <a:ext cx="226219" cy="1107281"/>
          </a:xfrm>
          <a:prstGeom prst="rect">
            <a:avLst/>
          </a:prstGeom>
        </p:spPr>
      </p:pic>
      <p:sp>
        <p:nvSpPr>
          <p:cNvPr id="63" name="Text Placeholder 8">
            <a:extLst>
              <a:ext uri="{FF2B5EF4-FFF2-40B4-BE49-F238E27FC236}">
                <a16:creationId xmlns:a16="http://schemas.microsoft.com/office/drawing/2014/main" id="{2277FD5F-88E1-4785-8C22-73D4328459F9}"/>
              </a:ext>
            </a:extLst>
          </p:cNvPr>
          <p:cNvSpPr>
            <a:spLocks noGrp="1"/>
          </p:cNvSpPr>
          <p:nvPr>
            <p:ph type="body" sz="quarter" idx="15" hasCustomPrompt="1"/>
          </p:nvPr>
        </p:nvSpPr>
        <p:spPr>
          <a:xfrm>
            <a:off x="879362" y="3789040"/>
            <a:ext cx="8261052" cy="914401"/>
          </a:xfrm>
          <a:prstGeom prst="rect">
            <a:avLst/>
          </a:prstGeom>
        </p:spPr>
        <p:txBody>
          <a:bodyPr/>
          <a:lstStyle>
            <a:lvl1pPr marL="0" indent="0">
              <a:buNone/>
              <a:defRPr sz="3000" b="0">
                <a:solidFill>
                  <a:srgbClr val="B31B1B"/>
                </a:solidFill>
                <a:latin typeface="Arial Black" panose="020B0A04020102020204" pitchFamily="34" charset="0"/>
              </a:defRPr>
            </a:lvl1pPr>
          </a:lstStyle>
          <a:p>
            <a:pPr lvl="0"/>
            <a:r>
              <a:rPr lang="en-US" dirty="0"/>
              <a:t>TITLE HERE</a:t>
            </a:r>
          </a:p>
        </p:txBody>
      </p:sp>
      <p:sp>
        <p:nvSpPr>
          <p:cNvPr id="64" name="Text Placeholder 11">
            <a:extLst>
              <a:ext uri="{FF2B5EF4-FFF2-40B4-BE49-F238E27FC236}">
                <a16:creationId xmlns:a16="http://schemas.microsoft.com/office/drawing/2014/main" id="{45005DDB-877A-4570-A406-C0B6A2E6863F}"/>
              </a:ext>
            </a:extLst>
          </p:cNvPr>
          <p:cNvSpPr>
            <a:spLocks noGrp="1"/>
          </p:cNvSpPr>
          <p:nvPr>
            <p:ph type="body" sz="quarter" idx="16" hasCustomPrompt="1"/>
          </p:nvPr>
        </p:nvSpPr>
        <p:spPr>
          <a:xfrm>
            <a:off x="897442" y="4789888"/>
            <a:ext cx="8242972" cy="1022195"/>
          </a:xfrm>
          <a:prstGeom prst="rect">
            <a:avLst/>
          </a:prstGeom>
        </p:spPr>
        <p:txBody>
          <a:bodyPr/>
          <a:lstStyle>
            <a:lvl1pPr marL="0" indent="0">
              <a:buNone/>
              <a:defRPr sz="2000" b="1">
                <a:solidFill>
                  <a:srgbClr val="B31B1B"/>
                </a:solidFill>
                <a:latin typeface="+mn-lt"/>
              </a:defRPr>
            </a:lvl1pPr>
          </a:lstStyle>
          <a:p>
            <a:pPr lvl="0"/>
            <a:r>
              <a:rPr lang="en-US" dirty="0"/>
              <a:t>Subtext here</a:t>
            </a:r>
          </a:p>
        </p:txBody>
      </p:sp>
      <p:cxnSp>
        <p:nvCxnSpPr>
          <p:cNvPr id="69" name="Straight Connector 68">
            <a:extLst>
              <a:ext uri="{FF2B5EF4-FFF2-40B4-BE49-F238E27FC236}">
                <a16:creationId xmlns:a16="http://schemas.microsoft.com/office/drawing/2014/main" id="{F736FCA2-C6D6-41E3-99E4-023D08E9BC68}"/>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76760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 Text Slide 2">
    <p:bg>
      <p:bgPr>
        <a:solidFill>
          <a:srgbClr val="B31B1B"/>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1F7A3CFC-26E3-4D4C-BD72-ECAAC8AF35AA}"/>
              </a:ext>
            </a:extLst>
          </p:cNvPr>
          <p:cNvGrpSpPr/>
          <p:nvPr userDrawn="1"/>
        </p:nvGrpSpPr>
        <p:grpSpPr>
          <a:xfrm>
            <a:off x="0" y="-7585"/>
            <a:ext cx="12192000" cy="6873170"/>
            <a:chOff x="-11987" y="-15170"/>
            <a:chExt cx="12192000" cy="6873170"/>
          </a:xfrm>
          <a:solidFill>
            <a:srgbClr val="FFFFFF">
              <a:alpha val="10000"/>
            </a:srgbClr>
          </a:solidFill>
        </p:grpSpPr>
        <p:grpSp>
          <p:nvGrpSpPr>
            <p:cNvPr id="13" name="Group 12">
              <a:extLst>
                <a:ext uri="{FF2B5EF4-FFF2-40B4-BE49-F238E27FC236}">
                  <a16:creationId xmlns:a16="http://schemas.microsoft.com/office/drawing/2014/main" id="{70119624-7E64-4B0F-81E7-9EFCC1307F7A}"/>
                </a:ext>
              </a:extLst>
            </p:cNvPr>
            <p:cNvGrpSpPr/>
            <p:nvPr userDrawn="1"/>
          </p:nvGrpSpPr>
          <p:grpSpPr>
            <a:xfrm>
              <a:off x="-11987" y="-15170"/>
              <a:ext cx="12192000" cy="762000"/>
              <a:chOff x="0" y="-15170"/>
              <a:chExt cx="12192000" cy="762000"/>
            </a:xfrm>
            <a:grpFill/>
          </p:grpSpPr>
          <p:pic>
            <p:nvPicPr>
              <p:cNvPr id="67" name="Graphic 66">
                <a:extLst>
                  <a:ext uri="{FF2B5EF4-FFF2-40B4-BE49-F238E27FC236}">
                    <a16:creationId xmlns:a16="http://schemas.microsoft.com/office/drawing/2014/main" id="{D885B92F-C134-42F1-B26A-4C381103201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68" name="Graphic 67">
                <a:extLst>
                  <a:ext uri="{FF2B5EF4-FFF2-40B4-BE49-F238E27FC236}">
                    <a16:creationId xmlns:a16="http://schemas.microsoft.com/office/drawing/2014/main" id="{7E7C4163-398F-42BA-8585-79CEFBEB9CD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69" name="Graphic 68">
                <a:extLst>
                  <a:ext uri="{FF2B5EF4-FFF2-40B4-BE49-F238E27FC236}">
                    <a16:creationId xmlns:a16="http://schemas.microsoft.com/office/drawing/2014/main" id="{FE615AFD-E486-4644-B801-EE774B4E209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70" name="Graphic 69">
                <a:extLst>
                  <a:ext uri="{FF2B5EF4-FFF2-40B4-BE49-F238E27FC236}">
                    <a16:creationId xmlns:a16="http://schemas.microsoft.com/office/drawing/2014/main" id="{C7B1F71A-7EB5-4EB8-8E68-A2CF0F25E7E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71" name="Graphic 70">
                <a:extLst>
                  <a:ext uri="{FF2B5EF4-FFF2-40B4-BE49-F238E27FC236}">
                    <a16:creationId xmlns:a16="http://schemas.microsoft.com/office/drawing/2014/main" id="{FD8E4C6E-86C7-49AA-A28C-2D278EDDB7D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72" name="Graphic 71">
                <a:extLst>
                  <a:ext uri="{FF2B5EF4-FFF2-40B4-BE49-F238E27FC236}">
                    <a16:creationId xmlns:a16="http://schemas.microsoft.com/office/drawing/2014/main" id="{A79CEB3A-CCD6-4E4A-9583-B0252AF01D1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73" name="Graphic 72">
                <a:extLst>
                  <a:ext uri="{FF2B5EF4-FFF2-40B4-BE49-F238E27FC236}">
                    <a16:creationId xmlns:a16="http://schemas.microsoft.com/office/drawing/2014/main" id="{8C4FD4C9-193F-48C2-9EF2-F9678EC4A71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4" name="Group 13">
              <a:extLst>
                <a:ext uri="{FF2B5EF4-FFF2-40B4-BE49-F238E27FC236}">
                  <a16:creationId xmlns:a16="http://schemas.microsoft.com/office/drawing/2014/main" id="{083C6B3F-0DCA-4E57-AEDF-BF2F862D43F9}"/>
                </a:ext>
              </a:extLst>
            </p:cNvPr>
            <p:cNvGrpSpPr/>
            <p:nvPr userDrawn="1"/>
          </p:nvGrpSpPr>
          <p:grpSpPr>
            <a:xfrm>
              <a:off x="-11987" y="1739029"/>
              <a:ext cx="12192000" cy="762000"/>
              <a:chOff x="0" y="-15170"/>
              <a:chExt cx="12192000" cy="762000"/>
            </a:xfrm>
            <a:grpFill/>
          </p:grpSpPr>
          <p:pic>
            <p:nvPicPr>
              <p:cNvPr id="59" name="Graphic 58">
                <a:extLst>
                  <a:ext uri="{FF2B5EF4-FFF2-40B4-BE49-F238E27FC236}">
                    <a16:creationId xmlns:a16="http://schemas.microsoft.com/office/drawing/2014/main" id="{15730E40-2187-4AFB-B55B-DD3AEAFD49B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60" name="Graphic 59">
                <a:extLst>
                  <a:ext uri="{FF2B5EF4-FFF2-40B4-BE49-F238E27FC236}">
                    <a16:creationId xmlns:a16="http://schemas.microsoft.com/office/drawing/2014/main" id="{E3F8183E-C108-4F21-B9C8-B648D4E9F6A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61" name="Graphic 60">
                <a:extLst>
                  <a:ext uri="{FF2B5EF4-FFF2-40B4-BE49-F238E27FC236}">
                    <a16:creationId xmlns:a16="http://schemas.microsoft.com/office/drawing/2014/main" id="{53229A64-2F4C-4C63-BC38-0B667E4634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62" name="Graphic 61">
                <a:extLst>
                  <a:ext uri="{FF2B5EF4-FFF2-40B4-BE49-F238E27FC236}">
                    <a16:creationId xmlns:a16="http://schemas.microsoft.com/office/drawing/2014/main" id="{0416A7DD-A0D0-4D1F-8F5D-FAED6833E11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63" name="Graphic 62">
                <a:extLst>
                  <a:ext uri="{FF2B5EF4-FFF2-40B4-BE49-F238E27FC236}">
                    <a16:creationId xmlns:a16="http://schemas.microsoft.com/office/drawing/2014/main" id="{D95B4C4F-D11D-4406-88C6-F901F25AF6D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65" name="Graphic 64">
                <a:extLst>
                  <a:ext uri="{FF2B5EF4-FFF2-40B4-BE49-F238E27FC236}">
                    <a16:creationId xmlns:a16="http://schemas.microsoft.com/office/drawing/2014/main" id="{C4930ABE-5B10-4E23-A6ED-F31E785DEA9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66" name="Graphic 65">
                <a:extLst>
                  <a:ext uri="{FF2B5EF4-FFF2-40B4-BE49-F238E27FC236}">
                    <a16:creationId xmlns:a16="http://schemas.microsoft.com/office/drawing/2014/main" id="{624076D0-9F8C-40B5-9933-94AD00BCA7E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5" name="Group 14">
              <a:extLst>
                <a:ext uri="{FF2B5EF4-FFF2-40B4-BE49-F238E27FC236}">
                  <a16:creationId xmlns:a16="http://schemas.microsoft.com/office/drawing/2014/main" id="{CA8480D8-9429-4C30-8FEB-A4A1FF3AA802}"/>
                </a:ext>
              </a:extLst>
            </p:cNvPr>
            <p:cNvGrpSpPr/>
            <p:nvPr userDrawn="1"/>
          </p:nvGrpSpPr>
          <p:grpSpPr>
            <a:xfrm>
              <a:off x="-11987" y="3507484"/>
              <a:ext cx="12192000" cy="762000"/>
              <a:chOff x="0" y="-15170"/>
              <a:chExt cx="12192000" cy="762000"/>
            </a:xfrm>
            <a:grpFill/>
          </p:grpSpPr>
          <p:pic>
            <p:nvPicPr>
              <p:cNvPr id="52" name="Graphic 51">
                <a:extLst>
                  <a:ext uri="{FF2B5EF4-FFF2-40B4-BE49-F238E27FC236}">
                    <a16:creationId xmlns:a16="http://schemas.microsoft.com/office/drawing/2014/main" id="{DDA8E379-EA6E-4000-AABC-0AAB6779327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53" name="Graphic 52">
                <a:extLst>
                  <a:ext uri="{FF2B5EF4-FFF2-40B4-BE49-F238E27FC236}">
                    <a16:creationId xmlns:a16="http://schemas.microsoft.com/office/drawing/2014/main" id="{921442B8-3E04-4EAE-BEEF-373B141647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54" name="Graphic 53">
                <a:extLst>
                  <a:ext uri="{FF2B5EF4-FFF2-40B4-BE49-F238E27FC236}">
                    <a16:creationId xmlns:a16="http://schemas.microsoft.com/office/drawing/2014/main" id="{7FB5A02E-47AA-4CC9-94E7-5144840B1D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55" name="Graphic 54">
                <a:extLst>
                  <a:ext uri="{FF2B5EF4-FFF2-40B4-BE49-F238E27FC236}">
                    <a16:creationId xmlns:a16="http://schemas.microsoft.com/office/drawing/2014/main" id="{5DF6AEFD-978E-43B2-975F-A6A7768FB08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56" name="Graphic 55">
                <a:extLst>
                  <a:ext uri="{FF2B5EF4-FFF2-40B4-BE49-F238E27FC236}">
                    <a16:creationId xmlns:a16="http://schemas.microsoft.com/office/drawing/2014/main" id="{F756D363-1BD5-4442-846B-784611606B0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57" name="Graphic 56">
                <a:extLst>
                  <a:ext uri="{FF2B5EF4-FFF2-40B4-BE49-F238E27FC236}">
                    <a16:creationId xmlns:a16="http://schemas.microsoft.com/office/drawing/2014/main" id="{DBB8F1A7-A087-4950-87B0-78B8733D4D7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58" name="Graphic 57">
                <a:extLst>
                  <a:ext uri="{FF2B5EF4-FFF2-40B4-BE49-F238E27FC236}">
                    <a16:creationId xmlns:a16="http://schemas.microsoft.com/office/drawing/2014/main" id="{6559DF1A-1F14-43EA-AC8F-E2B9A2E7BE6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6" name="Group 15">
              <a:extLst>
                <a:ext uri="{FF2B5EF4-FFF2-40B4-BE49-F238E27FC236}">
                  <a16:creationId xmlns:a16="http://schemas.microsoft.com/office/drawing/2014/main" id="{44057D9F-E92F-41A1-9A30-84467C3ADDAB}"/>
                </a:ext>
              </a:extLst>
            </p:cNvPr>
            <p:cNvGrpSpPr/>
            <p:nvPr userDrawn="1"/>
          </p:nvGrpSpPr>
          <p:grpSpPr>
            <a:xfrm>
              <a:off x="-11987" y="5251475"/>
              <a:ext cx="12192000" cy="762000"/>
              <a:chOff x="0" y="-15170"/>
              <a:chExt cx="12192000" cy="762000"/>
            </a:xfrm>
            <a:grpFill/>
          </p:grpSpPr>
          <p:pic>
            <p:nvPicPr>
              <p:cNvPr id="45" name="Graphic 44">
                <a:extLst>
                  <a:ext uri="{FF2B5EF4-FFF2-40B4-BE49-F238E27FC236}">
                    <a16:creationId xmlns:a16="http://schemas.microsoft.com/office/drawing/2014/main" id="{0FEA0A47-562B-4C06-8C66-4054E718EFD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46" name="Graphic 45">
                <a:extLst>
                  <a:ext uri="{FF2B5EF4-FFF2-40B4-BE49-F238E27FC236}">
                    <a16:creationId xmlns:a16="http://schemas.microsoft.com/office/drawing/2014/main" id="{05DC8E3D-0982-422C-A70A-58614FA2E5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47" name="Graphic 46">
                <a:extLst>
                  <a:ext uri="{FF2B5EF4-FFF2-40B4-BE49-F238E27FC236}">
                    <a16:creationId xmlns:a16="http://schemas.microsoft.com/office/drawing/2014/main" id="{A883B990-4C73-4881-94D6-D6D72A4F30B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48" name="Graphic 47">
                <a:extLst>
                  <a:ext uri="{FF2B5EF4-FFF2-40B4-BE49-F238E27FC236}">
                    <a16:creationId xmlns:a16="http://schemas.microsoft.com/office/drawing/2014/main" id="{FF63B475-7FD0-486B-9D39-CBECE0BC925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49" name="Graphic 48">
                <a:extLst>
                  <a:ext uri="{FF2B5EF4-FFF2-40B4-BE49-F238E27FC236}">
                    <a16:creationId xmlns:a16="http://schemas.microsoft.com/office/drawing/2014/main" id="{BB5EB42E-B7C3-4C82-BBF0-F0F090B4095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50" name="Graphic 49">
                <a:extLst>
                  <a:ext uri="{FF2B5EF4-FFF2-40B4-BE49-F238E27FC236}">
                    <a16:creationId xmlns:a16="http://schemas.microsoft.com/office/drawing/2014/main" id="{3971A074-1191-4EA6-B750-03A7519B074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51" name="Graphic 50">
                <a:extLst>
                  <a:ext uri="{FF2B5EF4-FFF2-40B4-BE49-F238E27FC236}">
                    <a16:creationId xmlns:a16="http://schemas.microsoft.com/office/drawing/2014/main" id="{8F0DF59F-D03B-45C3-AA3C-EED02472F60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7" name="Group 16">
              <a:extLst>
                <a:ext uri="{FF2B5EF4-FFF2-40B4-BE49-F238E27FC236}">
                  <a16:creationId xmlns:a16="http://schemas.microsoft.com/office/drawing/2014/main" id="{8E0D99E8-2293-43DE-8F70-9ABBC359E38A}"/>
                </a:ext>
              </a:extLst>
            </p:cNvPr>
            <p:cNvGrpSpPr/>
            <p:nvPr userDrawn="1"/>
          </p:nvGrpSpPr>
          <p:grpSpPr>
            <a:xfrm>
              <a:off x="879362" y="864673"/>
              <a:ext cx="10333037" cy="762000"/>
              <a:chOff x="879362" y="864673"/>
              <a:chExt cx="10333037" cy="762000"/>
            </a:xfrm>
            <a:grpFill/>
          </p:grpSpPr>
          <p:pic>
            <p:nvPicPr>
              <p:cNvPr id="39" name="Graphic 38">
                <a:extLst>
                  <a:ext uri="{FF2B5EF4-FFF2-40B4-BE49-F238E27FC236}">
                    <a16:creationId xmlns:a16="http://schemas.microsoft.com/office/drawing/2014/main" id="{9B767919-715C-46A9-8750-42C43DA4956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40" name="Graphic 39">
                <a:extLst>
                  <a:ext uri="{FF2B5EF4-FFF2-40B4-BE49-F238E27FC236}">
                    <a16:creationId xmlns:a16="http://schemas.microsoft.com/office/drawing/2014/main" id="{E354A17A-9239-499E-90E9-926B82D08A7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41" name="Graphic 40">
                <a:extLst>
                  <a:ext uri="{FF2B5EF4-FFF2-40B4-BE49-F238E27FC236}">
                    <a16:creationId xmlns:a16="http://schemas.microsoft.com/office/drawing/2014/main" id="{DC558D0D-49AC-4F91-AFCB-705FCDCAA4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42" name="Graphic 41">
                <a:extLst>
                  <a:ext uri="{FF2B5EF4-FFF2-40B4-BE49-F238E27FC236}">
                    <a16:creationId xmlns:a16="http://schemas.microsoft.com/office/drawing/2014/main" id="{18501137-C19E-48D6-BEE7-273F60A1A00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43" name="Graphic 42">
                <a:extLst>
                  <a:ext uri="{FF2B5EF4-FFF2-40B4-BE49-F238E27FC236}">
                    <a16:creationId xmlns:a16="http://schemas.microsoft.com/office/drawing/2014/main" id="{7E9F35B6-F099-406A-96B7-97FF5C6ED4F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44" name="Graphic 43">
                <a:extLst>
                  <a:ext uri="{FF2B5EF4-FFF2-40B4-BE49-F238E27FC236}">
                    <a16:creationId xmlns:a16="http://schemas.microsoft.com/office/drawing/2014/main" id="{85C60AE8-B415-48CD-B4D6-91969203BB3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18" name="Group 17">
              <a:extLst>
                <a:ext uri="{FF2B5EF4-FFF2-40B4-BE49-F238E27FC236}">
                  <a16:creationId xmlns:a16="http://schemas.microsoft.com/office/drawing/2014/main" id="{16694932-09A3-4CDB-BBC7-37FC68577E78}"/>
                </a:ext>
              </a:extLst>
            </p:cNvPr>
            <p:cNvGrpSpPr/>
            <p:nvPr userDrawn="1"/>
          </p:nvGrpSpPr>
          <p:grpSpPr>
            <a:xfrm>
              <a:off x="879362" y="2611067"/>
              <a:ext cx="10333037" cy="762000"/>
              <a:chOff x="879362" y="864673"/>
              <a:chExt cx="10333037" cy="762000"/>
            </a:xfrm>
            <a:grpFill/>
          </p:grpSpPr>
          <p:pic>
            <p:nvPicPr>
              <p:cNvPr id="33" name="Graphic 32">
                <a:extLst>
                  <a:ext uri="{FF2B5EF4-FFF2-40B4-BE49-F238E27FC236}">
                    <a16:creationId xmlns:a16="http://schemas.microsoft.com/office/drawing/2014/main" id="{0DE7FFC4-4BFC-470E-BB40-3F174A1E64F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34" name="Graphic 33">
                <a:extLst>
                  <a:ext uri="{FF2B5EF4-FFF2-40B4-BE49-F238E27FC236}">
                    <a16:creationId xmlns:a16="http://schemas.microsoft.com/office/drawing/2014/main" id="{5CD2E200-873A-4251-ABEB-B78E708E6FC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35" name="Graphic 34">
                <a:extLst>
                  <a:ext uri="{FF2B5EF4-FFF2-40B4-BE49-F238E27FC236}">
                    <a16:creationId xmlns:a16="http://schemas.microsoft.com/office/drawing/2014/main" id="{A7B48271-9A6A-4A3A-AB4C-15AA3C436D7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36" name="Graphic 35">
                <a:extLst>
                  <a:ext uri="{FF2B5EF4-FFF2-40B4-BE49-F238E27FC236}">
                    <a16:creationId xmlns:a16="http://schemas.microsoft.com/office/drawing/2014/main" id="{E83DCD35-9431-4D20-95AD-3DD42CE4545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37" name="Graphic 36">
                <a:extLst>
                  <a:ext uri="{FF2B5EF4-FFF2-40B4-BE49-F238E27FC236}">
                    <a16:creationId xmlns:a16="http://schemas.microsoft.com/office/drawing/2014/main" id="{E4D1E700-97E3-46AE-ADF3-B42CD999E5A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38" name="Graphic 37">
                <a:extLst>
                  <a:ext uri="{FF2B5EF4-FFF2-40B4-BE49-F238E27FC236}">
                    <a16:creationId xmlns:a16="http://schemas.microsoft.com/office/drawing/2014/main" id="{EDA5E2B3-FC7A-4536-AD56-5620826FA17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19" name="Group 18">
              <a:extLst>
                <a:ext uri="{FF2B5EF4-FFF2-40B4-BE49-F238E27FC236}">
                  <a16:creationId xmlns:a16="http://schemas.microsoft.com/office/drawing/2014/main" id="{21DC799F-FD60-4BE1-8760-1FEE355DA49F}"/>
                </a:ext>
              </a:extLst>
            </p:cNvPr>
            <p:cNvGrpSpPr/>
            <p:nvPr userDrawn="1"/>
          </p:nvGrpSpPr>
          <p:grpSpPr>
            <a:xfrm>
              <a:off x="879362" y="4377460"/>
              <a:ext cx="10333037" cy="762000"/>
              <a:chOff x="879362" y="864673"/>
              <a:chExt cx="10333037" cy="762000"/>
            </a:xfrm>
            <a:grpFill/>
          </p:grpSpPr>
          <p:pic>
            <p:nvPicPr>
              <p:cNvPr id="27" name="Graphic 26">
                <a:extLst>
                  <a:ext uri="{FF2B5EF4-FFF2-40B4-BE49-F238E27FC236}">
                    <a16:creationId xmlns:a16="http://schemas.microsoft.com/office/drawing/2014/main" id="{87E3A8F0-1010-4F1B-B1B8-94149075F07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28" name="Graphic 27">
                <a:extLst>
                  <a:ext uri="{FF2B5EF4-FFF2-40B4-BE49-F238E27FC236}">
                    <a16:creationId xmlns:a16="http://schemas.microsoft.com/office/drawing/2014/main" id="{49F47808-C45F-45C1-A950-91C54F03D4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29" name="Graphic 28">
                <a:extLst>
                  <a:ext uri="{FF2B5EF4-FFF2-40B4-BE49-F238E27FC236}">
                    <a16:creationId xmlns:a16="http://schemas.microsoft.com/office/drawing/2014/main" id="{4846DA8A-CB09-426F-B83F-5C0DF35F33D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30" name="Graphic 29">
                <a:extLst>
                  <a:ext uri="{FF2B5EF4-FFF2-40B4-BE49-F238E27FC236}">
                    <a16:creationId xmlns:a16="http://schemas.microsoft.com/office/drawing/2014/main" id="{228C1A0D-F352-4434-B307-36010D86C72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31" name="Graphic 30">
                <a:extLst>
                  <a:ext uri="{FF2B5EF4-FFF2-40B4-BE49-F238E27FC236}">
                    <a16:creationId xmlns:a16="http://schemas.microsoft.com/office/drawing/2014/main" id="{0D6D0106-F01E-41AF-A6BD-8A9B7BA6D3B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32" name="Graphic 31">
                <a:extLst>
                  <a:ext uri="{FF2B5EF4-FFF2-40B4-BE49-F238E27FC236}">
                    <a16:creationId xmlns:a16="http://schemas.microsoft.com/office/drawing/2014/main" id="{65C1379C-59A2-4C3A-BFD7-806551D2C16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20" name="Group 19">
              <a:extLst>
                <a:ext uri="{FF2B5EF4-FFF2-40B4-BE49-F238E27FC236}">
                  <a16:creationId xmlns:a16="http://schemas.microsoft.com/office/drawing/2014/main" id="{9C80B818-7B78-4061-8AD6-074D6DFFC9EE}"/>
                </a:ext>
              </a:extLst>
            </p:cNvPr>
            <p:cNvGrpSpPr/>
            <p:nvPr userDrawn="1"/>
          </p:nvGrpSpPr>
          <p:grpSpPr>
            <a:xfrm>
              <a:off x="879362" y="6096000"/>
              <a:ext cx="10333037" cy="762000"/>
              <a:chOff x="879362" y="864673"/>
              <a:chExt cx="10333037" cy="762000"/>
            </a:xfrm>
            <a:grpFill/>
          </p:grpSpPr>
          <p:pic>
            <p:nvPicPr>
              <p:cNvPr id="21" name="Graphic 20">
                <a:extLst>
                  <a:ext uri="{FF2B5EF4-FFF2-40B4-BE49-F238E27FC236}">
                    <a16:creationId xmlns:a16="http://schemas.microsoft.com/office/drawing/2014/main" id="{728CBB01-FD57-4961-AEA2-1665BC514C7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22" name="Graphic 21">
                <a:extLst>
                  <a:ext uri="{FF2B5EF4-FFF2-40B4-BE49-F238E27FC236}">
                    <a16:creationId xmlns:a16="http://schemas.microsoft.com/office/drawing/2014/main" id="{9C737319-6156-4036-B6D4-86BD101A3D9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23" name="Graphic 22">
                <a:extLst>
                  <a:ext uri="{FF2B5EF4-FFF2-40B4-BE49-F238E27FC236}">
                    <a16:creationId xmlns:a16="http://schemas.microsoft.com/office/drawing/2014/main" id="{96BC3928-623D-46C1-8599-89AB8C5E863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24" name="Graphic 23">
                <a:extLst>
                  <a:ext uri="{FF2B5EF4-FFF2-40B4-BE49-F238E27FC236}">
                    <a16:creationId xmlns:a16="http://schemas.microsoft.com/office/drawing/2014/main" id="{978B74D0-21C0-4734-A54A-E8E107C7EE0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25" name="Graphic 24">
                <a:extLst>
                  <a:ext uri="{FF2B5EF4-FFF2-40B4-BE49-F238E27FC236}">
                    <a16:creationId xmlns:a16="http://schemas.microsoft.com/office/drawing/2014/main" id="{D4C36549-32DF-4D78-B43D-890EB6822E4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26" name="Graphic 25">
                <a:extLst>
                  <a:ext uri="{FF2B5EF4-FFF2-40B4-BE49-F238E27FC236}">
                    <a16:creationId xmlns:a16="http://schemas.microsoft.com/office/drawing/2014/main" id="{FB10D3F4-C2CF-40FD-B924-3A3BA0CFFCF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sp>
        <p:nvSpPr>
          <p:cNvPr id="10" name="Title 1">
            <a:extLst>
              <a:ext uri="{FF2B5EF4-FFF2-40B4-BE49-F238E27FC236}">
                <a16:creationId xmlns:a16="http://schemas.microsoft.com/office/drawing/2014/main" id="{2B34DFFF-A7F6-9E42-9268-5D1EA4906E89}"/>
              </a:ext>
            </a:extLst>
          </p:cNvPr>
          <p:cNvSpPr>
            <a:spLocks noGrp="1"/>
          </p:cNvSpPr>
          <p:nvPr>
            <p:ph type="title" hasCustomPrompt="1"/>
          </p:nvPr>
        </p:nvSpPr>
        <p:spPr>
          <a:xfrm>
            <a:off x="771525" y="2571750"/>
            <a:ext cx="10648950" cy="1714500"/>
          </a:xfrm>
          <a:prstGeom prst="rect">
            <a:avLst/>
          </a:prstGeom>
        </p:spPr>
        <p:txBody>
          <a:bodyPr anchor="ctr"/>
          <a:lstStyle>
            <a:lvl1pPr algn="ctr">
              <a:lnSpc>
                <a:spcPct val="100000"/>
              </a:lnSpc>
              <a:defRPr sz="3600" b="0">
                <a:solidFill>
                  <a:srgbClr val="FFFFFF"/>
                </a:solidFill>
                <a:latin typeface="Arial Black" panose="020B0A04020102020204" pitchFamily="34" charset="0"/>
              </a:defRPr>
            </a:lvl1pPr>
          </a:lstStyle>
          <a:p>
            <a:r>
              <a:rPr lang="en-US" dirty="0"/>
              <a:t>CLICK TO EDIT MASTER TITLE STYLE</a:t>
            </a:r>
          </a:p>
        </p:txBody>
      </p:sp>
      <p:sp>
        <p:nvSpPr>
          <p:cNvPr id="7" name="Slide Number Placeholder 4">
            <a:extLst>
              <a:ext uri="{FF2B5EF4-FFF2-40B4-BE49-F238E27FC236}">
                <a16:creationId xmlns:a16="http://schemas.microsoft.com/office/drawing/2014/main" id="{DE0020E7-8F31-014C-B4B8-3F5105CB6371}"/>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8" name="Graphic 7">
            <a:extLst>
              <a:ext uri="{FF2B5EF4-FFF2-40B4-BE49-F238E27FC236}">
                <a16:creationId xmlns:a16="http://schemas.microsoft.com/office/drawing/2014/main" id="{F7C0B422-E65B-854A-82C9-E47738C4CE6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23032" y="4942723"/>
            <a:ext cx="226219" cy="1095375"/>
          </a:xfrm>
          <a:prstGeom prst="rect">
            <a:avLst/>
          </a:prstGeom>
        </p:spPr>
      </p:pic>
      <p:cxnSp>
        <p:nvCxnSpPr>
          <p:cNvPr id="74" name="Straight Connector 73">
            <a:extLst>
              <a:ext uri="{FF2B5EF4-FFF2-40B4-BE49-F238E27FC236}">
                <a16:creationId xmlns:a16="http://schemas.microsoft.com/office/drawing/2014/main" id="{1980822F-DBA6-4422-963F-DCAC874071F2}"/>
              </a:ext>
            </a:extLst>
          </p:cNvPr>
          <p:cNvCxnSpPr/>
          <p:nvPr userDrawn="1"/>
        </p:nvCxnSpPr>
        <p:spPr>
          <a:xfrm>
            <a:off x="11734800" y="6172200"/>
            <a:ext cx="381000" cy="0"/>
          </a:xfrm>
          <a:prstGeom prst="line">
            <a:avLst/>
          </a:prstGeom>
          <a:ln w="63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58667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Sub Text Slide 3">
    <p:bg>
      <p:bgPr>
        <a:solidFill>
          <a:srgbClr val="000000">
            <a:alpha val="13000"/>
          </a:srgbClr>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3D6D78D7-7B6F-45A4-897B-3FC06F84F4AE}"/>
              </a:ext>
            </a:extLst>
          </p:cNvPr>
          <p:cNvGrpSpPr/>
          <p:nvPr userDrawn="1"/>
        </p:nvGrpSpPr>
        <p:grpSpPr>
          <a:xfrm>
            <a:off x="0" y="-7585"/>
            <a:ext cx="12192000" cy="6873170"/>
            <a:chOff x="-11987" y="-15170"/>
            <a:chExt cx="12192000" cy="6873170"/>
          </a:xfrm>
          <a:solidFill>
            <a:srgbClr val="FFFFFF">
              <a:alpha val="30000"/>
            </a:srgbClr>
          </a:solidFill>
        </p:grpSpPr>
        <p:grpSp>
          <p:nvGrpSpPr>
            <p:cNvPr id="73" name="Group 72">
              <a:extLst>
                <a:ext uri="{FF2B5EF4-FFF2-40B4-BE49-F238E27FC236}">
                  <a16:creationId xmlns:a16="http://schemas.microsoft.com/office/drawing/2014/main" id="{BD6469A3-81EC-44C2-A837-F3CA36EAB2B7}"/>
                </a:ext>
              </a:extLst>
            </p:cNvPr>
            <p:cNvGrpSpPr/>
            <p:nvPr userDrawn="1"/>
          </p:nvGrpSpPr>
          <p:grpSpPr>
            <a:xfrm>
              <a:off x="-11987" y="-15170"/>
              <a:ext cx="12192000" cy="762000"/>
              <a:chOff x="0" y="-15170"/>
              <a:chExt cx="12192000" cy="762000"/>
            </a:xfrm>
            <a:grpFill/>
          </p:grpSpPr>
          <p:pic>
            <p:nvPicPr>
              <p:cNvPr id="178" name="Graphic 177">
                <a:extLst>
                  <a:ext uri="{FF2B5EF4-FFF2-40B4-BE49-F238E27FC236}">
                    <a16:creationId xmlns:a16="http://schemas.microsoft.com/office/drawing/2014/main" id="{C709E0C3-F69D-4906-85BB-6AFE532DA1A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79" name="Graphic 178">
                <a:extLst>
                  <a:ext uri="{FF2B5EF4-FFF2-40B4-BE49-F238E27FC236}">
                    <a16:creationId xmlns:a16="http://schemas.microsoft.com/office/drawing/2014/main" id="{06CEB6C7-5DB0-497C-97DA-F5E2C8B5A91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80" name="Graphic 179">
                <a:extLst>
                  <a:ext uri="{FF2B5EF4-FFF2-40B4-BE49-F238E27FC236}">
                    <a16:creationId xmlns:a16="http://schemas.microsoft.com/office/drawing/2014/main" id="{93446ED8-E12D-4CBA-BED5-B2977A01C1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81" name="Graphic 180">
                <a:extLst>
                  <a:ext uri="{FF2B5EF4-FFF2-40B4-BE49-F238E27FC236}">
                    <a16:creationId xmlns:a16="http://schemas.microsoft.com/office/drawing/2014/main" id="{34E7F1B8-0587-445F-9846-6A44CB8AB60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82" name="Graphic 181">
                <a:extLst>
                  <a:ext uri="{FF2B5EF4-FFF2-40B4-BE49-F238E27FC236}">
                    <a16:creationId xmlns:a16="http://schemas.microsoft.com/office/drawing/2014/main" id="{B5CED85F-ACA7-4D34-AF61-87018B3BC8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83" name="Graphic 182">
                <a:extLst>
                  <a:ext uri="{FF2B5EF4-FFF2-40B4-BE49-F238E27FC236}">
                    <a16:creationId xmlns:a16="http://schemas.microsoft.com/office/drawing/2014/main" id="{18CE044D-E0DB-448B-A146-70AA136696B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84" name="Graphic 183">
                <a:extLst>
                  <a:ext uri="{FF2B5EF4-FFF2-40B4-BE49-F238E27FC236}">
                    <a16:creationId xmlns:a16="http://schemas.microsoft.com/office/drawing/2014/main" id="{C8F75C0C-5239-4792-9646-C1C250FC3BD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4" name="Group 73">
              <a:extLst>
                <a:ext uri="{FF2B5EF4-FFF2-40B4-BE49-F238E27FC236}">
                  <a16:creationId xmlns:a16="http://schemas.microsoft.com/office/drawing/2014/main" id="{772694D1-C0C8-404B-B708-91466B5723C8}"/>
                </a:ext>
              </a:extLst>
            </p:cNvPr>
            <p:cNvGrpSpPr/>
            <p:nvPr userDrawn="1"/>
          </p:nvGrpSpPr>
          <p:grpSpPr>
            <a:xfrm>
              <a:off x="-11987" y="1739029"/>
              <a:ext cx="12192000" cy="762000"/>
              <a:chOff x="0" y="-15170"/>
              <a:chExt cx="12192000" cy="762000"/>
            </a:xfrm>
            <a:grpFill/>
          </p:grpSpPr>
          <p:pic>
            <p:nvPicPr>
              <p:cNvPr id="171" name="Graphic 170">
                <a:extLst>
                  <a:ext uri="{FF2B5EF4-FFF2-40B4-BE49-F238E27FC236}">
                    <a16:creationId xmlns:a16="http://schemas.microsoft.com/office/drawing/2014/main" id="{E4F0C830-E82D-4AA7-BFA3-24C72EA13CC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72" name="Graphic 171">
                <a:extLst>
                  <a:ext uri="{FF2B5EF4-FFF2-40B4-BE49-F238E27FC236}">
                    <a16:creationId xmlns:a16="http://schemas.microsoft.com/office/drawing/2014/main" id="{52D118EE-393D-4880-B9E6-4D6DF992F73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73" name="Graphic 172">
                <a:extLst>
                  <a:ext uri="{FF2B5EF4-FFF2-40B4-BE49-F238E27FC236}">
                    <a16:creationId xmlns:a16="http://schemas.microsoft.com/office/drawing/2014/main" id="{3BCC5417-D16C-4947-9C0F-AA74E244821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74" name="Graphic 173">
                <a:extLst>
                  <a:ext uri="{FF2B5EF4-FFF2-40B4-BE49-F238E27FC236}">
                    <a16:creationId xmlns:a16="http://schemas.microsoft.com/office/drawing/2014/main" id="{3F4E4ABC-CAA6-48D6-9C0C-9C1F8D2743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75" name="Graphic 174">
                <a:extLst>
                  <a:ext uri="{FF2B5EF4-FFF2-40B4-BE49-F238E27FC236}">
                    <a16:creationId xmlns:a16="http://schemas.microsoft.com/office/drawing/2014/main" id="{F245ACE1-7F15-48D5-BD37-53BFEAF10ED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76" name="Graphic 175">
                <a:extLst>
                  <a:ext uri="{FF2B5EF4-FFF2-40B4-BE49-F238E27FC236}">
                    <a16:creationId xmlns:a16="http://schemas.microsoft.com/office/drawing/2014/main" id="{4DF30851-68D7-4BFC-8B6F-C182B896D74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77" name="Graphic 176">
                <a:extLst>
                  <a:ext uri="{FF2B5EF4-FFF2-40B4-BE49-F238E27FC236}">
                    <a16:creationId xmlns:a16="http://schemas.microsoft.com/office/drawing/2014/main" id="{112FCA0D-5B5C-4108-92ED-ADB5E9D29E8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5" name="Group 74">
              <a:extLst>
                <a:ext uri="{FF2B5EF4-FFF2-40B4-BE49-F238E27FC236}">
                  <a16:creationId xmlns:a16="http://schemas.microsoft.com/office/drawing/2014/main" id="{A3E3B674-15F9-4DCF-91E4-25FB9D9C6976}"/>
                </a:ext>
              </a:extLst>
            </p:cNvPr>
            <p:cNvGrpSpPr/>
            <p:nvPr userDrawn="1"/>
          </p:nvGrpSpPr>
          <p:grpSpPr>
            <a:xfrm>
              <a:off x="-11987" y="3507484"/>
              <a:ext cx="12192000" cy="762000"/>
              <a:chOff x="0" y="-15170"/>
              <a:chExt cx="12192000" cy="762000"/>
            </a:xfrm>
            <a:grpFill/>
          </p:grpSpPr>
          <p:pic>
            <p:nvPicPr>
              <p:cNvPr id="164" name="Graphic 163">
                <a:extLst>
                  <a:ext uri="{FF2B5EF4-FFF2-40B4-BE49-F238E27FC236}">
                    <a16:creationId xmlns:a16="http://schemas.microsoft.com/office/drawing/2014/main" id="{82176D80-191F-4041-B0F9-D518569541A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65" name="Graphic 164">
                <a:extLst>
                  <a:ext uri="{FF2B5EF4-FFF2-40B4-BE49-F238E27FC236}">
                    <a16:creationId xmlns:a16="http://schemas.microsoft.com/office/drawing/2014/main" id="{5078EAC2-921D-4142-A209-A94810ADD92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66" name="Graphic 165">
                <a:extLst>
                  <a:ext uri="{FF2B5EF4-FFF2-40B4-BE49-F238E27FC236}">
                    <a16:creationId xmlns:a16="http://schemas.microsoft.com/office/drawing/2014/main" id="{F47DE630-802A-4B3C-9076-E22A4338FA8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67" name="Graphic 166">
                <a:extLst>
                  <a:ext uri="{FF2B5EF4-FFF2-40B4-BE49-F238E27FC236}">
                    <a16:creationId xmlns:a16="http://schemas.microsoft.com/office/drawing/2014/main" id="{9ECDAC7E-A2C0-451C-976D-098E7FF56CA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68" name="Graphic 167">
                <a:extLst>
                  <a:ext uri="{FF2B5EF4-FFF2-40B4-BE49-F238E27FC236}">
                    <a16:creationId xmlns:a16="http://schemas.microsoft.com/office/drawing/2014/main" id="{7B978A1B-295A-405B-B172-3B05E8534F3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69" name="Graphic 168">
                <a:extLst>
                  <a:ext uri="{FF2B5EF4-FFF2-40B4-BE49-F238E27FC236}">
                    <a16:creationId xmlns:a16="http://schemas.microsoft.com/office/drawing/2014/main" id="{EBB19D93-96B3-4E3C-BEF3-E8C75073987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70" name="Graphic 169">
                <a:extLst>
                  <a:ext uri="{FF2B5EF4-FFF2-40B4-BE49-F238E27FC236}">
                    <a16:creationId xmlns:a16="http://schemas.microsoft.com/office/drawing/2014/main" id="{EBD5B3B4-E199-42C1-B6C7-8A0E7E39C46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7" name="Group 76">
              <a:extLst>
                <a:ext uri="{FF2B5EF4-FFF2-40B4-BE49-F238E27FC236}">
                  <a16:creationId xmlns:a16="http://schemas.microsoft.com/office/drawing/2014/main" id="{033A909C-2593-4871-849D-527F9D2C3736}"/>
                </a:ext>
              </a:extLst>
            </p:cNvPr>
            <p:cNvGrpSpPr/>
            <p:nvPr userDrawn="1"/>
          </p:nvGrpSpPr>
          <p:grpSpPr>
            <a:xfrm>
              <a:off x="-11987" y="5251475"/>
              <a:ext cx="12192000" cy="762000"/>
              <a:chOff x="0" y="-15170"/>
              <a:chExt cx="12192000" cy="762000"/>
            </a:xfrm>
            <a:grpFill/>
          </p:grpSpPr>
          <p:pic>
            <p:nvPicPr>
              <p:cNvPr id="157" name="Graphic 156">
                <a:extLst>
                  <a:ext uri="{FF2B5EF4-FFF2-40B4-BE49-F238E27FC236}">
                    <a16:creationId xmlns:a16="http://schemas.microsoft.com/office/drawing/2014/main" id="{2F6AC0C4-4EA4-471F-B378-201727AC991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58" name="Graphic 157">
                <a:extLst>
                  <a:ext uri="{FF2B5EF4-FFF2-40B4-BE49-F238E27FC236}">
                    <a16:creationId xmlns:a16="http://schemas.microsoft.com/office/drawing/2014/main" id="{C1FF9EED-8351-4A3F-8CF1-4B83B96B4A2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59" name="Graphic 158">
                <a:extLst>
                  <a:ext uri="{FF2B5EF4-FFF2-40B4-BE49-F238E27FC236}">
                    <a16:creationId xmlns:a16="http://schemas.microsoft.com/office/drawing/2014/main" id="{FA9A3D5D-F4B1-4F0B-A77A-008D11E68C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60" name="Graphic 159">
                <a:extLst>
                  <a:ext uri="{FF2B5EF4-FFF2-40B4-BE49-F238E27FC236}">
                    <a16:creationId xmlns:a16="http://schemas.microsoft.com/office/drawing/2014/main" id="{0D439987-2400-4E4E-BBC6-1B0F684E9A5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61" name="Graphic 160">
                <a:extLst>
                  <a:ext uri="{FF2B5EF4-FFF2-40B4-BE49-F238E27FC236}">
                    <a16:creationId xmlns:a16="http://schemas.microsoft.com/office/drawing/2014/main" id="{7D024E29-B017-4079-BF60-3F41FD1ACAF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62" name="Graphic 161">
                <a:extLst>
                  <a:ext uri="{FF2B5EF4-FFF2-40B4-BE49-F238E27FC236}">
                    <a16:creationId xmlns:a16="http://schemas.microsoft.com/office/drawing/2014/main" id="{89D5FF35-98D6-4447-A627-4E9CC1AF5CD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63" name="Graphic 162">
                <a:extLst>
                  <a:ext uri="{FF2B5EF4-FFF2-40B4-BE49-F238E27FC236}">
                    <a16:creationId xmlns:a16="http://schemas.microsoft.com/office/drawing/2014/main" id="{1B78BEE7-5964-4DB3-8CBB-026C89C5C1D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8" name="Group 77">
              <a:extLst>
                <a:ext uri="{FF2B5EF4-FFF2-40B4-BE49-F238E27FC236}">
                  <a16:creationId xmlns:a16="http://schemas.microsoft.com/office/drawing/2014/main" id="{D89A0CB2-DE70-47FF-AF94-7BE34FF61C3F}"/>
                </a:ext>
              </a:extLst>
            </p:cNvPr>
            <p:cNvGrpSpPr/>
            <p:nvPr userDrawn="1"/>
          </p:nvGrpSpPr>
          <p:grpSpPr>
            <a:xfrm>
              <a:off x="879362" y="864673"/>
              <a:ext cx="10333037" cy="762000"/>
              <a:chOff x="879362" y="864673"/>
              <a:chExt cx="10333037" cy="762000"/>
            </a:xfrm>
            <a:grpFill/>
          </p:grpSpPr>
          <p:pic>
            <p:nvPicPr>
              <p:cNvPr id="151" name="Graphic 150">
                <a:extLst>
                  <a:ext uri="{FF2B5EF4-FFF2-40B4-BE49-F238E27FC236}">
                    <a16:creationId xmlns:a16="http://schemas.microsoft.com/office/drawing/2014/main" id="{E5AE0753-08AB-4543-86DF-D88BD375B5B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52" name="Graphic 151">
                <a:extLst>
                  <a:ext uri="{FF2B5EF4-FFF2-40B4-BE49-F238E27FC236}">
                    <a16:creationId xmlns:a16="http://schemas.microsoft.com/office/drawing/2014/main" id="{E1FEF29C-AF65-44E0-A139-0C1492CE412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53" name="Graphic 152">
                <a:extLst>
                  <a:ext uri="{FF2B5EF4-FFF2-40B4-BE49-F238E27FC236}">
                    <a16:creationId xmlns:a16="http://schemas.microsoft.com/office/drawing/2014/main" id="{D54B2CDF-A191-40E0-B1A2-3AB48A6F4B1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54" name="Graphic 153">
                <a:extLst>
                  <a:ext uri="{FF2B5EF4-FFF2-40B4-BE49-F238E27FC236}">
                    <a16:creationId xmlns:a16="http://schemas.microsoft.com/office/drawing/2014/main" id="{DE719044-CC44-44E1-A39D-2EC6EB8AE1A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55" name="Graphic 154">
                <a:extLst>
                  <a:ext uri="{FF2B5EF4-FFF2-40B4-BE49-F238E27FC236}">
                    <a16:creationId xmlns:a16="http://schemas.microsoft.com/office/drawing/2014/main" id="{3C380575-5E99-49F5-893F-622058FCDBC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56" name="Graphic 155">
                <a:extLst>
                  <a:ext uri="{FF2B5EF4-FFF2-40B4-BE49-F238E27FC236}">
                    <a16:creationId xmlns:a16="http://schemas.microsoft.com/office/drawing/2014/main" id="{D5B415E8-E04C-4AA6-B34F-D93EC9151BD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85" name="Group 84">
              <a:extLst>
                <a:ext uri="{FF2B5EF4-FFF2-40B4-BE49-F238E27FC236}">
                  <a16:creationId xmlns:a16="http://schemas.microsoft.com/office/drawing/2014/main" id="{C93FD099-7CE2-4427-9530-95D999B9598D}"/>
                </a:ext>
              </a:extLst>
            </p:cNvPr>
            <p:cNvGrpSpPr/>
            <p:nvPr userDrawn="1"/>
          </p:nvGrpSpPr>
          <p:grpSpPr>
            <a:xfrm>
              <a:off x="879362" y="2611067"/>
              <a:ext cx="10333037" cy="762000"/>
              <a:chOff x="879362" y="864673"/>
              <a:chExt cx="10333037" cy="762000"/>
            </a:xfrm>
            <a:grpFill/>
          </p:grpSpPr>
          <p:pic>
            <p:nvPicPr>
              <p:cNvPr id="145" name="Graphic 144">
                <a:extLst>
                  <a:ext uri="{FF2B5EF4-FFF2-40B4-BE49-F238E27FC236}">
                    <a16:creationId xmlns:a16="http://schemas.microsoft.com/office/drawing/2014/main" id="{7B71C8F2-F2BF-4A06-8D10-394A6708424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46" name="Graphic 145">
                <a:extLst>
                  <a:ext uri="{FF2B5EF4-FFF2-40B4-BE49-F238E27FC236}">
                    <a16:creationId xmlns:a16="http://schemas.microsoft.com/office/drawing/2014/main" id="{72FB18A9-D39F-4A3E-8E20-DAA757644DD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47" name="Graphic 146">
                <a:extLst>
                  <a:ext uri="{FF2B5EF4-FFF2-40B4-BE49-F238E27FC236}">
                    <a16:creationId xmlns:a16="http://schemas.microsoft.com/office/drawing/2014/main" id="{AEC6F240-431A-4EBB-A950-344521A6107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48" name="Graphic 147">
                <a:extLst>
                  <a:ext uri="{FF2B5EF4-FFF2-40B4-BE49-F238E27FC236}">
                    <a16:creationId xmlns:a16="http://schemas.microsoft.com/office/drawing/2014/main" id="{4090BA2B-B5CD-4127-A749-13D136BB089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49" name="Graphic 148">
                <a:extLst>
                  <a:ext uri="{FF2B5EF4-FFF2-40B4-BE49-F238E27FC236}">
                    <a16:creationId xmlns:a16="http://schemas.microsoft.com/office/drawing/2014/main" id="{A4B085C0-379B-4029-A71B-05B1FF2AB7F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50" name="Graphic 149">
                <a:extLst>
                  <a:ext uri="{FF2B5EF4-FFF2-40B4-BE49-F238E27FC236}">
                    <a16:creationId xmlns:a16="http://schemas.microsoft.com/office/drawing/2014/main" id="{8E87C53A-CF55-4A3B-98AE-A64655DAA6E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131" name="Group 130">
              <a:extLst>
                <a:ext uri="{FF2B5EF4-FFF2-40B4-BE49-F238E27FC236}">
                  <a16:creationId xmlns:a16="http://schemas.microsoft.com/office/drawing/2014/main" id="{9A5AFA98-9311-45DC-B186-1CD867FE8158}"/>
                </a:ext>
              </a:extLst>
            </p:cNvPr>
            <p:cNvGrpSpPr/>
            <p:nvPr userDrawn="1"/>
          </p:nvGrpSpPr>
          <p:grpSpPr>
            <a:xfrm>
              <a:off x="879362" y="4377460"/>
              <a:ext cx="10333037" cy="762000"/>
              <a:chOff x="879362" y="864673"/>
              <a:chExt cx="10333037" cy="762000"/>
            </a:xfrm>
            <a:grpFill/>
          </p:grpSpPr>
          <p:pic>
            <p:nvPicPr>
              <p:cNvPr id="139" name="Graphic 138">
                <a:extLst>
                  <a:ext uri="{FF2B5EF4-FFF2-40B4-BE49-F238E27FC236}">
                    <a16:creationId xmlns:a16="http://schemas.microsoft.com/office/drawing/2014/main" id="{958C7BA0-1A51-48F5-918E-F3DF9EB8289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40" name="Graphic 139">
                <a:extLst>
                  <a:ext uri="{FF2B5EF4-FFF2-40B4-BE49-F238E27FC236}">
                    <a16:creationId xmlns:a16="http://schemas.microsoft.com/office/drawing/2014/main" id="{2C27064C-B86F-4965-8B9C-59539D78CEE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41" name="Graphic 140">
                <a:extLst>
                  <a:ext uri="{FF2B5EF4-FFF2-40B4-BE49-F238E27FC236}">
                    <a16:creationId xmlns:a16="http://schemas.microsoft.com/office/drawing/2014/main" id="{0753F280-5218-41D5-9838-5CA302A34C2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42" name="Graphic 141">
                <a:extLst>
                  <a:ext uri="{FF2B5EF4-FFF2-40B4-BE49-F238E27FC236}">
                    <a16:creationId xmlns:a16="http://schemas.microsoft.com/office/drawing/2014/main" id="{168F9004-5386-471F-8F99-8F4967CC19D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43" name="Graphic 142">
                <a:extLst>
                  <a:ext uri="{FF2B5EF4-FFF2-40B4-BE49-F238E27FC236}">
                    <a16:creationId xmlns:a16="http://schemas.microsoft.com/office/drawing/2014/main" id="{4CED04AA-AFAE-45CE-B33E-5B903298DA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44" name="Graphic 143">
                <a:extLst>
                  <a:ext uri="{FF2B5EF4-FFF2-40B4-BE49-F238E27FC236}">
                    <a16:creationId xmlns:a16="http://schemas.microsoft.com/office/drawing/2014/main" id="{87647824-834C-42EF-9DB1-BDAC2B752EB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132" name="Group 131">
              <a:extLst>
                <a:ext uri="{FF2B5EF4-FFF2-40B4-BE49-F238E27FC236}">
                  <a16:creationId xmlns:a16="http://schemas.microsoft.com/office/drawing/2014/main" id="{4D1C2CE4-9C7D-4438-8DE8-CD796429CD38}"/>
                </a:ext>
              </a:extLst>
            </p:cNvPr>
            <p:cNvGrpSpPr/>
            <p:nvPr userDrawn="1"/>
          </p:nvGrpSpPr>
          <p:grpSpPr>
            <a:xfrm>
              <a:off x="879362" y="6096000"/>
              <a:ext cx="10333037" cy="762000"/>
              <a:chOff x="879362" y="864673"/>
              <a:chExt cx="10333037" cy="762000"/>
            </a:xfrm>
            <a:grpFill/>
          </p:grpSpPr>
          <p:pic>
            <p:nvPicPr>
              <p:cNvPr id="133" name="Graphic 132">
                <a:extLst>
                  <a:ext uri="{FF2B5EF4-FFF2-40B4-BE49-F238E27FC236}">
                    <a16:creationId xmlns:a16="http://schemas.microsoft.com/office/drawing/2014/main" id="{3411EAC5-3E75-4E68-BAFA-F4FA9EBEB75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34" name="Graphic 133">
                <a:extLst>
                  <a:ext uri="{FF2B5EF4-FFF2-40B4-BE49-F238E27FC236}">
                    <a16:creationId xmlns:a16="http://schemas.microsoft.com/office/drawing/2014/main" id="{E4B515EF-359D-431D-803E-48802B816A4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35" name="Graphic 134">
                <a:extLst>
                  <a:ext uri="{FF2B5EF4-FFF2-40B4-BE49-F238E27FC236}">
                    <a16:creationId xmlns:a16="http://schemas.microsoft.com/office/drawing/2014/main" id="{2F0E9D8A-4673-4FF3-87C3-C6C7BD05DD6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36" name="Graphic 135">
                <a:extLst>
                  <a:ext uri="{FF2B5EF4-FFF2-40B4-BE49-F238E27FC236}">
                    <a16:creationId xmlns:a16="http://schemas.microsoft.com/office/drawing/2014/main" id="{4293BE96-D542-423C-8008-A5A7F5F51CE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37" name="Graphic 136">
                <a:extLst>
                  <a:ext uri="{FF2B5EF4-FFF2-40B4-BE49-F238E27FC236}">
                    <a16:creationId xmlns:a16="http://schemas.microsoft.com/office/drawing/2014/main" id="{A6D90C0C-9825-471A-B876-320E222D69F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38" name="Graphic 137">
                <a:extLst>
                  <a:ext uri="{FF2B5EF4-FFF2-40B4-BE49-F238E27FC236}">
                    <a16:creationId xmlns:a16="http://schemas.microsoft.com/office/drawing/2014/main" id="{35BC41B7-C5FC-493B-9BF1-F94AE94C6CE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sp>
        <p:nvSpPr>
          <p:cNvPr id="68" name="Slide Number Placeholder 4">
            <a:extLst>
              <a:ext uri="{FF2B5EF4-FFF2-40B4-BE49-F238E27FC236}">
                <a16:creationId xmlns:a16="http://schemas.microsoft.com/office/drawing/2014/main" id="{2AA3896E-E408-C14E-9C10-27EDF639AAD3}"/>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72" name="Graphic 71">
            <a:extLst>
              <a:ext uri="{FF2B5EF4-FFF2-40B4-BE49-F238E27FC236}">
                <a16:creationId xmlns:a16="http://schemas.microsoft.com/office/drawing/2014/main" id="{686C88D2-9094-3140-A1A0-1DC75D1D88E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11000" y="4933402"/>
            <a:ext cx="226219" cy="1107281"/>
          </a:xfrm>
          <a:prstGeom prst="rect">
            <a:avLst/>
          </a:prstGeom>
        </p:spPr>
      </p:pic>
      <p:sp>
        <p:nvSpPr>
          <p:cNvPr id="67" name="Title 1">
            <a:extLst>
              <a:ext uri="{FF2B5EF4-FFF2-40B4-BE49-F238E27FC236}">
                <a16:creationId xmlns:a16="http://schemas.microsoft.com/office/drawing/2014/main" id="{0781FF9B-9F38-4C20-BAAA-C416D5C8BDCC}"/>
              </a:ext>
            </a:extLst>
          </p:cNvPr>
          <p:cNvSpPr>
            <a:spLocks noGrp="1"/>
          </p:cNvSpPr>
          <p:nvPr>
            <p:ph type="title" hasCustomPrompt="1"/>
          </p:nvPr>
        </p:nvSpPr>
        <p:spPr>
          <a:xfrm>
            <a:off x="771525" y="2571750"/>
            <a:ext cx="10648950" cy="1714500"/>
          </a:xfrm>
          <a:prstGeom prst="rect">
            <a:avLst/>
          </a:prstGeom>
        </p:spPr>
        <p:txBody>
          <a:bodyPr anchor="ctr"/>
          <a:lstStyle>
            <a:lvl1pPr algn="ctr">
              <a:lnSpc>
                <a:spcPct val="100000"/>
              </a:lnSpc>
              <a:defRPr sz="3600" b="0">
                <a:solidFill>
                  <a:srgbClr val="B31B1B"/>
                </a:solidFill>
                <a:latin typeface="Arial Black" panose="020B0A04020102020204" pitchFamily="34" charset="0"/>
              </a:defRPr>
            </a:lvl1pPr>
          </a:lstStyle>
          <a:p>
            <a:r>
              <a:rPr lang="en-US" dirty="0"/>
              <a:t>CLICK TO EDIT MASTER TITLE STYLE</a:t>
            </a:r>
          </a:p>
        </p:txBody>
      </p:sp>
      <p:cxnSp>
        <p:nvCxnSpPr>
          <p:cNvPr id="69" name="Straight Connector 68">
            <a:extLst>
              <a:ext uri="{FF2B5EF4-FFF2-40B4-BE49-F238E27FC236}">
                <a16:creationId xmlns:a16="http://schemas.microsoft.com/office/drawing/2014/main" id="{94E941B8-6650-4D0B-B76A-882E813F0526}"/>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66320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_Sub Text Slide 3">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2EF2418E-E08C-48AD-B3DC-7EFCCB26A6CF}"/>
              </a:ext>
            </a:extLst>
          </p:cNvPr>
          <p:cNvGrpSpPr/>
          <p:nvPr userDrawn="1"/>
        </p:nvGrpSpPr>
        <p:grpSpPr>
          <a:xfrm>
            <a:off x="0" y="-7585"/>
            <a:ext cx="12192000" cy="6873170"/>
            <a:chOff x="-11987" y="-15170"/>
            <a:chExt cx="12192000" cy="6873170"/>
          </a:xfrm>
          <a:solidFill>
            <a:srgbClr val="000000">
              <a:alpha val="3000"/>
            </a:srgbClr>
          </a:solidFill>
        </p:grpSpPr>
        <p:grpSp>
          <p:nvGrpSpPr>
            <p:cNvPr id="63" name="Group 62">
              <a:extLst>
                <a:ext uri="{FF2B5EF4-FFF2-40B4-BE49-F238E27FC236}">
                  <a16:creationId xmlns:a16="http://schemas.microsoft.com/office/drawing/2014/main" id="{6567A8AF-20AE-41C2-95E5-70F1DE0900D6}"/>
                </a:ext>
              </a:extLst>
            </p:cNvPr>
            <p:cNvGrpSpPr/>
            <p:nvPr userDrawn="1"/>
          </p:nvGrpSpPr>
          <p:grpSpPr>
            <a:xfrm>
              <a:off x="-11987" y="-15170"/>
              <a:ext cx="12192000" cy="762000"/>
              <a:chOff x="0" y="-15170"/>
              <a:chExt cx="12192000" cy="762000"/>
            </a:xfrm>
            <a:grpFill/>
          </p:grpSpPr>
          <p:pic>
            <p:nvPicPr>
              <p:cNvPr id="165" name="Graphic 164">
                <a:extLst>
                  <a:ext uri="{FF2B5EF4-FFF2-40B4-BE49-F238E27FC236}">
                    <a16:creationId xmlns:a16="http://schemas.microsoft.com/office/drawing/2014/main" id="{BFDCA0DD-7EB6-469C-BEF7-A19D08BD220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66" name="Graphic 165">
                <a:extLst>
                  <a:ext uri="{FF2B5EF4-FFF2-40B4-BE49-F238E27FC236}">
                    <a16:creationId xmlns:a16="http://schemas.microsoft.com/office/drawing/2014/main" id="{548AB612-1845-461A-B6E4-7058F099483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67" name="Graphic 166">
                <a:extLst>
                  <a:ext uri="{FF2B5EF4-FFF2-40B4-BE49-F238E27FC236}">
                    <a16:creationId xmlns:a16="http://schemas.microsoft.com/office/drawing/2014/main" id="{AB675D96-65B0-4A15-90EC-28605DBC6C1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68" name="Graphic 167">
                <a:extLst>
                  <a:ext uri="{FF2B5EF4-FFF2-40B4-BE49-F238E27FC236}">
                    <a16:creationId xmlns:a16="http://schemas.microsoft.com/office/drawing/2014/main" id="{45F8119D-B175-4088-A202-12FDCC264D1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69" name="Graphic 168">
                <a:extLst>
                  <a:ext uri="{FF2B5EF4-FFF2-40B4-BE49-F238E27FC236}">
                    <a16:creationId xmlns:a16="http://schemas.microsoft.com/office/drawing/2014/main" id="{77BE4C4C-5E2D-465F-9D1F-C1201587BAF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70" name="Graphic 169">
                <a:extLst>
                  <a:ext uri="{FF2B5EF4-FFF2-40B4-BE49-F238E27FC236}">
                    <a16:creationId xmlns:a16="http://schemas.microsoft.com/office/drawing/2014/main" id="{C87A4F48-458B-46FD-A699-302AB2F3D2B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71" name="Graphic 170">
                <a:extLst>
                  <a:ext uri="{FF2B5EF4-FFF2-40B4-BE49-F238E27FC236}">
                    <a16:creationId xmlns:a16="http://schemas.microsoft.com/office/drawing/2014/main" id="{07820DBD-0292-4774-9EE2-97CD19D5964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64" name="Group 63">
              <a:extLst>
                <a:ext uri="{FF2B5EF4-FFF2-40B4-BE49-F238E27FC236}">
                  <a16:creationId xmlns:a16="http://schemas.microsoft.com/office/drawing/2014/main" id="{F7B766C5-F851-4F28-B520-15C90AA9B919}"/>
                </a:ext>
              </a:extLst>
            </p:cNvPr>
            <p:cNvGrpSpPr/>
            <p:nvPr userDrawn="1"/>
          </p:nvGrpSpPr>
          <p:grpSpPr>
            <a:xfrm>
              <a:off x="-11987" y="1739029"/>
              <a:ext cx="12192000" cy="762000"/>
              <a:chOff x="0" y="-15170"/>
              <a:chExt cx="12192000" cy="762000"/>
            </a:xfrm>
            <a:grpFill/>
          </p:grpSpPr>
          <p:pic>
            <p:nvPicPr>
              <p:cNvPr id="158" name="Graphic 157">
                <a:extLst>
                  <a:ext uri="{FF2B5EF4-FFF2-40B4-BE49-F238E27FC236}">
                    <a16:creationId xmlns:a16="http://schemas.microsoft.com/office/drawing/2014/main" id="{C0253BFD-85FD-494F-9B92-C7D1E75F4A5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59" name="Graphic 158">
                <a:extLst>
                  <a:ext uri="{FF2B5EF4-FFF2-40B4-BE49-F238E27FC236}">
                    <a16:creationId xmlns:a16="http://schemas.microsoft.com/office/drawing/2014/main" id="{D8B17085-9E21-4736-B0B0-149502B1E2C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60" name="Graphic 159">
                <a:extLst>
                  <a:ext uri="{FF2B5EF4-FFF2-40B4-BE49-F238E27FC236}">
                    <a16:creationId xmlns:a16="http://schemas.microsoft.com/office/drawing/2014/main" id="{37920533-EA14-418C-9179-B27AB539371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61" name="Graphic 160">
                <a:extLst>
                  <a:ext uri="{FF2B5EF4-FFF2-40B4-BE49-F238E27FC236}">
                    <a16:creationId xmlns:a16="http://schemas.microsoft.com/office/drawing/2014/main" id="{E1EFDBBB-69C4-45C3-AA4F-E3FBEC61AA3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62" name="Graphic 161">
                <a:extLst>
                  <a:ext uri="{FF2B5EF4-FFF2-40B4-BE49-F238E27FC236}">
                    <a16:creationId xmlns:a16="http://schemas.microsoft.com/office/drawing/2014/main" id="{99EEAF90-32E8-4DF5-A3CF-8DD8D944AB6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63" name="Graphic 162">
                <a:extLst>
                  <a:ext uri="{FF2B5EF4-FFF2-40B4-BE49-F238E27FC236}">
                    <a16:creationId xmlns:a16="http://schemas.microsoft.com/office/drawing/2014/main" id="{9B2C8E4B-4140-4BA8-8148-1DCC8F27866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64" name="Graphic 163">
                <a:extLst>
                  <a:ext uri="{FF2B5EF4-FFF2-40B4-BE49-F238E27FC236}">
                    <a16:creationId xmlns:a16="http://schemas.microsoft.com/office/drawing/2014/main" id="{109EAC11-8630-4B2A-B354-57017AFB87C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67" name="Group 66">
              <a:extLst>
                <a:ext uri="{FF2B5EF4-FFF2-40B4-BE49-F238E27FC236}">
                  <a16:creationId xmlns:a16="http://schemas.microsoft.com/office/drawing/2014/main" id="{32743203-23F0-401C-B01F-1C86C730C13B}"/>
                </a:ext>
              </a:extLst>
            </p:cNvPr>
            <p:cNvGrpSpPr/>
            <p:nvPr userDrawn="1"/>
          </p:nvGrpSpPr>
          <p:grpSpPr>
            <a:xfrm>
              <a:off x="-11987" y="3507484"/>
              <a:ext cx="12192000" cy="762000"/>
              <a:chOff x="0" y="-15170"/>
              <a:chExt cx="12192000" cy="762000"/>
            </a:xfrm>
            <a:grpFill/>
          </p:grpSpPr>
          <p:pic>
            <p:nvPicPr>
              <p:cNvPr id="151" name="Graphic 150">
                <a:extLst>
                  <a:ext uri="{FF2B5EF4-FFF2-40B4-BE49-F238E27FC236}">
                    <a16:creationId xmlns:a16="http://schemas.microsoft.com/office/drawing/2014/main" id="{344F4C72-ED30-46A5-AF91-8D09B6E3072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52" name="Graphic 151">
                <a:extLst>
                  <a:ext uri="{FF2B5EF4-FFF2-40B4-BE49-F238E27FC236}">
                    <a16:creationId xmlns:a16="http://schemas.microsoft.com/office/drawing/2014/main" id="{A063CD3F-F260-48B4-832C-D4512DA23DF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53" name="Graphic 152">
                <a:extLst>
                  <a:ext uri="{FF2B5EF4-FFF2-40B4-BE49-F238E27FC236}">
                    <a16:creationId xmlns:a16="http://schemas.microsoft.com/office/drawing/2014/main" id="{4278DEAD-DCB8-4E73-92DB-4BD5640BD9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54" name="Graphic 153">
                <a:extLst>
                  <a:ext uri="{FF2B5EF4-FFF2-40B4-BE49-F238E27FC236}">
                    <a16:creationId xmlns:a16="http://schemas.microsoft.com/office/drawing/2014/main" id="{4F39FBA7-1340-4D95-A833-9ACFD28BB8F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55" name="Graphic 154">
                <a:extLst>
                  <a:ext uri="{FF2B5EF4-FFF2-40B4-BE49-F238E27FC236}">
                    <a16:creationId xmlns:a16="http://schemas.microsoft.com/office/drawing/2014/main" id="{81673354-981E-49A2-92BF-D750884A463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56" name="Graphic 155">
                <a:extLst>
                  <a:ext uri="{FF2B5EF4-FFF2-40B4-BE49-F238E27FC236}">
                    <a16:creationId xmlns:a16="http://schemas.microsoft.com/office/drawing/2014/main" id="{1248BF83-4528-4609-8CB0-593CF17A910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57" name="Graphic 156">
                <a:extLst>
                  <a:ext uri="{FF2B5EF4-FFF2-40B4-BE49-F238E27FC236}">
                    <a16:creationId xmlns:a16="http://schemas.microsoft.com/office/drawing/2014/main" id="{D365235F-6C05-4659-A66B-94A11670D72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68" name="Group 67">
              <a:extLst>
                <a:ext uri="{FF2B5EF4-FFF2-40B4-BE49-F238E27FC236}">
                  <a16:creationId xmlns:a16="http://schemas.microsoft.com/office/drawing/2014/main" id="{A7D989F4-1120-4FB6-BE8A-30D0D9290ABC}"/>
                </a:ext>
              </a:extLst>
            </p:cNvPr>
            <p:cNvGrpSpPr/>
            <p:nvPr userDrawn="1"/>
          </p:nvGrpSpPr>
          <p:grpSpPr>
            <a:xfrm>
              <a:off x="-11987" y="5251475"/>
              <a:ext cx="12192000" cy="762000"/>
              <a:chOff x="0" y="-15170"/>
              <a:chExt cx="12192000" cy="762000"/>
            </a:xfrm>
            <a:grpFill/>
          </p:grpSpPr>
          <p:pic>
            <p:nvPicPr>
              <p:cNvPr id="144" name="Graphic 143">
                <a:extLst>
                  <a:ext uri="{FF2B5EF4-FFF2-40B4-BE49-F238E27FC236}">
                    <a16:creationId xmlns:a16="http://schemas.microsoft.com/office/drawing/2014/main" id="{A5DC6E6E-E78B-40D5-B6D6-138F6DCFD83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45" name="Graphic 144">
                <a:extLst>
                  <a:ext uri="{FF2B5EF4-FFF2-40B4-BE49-F238E27FC236}">
                    <a16:creationId xmlns:a16="http://schemas.microsoft.com/office/drawing/2014/main" id="{562B19A9-595E-4F1F-94BD-6A4D57F3858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46" name="Graphic 145">
                <a:extLst>
                  <a:ext uri="{FF2B5EF4-FFF2-40B4-BE49-F238E27FC236}">
                    <a16:creationId xmlns:a16="http://schemas.microsoft.com/office/drawing/2014/main" id="{A4713099-3BAA-40FC-802E-9F0A43FB270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47" name="Graphic 146">
                <a:extLst>
                  <a:ext uri="{FF2B5EF4-FFF2-40B4-BE49-F238E27FC236}">
                    <a16:creationId xmlns:a16="http://schemas.microsoft.com/office/drawing/2014/main" id="{EDC12CDE-7149-41A3-8AC2-8977F4A216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48" name="Graphic 147">
                <a:extLst>
                  <a:ext uri="{FF2B5EF4-FFF2-40B4-BE49-F238E27FC236}">
                    <a16:creationId xmlns:a16="http://schemas.microsoft.com/office/drawing/2014/main" id="{2A30D056-B6A9-45A9-9AD2-B8F7C24EDF2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49" name="Graphic 148">
                <a:extLst>
                  <a:ext uri="{FF2B5EF4-FFF2-40B4-BE49-F238E27FC236}">
                    <a16:creationId xmlns:a16="http://schemas.microsoft.com/office/drawing/2014/main" id="{499F57D3-0451-4D39-95F8-C9EC8A48353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50" name="Graphic 149">
                <a:extLst>
                  <a:ext uri="{FF2B5EF4-FFF2-40B4-BE49-F238E27FC236}">
                    <a16:creationId xmlns:a16="http://schemas.microsoft.com/office/drawing/2014/main" id="{5F6B33CC-299D-4FA4-97C7-2FFD96C755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0" name="Group 69">
              <a:extLst>
                <a:ext uri="{FF2B5EF4-FFF2-40B4-BE49-F238E27FC236}">
                  <a16:creationId xmlns:a16="http://schemas.microsoft.com/office/drawing/2014/main" id="{77070E37-E6CF-4038-AFBD-3D82D4763F08}"/>
                </a:ext>
              </a:extLst>
            </p:cNvPr>
            <p:cNvGrpSpPr/>
            <p:nvPr userDrawn="1"/>
          </p:nvGrpSpPr>
          <p:grpSpPr>
            <a:xfrm>
              <a:off x="879362" y="864673"/>
              <a:ext cx="10333037" cy="762000"/>
              <a:chOff x="879362" y="864673"/>
              <a:chExt cx="10333037" cy="762000"/>
            </a:xfrm>
            <a:grpFill/>
          </p:grpSpPr>
          <p:pic>
            <p:nvPicPr>
              <p:cNvPr id="138" name="Graphic 137">
                <a:extLst>
                  <a:ext uri="{FF2B5EF4-FFF2-40B4-BE49-F238E27FC236}">
                    <a16:creationId xmlns:a16="http://schemas.microsoft.com/office/drawing/2014/main" id="{41831F4F-F0A7-4062-87FD-6269A1463BB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39" name="Graphic 138">
                <a:extLst>
                  <a:ext uri="{FF2B5EF4-FFF2-40B4-BE49-F238E27FC236}">
                    <a16:creationId xmlns:a16="http://schemas.microsoft.com/office/drawing/2014/main" id="{E67DF99F-BC25-45A0-81DE-B00E4BD5C2A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40" name="Graphic 139">
                <a:extLst>
                  <a:ext uri="{FF2B5EF4-FFF2-40B4-BE49-F238E27FC236}">
                    <a16:creationId xmlns:a16="http://schemas.microsoft.com/office/drawing/2014/main" id="{B06B4295-22C9-4CF1-B6E7-03975E3F7AA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41" name="Graphic 140">
                <a:extLst>
                  <a:ext uri="{FF2B5EF4-FFF2-40B4-BE49-F238E27FC236}">
                    <a16:creationId xmlns:a16="http://schemas.microsoft.com/office/drawing/2014/main" id="{6967ECD9-6500-417B-AA84-BD055467F10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42" name="Graphic 141">
                <a:extLst>
                  <a:ext uri="{FF2B5EF4-FFF2-40B4-BE49-F238E27FC236}">
                    <a16:creationId xmlns:a16="http://schemas.microsoft.com/office/drawing/2014/main" id="{67401A42-E868-41D6-8758-0D23AAC0847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43" name="Graphic 142">
                <a:extLst>
                  <a:ext uri="{FF2B5EF4-FFF2-40B4-BE49-F238E27FC236}">
                    <a16:creationId xmlns:a16="http://schemas.microsoft.com/office/drawing/2014/main" id="{63731E63-010C-4808-83CA-D5291995D27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71" name="Group 70">
              <a:extLst>
                <a:ext uri="{FF2B5EF4-FFF2-40B4-BE49-F238E27FC236}">
                  <a16:creationId xmlns:a16="http://schemas.microsoft.com/office/drawing/2014/main" id="{B559AA15-CF5F-4696-895D-E8B525D3E64B}"/>
                </a:ext>
              </a:extLst>
            </p:cNvPr>
            <p:cNvGrpSpPr/>
            <p:nvPr userDrawn="1"/>
          </p:nvGrpSpPr>
          <p:grpSpPr>
            <a:xfrm>
              <a:off x="879362" y="2611067"/>
              <a:ext cx="10333037" cy="762000"/>
              <a:chOff x="879362" y="864673"/>
              <a:chExt cx="10333037" cy="762000"/>
            </a:xfrm>
            <a:grpFill/>
          </p:grpSpPr>
          <p:pic>
            <p:nvPicPr>
              <p:cNvPr id="132" name="Graphic 131">
                <a:extLst>
                  <a:ext uri="{FF2B5EF4-FFF2-40B4-BE49-F238E27FC236}">
                    <a16:creationId xmlns:a16="http://schemas.microsoft.com/office/drawing/2014/main" id="{B8F7FF98-81CC-4D6F-938F-D25438690F3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33" name="Graphic 132">
                <a:extLst>
                  <a:ext uri="{FF2B5EF4-FFF2-40B4-BE49-F238E27FC236}">
                    <a16:creationId xmlns:a16="http://schemas.microsoft.com/office/drawing/2014/main" id="{82A305C2-DCCE-41F9-A0B3-279F1F5651D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34" name="Graphic 133">
                <a:extLst>
                  <a:ext uri="{FF2B5EF4-FFF2-40B4-BE49-F238E27FC236}">
                    <a16:creationId xmlns:a16="http://schemas.microsoft.com/office/drawing/2014/main" id="{3F8FCFB3-4E6B-4E20-B005-B2232F116DB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35" name="Graphic 134">
                <a:extLst>
                  <a:ext uri="{FF2B5EF4-FFF2-40B4-BE49-F238E27FC236}">
                    <a16:creationId xmlns:a16="http://schemas.microsoft.com/office/drawing/2014/main" id="{BD590904-B2DE-48CA-906E-4E1E3F3C2EC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36" name="Graphic 135">
                <a:extLst>
                  <a:ext uri="{FF2B5EF4-FFF2-40B4-BE49-F238E27FC236}">
                    <a16:creationId xmlns:a16="http://schemas.microsoft.com/office/drawing/2014/main" id="{15753F16-A56A-40A4-9656-87C8FBB6AEA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37" name="Graphic 136">
                <a:extLst>
                  <a:ext uri="{FF2B5EF4-FFF2-40B4-BE49-F238E27FC236}">
                    <a16:creationId xmlns:a16="http://schemas.microsoft.com/office/drawing/2014/main" id="{53015FE4-A2D1-4CEE-A868-257900095DD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72" name="Group 71">
              <a:extLst>
                <a:ext uri="{FF2B5EF4-FFF2-40B4-BE49-F238E27FC236}">
                  <a16:creationId xmlns:a16="http://schemas.microsoft.com/office/drawing/2014/main" id="{7B527AA9-A572-4AFA-8C46-4D54A65A7E6E}"/>
                </a:ext>
              </a:extLst>
            </p:cNvPr>
            <p:cNvGrpSpPr/>
            <p:nvPr userDrawn="1"/>
          </p:nvGrpSpPr>
          <p:grpSpPr>
            <a:xfrm>
              <a:off x="879362" y="4377460"/>
              <a:ext cx="10333037" cy="762000"/>
              <a:chOff x="879362" y="864673"/>
              <a:chExt cx="10333037" cy="762000"/>
            </a:xfrm>
            <a:grpFill/>
          </p:grpSpPr>
          <p:pic>
            <p:nvPicPr>
              <p:cNvPr id="94" name="Graphic 93">
                <a:extLst>
                  <a:ext uri="{FF2B5EF4-FFF2-40B4-BE49-F238E27FC236}">
                    <a16:creationId xmlns:a16="http://schemas.microsoft.com/office/drawing/2014/main" id="{98EDA9A1-5BDC-4FB3-8884-AB2B8C49EE9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01" name="Graphic 100">
                <a:extLst>
                  <a:ext uri="{FF2B5EF4-FFF2-40B4-BE49-F238E27FC236}">
                    <a16:creationId xmlns:a16="http://schemas.microsoft.com/office/drawing/2014/main" id="{CE36D708-3FAF-448D-887F-CACAAFC2866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09" name="Graphic 108">
                <a:extLst>
                  <a:ext uri="{FF2B5EF4-FFF2-40B4-BE49-F238E27FC236}">
                    <a16:creationId xmlns:a16="http://schemas.microsoft.com/office/drawing/2014/main" id="{804FC1AF-0B0E-488B-B41C-782D6575032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16" name="Graphic 115">
                <a:extLst>
                  <a:ext uri="{FF2B5EF4-FFF2-40B4-BE49-F238E27FC236}">
                    <a16:creationId xmlns:a16="http://schemas.microsoft.com/office/drawing/2014/main" id="{5D241ED3-DE1A-43DE-938B-06C90D9C986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24" name="Graphic 123">
                <a:extLst>
                  <a:ext uri="{FF2B5EF4-FFF2-40B4-BE49-F238E27FC236}">
                    <a16:creationId xmlns:a16="http://schemas.microsoft.com/office/drawing/2014/main" id="{B615A32C-7DC0-47AF-8BAC-4678B39DA04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31" name="Graphic 130">
                <a:extLst>
                  <a:ext uri="{FF2B5EF4-FFF2-40B4-BE49-F238E27FC236}">
                    <a16:creationId xmlns:a16="http://schemas.microsoft.com/office/drawing/2014/main" id="{DAEF708D-0045-4414-84FC-39734B54142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73" name="Group 72">
              <a:extLst>
                <a:ext uri="{FF2B5EF4-FFF2-40B4-BE49-F238E27FC236}">
                  <a16:creationId xmlns:a16="http://schemas.microsoft.com/office/drawing/2014/main" id="{83DB5BB8-2294-4A93-B84F-6C19A497F325}"/>
                </a:ext>
              </a:extLst>
            </p:cNvPr>
            <p:cNvGrpSpPr/>
            <p:nvPr userDrawn="1"/>
          </p:nvGrpSpPr>
          <p:grpSpPr>
            <a:xfrm>
              <a:off x="879362" y="6096000"/>
              <a:ext cx="10333037" cy="762000"/>
              <a:chOff x="879362" y="864673"/>
              <a:chExt cx="10333037" cy="762000"/>
            </a:xfrm>
            <a:grpFill/>
          </p:grpSpPr>
          <p:pic>
            <p:nvPicPr>
              <p:cNvPr id="74" name="Graphic 73">
                <a:extLst>
                  <a:ext uri="{FF2B5EF4-FFF2-40B4-BE49-F238E27FC236}">
                    <a16:creationId xmlns:a16="http://schemas.microsoft.com/office/drawing/2014/main" id="{8F54FF9F-6909-46D9-A39F-495C997C4EF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75" name="Graphic 74">
                <a:extLst>
                  <a:ext uri="{FF2B5EF4-FFF2-40B4-BE49-F238E27FC236}">
                    <a16:creationId xmlns:a16="http://schemas.microsoft.com/office/drawing/2014/main" id="{F9E74A8C-1230-481E-9FAC-884EAD6D88E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77" name="Graphic 76">
                <a:extLst>
                  <a:ext uri="{FF2B5EF4-FFF2-40B4-BE49-F238E27FC236}">
                    <a16:creationId xmlns:a16="http://schemas.microsoft.com/office/drawing/2014/main" id="{6510B4DE-4F21-4561-91CF-2DE94BFE440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78" name="Graphic 77">
                <a:extLst>
                  <a:ext uri="{FF2B5EF4-FFF2-40B4-BE49-F238E27FC236}">
                    <a16:creationId xmlns:a16="http://schemas.microsoft.com/office/drawing/2014/main" id="{7A56E962-BEE4-40AC-ABA3-8C0791F783C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85" name="Graphic 84">
                <a:extLst>
                  <a:ext uri="{FF2B5EF4-FFF2-40B4-BE49-F238E27FC236}">
                    <a16:creationId xmlns:a16="http://schemas.microsoft.com/office/drawing/2014/main" id="{D001C808-CEF5-4289-88E6-A356C866C32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86" name="Graphic 85">
                <a:extLst>
                  <a:ext uri="{FF2B5EF4-FFF2-40B4-BE49-F238E27FC236}">
                    <a16:creationId xmlns:a16="http://schemas.microsoft.com/office/drawing/2014/main" id="{76539462-0B42-464C-A703-384428A9E22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sp>
        <p:nvSpPr>
          <p:cNvPr id="60" name="Slide Number Placeholder 4">
            <a:extLst>
              <a:ext uri="{FF2B5EF4-FFF2-40B4-BE49-F238E27FC236}">
                <a16:creationId xmlns:a16="http://schemas.microsoft.com/office/drawing/2014/main" id="{FE420FCD-E966-3E4E-8B13-1FB4E342E065}"/>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62" name="Graphic 61">
            <a:extLst>
              <a:ext uri="{FF2B5EF4-FFF2-40B4-BE49-F238E27FC236}">
                <a16:creationId xmlns:a16="http://schemas.microsoft.com/office/drawing/2014/main" id="{48F5EA2D-8ADB-204B-BC82-511CC72ECD3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11000" y="4933402"/>
            <a:ext cx="226219" cy="1107281"/>
          </a:xfrm>
          <a:prstGeom prst="rect">
            <a:avLst/>
          </a:prstGeom>
        </p:spPr>
      </p:pic>
      <p:sp>
        <p:nvSpPr>
          <p:cNvPr id="58" name="Title 1">
            <a:extLst>
              <a:ext uri="{FF2B5EF4-FFF2-40B4-BE49-F238E27FC236}">
                <a16:creationId xmlns:a16="http://schemas.microsoft.com/office/drawing/2014/main" id="{08FDC8F6-C03D-4B7C-BC4D-1300EECBA974}"/>
              </a:ext>
            </a:extLst>
          </p:cNvPr>
          <p:cNvSpPr>
            <a:spLocks noGrp="1"/>
          </p:cNvSpPr>
          <p:nvPr>
            <p:ph type="title" hasCustomPrompt="1"/>
          </p:nvPr>
        </p:nvSpPr>
        <p:spPr>
          <a:xfrm>
            <a:off x="771525" y="2571750"/>
            <a:ext cx="10648950" cy="1714500"/>
          </a:xfrm>
          <a:prstGeom prst="rect">
            <a:avLst/>
          </a:prstGeom>
        </p:spPr>
        <p:txBody>
          <a:bodyPr anchor="ctr"/>
          <a:lstStyle>
            <a:lvl1pPr algn="ctr">
              <a:lnSpc>
                <a:spcPct val="100000"/>
              </a:lnSpc>
              <a:defRPr sz="3600" b="0">
                <a:solidFill>
                  <a:srgbClr val="B31B1B"/>
                </a:solidFill>
                <a:latin typeface="Arial Black" panose="020B0A04020102020204" pitchFamily="34" charset="0"/>
              </a:defRPr>
            </a:lvl1pPr>
          </a:lstStyle>
          <a:p>
            <a:r>
              <a:rPr lang="en-US" dirty="0"/>
              <a:t>CLICK TO EDIT MASTER TITLE STYLE</a:t>
            </a:r>
          </a:p>
        </p:txBody>
      </p:sp>
      <p:cxnSp>
        <p:nvCxnSpPr>
          <p:cNvPr id="69" name="Straight Connector 68">
            <a:extLst>
              <a:ext uri="{FF2B5EF4-FFF2-40B4-BE49-F238E27FC236}">
                <a16:creationId xmlns:a16="http://schemas.microsoft.com/office/drawing/2014/main" id="{BFED1DE4-57F2-4031-AF25-5A2CC0594602}"/>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3561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5456F7-4BD5-4576-AD8C-5AE690D55F2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625"/>
          <a:stretch/>
        </p:blipFill>
        <p:spPr>
          <a:xfrm>
            <a:off x="0" y="0"/>
            <a:ext cx="12192000" cy="6858000"/>
          </a:xfrm>
          <a:prstGeom prst="rect">
            <a:avLst/>
          </a:prstGeom>
        </p:spPr>
      </p:pic>
      <p:sp>
        <p:nvSpPr>
          <p:cNvPr id="8" name="Rectangle 7">
            <a:extLst>
              <a:ext uri="{FF2B5EF4-FFF2-40B4-BE49-F238E27FC236}">
                <a16:creationId xmlns:a16="http://schemas.microsoft.com/office/drawing/2014/main" id="{5F229C45-1CB8-466F-8296-6D8F81DE0108}"/>
              </a:ext>
            </a:extLst>
          </p:cNvPr>
          <p:cNvSpPr/>
          <p:nvPr userDrawn="1"/>
        </p:nvSpPr>
        <p:spPr>
          <a:xfrm>
            <a:off x="0" y="0"/>
            <a:ext cx="12192000" cy="6858000"/>
          </a:xfrm>
          <a:prstGeom prst="rect">
            <a:avLst/>
          </a:prstGeom>
          <a:solidFill>
            <a:srgbClr val="B31B1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lide Number Placeholder 4">
            <a:extLst>
              <a:ext uri="{FF2B5EF4-FFF2-40B4-BE49-F238E27FC236}">
                <a16:creationId xmlns:a16="http://schemas.microsoft.com/office/drawing/2014/main" id="{D70E179F-E24E-F14B-9A8E-DCAAFF9E4F8F}"/>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FB945D27-7396-DF44-86BB-A70C0534C9C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23032" y="4942723"/>
            <a:ext cx="226219" cy="1095375"/>
          </a:xfrm>
          <a:prstGeom prst="rect">
            <a:avLst/>
          </a:prstGeom>
        </p:spPr>
      </p:pic>
      <p:sp>
        <p:nvSpPr>
          <p:cNvPr id="9" name="Title 1">
            <a:extLst>
              <a:ext uri="{FF2B5EF4-FFF2-40B4-BE49-F238E27FC236}">
                <a16:creationId xmlns:a16="http://schemas.microsoft.com/office/drawing/2014/main" id="{D853D337-4580-45E9-B4EB-A68FC7087658}"/>
              </a:ext>
            </a:extLst>
          </p:cNvPr>
          <p:cNvSpPr>
            <a:spLocks noGrp="1"/>
          </p:cNvSpPr>
          <p:nvPr>
            <p:ph type="title" hasCustomPrompt="1"/>
          </p:nvPr>
        </p:nvSpPr>
        <p:spPr>
          <a:xfrm>
            <a:off x="771525" y="2571750"/>
            <a:ext cx="10648950" cy="1714500"/>
          </a:xfrm>
          <a:prstGeom prst="rect">
            <a:avLst/>
          </a:prstGeom>
        </p:spPr>
        <p:txBody>
          <a:bodyPr anchor="ctr"/>
          <a:lstStyle>
            <a:lvl1pPr algn="ctr">
              <a:lnSpc>
                <a:spcPct val="100000"/>
              </a:lnSpc>
              <a:defRPr sz="3600" b="0">
                <a:solidFill>
                  <a:srgbClr val="FFFFFF"/>
                </a:solidFill>
                <a:latin typeface="Arial Black" panose="020B0A04020102020204" pitchFamily="34" charset="0"/>
              </a:defRPr>
            </a:lvl1pPr>
          </a:lstStyle>
          <a:p>
            <a:r>
              <a:rPr lang="en-US" dirty="0"/>
              <a:t>CLICK TO EDIT MASTER TITLE STYLE</a:t>
            </a:r>
          </a:p>
        </p:txBody>
      </p:sp>
      <p:sp>
        <p:nvSpPr>
          <p:cNvPr id="10" name="Picture Placeholder 27">
            <a:extLst>
              <a:ext uri="{FF2B5EF4-FFF2-40B4-BE49-F238E27FC236}">
                <a16:creationId xmlns:a16="http://schemas.microsoft.com/office/drawing/2014/main" id="{AB81805A-6A5A-40B2-98CF-744B642B6A47}"/>
              </a:ext>
            </a:extLst>
          </p:cNvPr>
          <p:cNvSpPr>
            <a:spLocks noGrp="1"/>
          </p:cNvSpPr>
          <p:nvPr>
            <p:ph type="pic" sz="quarter" idx="13"/>
          </p:nvPr>
        </p:nvSpPr>
        <p:spPr>
          <a:xfrm>
            <a:off x="11028996" y="152400"/>
            <a:ext cx="934404" cy="685800"/>
          </a:xfrm>
          <a:prstGeom prst="rect">
            <a:avLst/>
          </a:prstGeom>
          <a:blipFill>
            <a:blip r:embed="rId5">
              <a:extLst>
                <a:ext uri="{96DAC541-7B7A-43D3-8B79-37D633B846F1}">
                  <asvg:svgBlip xmlns:asvg="http://schemas.microsoft.com/office/drawing/2016/SVG/main" r:embed="rId6"/>
                </a:ext>
              </a:extLst>
            </a:blip>
            <a:stretch>
              <a:fillRect/>
            </a:stretch>
          </a:blipFill>
          <a:ln>
            <a:noFill/>
          </a:ln>
        </p:spPr>
        <p:txBody>
          <a:bodyPr/>
          <a:lstStyle>
            <a:lvl1pPr>
              <a:defRPr>
                <a:noFill/>
              </a:defRPr>
            </a:lvl1pPr>
          </a:lstStyle>
          <a:p>
            <a:endParaRPr lang="en-US"/>
          </a:p>
        </p:txBody>
      </p:sp>
      <p:cxnSp>
        <p:nvCxnSpPr>
          <p:cNvPr id="11" name="Straight Connector 10">
            <a:extLst>
              <a:ext uri="{FF2B5EF4-FFF2-40B4-BE49-F238E27FC236}">
                <a16:creationId xmlns:a16="http://schemas.microsoft.com/office/drawing/2014/main" id="{A3FB4B3E-FF0F-41F5-AF94-E58598F6EB61}"/>
              </a:ext>
            </a:extLst>
          </p:cNvPr>
          <p:cNvCxnSpPr/>
          <p:nvPr userDrawn="1"/>
        </p:nvCxnSpPr>
        <p:spPr>
          <a:xfrm>
            <a:off x="11734800" y="6172200"/>
            <a:ext cx="381000" cy="0"/>
          </a:xfrm>
          <a:prstGeom prst="line">
            <a:avLst/>
          </a:prstGeom>
          <a:ln w="63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9576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8" name="Picture Placeholder 5">
            <a:extLst>
              <a:ext uri="{FF2B5EF4-FFF2-40B4-BE49-F238E27FC236}">
                <a16:creationId xmlns:a16="http://schemas.microsoft.com/office/drawing/2014/main" id="{BE23EFF6-CF28-4479-9030-DB20B5128396}"/>
              </a:ext>
            </a:extLst>
          </p:cNvPr>
          <p:cNvSpPr>
            <a:spLocks noGrp="1"/>
          </p:cNvSpPr>
          <p:nvPr>
            <p:ph type="pic" sz="quarter" idx="14" hasCustomPrompt="1"/>
          </p:nvPr>
        </p:nvSpPr>
        <p:spPr>
          <a:xfrm>
            <a:off x="0" y="0"/>
            <a:ext cx="12192000" cy="6858000"/>
          </a:xfrm>
          <a:prstGeom prst="rect">
            <a:avLst/>
          </a:prstGeom>
        </p:spPr>
        <p:txBody>
          <a:bodyPr/>
          <a:lstStyle>
            <a:lvl1pPr>
              <a:defRPr/>
            </a:lvl1pPr>
          </a:lstStyle>
          <a:p>
            <a:r>
              <a:rPr lang="en-US" dirty="0"/>
              <a:t>Click icon in the center to add a background photo</a:t>
            </a:r>
          </a:p>
        </p:txBody>
      </p:sp>
      <p:sp>
        <p:nvSpPr>
          <p:cNvPr id="13" name="Slide Number Placeholder 4">
            <a:extLst>
              <a:ext uri="{FF2B5EF4-FFF2-40B4-BE49-F238E27FC236}">
                <a16:creationId xmlns:a16="http://schemas.microsoft.com/office/drawing/2014/main" id="{D70E179F-E24E-F14B-9A8E-DCAAFF9E4F8F}"/>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FB945D27-7396-DF44-86BB-A70C0534C9C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823032" y="4942723"/>
            <a:ext cx="226219" cy="1095375"/>
          </a:xfrm>
          <a:prstGeom prst="rect">
            <a:avLst/>
          </a:prstGeom>
        </p:spPr>
      </p:pic>
      <p:cxnSp>
        <p:nvCxnSpPr>
          <p:cNvPr id="15" name="Straight Connector 14">
            <a:extLst>
              <a:ext uri="{FF2B5EF4-FFF2-40B4-BE49-F238E27FC236}">
                <a16:creationId xmlns:a16="http://schemas.microsoft.com/office/drawing/2014/main" id="{4E9CA193-5DCD-5449-AFE4-BA05C08BF641}"/>
              </a:ext>
            </a:extLst>
          </p:cNvPr>
          <p:cNvCxnSpPr/>
          <p:nvPr userDrawn="1"/>
        </p:nvCxnSpPr>
        <p:spPr>
          <a:xfrm>
            <a:off x="11734800" y="6172200"/>
            <a:ext cx="381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Picture Placeholder 27">
            <a:extLst>
              <a:ext uri="{FF2B5EF4-FFF2-40B4-BE49-F238E27FC236}">
                <a16:creationId xmlns:a16="http://schemas.microsoft.com/office/drawing/2014/main" id="{A8A951FA-7AE8-4139-843E-373903F74F03}"/>
              </a:ext>
            </a:extLst>
          </p:cNvPr>
          <p:cNvSpPr>
            <a:spLocks noGrp="1"/>
          </p:cNvSpPr>
          <p:nvPr>
            <p:ph type="pic" sz="quarter" idx="13"/>
          </p:nvPr>
        </p:nvSpPr>
        <p:spPr>
          <a:xfrm>
            <a:off x="11028996" y="152400"/>
            <a:ext cx="934404" cy="685800"/>
          </a:xfrm>
          <a:prstGeom prst="rect">
            <a:avLst/>
          </a:prstGeom>
          <a:blipFill>
            <a:blip r:embed="rId4">
              <a:extLst>
                <a:ext uri="{96DAC541-7B7A-43D3-8B79-37D633B846F1}">
                  <asvg:svgBlip xmlns:asvg="http://schemas.microsoft.com/office/drawing/2016/SVG/main" r:embed="rId5"/>
                </a:ext>
              </a:extLst>
            </a:blip>
            <a:stretch>
              <a:fillRect/>
            </a:stretch>
          </a:blipFill>
          <a:ln>
            <a:noFill/>
          </a:ln>
        </p:spPr>
        <p:txBody>
          <a:bodyPr/>
          <a:lstStyle>
            <a:lvl1pPr>
              <a:defRPr>
                <a:noFill/>
              </a:defRPr>
            </a:lvl1pPr>
          </a:lstStyle>
          <a:p>
            <a:endParaRPr lang="en-US"/>
          </a:p>
        </p:txBody>
      </p:sp>
      <p:sp>
        <p:nvSpPr>
          <p:cNvPr id="10" name="Picture Placeholder 19">
            <a:extLst>
              <a:ext uri="{FF2B5EF4-FFF2-40B4-BE49-F238E27FC236}">
                <a16:creationId xmlns:a16="http://schemas.microsoft.com/office/drawing/2014/main" id="{27EE388A-5CBA-4AE9-B00A-EA5F74C2BA73}"/>
              </a:ext>
            </a:extLst>
          </p:cNvPr>
          <p:cNvSpPr>
            <a:spLocks noGrp="1"/>
          </p:cNvSpPr>
          <p:nvPr>
            <p:ph type="pic" sz="quarter" idx="12"/>
          </p:nvPr>
        </p:nvSpPr>
        <p:spPr>
          <a:xfrm>
            <a:off x="11734800" y="4942722"/>
            <a:ext cx="381000" cy="1229467"/>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lvl1pPr>
              <a:defRPr sz="200">
                <a:noFill/>
              </a:defRPr>
            </a:lvl1pPr>
          </a:lstStyle>
          <a:p>
            <a:endParaRPr lang="en-US"/>
          </a:p>
        </p:txBody>
      </p:sp>
      <p:sp>
        <p:nvSpPr>
          <p:cNvPr id="11" name="Title 1">
            <a:extLst>
              <a:ext uri="{FF2B5EF4-FFF2-40B4-BE49-F238E27FC236}">
                <a16:creationId xmlns:a16="http://schemas.microsoft.com/office/drawing/2014/main" id="{C5DCDCE5-DE4F-4C18-9A57-F715BA7D396B}"/>
              </a:ext>
            </a:extLst>
          </p:cNvPr>
          <p:cNvSpPr>
            <a:spLocks noGrp="1"/>
          </p:cNvSpPr>
          <p:nvPr>
            <p:ph type="title" hasCustomPrompt="1"/>
          </p:nvPr>
        </p:nvSpPr>
        <p:spPr>
          <a:xfrm>
            <a:off x="838200" y="1785124"/>
            <a:ext cx="10515600" cy="1371600"/>
          </a:xfrm>
          <a:prstGeom prst="rect">
            <a:avLst/>
          </a:prstGeom>
          <a:solidFill>
            <a:srgbClr val="B31B1B">
              <a:alpha val="69804"/>
            </a:srgbClr>
          </a:solidFill>
          <a:ln w="19050">
            <a:solidFill>
              <a:schemeClr val="bg1"/>
            </a:solidFill>
          </a:ln>
        </p:spPr>
        <p:txBody>
          <a:bodyPr anchor="ctr"/>
          <a:lstStyle>
            <a:lvl1pPr algn="ctr">
              <a:lnSpc>
                <a:spcPct val="100000"/>
              </a:lnSpc>
              <a:defRPr sz="3600" b="0">
                <a:solidFill>
                  <a:srgbClr val="FFFFFF"/>
                </a:solidFill>
                <a:latin typeface="Arial Black" panose="020B0A04020102020204" pitchFamily="34" charset="0"/>
              </a:defRPr>
            </a:lvl1pPr>
          </a:lstStyle>
          <a:p>
            <a:r>
              <a:rPr lang="en-US" dirty="0"/>
              <a:t>CLICK TO EDIT MASTER TITLE STYLE</a:t>
            </a:r>
          </a:p>
        </p:txBody>
      </p:sp>
    </p:spTree>
    <p:extLst>
      <p:ext uri="{BB962C8B-B14F-4D97-AF65-F5344CB8AC3E}">
        <p14:creationId xmlns:p14="http://schemas.microsoft.com/office/powerpoint/2010/main" val="23019288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Picture Placeholder 5">
            <a:extLst>
              <a:ext uri="{FF2B5EF4-FFF2-40B4-BE49-F238E27FC236}">
                <a16:creationId xmlns:a16="http://schemas.microsoft.com/office/drawing/2014/main" id="{3146AD9B-64B1-4E6F-8D42-4D5BD8E28AAA}"/>
              </a:ext>
            </a:extLst>
          </p:cNvPr>
          <p:cNvSpPr>
            <a:spLocks noGrp="1"/>
          </p:cNvSpPr>
          <p:nvPr>
            <p:ph type="pic" sz="quarter" idx="14" hasCustomPrompt="1"/>
          </p:nvPr>
        </p:nvSpPr>
        <p:spPr>
          <a:xfrm>
            <a:off x="0" y="0"/>
            <a:ext cx="12192000" cy="6858000"/>
          </a:xfrm>
          <a:prstGeom prst="rect">
            <a:avLst/>
          </a:prstGeom>
        </p:spPr>
        <p:txBody>
          <a:bodyPr/>
          <a:lstStyle>
            <a:lvl1pPr>
              <a:defRPr/>
            </a:lvl1pPr>
          </a:lstStyle>
          <a:p>
            <a:r>
              <a:rPr lang="en-US" dirty="0"/>
              <a:t>Click icon in the center to add a background photo</a:t>
            </a:r>
          </a:p>
        </p:txBody>
      </p:sp>
      <p:sp>
        <p:nvSpPr>
          <p:cNvPr id="13" name="Slide Number Placeholder 4">
            <a:extLst>
              <a:ext uri="{FF2B5EF4-FFF2-40B4-BE49-F238E27FC236}">
                <a16:creationId xmlns:a16="http://schemas.microsoft.com/office/drawing/2014/main" id="{D70E179F-E24E-F14B-9A8E-DCAAFF9E4F8F}"/>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FB945D27-7396-DF44-86BB-A70C0534C9C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823032" y="4942723"/>
            <a:ext cx="226219" cy="1095375"/>
          </a:xfrm>
          <a:prstGeom prst="rect">
            <a:avLst/>
          </a:prstGeom>
        </p:spPr>
      </p:pic>
      <p:cxnSp>
        <p:nvCxnSpPr>
          <p:cNvPr id="15" name="Straight Connector 14">
            <a:extLst>
              <a:ext uri="{FF2B5EF4-FFF2-40B4-BE49-F238E27FC236}">
                <a16:creationId xmlns:a16="http://schemas.microsoft.com/office/drawing/2014/main" id="{4E9CA193-5DCD-5449-AFE4-BA05C08BF641}"/>
              </a:ext>
            </a:extLst>
          </p:cNvPr>
          <p:cNvCxnSpPr/>
          <p:nvPr userDrawn="1"/>
        </p:nvCxnSpPr>
        <p:spPr>
          <a:xfrm>
            <a:off x="11734800" y="6172200"/>
            <a:ext cx="381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AD5F1BC5-1092-45B9-B2C2-21D6FB6736E5}"/>
              </a:ext>
            </a:extLst>
          </p:cNvPr>
          <p:cNvSpPr>
            <a:spLocks noGrp="1"/>
          </p:cNvSpPr>
          <p:nvPr>
            <p:ph type="title" hasCustomPrompt="1"/>
          </p:nvPr>
        </p:nvSpPr>
        <p:spPr>
          <a:xfrm>
            <a:off x="838200" y="1785124"/>
            <a:ext cx="10515600" cy="1371600"/>
          </a:xfrm>
          <a:prstGeom prst="rect">
            <a:avLst/>
          </a:prstGeom>
          <a:solidFill>
            <a:srgbClr val="000000">
              <a:alpha val="70000"/>
            </a:srgbClr>
          </a:solidFill>
          <a:ln w="19050">
            <a:solidFill>
              <a:schemeClr val="bg1"/>
            </a:solidFill>
          </a:ln>
        </p:spPr>
        <p:txBody>
          <a:bodyPr anchor="ctr"/>
          <a:lstStyle>
            <a:lvl1pPr algn="ctr">
              <a:lnSpc>
                <a:spcPct val="100000"/>
              </a:lnSpc>
              <a:defRPr sz="3600" b="0">
                <a:solidFill>
                  <a:srgbClr val="FFFFFF"/>
                </a:solidFill>
                <a:latin typeface="Arial Black" panose="020B0A04020102020204" pitchFamily="34" charset="0"/>
              </a:defRPr>
            </a:lvl1pPr>
          </a:lstStyle>
          <a:p>
            <a:r>
              <a:rPr lang="en-US" dirty="0"/>
              <a:t>CLICK TO EDIT MASTER TITLE STYLE</a:t>
            </a:r>
          </a:p>
        </p:txBody>
      </p:sp>
      <p:sp>
        <p:nvSpPr>
          <p:cNvPr id="7" name="Picture Placeholder 27">
            <a:extLst>
              <a:ext uri="{FF2B5EF4-FFF2-40B4-BE49-F238E27FC236}">
                <a16:creationId xmlns:a16="http://schemas.microsoft.com/office/drawing/2014/main" id="{6F83C759-170A-48FB-B6DD-31EF2C2274E8}"/>
              </a:ext>
            </a:extLst>
          </p:cNvPr>
          <p:cNvSpPr>
            <a:spLocks noGrp="1"/>
          </p:cNvSpPr>
          <p:nvPr>
            <p:ph type="pic" sz="quarter" idx="13"/>
          </p:nvPr>
        </p:nvSpPr>
        <p:spPr>
          <a:xfrm>
            <a:off x="11028996" y="152400"/>
            <a:ext cx="934404" cy="685800"/>
          </a:xfrm>
          <a:prstGeom prst="rect">
            <a:avLst/>
          </a:prstGeom>
          <a:blipFill>
            <a:blip r:embed="rId4">
              <a:extLst>
                <a:ext uri="{96DAC541-7B7A-43D3-8B79-37D633B846F1}">
                  <asvg:svgBlip xmlns:asvg="http://schemas.microsoft.com/office/drawing/2016/SVG/main" r:embed="rId5"/>
                </a:ext>
              </a:extLst>
            </a:blip>
            <a:stretch>
              <a:fillRect/>
            </a:stretch>
          </a:blipFill>
          <a:ln>
            <a:noFill/>
          </a:ln>
        </p:spPr>
        <p:txBody>
          <a:bodyPr/>
          <a:lstStyle>
            <a:lvl1pPr>
              <a:defRPr>
                <a:noFill/>
              </a:defRPr>
            </a:lvl1pPr>
          </a:lstStyle>
          <a:p>
            <a:endParaRPr lang="en-US"/>
          </a:p>
        </p:txBody>
      </p:sp>
      <p:sp>
        <p:nvSpPr>
          <p:cNvPr id="10" name="Picture Placeholder 19">
            <a:extLst>
              <a:ext uri="{FF2B5EF4-FFF2-40B4-BE49-F238E27FC236}">
                <a16:creationId xmlns:a16="http://schemas.microsoft.com/office/drawing/2014/main" id="{F56256E9-D2E0-4F2D-A168-5E5F5EF5DA71}"/>
              </a:ext>
            </a:extLst>
          </p:cNvPr>
          <p:cNvSpPr>
            <a:spLocks noGrp="1"/>
          </p:cNvSpPr>
          <p:nvPr>
            <p:ph type="pic" sz="quarter" idx="12"/>
          </p:nvPr>
        </p:nvSpPr>
        <p:spPr>
          <a:xfrm>
            <a:off x="11734800" y="4942722"/>
            <a:ext cx="381000" cy="1229467"/>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lvl1pPr>
              <a:defRPr sz="200">
                <a:noFill/>
              </a:defRPr>
            </a:lvl1pPr>
          </a:lstStyle>
          <a:p>
            <a:endParaRPr lang="en-US"/>
          </a:p>
        </p:txBody>
      </p:sp>
    </p:spTree>
    <p:extLst>
      <p:ext uri="{BB962C8B-B14F-4D97-AF65-F5344CB8AC3E}">
        <p14:creationId xmlns:p14="http://schemas.microsoft.com/office/powerpoint/2010/main" val="24866286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8" name="Picture Placeholder 5">
            <a:extLst>
              <a:ext uri="{FF2B5EF4-FFF2-40B4-BE49-F238E27FC236}">
                <a16:creationId xmlns:a16="http://schemas.microsoft.com/office/drawing/2014/main" id="{5B453FB4-B2E3-42B0-9AA4-F01D6616EB5A}"/>
              </a:ext>
            </a:extLst>
          </p:cNvPr>
          <p:cNvSpPr>
            <a:spLocks noGrp="1"/>
          </p:cNvSpPr>
          <p:nvPr>
            <p:ph type="pic" sz="quarter" idx="14" hasCustomPrompt="1"/>
          </p:nvPr>
        </p:nvSpPr>
        <p:spPr>
          <a:xfrm>
            <a:off x="0" y="0"/>
            <a:ext cx="12192000" cy="6858000"/>
          </a:xfrm>
          <a:prstGeom prst="rect">
            <a:avLst/>
          </a:prstGeom>
        </p:spPr>
        <p:txBody>
          <a:bodyPr tIns="2560320"/>
          <a:lstStyle>
            <a:lvl1pPr>
              <a:defRPr/>
            </a:lvl1pPr>
          </a:lstStyle>
          <a:p>
            <a:r>
              <a:rPr lang="en-US" dirty="0"/>
              <a:t>Click icon in the center to add a background photo</a:t>
            </a:r>
          </a:p>
        </p:txBody>
      </p:sp>
      <p:sp>
        <p:nvSpPr>
          <p:cNvPr id="13" name="Slide Number Placeholder 4">
            <a:extLst>
              <a:ext uri="{FF2B5EF4-FFF2-40B4-BE49-F238E27FC236}">
                <a16:creationId xmlns:a16="http://schemas.microsoft.com/office/drawing/2014/main" id="{D70E179F-E24E-F14B-9A8E-DCAAFF9E4F8F}"/>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FB945D27-7396-DF44-86BB-A70C0534C9C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823032" y="4942723"/>
            <a:ext cx="226219" cy="1095375"/>
          </a:xfrm>
          <a:prstGeom prst="rect">
            <a:avLst/>
          </a:prstGeom>
        </p:spPr>
      </p:pic>
      <p:cxnSp>
        <p:nvCxnSpPr>
          <p:cNvPr id="15" name="Straight Connector 14">
            <a:extLst>
              <a:ext uri="{FF2B5EF4-FFF2-40B4-BE49-F238E27FC236}">
                <a16:creationId xmlns:a16="http://schemas.microsoft.com/office/drawing/2014/main" id="{4E9CA193-5DCD-5449-AFE4-BA05C08BF641}"/>
              </a:ext>
            </a:extLst>
          </p:cNvPr>
          <p:cNvCxnSpPr/>
          <p:nvPr userDrawn="1"/>
        </p:nvCxnSpPr>
        <p:spPr>
          <a:xfrm>
            <a:off x="11734800" y="6172200"/>
            <a:ext cx="381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D853D337-4580-45E9-B4EB-A68FC7087658}"/>
              </a:ext>
            </a:extLst>
          </p:cNvPr>
          <p:cNvSpPr>
            <a:spLocks noGrp="1"/>
          </p:cNvSpPr>
          <p:nvPr>
            <p:ph type="title" hasCustomPrompt="1"/>
          </p:nvPr>
        </p:nvSpPr>
        <p:spPr>
          <a:xfrm>
            <a:off x="0" y="-1"/>
            <a:ext cx="12192000" cy="1234440"/>
          </a:xfrm>
          <a:prstGeom prst="rect">
            <a:avLst/>
          </a:prstGeom>
          <a:solidFill>
            <a:srgbClr val="B31B1B">
              <a:alpha val="80000"/>
            </a:srgbClr>
          </a:solidFill>
          <a:ln w="19050">
            <a:noFill/>
          </a:ln>
        </p:spPr>
        <p:txBody>
          <a:bodyPr bIns="45720" anchor="ctr">
            <a:noAutofit/>
          </a:bodyPr>
          <a:lstStyle>
            <a:lvl1pPr algn="ctr">
              <a:lnSpc>
                <a:spcPct val="100000"/>
              </a:lnSpc>
              <a:defRPr sz="3600" b="0">
                <a:solidFill>
                  <a:srgbClr val="FFFFFF"/>
                </a:solidFill>
                <a:latin typeface="Arial Black" panose="020B0A04020102020204" pitchFamily="34" charset="0"/>
              </a:defRPr>
            </a:lvl1pPr>
          </a:lstStyle>
          <a:p>
            <a:r>
              <a:rPr lang="en-US" dirty="0"/>
              <a:t>CLICK TO EDIT MASTER TITLE STYLE</a:t>
            </a:r>
          </a:p>
        </p:txBody>
      </p:sp>
      <p:sp>
        <p:nvSpPr>
          <p:cNvPr id="7" name="Picture Placeholder 27">
            <a:extLst>
              <a:ext uri="{FF2B5EF4-FFF2-40B4-BE49-F238E27FC236}">
                <a16:creationId xmlns:a16="http://schemas.microsoft.com/office/drawing/2014/main" id="{1799B909-E1D2-4655-A1FA-735CB2E641A5}"/>
              </a:ext>
            </a:extLst>
          </p:cNvPr>
          <p:cNvSpPr>
            <a:spLocks noGrp="1"/>
          </p:cNvSpPr>
          <p:nvPr>
            <p:ph type="pic" sz="quarter" idx="13"/>
          </p:nvPr>
        </p:nvSpPr>
        <p:spPr>
          <a:xfrm>
            <a:off x="11028996" y="152400"/>
            <a:ext cx="934404" cy="685800"/>
          </a:xfrm>
          <a:prstGeom prst="rect">
            <a:avLst/>
          </a:prstGeom>
          <a:blipFill>
            <a:blip r:embed="rId4">
              <a:extLst>
                <a:ext uri="{96DAC541-7B7A-43D3-8B79-37D633B846F1}">
                  <asvg:svgBlip xmlns:asvg="http://schemas.microsoft.com/office/drawing/2016/SVG/main" r:embed="rId5"/>
                </a:ext>
              </a:extLst>
            </a:blip>
            <a:stretch>
              <a:fillRect/>
            </a:stretch>
          </a:blipFill>
          <a:ln>
            <a:noFill/>
          </a:ln>
        </p:spPr>
        <p:txBody>
          <a:bodyPr/>
          <a:lstStyle>
            <a:lvl1pPr>
              <a:defRPr>
                <a:noFill/>
              </a:defRPr>
            </a:lvl1pPr>
          </a:lstStyle>
          <a:p>
            <a:endParaRPr lang="en-US"/>
          </a:p>
        </p:txBody>
      </p:sp>
      <p:sp>
        <p:nvSpPr>
          <p:cNvPr id="10" name="Picture Placeholder 19">
            <a:extLst>
              <a:ext uri="{FF2B5EF4-FFF2-40B4-BE49-F238E27FC236}">
                <a16:creationId xmlns:a16="http://schemas.microsoft.com/office/drawing/2014/main" id="{5A24A5B6-A959-413E-AAAD-204ACDE032FF}"/>
              </a:ext>
            </a:extLst>
          </p:cNvPr>
          <p:cNvSpPr>
            <a:spLocks noGrp="1"/>
          </p:cNvSpPr>
          <p:nvPr>
            <p:ph type="pic" sz="quarter" idx="12"/>
          </p:nvPr>
        </p:nvSpPr>
        <p:spPr>
          <a:xfrm>
            <a:off x="11734800" y="4942722"/>
            <a:ext cx="381000" cy="1229467"/>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lvl1pPr>
              <a:defRPr sz="200">
                <a:noFill/>
              </a:defRPr>
            </a:lvl1pPr>
          </a:lstStyle>
          <a:p>
            <a:endParaRPr lang="en-US"/>
          </a:p>
        </p:txBody>
      </p:sp>
    </p:spTree>
    <p:extLst>
      <p:ext uri="{BB962C8B-B14F-4D97-AF65-F5344CB8AC3E}">
        <p14:creationId xmlns:p14="http://schemas.microsoft.com/office/powerpoint/2010/main" val="28538131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08DA02F-BD63-4FA2-B30B-6D653EE021AE}"/>
              </a:ext>
            </a:extLst>
          </p:cNvPr>
          <p:cNvSpPr>
            <a:spLocks noGrp="1"/>
          </p:cNvSpPr>
          <p:nvPr>
            <p:ph type="pic" sz="quarter" idx="14" hasCustomPrompt="1"/>
          </p:nvPr>
        </p:nvSpPr>
        <p:spPr>
          <a:xfrm>
            <a:off x="0" y="0"/>
            <a:ext cx="12192000" cy="6858000"/>
          </a:xfrm>
          <a:prstGeom prst="rect">
            <a:avLst/>
          </a:prstGeom>
        </p:spPr>
        <p:txBody>
          <a:bodyPr/>
          <a:lstStyle>
            <a:lvl1pPr>
              <a:defRPr/>
            </a:lvl1pPr>
          </a:lstStyle>
          <a:p>
            <a:r>
              <a:rPr lang="en-US" dirty="0"/>
              <a:t>Click icon in the center to add a background photo</a:t>
            </a:r>
          </a:p>
        </p:txBody>
      </p:sp>
      <p:sp>
        <p:nvSpPr>
          <p:cNvPr id="8" name="Text Placeholder 7">
            <a:extLst>
              <a:ext uri="{FF2B5EF4-FFF2-40B4-BE49-F238E27FC236}">
                <a16:creationId xmlns:a16="http://schemas.microsoft.com/office/drawing/2014/main" id="{F91D6E6D-D6CF-49B2-BFBC-2D820E38F161}"/>
              </a:ext>
            </a:extLst>
          </p:cNvPr>
          <p:cNvSpPr>
            <a:spLocks noGrp="1"/>
          </p:cNvSpPr>
          <p:nvPr>
            <p:ph type="body" sz="quarter" idx="15"/>
          </p:nvPr>
        </p:nvSpPr>
        <p:spPr>
          <a:xfrm>
            <a:off x="6096000" y="914400"/>
            <a:ext cx="6096000" cy="914400"/>
          </a:xfrm>
          <a:prstGeom prst="rect">
            <a:avLst/>
          </a:prstGeom>
          <a:solidFill>
            <a:srgbClr val="B31B1B">
              <a:alpha val="80000"/>
            </a:srgbClr>
          </a:solidFill>
        </p:spPr>
        <p:txBody>
          <a:bodyPr/>
          <a:lstStyle>
            <a:lvl1pPr marL="0" indent="0">
              <a:buNone/>
              <a:defRPr sz="400">
                <a:noFill/>
              </a:defRPr>
            </a:lvl1pPr>
          </a:lstStyle>
          <a:p>
            <a:pPr lvl="0"/>
            <a:endParaRPr lang="en-US" dirty="0"/>
          </a:p>
        </p:txBody>
      </p:sp>
      <p:sp>
        <p:nvSpPr>
          <p:cNvPr id="5" name="Picture Placeholder 27">
            <a:extLst>
              <a:ext uri="{FF2B5EF4-FFF2-40B4-BE49-F238E27FC236}">
                <a16:creationId xmlns:a16="http://schemas.microsoft.com/office/drawing/2014/main" id="{7C6B4041-409D-4193-81BF-73E6481D8B51}"/>
              </a:ext>
            </a:extLst>
          </p:cNvPr>
          <p:cNvSpPr>
            <a:spLocks noGrp="1"/>
          </p:cNvSpPr>
          <p:nvPr>
            <p:ph type="pic" sz="quarter" idx="13"/>
          </p:nvPr>
        </p:nvSpPr>
        <p:spPr>
          <a:xfrm>
            <a:off x="11028996" y="152400"/>
            <a:ext cx="934404" cy="685800"/>
          </a:xfrm>
          <a:prstGeom prst="rect">
            <a:avLst/>
          </a:prstGeom>
          <a:blipFill>
            <a:blip r:embed="rId2">
              <a:extLst>
                <a:ext uri="{96DAC541-7B7A-43D3-8B79-37D633B846F1}">
                  <asvg:svgBlip xmlns:asvg="http://schemas.microsoft.com/office/drawing/2016/SVG/main" r:embed="rId3"/>
                </a:ext>
              </a:extLst>
            </a:blip>
            <a:stretch>
              <a:fillRect/>
            </a:stretch>
          </a:blipFill>
          <a:ln>
            <a:noFill/>
          </a:ln>
        </p:spPr>
        <p:txBody>
          <a:bodyPr/>
          <a:lstStyle>
            <a:lvl1pPr>
              <a:defRPr>
                <a:noFill/>
              </a:defRPr>
            </a:lvl1pPr>
          </a:lstStyle>
          <a:p>
            <a:endParaRPr lang="en-US"/>
          </a:p>
        </p:txBody>
      </p:sp>
      <p:sp>
        <p:nvSpPr>
          <p:cNvPr id="10" name="Text Placeholder 9">
            <a:extLst>
              <a:ext uri="{FF2B5EF4-FFF2-40B4-BE49-F238E27FC236}">
                <a16:creationId xmlns:a16="http://schemas.microsoft.com/office/drawing/2014/main" id="{2C0CDD08-3AC3-494A-AC38-A3B4E907E9FE}"/>
              </a:ext>
            </a:extLst>
          </p:cNvPr>
          <p:cNvSpPr>
            <a:spLocks noGrp="1"/>
          </p:cNvSpPr>
          <p:nvPr>
            <p:ph type="body" sz="quarter" idx="16"/>
          </p:nvPr>
        </p:nvSpPr>
        <p:spPr>
          <a:xfrm>
            <a:off x="6096000" y="918117"/>
            <a:ext cx="6096000" cy="914400"/>
          </a:xfrm>
          <a:prstGeom prst="rect">
            <a:avLst/>
          </a:prstGeom>
        </p:spPr>
        <p:txBody>
          <a:bodyPr lIns="365760" tIns="0" rIns="365760" bIns="0" anchor="ctr"/>
          <a:lstStyle>
            <a:lvl1pPr marL="0" indent="0" algn="r">
              <a:lnSpc>
                <a:spcPct val="100000"/>
              </a:lnSpc>
              <a:spcBef>
                <a:spcPts val="0"/>
              </a:spcBef>
              <a:buNone/>
              <a:defRPr sz="3600">
                <a:solidFill>
                  <a:srgbClr val="FFFFFF"/>
                </a:solidFill>
                <a:latin typeface="Arial Black" panose="020B0A04020102020204" pitchFamily="34" charset="0"/>
              </a:defRPr>
            </a:lvl1pPr>
          </a:lstStyle>
          <a:p>
            <a:endParaRPr lang="en-US" dirty="0"/>
          </a:p>
        </p:txBody>
      </p:sp>
      <p:sp>
        <p:nvSpPr>
          <p:cNvPr id="11" name="Picture Placeholder 19">
            <a:extLst>
              <a:ext uri="{FF2B5EF4-FFF2-40B4-BE49-F238E27FC236}">
                <a16:creationId xmlns:a16="http://schemas.microsoft.com/office/drawing/2014/main" id="{6DBB031E-1240-4BC7-84A8-6993F44C6599}"/>
              </a:ext>
            </a:extLst>
          </p:cNvPr>
          <p:cNvSpPr>
            <a:spLocks noGrp="1"/>
          </p:cNvSpPr>
          <p:nvPr>
            <p:ph type="pic" sz="quarter" idx="12"/>
          </p:nvPr>
        </p:nvSpPr>
        <p:spPr>
          <a:xfrm>
            <a:off x="11734800" y="4942722"/>
            <a:ext cx="381000" cy="1229467"/>
          </a:xfrm>
          <a:prstGeom prst="rect">
            <a:avLst/>
          </a:prstGeom>
          <a:blipFill>
            <a:blip r:embed="rId4">
              <a:extLst>
                <a:ext uri="{96DAC541-7B7A-43D3-8B79-37D633B846F1}">
                  <asvg:svgBlip xmlns:asvg="http://schemas.microsoft.com/office/drawing/2016/SVG/main" r:embed="rId5"/>
                </a:ext>
              </a:extLst>
            </a:blip>
            <a:stretch>
              <a:fillRect/>
            </a:stretch>
          </a:blipFill>
        </p:spPr>
        <p:txBody>
          <a:bodyPr/>
          <a:lstStyle>
            <a:lvl1pPr>
              <a:defRPr sz="200">
                <a:noFill/>
              </a:defRPr>
            </a:lvl1pPr>
          </a:lstStyle>
          <a:p>
            <a:endParaRPr lang="en-US"/>
          </a:p>
        </p:txBody>
      </p:sp>
      <p:sp>
        <p:nvSpPr>
          <p:cNvPr id="13" name="Slide Number Placeholder 4">
            <a:extLst>
              <a:ext uri="{FF2B5EF4-FFF2-40B4-BE49-F238E27FC236}">
                <a16:creationId xmlns:a16="http://schemas.microsoft.com/office/drawing/2014/main" id="{D9F5350F-BDB0-41C6-961B-1874F2D28888}"/>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spTree>
    <p:extLst>
      <p:ext uri="{BB962C8B-B14F-4D97-AF65-F5344CB8AC3E}">
        <p14:creationId xmlns:p14="http://schemas.microsoft.com/office/powerpoint/2010/main" val="42086040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A22832BA-2AF5-403A-B2E0-C1A9776FC1F5}"/>
              </a:ext>
            </a:extLst>
          </p:cNvPr>
          <p:cNvSpPr>
            <a:spLocks noGrp="1"/>
          </p:cNvSpPr>
          <p:nvPr>
            <p:ph type="pic" sz="quarter" idx="14" hasCustomPrompt="1"/>
          </p:nvPr>
        </p:nvSpPr>
        <p:spPr>
          <a:xfrm>
            <a:off x="0" y="0"/>
            <a:ext cx="12192000" cy="6858000"/>
          </a:xfrm>
          <a:prstGeom prst="rect">
            <a:avLst/>
          </a:prstGeom>
        </p:spPr>
        <p:txBody>
          <a:bodyPr/>
          <a:lstStyle>
            <a:lvl1pPr>
              <a:defRPr/>
            </a:lvl1pPr>
          </a:lstStyle>
          <a:p>
            <a:r>
              <a:rPr lang="en-US" dirty="0"/>
              <a:t>Click icon in the center to add a background photo</a:t>
            </a:r>
          </a:p>
        </p:txBody>
      </p:sp>
      <p:sp>
        <p:nvSpPr>
          <p:cNvPr id="10" name="Text Placeholder 9">
            <a:extLst>
              <a:ext uri="{FF2B5EF4-FFF2-40B4-BE49-F238E27FC236}">
                <a16:creationId xmlns:a16="http://schemas.microsoft.com/office/drawing/2014/main" id="{B33DFF3E-8DF6-4BB9-9286-7112BBEA9A7A}"/>
              </a:ext>
            </a:extLst>
          </p:cNvPr>
          <p:cNvSpPr>
            <a:spLocks noGrp="1"/>
          </p:cNvSpPr>
          <p:nvPr>
            <p:ph type="body" sz="quarter" idx="16"/>
          </p:nvPr>
        </p:nvSpPr>
        <p:spPr>
          <a:xfrm>
            <a:off x="1126273" y="4492083"/>
            <a:ext cx="5715000" cy="301752"/>
          </a:xfrm>
          <a:prstGeom prst="rect">
            <a:avLst/>
          </a:prstGeom>
          <a:solidFill>
            <a:srgbClr val="B31B1B">
              <a:alpha val="80000"/>
            </a:srgbClr>
          </a:solidFill>
        </p:spPr>
        <p:txBody>
          <a:bodyPr/>
          <a:lstStyle>
            <a:lvl1pPr marL="0" indent="0">
              <a:buNone/>
              <a:defRPr sz="400">
                <a:noFill/>
              </a:defRPr>
            </a:lvl1pPr>
          </a:lstStyle>
          <a:p>
            <a:pPr lvl="0"/>
            <a:endParaRPr lang="en-US" dirty="0"/>
          </a:p>
        </p:txBody>
      </p:sp>
      <p:sp>
        <p:nvSpPr>
          <p:cNvPr id="4" name="Text Placeholder 3">
            <a:extLst>
              <a:ext uri="{FF2B5EF4-FFF2-40B4-BE49-F238E27FC236}">
                <a16:creationId xmlns:a16="http://schemas.microsoft.com/office/drawing/2014/main" id="{5CDC052D-DD69-4704-B7D3-BBFC4C57D1E0}"/>
              </a:ext>
            </a:extLst>
          </p:cNvPr>
          <p:cNvSpPr>
            <a:spLocks noGrp="1"/>
          </p:cNvSpPr>
          <p:nvPr>
            <p:ph type="body" sz="quarter" idx="15" hasCustomPrompt="1"/>
          </p:nvPr>
        </p:nvSpPr>
        <p:spPr>
          <a:xfrm>
            <a:off x="180441" y="4267200"/>
            <a:ext cx="7606665" cy="914400"/>
          </a:xfrm>
          <a:prstGeom prst="rect">
            <a:avLst/>
          </a:prstGeom>
          <a:effectLst>
            <a:outerShdw blurRad="63500" sx="102000" sy="102000" algn="ctr" rotWithShape="0">
              <a:srgbClr val="FFFFFF">
                <a:alpha val="40000"/>
              </a:srgbClr>
            </a:outerShdw>
          </a:effectLst>
        </p:spPr>
        <p:txBody>
          <a:bodyPr/>
          <a:lstStyle>
            <a:lvl1pPr marL="0" indent="0" algn="ctr">
              <a:buNone/>
              <a:defRPr sz="3600">
                <a:solidFill>
                  <a:srgbClr val="FFFFFF"/>
                </a:solidFill>
                <a:effectLst>
                  <a:outerShdw blurRad="50800" dist="38100" dir="5400000" algn="t" rotWithShape="0">
                    <a:prstClr val="black">
                      <a:alpha val="40000"/>
                    </a:prstClr>
                  </a:outerShdw>
                </a:effectLst>
                <a:latin typeface="Arial Black" panose="020B0A04020102020204" pitchFamily="34" charset="0"/>
              </a:defRPr>
            </a:lvl1pPr>
          </a:lstStyle>
          <a:p>
            <a:pPr lvl="0"/>
            <a:r>
              <a:rPr lang="en-US" dirty="0"/>
              <a:t>CLICK TO EDIT</a:t>
            </a:r>
          </a:p>
        </p:txBody>
      </p:sp>
      <p:sp>
        <p:nvSpPr>
          <p:cNvPr id="7" name="Picture Placeholder 27">
            <a:extLst>
              <a:ext uri="{FF2B5EF4-FFF2-40B4-BE49-F238E27FC236}">
                <a16:creationId xmlns:a16="http://schemas.microsoft.com/office/drawing/2014/main" id="{94ED5BE5-B9F8-43B2-BD71-16C66AF36D09}"/>
              </a:ext>
            </a:extLst>
          </p:cNvPr>
          <p:cNvSpPr>
            <a:spLocks noGrp="1"/>
          </p:cNvSpPr>
          <p:nvPr>
            <p:ph type="pic" sz="quarter" idx="13"/>
          </p:nvPr>
        </p:nvSpPr>
        <p:spPr>
          <a:xfrm>
            <a:off x="11028996" y="152400"/>
            <a:ext cx="934404" cy="685800"/>
          </a:xfrm>
          <a:prstGeom prst="rect">
            <a:avLst/>
          </a:prstGeom>
          <a:blipFill>
            <a:blip r:embed="rId2">
              <a:extLst>
                <a:ext uri="{96DAC541-7B7A-43D3-8B79-37D633B846F1}">
                  <asvg:svgBlip xmlns:asvg="http://schemas.microsoft.com/office/drawing/2016/SVG/main" r:embed="rId3"/>
                </a:ext>
              </a:extLst>
            </a:blip>
            <a:stretch>
              <a:fillRect/>
            </a:stretch>
          </a:blipFill>
          <a:ln>
            <a:noFill/>
          </a:ln>
        </p:spPr>
        <p:txBody>
          <a:bodyPr/>
          <a:lstStyle>
            <a:lvl1pPr>
              <a:defRPr>
                <a:noFill/>
              </a:defRPr>
            </a:lvl1pPr>
          </a:lstStyle>
          <a:p>
            <a:endParaRPr lang="en-US" dirty="0"/>
          </a:p>
        </p:txBody>
      </p:sp>
      <p:sp>
        <p:nvSpPr>
          <p:cNvPr id="11" name="Picture Placeholder 19">
            <a:extLst>
              <a:ext uri="{FF2B5EF4-FFF2-40B4-BE49-F238E27FC236}">
                <a16:creationId xmlns:a16="http://schemas.microsoft.com/office/drawing/2014/main" id="{95BB0755-E956-49EE-98C4-9C22E791C765}"/>
              </a:ext>
            </a:extLst>
          </p:cNvPr>
          <p:cNvSpPr>
            <a:spLocks noGrp="1"/>
          </p:cNvSpPr>
          <p:nvPr>
            <p:ph type="pic" sz="quarter" idx="12"/>
          </p:nvPr>
        </p:nvSpPr>
        <p:spPr>
          <a:xfrm>
            <a:off x="11734800" y="4942722"/>
            <a:ext cx="381000" cy="1229467"/>
          </a:xfrm>
          <a:prstGeom prst="rect">
            <a:avLst/>
          </a:prstGeom>
          <a:blipFill>
            <a:blip r:embed="rId4">
              <a:extLst>
                <a:ext uri="{96DAC541-7B7A-43D3-8B79-37D633B846F1}">
                  <asvg:svgBlip xmlns:asvg="http://schemas.microsoft.com/office/drawing/2016/SVG/main" r:embed="rId5"/>
                </a:ext>
              </a:extLst>
            </a:blip>
            <a:stretch>
              <a:fillRect/>
            </a:stretch>
          </a:blipFill>
        </p:spPr>
        <p:txBody>
          <a:bodyPr/>
          <a:lstStyle>
            <a:lvl1pPr>
              <a:defRPr sz="200">
                <a:noFill/>
              </a:defRPr>
            </a:lvl1pPr>
          </a:lstStyle>
          <a:p>
            <a:endParaRPr lang="en-US"/>
          </a:p>
        </p:txBody>
      </p:sp>
      <p:sp>
        <p:nvSpPr>
          <p:cNvPr id="12" name="Slide Number Placeholder 4">
            <a:extLst>
              <a:ext uri="{FF2B5EF4-FFF2-40B4-BE49-F238E27FC236}">
                <a16:creationId xmlns:a16="http://schemas.microsoft.com/office/drawing/2014/main" id="{7ABFEBDE-2620-4B95-8381-17583918C79B}"/>
              </a:ext>
            </a:extLst>
          </p:cNvPr>
          <p:cNvSpPr>
            <a:spLocks noGrp="1"/>
          </p:cNvSpPr>
          <p:nvPr>
            <p:ph type="sldNum" sz="quarter" idx="4"/>
          </p:nvPr>
        </p:nvSpPr>
        <p:spPr>
          <a:xfrm rot="16200000">
            <a:off x="11582400" y="6248400"/>
            <a:ext cx="609600" cy="609600"/>
          </a:xfrm>
          <a:prstGeom prst="rect">
            <a:avLst/>
          </a:prstGeom>
        </p:spPr>
        <p:txBody>
          <a:bodyPr wrap="none" lIns="109728" tIns="91440" rIns="91440" bIns="109728"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spTree>
    <p:extLst>
      <p:ext uri="{BB962C8B-B14F-4D97-AF65-F5344CB8AC3E}">
        <p14:creationId xmlns:p14="http://schemas.microsoft.com/office/powerpoint/2010/main" val="3497552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bg1"/>
        </a:solidFill>
        <a:effectLst/>
      </p:bgPr>
    </p:bg>
    <p:spTree>
      <p:nvGrpSpPr>
        <p:cNvPr id="1" name=""/>
        <p:cNvGrpSpPr/>
        <p:nvPr/>
      </p:nvGrpSpPr>
      <p:grpSpPr>
        <a:xfrm>
          <a:off x="0" y="0"/>
          <a:ext cx="0" cy="0"/>
          <a:chOff x="0" y="0"/>
          <a:chExt cx="0" cy="0"/>
        </a:xfrm>
      </p:grpSpPr>
      <p:sp>
        <p:nvSpPr>
          <p:cNvPr id="32" name="Picture Placeholder 31">
            <a:extLst>
              <a:ext uri="{FF2B5EF4-FFF2-40B4-BE49-F238E27FC236}">
                <a16:creationId xmlns:a16="http://schemas.microsoft.com/office/drawing/2014/main" id="{FB8AA4BC-53D0-400F-8A23-A0C26BFFE88A}"/>
              </a:ext>
            </a:extLst>
          </p:cNvPr>
          <p:cNvSpPr>
            <a:spLocks noGrp="1"/>
          </p:cNvSpPr>
          <p:nvPr>
            <p:ph type="pic" sz="quarter" idx="14" hasCustomPrompt="1"/>
          </p:nvPr>
        </p:nvSpPr>
        <p:spPr>
          <a:xfrm>
            <a:off x="0" y="0"/>
            <a:ext cx="12192000" cy="6858000"/>
          </a:xfrm>
          <a:prstGeom prst="rect">
            <a:avLst/>
          </a:prstGeom>
          <a:noFill/>
        </p:spPr>
        <p:txBody>
          <a:bodyPr lIns="1097280" tIns="182880" rIns="91440"/>
          <a:lstStyle>
            <a:lvl1pPr>
              <a:defRPr/>
            </a:lvl1pPr>
          </a:lstStyle>
          <a:p>
            <a:r>
              <a:rPr lang="en-US" dirty="0"/>
              <a:t>Click icon in the center </a:t>
            </a:r>
            <a:br>
              <a:rPr lang="en-US" dirty="0"/>
            </a:br>
            <a:r>
              <a:rPr lang="en-US" dirty="0"/>
              <a:t>to add a background photo</a:t>
            </a:r>
          </a:p>
        </p:txBody>
      </p:sp>
      <p:sp>
        <p:nvSpPr>
          <p:cNvPr id="9" name="Title 1">
            <a:extLst>
              <a:ext uri="{FF2B5EF4-FFF2-40B4-BE49-F238E27FC236}">
                <a16:creationId xmlns:a16="http://schemas.microsoft.com/office/drawing/2014/main" id="{D853D337-4580-45E9-B4EB-A68FC7087658}"/>
              </a:ext>
            </a:extLst>
          </p:cNvPr>
          <p:cNvSpPr>
            <a:spLocks noGrp="1"/>
          </p:cNvSpPr>
          <p:nvPr>
            <p:ph type="title" hasCustomPrompt="1"/>
          </p:nvPr>
        </p:nvSpPr>
        <p:spPr>
          <a:xfrm>
            <a:off x="7513530" y="0"/>
            <a:ext cx="4678470" cy="6858000"/>
          </a:xfrm>
          <a:prstGeom prst="rect">
            <a:avLst/>
          </a:prstGeom>
          <a:solidFill>
            <a:srgbClr val="B31B1B">
              <a:alpha val="80000"/>
            </a:srgbClr>
          </a:solidFill>
          <a:ln w="19050">
            <a:noFill/>
          </a:ln>
        </p:spPr>
        <p:txBody>
          <a:bodyPr lIns="320040" rIns="457200" anchor="ctr">
            <a:noAutofit/>
          </a:bodyPr>
          <a:lstStyle>
            <a:lvl1pPr algn="l">
              <a:lnSpc>
                <a:spcPct val="100000"/>
              </a:lnSpc>
              <a:defRPr sz="3600" b="0">
                <a:solidFill>
                  <a:srgbClr val="FFFFFF"/>
                </a:solidFill>
                <a:latin typeface="Arial Black" panose="020B0A04020102020204" pitchFamily="34" charset="0"/>
              </a:defRPr>
            </a:lvl1pPr>
          </a:lstStyle>
          <a:p>
            <a:r>
              <a:rPr lang="en-US" dirty="0"/>
              <a:t>CLICK TO EDIT MASTER TITLE STYLE</a:t>
            </a:r>
          </a:p>
        </p:txBody>
      </p:sp>
      <p:sp>
        <p:nvSpPr>
          <p:cNvPr id="13" name="Slide Number Placeholder 4">
            <a:extLst>
              <a:ext uri="{FF2B5EF4-FFF2-40B4-BE49-F238E27FC236}">
                <a16:creationId xmlns:a16="http://schemas.microsoft.com/office/drawing/2014/main" id="{D70E179F-E24E-F14B-9A8E-DCAAFF9E4F8F}"/>
              </a:ext>
            </a:extLst>
          </p:cNvPr>
          <p:cNvSpPr>
            <a:spLocks noGrp="1"/>
          </p:cNvSpPr>
          <p:nvPr>
            <p:ph type="sldNum" sz="quarter" idx="4"/>
          </p:nvPr>
        </p:nvSpPr>
        <p:spPr>
          <a:xfrm rot="16200000">
            <a:off x="11582400" y="6248400"/>
            <a:ext cx="609600" cy="609600"/>
          </a:xfrm>
          <a:prstGeom prst="rect">
            <a:avLst/>
          </a:prstGeom>
        </p:spPr>
        <p:txBody>
          <a:bodyPr wrap="none" lIns="109728" tIns="91440" rIns="91440" bIns="109728"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sp>
        <p:nvSpPr>
          <p:cNvPr id="18" name="Text Placeholder 17">
            <a:extLst>
              <a:ext uri="{FF2B5EF4-FFF2-40B4-BE49-F238E27FC236}">
                <a16:creationId xmlns:a16="http://schemas.microsoft.com/office/drawing/2014/main" id="{B2F8083B-6253-4EEE-A818-920F1B3BD652}"/>
              </a:ext>
            </a:extLst>
          </p:cNvPr>
          <p:cNvSpPr>
            <a:spLocks noGrp="1"/>
          </p:cNvSpPr>
          <p:nvPr>
            <p:ph type="body" sz="quarter" idx="11"/>
          </p:nvPr>
        </p:nvSpPr>
        <p:spPr>
          <a:xfrm>
            <a:off x="0" y="0"/>
            <a:ext cx="914400" cy="6858000"/>
          </a:xfrm>
          <a:prstGeom prst="rect">
            <a:avLst/>
          </a:prstGeom>
          <a:solidFill>
            <a:srgbClr val="B31B1B">
              <a:alpha val="80000"/>
            </a:srgbClr>
          </a:solidFill>
        </p:spPr>
        <p:txBody>
          <a:bodyPr/>
          <a:lstStyle>
            <a:lvl1pPr marL="0" indent="0">
              <a:buNone/>
              <a:defRPr sz="200">
                <a:noFill/>
              </a:defRPr>
            </a:lvl1pPr>
          </a:lstStyle>
          <a:p>
            <a:pPr lvl="0"/>
            <a:endParaRPr lang="en-US" dirty="0"/>
          </a:p>
        </p:txBody>
      </p:sp>
      <p:sp>
        <p:nvSpPr>
          <p:cNvPr id="20" name="Picture Placeholder 19">
            <a:extLst>
              <a:ext uri="{FF2B5EF4-FFF2-40B4-BE49-F238E27FC236}">
                <a16:creationId xmlns:a16="http://schemas.microsoft.com/office/drawing/2014/main" id="{45876C10-3695-4B0B-9D02-5D79D0DD9308}"/>
              </a:ext>
            </a:extLst>
          </p:cNvPr>
          <p:cNvSpPr>
            <a:spLocks noGrp="1"/>
          </p:cNvSpPr>
          <p:nvPr>
            <p:ph type="pic" sz="quarter" idx="12"/>
          </p:nvPr>
        </p:nvSpPr>
        <p:spPr>
          <a:xfrm>
            <a:off x="11734800" y="4942722"/>
            <a:ext cx="381000" cy="1229467"/>
          </a:xfrm>
          <a:prstGeom prst="rect">
            <a:avLst/>
          </a:prstGeom>
          <a:blipFill>
            <a:blip r:embed="rId2">
              <a:extLst>
                <a:ext uri="{96DAC541-7B7A-43D3-8B79-37D633B846F1}">
                  <asvg:svgBlip xmlns:asvg="http://schemas.microsoft.com/office/drawing/2016/SVG/main" r:embed="rId3"/>
                </a:ext>
              </a:extLst>
            </a:blip>
            <a:stretch>
              <a:fillRect/>
            </a:stretch>
          </a:blipFill>
        </p:spPr>
        <p:txBody>
          <a:bodyPr/>
          <a:lstStyle>
            <a:lvl1pPr>
              <a:defRPr sz="200">
                <a:noFill/>
              </a:defRPr>
            </a:lvl1pPr>
          </a:lstStyle>
          <a:p>
            <a:endParaRPr lang="en-US"/>
          </a:p>
        </p:txBody>
      </p:sp>
      <p:sp>
        <p:nvSpPr>
          <p:cNvPr id="28" name="Picture Placeholder 27">
            <a:extLst>
              <a:ext uri="{FF2B5EF4-FFF2-40B4-BE49-F238E27FC236}">
                <a16:creationId xmlns:a16="http://schemas.microsoft.com/office/drawing/2014/main" id="{CA41312C-8F12-4CF9-84AB-585B45E38721}"/>
              </a:ext>
            </a:extLst>
          </p:cNvPr>
          <p:cNvSpPr>
            <a:spLocks noGrp="1"/>
          </p:cNvSpPr>
          <p:nvPr>
            <p:ph type="pic" sz="quarter" idx="13"/>
          </p:nvPr>
        </p:nvSpPr>
        <p:spPr>
          <a:xfrm>
            <a:off x="11028996" y="152400"/>
            <a:ext cx="934404" cy="685800"/>
          </a:xfrm>
          <a:prstGeom prst="rect">
            <a:avLst/>
          </a:prstGeom>
          <a:blipFill>
            <a:blip r:embed="rId4">
              <a:extLst>
                <a:ext uri="{96DAC541-7B7A-43D3-8B79-37D633B846F1}">
                  <asvg:svgBlip xmlns:asvg="http://schemas.microsoft.com/office/drawing/2016/SVG/main" r:embed="rId5"/>
                </a:ext>
              </a:extLst>
            </a:blip>
            <a:stretch>
              <a:fillRect/>
            </a:stretch>
          </a:blipFill>
          <a:ln>
            <a:noFill/>
          </a:ln>
        </p:spPr>
        <p:txBody>
          <a:bodyPr/>
          <a:lstStyle>
            <a:lvl1pPr>
              <a:defRPr>
                <a:noFill/>
              </a:defRPr>
            </a:lvl1pPr>
          </a:lstStyle>
          <a:p>
            <a:endParaRPr lang="en-US"/>
          </a:p>
        </p:txBody>
      </p:sp>
    </p:spTree>
    <p:extLst>
      <p:ext uri="{BB962C8B-B14F-4D97-AF65-F5344CB8AC3E}">
        <p14:creationId xmlns:p14="http://schemas.microsoft.com/office/powerpoint/2010/main" val="30896941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11" name="Picture Placeholder 2">
            <a:extLst>
              <a:ext uri="{FF2B5EF4-FFF2-40B4-BE49-F238E27FC236}">
                <a16:creationId xmlns:a16="http://schemas.microsoft.com/office/drawing/2014/main" id="{4D2D3058-0BA4-4C65-9358-80A9B246C948}"/>
              </a:ext>
            </a:extLst>
          </p:cNvPr>
          <p:cNvSpPr>
            <a:spLocks noGrp="1"/>
          </p:cNvSpPr>
          <p:nvPr>
            <p:ph type="pic" sz="quarter" idx="14" hasCustomPrompt="1"/>
          </p:nvPr>
        </p:nvSpPr>
        <p:spPr>
          <a:xfrm>
            <a:off x="0" y="0"/>
            <a:ext cx="12192000" cy="6858000"/>
          </a:xfrm>
          <a:prstGeom prst="rect">
            <a:avLst/>
          </a:prstGeom>
        </p:spPr>
        <p:txBody>
          <a:bodyPr lIns="640080"/>
          <a:lstStyle>
            <a:lvl1pPr>
              <a:defRPr/>
            </a:lvl1pPr>
          </a:lstStyle>
          <a:p>
            <a:r>
              <a:rPr lang="en-US" dirty="0"/>
              <a:t>Click icon in the center to add a background photo</a:t>
            </a:r>
          </a:p>
        </p:txBody>
      </p:sp>
      <p:sp>
        <p:nvSpPr>
          <p:cNvPr id="13" name="Slide Number Placeholder 4">
            <a:extLst>
              <a:ext uri="{FF2B5EF4-FFF2-40B4-BE49-F238E27FC236}">
                <a16:creationId xmlns:a16="http://schemas.microsoft.com/office/drawing/2014/main" id="{D70E179F-E24E-F14B-9A8E-DCAAFF9E4F8F}"/>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FB945D27-7396-DF44-86BB-A70C0534C9C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823032" y="4942723"/>
            <a:ext cx="226219" cy="1095375"/>
          </a:xfrm>
          <a:prstGeom prst="rect">
            <a:avLst/>
          </a:prstGeom>
        </p:spPr>
      </p:pic>
      <p:cxnSp>
        <p:nvCxnSpPr>
          <p:cNvPr id="15" name="Straight Connector 14">
            <a:extLst>
              <a:ext uri="{FF2B5EF4-FFF2-40B4-BE49-F238E27FC236}">
                <a16:creationId xmlns:a16="http://schemas.microsoft.com/office/drawing/2014/main" id="{4E9CA193-5DCD-5449-AFE4-BA05C08BF641}"/>
              </a:ext>
            </a:extLst>
          </p:cNvPr>
          <p:cNvCxnSpPr/>
          <p:nvPr userDrawn="1"/>
        </p:nvCxnSpPr>
        <p:spPr>
          <a:xfrm>
            <a:off x="11734800" y="6172200"/>
            <a:ext cx="381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itle 1">
            <a:extLst>
              <a:ext uri="{FF2B5EF4-FFF2-40B4-BE49-F238E27FC236}">
                <a16:creationId xmlns:a16="http://schemas.microsoft.com/office/drawing/2014/main" id="{D853D337-4580-45E9-B4EB-A68FC7087658}"/>
              </a:ext>
            </a:extLst>
          </p:cNvPr>
          <p:cNvSpPr>
            <a:spLocks noGrp="1"/>
          </p:cNvSpPr>
          <p:nvPr>
            <p:ph type="title" hasCustomPrompt="1"/>
          </p:nvPr>
        </p:nvSpPr>
        <p:spPr>
          <a:xfrm>
            <a:off x="6400800" y="1207770"/>
            <a:ext cx="5077326" cy="4442460"/>
          </a:xfrm>
          <a:prstGeom prst="rect">
            <a:avLst/>
          </a:prstGeom>
          <a:solidFill>
            <a:srgbClr val="B31B1B">
              <a:alpha val="80000"/>
            </a:srgbClr>
          </a:solidFill>
          <a:ln w="19050">
            <a:noFill/>
          </a:ln>
          <a:effectLst/>
        </p:spPr>
        <p:txBody>
          <a:bodyPr lIns="320040" rIns="457200" anchor="ctr">
            <a:noAutofit/>
          </a:bodyPr>
          <a:lstStyle>
            <a:lvl1pPr algn="l">
              <a:lnSpc>
                <a:spcPct val="100000"/>
              </a:lnSpc>
              <a:defRPr sz="3600" b="0">
                <a:solidFill>
                  <a:srgbClr val="FFFFFF"/>
                </a:solidFill>
                <a:latin typeface="Arial Black" panose="020B0A04020102020204" pitchFamily="34" charset="0"/>
              </a:defRPr>
            </a:lvl1pPr>
          </a:lstStyle>
          <a:p>
            <a:r>
              <a:rPr lang="en-US" dirty="0"/>
              <a:t>CLICK TO EDIT MASTER TITLE STYLE</a:t>
            </a:r>
          </a:p>
        </p:txBody>
      </p:sp>
      <p:sp>
        <p:nvSpPr>
          <p:cNvPr id="10" name="Picture Placeholder 27">
            <a:extLst>
              <a:ext uri="{FF2B5EF4-FFF2-40B4-BE49-F238E27FC236}">
                <a16:creationId xmlns:a16="http://schemas.microsoft.com/office/drawing/2014/main" id="{1BD5BE7A-2334-4675-8E67-815FE72C5C8C}"/>
              </a:ext>
            </a:extLst>
          </p:cNvPr>
          <p:cNvSpPr>
            <a:spLocks noGrp="1"/>
          </p:cNvSpPr>
          <p:nvPr>
            <p:ph type="pic" sz="quarter" idx="13"/>
          </p:nvPr>
        </p:nvSpPr>
        <p:spPr>
          <a:xfrm>
            <a:off x="11028996" y="152400"/>
            <a:ext cx="934404" cy="685800"/>
          </a:xfrm>
          <a:prstGeom prst="rect">
            <a:avLst/>
          </a:prstGeom>
          <a:blipFill>
            <a:blip r:embed="rId4">
              <a:extLst>
                <a:ext uri="{96DAC541-7B7A-43D3-8B79-37D633B846F1}">
                  <asvg:svgBlip xmlns:asvg="http://schemas.microsoft.com/office/drawing/2016/SVG/main" r:embed="rId5"/>
                </a:ext>
              </a:extLst>
            </a:blip>
            <a:stretch>
              <a:fillRect/>
            </a:stretch>
          </a:blipFill>
          <a:ln>
            <a:noFill/>
          </a:ln>
        </p:spPr>
        <p:txBody>
          <a:bodyPr/>
          <a:lstStyle>
            <a:lvl1pPr>
              <a:defRPr>
                <a:noFill/>
              </a:defRPr>
            </a:lvl1pPr>
          </a:lstStyle>
          <a:p>
            <a:endParaRPr lang="en-US"/>
          </a:p>
        </p:txBody>
      </p:sp>
      <p:sp>
        <p:nvSpPr>
          <p:cNvPr id="3" name="Text Placeholder 2">
            <a:extLst>
              <a:ext uri="{FF2B5EF4-FFF2-40B4-BE49-F238E27FC236}">
                <a16:creationId xmlns:a16="http://schemas.microsoft.com/office/drawing/2014/main" id="{BCAEC632-F9D3-4AD0-B374-F6810C7A0491}"/>
              </a:ext>
            </a:extLst>
          </p:cNvPr>
          <p:cNvSpPr>
            <a:spLocks noGrp="1"/>
          </p:cNvSpPr>
          <p:nvPr>
            <p:ph type="body" sz="quarter" idx="15"/>
          </p:nvPr>
        </p:nvSpPr>
        <p:spPr>
          <a:xfrm>
            <a:off x="0" y="-1"/>
            <a:ext cx="457200" cy="6857993"/>
          </a:xfrm>
          <a:prstGeom prst="rect">
            <a:avLst/>
          </a:prstGeom>
          <a:solidFill>
            <a:srgbClr val="B31B1B">
              <a:alpha val="80000"/>
            </a:srgbClr>
          </a:solidFill>
        </p:spPr>
        <p:txBody>
          <a:bodyPr/>
          <a:lstStyle>
            <a:lvl1pPr marL="0" indent="0">
              <a:buNone/>
              <a:defRPr sz="400">
                <a:noFill/>
              </a:defRPr>
            </a:lvl1pPr>
          </a:lstStyle>
          <a:p>
            <a:pPr lvl="0"/>
            <a:endParaRPr lang="en-US" dirty="0"/>
          </a:p>
        </p:txBody>
      </p:sp>
      <p:sp>
        <p:nvSpPr>
          <p:cNvPr id="12" name="Picture Placeholder 19">
            <a:extLst>
              <a:ext uri="{FF2B5EF4-FFF2-40B4-BE49-F238E27FC236}">
                <a16:creationId xmlns:a16="http://schemas.microsoft.com/office/drawing/2014/main" id="{F1F21421-1984-4F6B-8F47-8056F2911BB6}"/>
              </a:ext>
            </a:extLst>
          </p:cNvPr>
          <p:cNvSpPr>
            <a:spLocks noGrp="1"/>
          </p:cNvSpPr>
          <p:nvPr>
            <p:ph type="pic" sz="quarter" idx="12"/>
          </p:nvPr>
        </p:nvSpPr>
        <p:spPr>
          <a:xfrm>
            <a:off x="11734800" y="4942722"/>
            <a:ext cx="381000" cy="1229467"/>
          </a:xfrm>
          <a:prstGeom prst="rect">
            <a:avLst/>
          </a:prstGeom>
          <a:blipFill>
            <a:blip r:embed="rId6">
              <a:extLst>
                <a:ext uri="{96DAC541-7B7A-43D3-8B79-37D633B846F1}">
                  <asvg:svgBlip xmlns:asvg="http://schemas.microsoft.com/office/drawing/2016/SVG/main" r:embed="rId7"/>
                </a:ext>
              </a:extLst>
            </a:blip>
            <a:stretch>
              <a:fillRect/>
            </a:stretch>
          </a:blipFill>
        </p:spPr>
        <p:txBody>
          <a:bodyPr/>
          <a:lstStyle>
            <a:lvl1pPr>
              <a:defRPr sz="200">
                <a:noFill/>
              </a:defRPr>
            </a:lvl1pPr>
          </a:lstStyle>
          <a:p>
            <a:endParaRPr lang="en-US"/>
          </a:p>
        </p:txBody>
      </p:sp>
    </p:spTree>
    <p:extLst>
      <p:ext uri="{BB962C8B-B14F-4D97-AF65-F5344CB8AC3E}">
        <p14:creationId xmlns:p14="http://schemas.microsoft.com/office/powerpoint/2010/main" val="31812275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CAE0511-1526-40CB-ABBA-8BD29AEC79F6}"/>
              </a:ext>
            </a:extLst>
          </p:cNvPr>
          <p:cNvSpPr>
            <a:spLocks noGrp="1"/>
          </p:cNvSpPr>
          <p:nvPr>
            <p:ph type="pic" sz="quarter" idx="14" hasCustomPrompt="1"/>
          </p:nvPr>
        </p:nvSpPr>
        <p:spPr>
          <a:xfrm>
            <a:off x="0" y="0"/>
            <a:ext cx="12192000" cy="6858000"/>
          </a:xfrm>
          <a:prstGeom prst="rect">
            <a:avLst/>
          </a:prstGeom>
        </p:spPr>
        <p:txBody>
          <a:bodyPr/>
          <a:lstStyle>
            <a:lvl1pPr>
              <a:defRPr/>
            </a:lvl1pPr>
          </a:lstStyle>
          <a:p>
            <a:r>
              <a:rPr lang="en-US" dirty="0"/>
              <a:t>Click icon in the center to add a background photo</a:t>
            </a:r>
          </a:p>
        </p:txBody>
      </p:sp>
      <p:sp>
        <p:nvSpPr>
          <p:cNvPr id="9" name="Title 1">
            <a:extLst>
              <a:ext uri="{FF2B5EF4-FFF2-40B4-BE49-F238E27FC236}">
                <a16:creationId xmlns:a16="http://schemas.microsoft.com/office/drawing/2014/main" id="{D853D337-4580-45E9-B4EB-A68FC7087658}"/>
              </a:ext>
            </a:extLst>
          </p:cNvPr>
          <p:cNvSpPr>
            <a:spLocks noGrp="1"/>
          </p:cNvSpPr>
          <p:nvPr>
            <p:ph type="title" hasCustomPrompt="1"/>
          </p:nvPr>
        </p:nvSpPr>
        <p:spPr>
          <a:xfrm>
            <a:off x="0" y="5631179"/>
            <a:ext cx="12188952" cy="1234440"/>
          </a:xfrm>
          <a:prstGeom prst="rect">
            <a:avLst/>
          </a:prstGeom>
          <a:solidFill>
            <a:srgbClr val="B31B1B">
              <a:alpha val="80000"/>
            </a:srgbClr>
          </a:solidFill>
          <a:ln w="19050">
            <a:noFill/>
          </a:ln>
          <a:effectLst/>
        </p:spPr>
        <p:txBody>
          <a:bodyPr lIns="91440" rIns="91440" anchor="ctr">
            <a:noAutofit/>
          </a:bodyPr>
          <a:lstStyle>
            <a:lvl1pPr algn="ctr">
              <a:lnSpc>
                <a:spcPct val="100000"/>
              </a:lnSpc>
              <a:defRPr sz="3600" b="0">
                <a:solidFill>
                  <a:schemeClr val="bg1"/>
                </a:solidFill>
                <a:latin typeface="Arial Black" panose="020B0A04020102020204" pitchFamily="34" charset="0"/>
              </a:defRPr>
            </a:lvl1pPr>
          </a:lstStyle>
          <a:p>
            <a:r>
              <a:rPr lang="en-US" dirty="0"/>
              <a:t>CLICK TO EDIT MASTER TITLE STYLE</a:t>
            </a:r>
          </a:p>
        </p:txBody>
      </p:sp>
      <p:sp>
        <p:nvSpPr>
          <p:cNvPr id="5" name="Picture Placeholder 27">
            <a:extLst>
              <a:ext uri="{FF2B5EF4-FFF2-40B4-BE49-F238E27FC236}">
                <a16:creationId xmlns:a16="http://schemas.microsoft.com/office/drawing/2014/main" id="{21B817C1-26F3-405C-A313-09D29DE2A3B7}"/>
              </a:ext>
            </a:extLst>
          </p:cNvPr>
          <p:cNvSpPr>
            <a:spLocks noGrp="1"/>
          </p:cNvSpPr>
          <p:nvPr>
            <p:ph type="pic" sz="quarter" idx="13"/>
          </p:nvPr>
        </p:nvSpPr>
        <p:spPr>
          <a:xfrm>
            <a:off x="11028996" y="152400"/>
            <a:ext cx="934404" cy="685800"/>
          </a:xfrm>
          <a:prstGeom prst="rect">
            <a:avLst/>
          </a:prstGeom>
          <a:blipFill>
            <a:blip r:embed="rId2">
              <a:extLst>
                <a:ext uri="{96DAC541-7B7A-43D3-8B79-37D633B846F1}">
                  <asvg:svgBlip xmlns:asvg="http://schemas.microsoft.com/office/drawing/2016/SVG/main" r:embed="rId3"/>
                </a:ext>
              </a:extLst>
            </a:blip>
            <a:stretch>
              <a:fillRect/>
            </a:stretch>
          </a:blipFill>
          <a:ln>
            <a:noFill/>
          </a:ln>
        </p:spPr>
        <p:txBody>
          <a:bodyPr/>
          <a:lstStyle>
            <a:lvl1pPr>
              <a:defRPr>
                <a:noFill/>
              </a:defRPr>
            </a:lvl1pPr>
          </a:lstStyle>
          <a:p>
            <a:endParaRPr lang="en-US"/>
          </a:p>
        </p:txBody>
      </p:sp>
      <p:sp>
        <p:nvSpPr>
          <p:cNvPr id="11" name="Slide Number Placeholder 4">
            <a:extLst>
              <a:ext uri="{FF2B5EF4-FFF2-40B4-BE49-F238E27FC236}">
                <a16:creationId xmlns:a16="http://schemas.microsoft.com/office/drawing/2014/main" id="{404D805D-AF42-44C4-970E-A56EE9E756A7}"/>
              </a:ext>
            </a:extLst>
          </p:cNvPr>
          <p:cNvSpPr>
            <a:spLocks noGrp="1"/>
          </p:cNvSpPr>
          <p:nvPr>
            <p:ph type="sldNum" sz="quarter" idx="4"/>
          </p:nvPr>
        </p:nvSpPr>
        <p:spPr>
          <a:xfrm rot="16200000">
            <a:off x="11579352"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spTree>
    <p:extLst>
      <p:ext uri="{BB962C8B-B14F-4D97-AF65-F5344CB8AC3E}">
        <p14:creationId xmlns:p14="http://schemas.microsoft.com/office/powerpoint/2010/main" val="258022992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Sub Text Slide 2">
    <p:bg>
      <p:bgPr>
        <a:solidFill>
          <a:srgbClr val="B31B1B"/>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4A2A0E-16A6-AA4D-85D8-83CD3F33101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0145" r="1235" b="6847"/>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F571AD38-F47B-F14E-B0A1-F42C191ED45D}"/>
              </a:ext>
            </a:extLst>
          </p:cNvPr>
          <p:cNvSpPr/>
          <p:nvPr userDrawn="1"/>
        </p:nvSpPr>
        <p:spPr>
          <a:xfrm>
            <a:off x="0" y="0"/>
            <a:ext cx="12192000" cy="6858000"/>
          </a:xfrm>
          <a:prstGeom prst="rect">
            <a:avLst/>
          </a:prstGeom>
          <a:solidFill>
            <a:srgbClr val="B31B1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4">
            <a:extLst>
              <a:ext uri="{FF2B5EF4-FFF2-40B4-BE49-F238E27FC236}">
                <a16:creationId xmlns:a16="http://schemas.microsoft.com/office/drawing/2014/main" id="{DE0020E7-8F31-014C-B4B8-3F5105CB6371}"/>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8" name="Graphic 7">
            <a:extLst>
              <a:ext uri="{FF2B5EF4-FFF2-40B4-BE49-F238E27FC236}">
                <a16:creationId xmlns:a16="http://schemas.microsoft.com/office/drawing/2014/main" id="{F7C0B422-E65B-854A-82C9-E47738C4CE6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23032" y="4942723"/>
            <a:ext cx="226219" cy="1095375"/>
          </a:xfrm>
          <a:prstGeom prst="rect">
            <a:avLst/>
          </a:prstGeom>
        </p:spPr>
      </p:pic>
      <p:sp>
        <p:nvSpPr>
          <p:cNvPr id="10" name="Title 1">
            <a:extLst>
              <a:ext uri="{FF2B5EF4-FFF2-40B4-BE49-F238E27FC236}">
                <a16:creationId xmlns:a16="http://schemas.microsoft.com/office/drawing/2014/main" id="{C1766564-360B-415D-A2FF-28549A5367ED}"/>
              </a:ext>
            </a:extLst>
          </p:cNvPr>
          <p:cNvSpPr>
            <a:spLocks noGrp="1"/>
          </p:cNvSpPr>
          <p:nvPr>
            <p:ph type="title" hasCustomPrompt="1"/>
          </p:nvPr>
        </p:nvSpPr>
        <p:spPr>
          <a:xfrm>
            <a:off x="771525" y="2571750"/>
            <a:ext cx="10648950" cy="1714500"/>
          </a:xfrm>
          <a:prstGeom prst="rect">
            <a:avLst/>
          </a:prstGeom>
        </p:spPr>
        <p:txBody>
          <a:bodyPr anchor="ctr"/>
          <a:lstStyle>
            <a:lvl1pPr algn="ctr">
              <a:lnSpc>
                <a:spcPct val="100000"/>
              </a:lnSpc>
              <a:defRPr sz="3600" b="0">
                <a:solidFill>
                  <a:srgbClr val="FFFFFF"/>
                </a:solidFill>
                <a:latin typeface="Arial Black" panose="020B0A04020102020204" pitchFamily="34" charset="0"/>
              </a:defRPr>
            </a:lvl1pPr>
          </a:lstStyle>
          <a:p>
            <a:r>
              <a:rPr lang="en-US" dirty="0"/>
              <a:t>SCHOOL OF SOCIAL AND </a:t>
            </a:r>
            <a:br>
              <a:rPr lang="en-US" dirty="0"/>
            </a:br>
            <a:r>
              <a:rPr lang="en-US" dirty="0"/>
              <a:t>BEHAVIORAL SCIENCES</a:t>
            </a:r>
          </a:p>
        </p:txBody>
      </p:sp>
      <p:cxnSp>
        <p:nvCxnSpPr>
          <p:cNvPr id="12" name="Straight Connector 11">
            <a:extLst>
              <a:ext uri="{FF2B5EF4-FFF2-40B4-BE49-F238E27FC236}">
                <a16:creationId xmlns:a16="http://schemas.microsoft.com/office/drawing/2014/main" id="{439C970F-B3C5-4F36-9982-6821AF5CC7EF}"/>
              </a:ext>
            </a:extLst>
          </p:cNvPr>
          <p:cNvCxnSpPr/>
          <p:nvPr userDrawn="1"/>
        </p:nvCxnSpPr>
        <p:spPr>
          <a:xfrm>
            <a:off x="11734800" y="6172200"/>
            <a:ext cx="381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1908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Agenda Slide 2">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AD3BA4F-BE6A-455C-B098-B44225D42548}"/>
              </a:ext>
            </a:extLst>
          </p:cNvPr>
          <p:cNvPicPr>
            <a:picLocks noChangeAspect="1"/>
          </p:cNvPicPr>
          <p:nvPr userDrawn="1"/>
        </p:nvPicPr>
        <p:blipFill rotWithShape="1">
          <a:blip r:embed="rId2"/>
          <a:srcRect l="9953" r="31064"/>
          <a:stretch/>
        </p:blipFill>
        <p:spPr>
          <a:xfrm>
            <a:off x="1" y="0"/>
            <a:ext cx="5870448" cy="6858000"/>
          </a:xfrm>
          <a:prstGeom prst="rect">
            <a:avLst/>
          </a:prstGeom>
        </p:spPr>
      </p:pic>
      <p:sp>
        <p:nvSpPr>
          <p:cNvPr id="17" name="Rectangle 16">
            <a:extLst>
              <a:ext uri="{FF2B5EF4-FFF2-40B4-BE49-F238E27FC236}">
                <a16:creationId xmlns:a16="http://schemas.microsoft.com/office/drawing/2014/main" id="{BBF535D3-1348-4362-A4CE-09EB3A9E494E}"/>
              </a:ext>
            </a:extLst>
          </p:cNvPr>
          <p:cNvSpPr/>
          <p:nvPr userDrawn="1"/>
        </p:nvSpPr>
        <p:spPr>
          <a:xfrm>
            <a:off x="0" y="0"/>
            <a:ext cx="5870448" cy="6858000"/>
          </a:xfrm>
          <a:prstGeom prst="rect">
            <a:avLst/>
          </a:prstGeom>
          <a:solidFill>
            <a:srgbClr val="B31B1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Slide Number Placeholder 4">
            <a:extLst>
              <a:ext uri="{FF2B5EF4-FFF2-40B4-BE49-F238E27FC236}">
                <a16:creationId xmlns:a16="http://schemas.microsoft.com/office/drawing/2014/main" id="{3C0B8F1C-4042-41E8-9179-EC8FDABB5F58}"/>
              </a:ext>
            </a:extLst>
          </p:cNvPr>
          <p:cNvSpPr>
            <a:spLocks noGrp="1"/>
          </p:cNvSpPr>
          <p:nvPr userDrawn="1">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41" name="Graphic 40">
            <a:extLst>
              <a:ext uri="{FF2B5EF4-FFF2-40B4-BE49-F238E27FC236}">
                <a16:creationId xmlns:a16="http://schemas.microsoft.com/office/drawing/2014/main" id="{12FF27FF-6A16-48CD-97A3-3315C5A3989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11000" y="4933402"/>
            <a:ext cx="226219" cy="1107281"/>
          </a:xfrm>
          <a:prstGeom prst="rect">
            <a:avLst/>
          </a:prstGeom>
        </p:spPr>
      </p:pic>
      <p:sp>
        <p:nvSpPr>
          <p:cNvPr id="25" name="Rectangle 24">
            <a:extLst>
              <a:ext uri="{FF2B5EF4-FFF2-40B4-BE49-F238E27FC236}">
                <a16:creationId xmlns:a16="http://schemas.microsoft.com/office/drawing/2014/main" id="{98B964BF-7EC2-45C1-866E-F140EA1C5D91}"/>
              </a:ext>
            </a:extLst>
          </p:cNvPr>
          <p:cNvSpPr/>
          <p:nvPr userDrawn="1"/>
        </p:nvSpPr>
        <p:spPr>
          <a:xfrm>
            <a:off x="1708414" y="609600"/>
            <a:ext cx="2453620" cy="677108"/>
          </a:xfrm>
          <a:prstGeom prst="rect">
            <a:avLst/>
          </a:prstGeom>
        </p:spPr>
        <p:txBody>
          <a:bodyPr wrap="none">
            <a:spAutoFit/>
          </a:bodyPr>
          <a:lstStyle/>
          <a:p>
            <a:pPr algn="l"/>
            <a:r>
              <a:rPr lang="en-IN" sz="3800" b="0" dirty="0">
                <a:solidFill>
                  <a:srgbClr val="FFFFFF"/>
                </a:solidFill>
                <a:latin typeface="Arial Black" panose="020B0A04020102020204" pitchFamily="34" charset="0"/>
              </a:rPr>
              <a:t>AGENDA</a:t>
            </a:r>
          </a:p>
        </p:txBody>
      </p:sp>
      <p:sp>
        <p:nvSpPr>
          <p:cNvPr id="26" name="Text Placeholder 70">
            <a:extLst>
              <a:ext uri="{FF2B5EF4-FFF2-40B4-BE49-F238E27FC236}">
                <a16:creationId xmlns:a16="http://schemas.microsoft.com/office/drawing/2014/main" id="{2993AA7C-119F-42CA-8284-9518C6A2DEF0}"/>
              </a:ext>
            </a:extLst>
          </p:cNvPr>
          <p:cNvSpPr>
            <a:spLocks noGrp="1"/>
          </p:cNvSpPr>
          <p:nvPr>
            <p:ph type="body" sz="quarter" idx="11" hasCustomPrompt="1"/>
          </p:nvPr>
        </p:nvSpPr>
        <p:spPr>
          <a:xfrm>
            <a:off x="7163122" y="2438400"/>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1</a:t>
            </a:r>
          </a:p>
        </p:txBody>
      </p:sp>
      <p:pic>
        <p:nvPicPr>
          <p:cNvPr id="27" name="Graphic 26">
            <a:extLst>
              <a:ext uri="{FF2B5EF4-FFF2-40B4-BE49-F238E27FC236}">
                <a16:creationId xmlns:a16="http://schemas.microsoft.com/office/drawing/2014/main" id="{CE61E5CA-B37E-41C7-8242-65992BADE05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2436419"/>
            <a:ext cx="866775" cy="638175"/>
          </a:xfrm>
          <a:prstGeom prst="rect">
            <a:avLst/>
          </a:prstGeom>
        </p:spPr>
      </p:pic>
      <p:sp>
        <p:nvSpPr>
          <p:cNvPr id="28" name="TextBox 27">
            <a:extLst>
              <a:ext uri="{FF2B5EF4-FFF2-40B4-BE49-F238E27FC236}">
                <a16:creationId xmlns:a16="http://schemas.microsoft.com/office/drawing/2014/main" id="{44F282F2-FEDD-42C6-906E-577BD465AA1E}"/>
              </a:ext>
            </a:extLst>
          </p:cNvPr>
          <p:cNvSpPr txBox="1"/>
          <p:nvPr userDrawn="1"/>
        </p:nvSpPr>
        <p:spPr>
          <a:xfrm>
            <a:off x="6272212" y="2382179"/>
            <a:ext cx="609600" cy="707886"/>
          </a:xfrm>
          <a:prstGeom prst="rect">
            <a:avLst/>
          </a:prstGeom>
          <a:noFill/>
        </p:spPr>
        <p:txBody>
          <a:bodyPr wrap="square" rtlCol="0">
            <a:spAutoFit/>
          </a:bodyPr>
          <a:lstStyle/>
          <a:p>
            <a:pPr algn="ctr"/>
            <a:r>
              <a:rPr lang="en-IN" sz="4000" b="0" dirty="0">
                <a:solidFill>
                  <a:srgbClr val="B31B1B"/>
                </a:solidFill>
                <a:latin typeface="Arial Black" panose="020B0A04020102020204" pitchFamily="34" charset="0"/>
                <a:ea typeface="Open Sans" panose="020B0606030504020204" pitchFamily="34" charset="0"/>
                <a:cs typeface="Calibri" panose="020F0502020204030204" pitchFamily="34" charset="0"/>
              </a:rPr>
              <a:t>1</a:t>
            </a:r>
          </a:p>
        </p:txBody>
      </p:sp>
      <p:pic>
        <p:nvPicPr>
          <p:cNvPr id="29" name="Graphic 28">
            <a:extLst>
              <a:ext uri="{FF2B5EF4-FFF2-40B4-BE49-F238E27FC236}">
                <a16:creationId xmlns:a16="http://schemas.microsoft.com/office/drawing/2014/main" id="{3E6CAD9A-26B8-4439-A447-5834775BB53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3392139"/>
            <a:ext cx="866775" cy="638175"/>
          </a:xfrm>
          <a:prstGeom prst="rect">
            <a:avLst/>
          </a:prstGeom>
        </p:spPr>
      </p:pic>
      <p:sp>
        <p:nvSpPr>
          <p:cNvPr id="30" name="TextBox 29">
            <a:extLst>
              <a:ext uri="{FF2B5EF4-FFF2-40B4-BE49-F238E27FC236}">
                <a16:creationId xmlns:a16="http://schemas.microsoft.com/office/drawing/2014/main" id="{CF3970BA-0004-455E-B44D-EAE389F0A6D0}"/>
              </a:ext>
            </a:extLst>
          </p:cNvPr>
          <p:cNvSpPr txBox="1"/>
          <p:nvPr userDrawn="1"/>
        </p:nvSpPr>
        <p:spPr>
          <a:xfrm>
            <a:off x="6272212" y="3341977"/>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2</a:t>
            </a:r>
          </a:p>
        </p:txBody>
      </p:sp>
      <p:sp>
        <p:nvSpPr>
          <p:cNvPr id="31" name="Text Placeholder 70">
            <a:extLst>
              <a:ext uri="{FF2B5EF4-FFF2-40B4-BE49-F238E27FC236}">
                <a16:creationId xmlns:a16="http://schemas.microsoft.com/office/drawing/2014/main" id="{43ED6580-04FA-405A-8AC2-E6988809C14D}"/>
              </a:ext>
            </a:extLst>
          </p:cNvPr>
          <p:cNvSpPr>
            <a:spLocks noGrp="1"/>
          </p:cNvSpPr>
          <p:nvPr>
            <p:ph type="body" sz="quarter" idx="12" hasCustomPrompt="1"/>
          </p:nvPr>
        </p:nvSpPr>
        <p:spPr>
          <a:xfrm>
            <a:off x="7163122" y="3387925"/>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2</a:t>
            </a:r>
          </a:p>
        </p:txBody>
      </p:sp>
      <p:cxnSp>
        <p:nvCxnSpPr>
          <p:cNvPr id="14" name="Straight Connector 13">
            <a:extLst>
              <a:ext uri="{FF2B5EF4-FFF2-40B4-BE49-F238E27FC236}">
                <a16:creationId xmlns:a16="http://schemas.microsoft.com/office/drawing/2014/main" id="{97E30BA1-E928-47BB-A2A2-D094B3A0D872}"/>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16264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Agenda Slide 2">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CF9612E7-CD44-4275-9566-5001ED8FFA02}"/>
              </a:ext>
            </a:extLst>
          </p:cNvPr>
          <p:cNvPicPr>
            <a:picLocks noChangeAspect="1"/>
          </p:cNvPicPr>
          <p:nvPr userDrawn="1"/>
        </p:nvPicPr>
        <p:blipFill rotWithShape="1">
          <a:blip r:embed="rId2"/>
          <a:srcRect l="9953" r="31064"/>
          <a:stretch/>
        </p:blipFill>
        <p:spPr>
          <a:xfrm>
            <a:off x="1" y="0"/>
            <a:ext cx="5870448" cy="6858000"/>
          </a:xfrm>
          <a:prstGeom prst="rect">
            <a:avLst/>
          </a:prstGeom>
        </p:spPr>
      </p:pic>
      <p:sp>
        <p:nvSpPr>
          <p:cNvPr id="21" name="Rectangle 20">
            <a:extLst>
              <a:ext uri="{FF2B5EF4-FFF2-40B4-BE49-F238E27FC236}">
                <a16:creationId xmlns:a16="http://schemas.microsoft.com/office/drawing/2014/main" id="{9FA320B2-5EE5-4182-A435-C519968BD53D}"/>
              </a:ext>
            </a:extLst>
          </p:cNvPr>
          <p:cNvSpPr/>
          <p:nvPr userDrawn="1"/>
        </p:nvSpPr>
        <p:spPr>
          <a:xfrm>
            <a:off x="0" y="0"/>
            <a:ext cx="5870448" cy="6858000"/>
          </a:xfrm>
          <a:prstGeom prst="rect">
            <a:avLst/>
          </a:prstGeom>
          <a:solidFill>
            <a:srgbClr val="B31B1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Slide Number Placeholder 4">
            <a:extLst>
              <a:ext uri="{FF2B5EF4-FFF2-40B4-BE49-F238E27FC236}">
                <a16:creationId xmlns:a16="http://schemas.microsoft.com/office/drawing/2014/main" id="{FE10AB55-474E-4DC2-8D95-9413D155C3E0}"/>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56" name="Graphic 55">
            <a:extLst>
              <a:ext uri="{FF2B5EF4-FFF2-40B4-BE49-F238E27FC236}">
                <a16:creationId xmlns:a16="http://schemas.microsoft.com/office/drawing/2014/main" id="{08E2983B-1965-41F9-A3A4-A46F1AE18A7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11000" y="4933402"/>
            <a:ext cx="226219" cy="1107281"/>
          </a:xfrm>
          <a:prstGeom prst="rect">
            <a:avLst/>
          </a:prstGeom>
        </p:spPr>
      </p:pic>
      <p:sp>
        <p:nvSpPr>
          <p:cNvPr id="26" name="Rectangle 25">
            <a:extLst>
              <a:ext uri="{FF2B5EF4-FFF2-40B4-BE49-F238E27FC236}">
                <a16:creationId xmlns:a16="http://schemas.microsoft.com/office/drawing/2014/main" id="{C2E48890-CEE4-42EF-A999-5C64152B2B99}"/>
              </a:ext>
            </a:extLst>
          </p:cNvPr>
          <p:cNvSpPr/>
          <p:nvPr userDrawn="1"/>
        </p:nvSpPr>
        <p:spPr>
          <a:xfrm>
            <a:off x="1708414" y="609600"/>
            <a:ext cx="2453620" cy="677108"/>
          </a:xfrm>
          <a:prstGeom prst="rect">
            <a:avLst/>
          </a:prstGeom>
        </p:spPr>
        <p:txBody>
          <a:bodyPr wrap="none">
            <a:spAutoFit/>
          </a:bodyPr>
          <a:lstStyle/>
          <a:p>
            <a:pPr algn="l"/>
            <a:r>
              <a:rPr lang="en-IN" sz="3800" b="0" dirty="0">
                <a:solidFill>
                  <a:srgbClr val="FFFFFF"/>
                </a:solidFill>
                <a:latin typeface="Arial Black" panose="020B0A04020102020204" pitchFamily="34" charset="0"/>
              </a:rPr>
              <a:t>AGENDA</a:t>
            </a:r>
          </a:p>
        </p:txBody>
      </p:sp>
      <p:sp>
        <p:nvSpPr>
          <p:cNvPr id="27" name="Text Placeholder 70">
            <a:extLst>
              <a:ext uri="{FF2B5EF4-FFF2-40B4-BE49-F238E27FC236}">
                <a16:creationId xmlns:a16="http://schemas.microsoft.com/office/drawing/2014/main" id="{3BEBDCA2-E140-44B8-8BB0-83B84E8043F3}"/>
              </a:ext>
            </a:extLst>
          </p:cNvPr>
          <p:cNvSpPr>
            <a:spLocks noGrp="1"/>
          </p:cNvSpPr>
          <p:nvPr>
            <p:ph type="body" sz="quarter" idx="11" hasCustomPrompt="1"/>
          </p:nvPr>
        </p:nvSpPr>
        <p:spPr>
          <a:xfrm>
            <a:off x="7163122" y="2037421"/>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1</a:t>
            </a:r>
          </a:p>
        </p:txBody>
      </p:sp>
      <p:pic>
        <p:nvPicPr>
          <p:cNvPr id="31" name="Graphic 30">
            <a:extLst>
              <a:ext uri="{FF2B5EF4-FFF2-40B4-BE49-F238E27FC236}">
                <a16:creationId xmlns:a16="http://schemas.microsoft.com/office/drawing/2014/main" id="{7E550F4E-DE68-4470-AAEF-D053CA82CB0F}"/>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2035440"/>
            <a:ext cx="866775" cy="638175"/>
          </a:xfrm>
          <a:prstGeom prst="rect">
            <a:avLst/>
          </a:prstGeom>
        </p:spPr>
      </p:pic>
      <p:sp>
        <p:nvSpPr>
          <p:cNvPr id="32" name="TextBox 31">
            <a:extLst>
              <a:ext uri="{FF2B5EF4-FFF2-40B4-BE49-F238E27FC236}">
                <a16:creationId xmlns:a16="http://schemas.microsoft.com/office/drawing/2014/main" id="{8168AC49-0DD7-4F4D-BB58-15E67E6B568F}"/>
              </a:ext>
            </a:extLst>
          </p:cNvPr>
          <p:cNvSpPr txBox="1"/>
          <p:nvPr userDrawn="1"/>
        </p:nvSpPr>
        <p:spPr>
          <a:xfrm>
            <a:off x="6272212" y="1981200"/>
            <a:ext cx="609600" cy="707886"/>
          </a:xfrm>
          <a:prstGeom prst="rect">
            <a:avLst/>
          </a:prstGeom>
          <a:noFill/>
        </p:spPr>
        <p:txBody>
          <a:bodyPr wrap="square" rtlCol="0">
            <a:spAutoFit/>
          </a:bodyPr>
          <a:lstStyle/>
          <a:p>
            <a:pPr algn="ctr"/>
            <a:r>
              <a:rPr lang="en-IN" sz="4000" b="0" dirty="0">
                <a:solidFill>
                  <a:srgbClr val="B31B1B"/>
                </a:solidFill>
                <a:latin typeface="Arial Black" panose="020B0A04020102020204" pitchFamily="34" charset="0"/>
                <a:ea typeface="Open Sans" panose="020B0606030504020204" pitchFamily="34" charset="0"/>
                <a:cs typeface="Calibri" panose="020F0502020204030204" pitchFamily="34" charset="0"/>
              </a:rPr>
              <a:t>1</a:t>
            </a:r>
          </a:p>
        </p:txBody>
      </p:sp>
      <p:pic>
        <p:nvPicPr>
          <p:cNvPr id="33" name="Graphic 32">
            <a:extLst>
              <a:ext uri="{FF2B5EF4-FFF2-40B4-BE49-F238E27FC236}">
                <a16:creationId xmlns:a16="http://schemas.microsoft.com/office/drawing/2014/main" id="{874EC786-443D-4486-8D0C-90BF395A318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2991160"/>
            <a:ext cx="866775" cy="638175"/>
          </a:xfrm>
          <a:prstGeom prst="rect">
            <a:avLst/>
          </a:prstGeom>
        </p:spPr>
      </p:pic>
      <p:sp>
        <p:nvSpPr>
          <p:cNvPr id="34" name="TextBox 33">
            <a:extLst>
              <a:ext uri="{FF2B5EF4-FFF2-40B4-BE49-F238E27FC236}">
                <a16:creationId xmlns:a16="http://schemas.microsoft.com/office/drawing/2014/main" id="{8C6749C0-32C7-4E75-BEFD-5C803DB33A62}"/>
              </a:ext>
            </a:extLst>
          </p:cNvPr>
          <p:cNvSpPr txBox="1"/>
          <p:nvPr userDrawn="1"/>
        </p:nvSpPr>
        <p:spPr>
          <a:xfrm>
            <a:off x="6272212" y="2940998"/>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2</a:t>
            </a:r>
          </a:p>
        </p:txBody>
      </p:sp>
      <p:pic>
        <p:nvPicPr>
          <p:cNvPr id="35" name="Graphic 34">
            <a:extLst>
              <a:ext uri="{FF2B5EF4-FFF2-40B4-BE49-F238E27FC236}">
                <a16:creationId xmlns:a16="http://schemas.microsoft.com/office/drawing/2014/main" id="{D5490C79-9E1F-4458-BB9B-953CA4B3E73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3946880"/>
            <a:ext cx="866775" cy="638175"/>
          </a:xfrm>
          <a:prstGeom prst="rect">
            <a:avLst/>
          </a:prstGeom>
        </p:spPr>
      </p:pic>
      <p:sp>
        <p:nvSpPr>
          <p:cNvPr id="36" name="TextBox 35">
            <a:extLst>
              <a:ext uri="{FF2B5EF4-FFF2-40B4-BE49-F238E27FC236}">
                <a16:creationId xmlns:a16="http://schemas.microsoft.com/office/drawing/2014/main" id="{6BDF15B2-24BF-4220-A06F-E6D2B90B7E4D}"/>
              </a:ext>
            </a:extLst>
          </p:cNvPr>
          <p:cNvSpPr txBox="1"/>
          <p:nvPr userDrawn="1"/>
        </p:nvSpPr>
        <p:spPr>
          <a:xfrm>
            <a:off x="6272212" y="3896011"/>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3</a:t>
            </a:r>
          </a:p>
        </p:txBody>
      </p:sp>
      <p:sp>
        <p:nvSpPr>
          <p:cNvPr id="37" name="Text Placeholder 70">
            <a:extLst>
              <a:ext uri="{FF2B5EF4-FFF2-40B4-BE49-F238E27FC236}">
                <a16:creationId xmlns:a16="http://schemas.microsoft.com/office/drawing/2014/main" id="{5EC9D14C-FB3D-496E-884F-A96CB146CFA8}"/>
              </a:ext>
            </a:extLst>
          </p:cNvPr>
          <p:cNvSpPr>
            <a:spLocks noGrp="1"/>
          </p:cNvSpPr>
          <p:nvPr>
            <p:ph type="body" sz="quarter" idx="12" hasCustomPrompt="1"/>
          </p:nvPr>
        </p:nvSpPr>
        <p:spPr>
          <a:xfrm>
            <a:off x="7163122" y="2986946"/>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2</a:t>
            </a:r>
          </a:p>
        </p:txBody>
      </p:sp>
      <p:sp>
        <p:nvSpPr>
          <p:cNvPr id="38" name="Text Placeholder 70">
            <a:extLst>
              <a:ext uri="{FF2B5EF4-FFF2-40B4-BE49-F238E27FC236}">
                <a16:creationId xmlns:a16="http://schemas.microsoft.com/office/drawing/2014/main" id="{DB212026-61B6-423C-AA63-D153821BE2BB}"/>
              </a:ext>
            </a:extLst>
          </p:cNvPr>
          <p:cNvSpPr>
            <a:spLocks noGrp="1"/>
          </p:cNvSpPr>
          <p:nvPr>
            <p:ph type="body" sz="quarter" idx="13" hasCustomPrompt="1"/>
          </p:nvPr>
        </p:nvSpPr>
        <p:spPr>
          <a:xfrm>
            <a:off x="7163122" y="3947013"/>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3</a:t>
            </a:r>
          </a:p>
        </p:txBody>
      </p:sp>
      <p:cxnSp>
        <p:nvCxnSpPr>
          <p:cNvPr id="17" name="Straight Connector 16">
            <a:extLst>
              <a:ext uri="{FF2B5EF4-FFF2-40B4-BE49-F238E27FC236}">
                <a16:creationId xmlns:a16="http://schemas.microsoft.com/office/drawing/2014/main" id="{5B97D329-501B-4A77-885D-75E5D2379FDE}"/>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9436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_Agenda Slide 2">
    <p:spTree>
      <p:nvGrpSpPr>
        <p:cNvPr id="1" name=""/>
        <p:cNvGrpSpPr/>
        <p:nvPr/>
      </p:nvGrpSpPr>
      <p:grpSpPr>
        <a:xfrm>
          <a:off x="0" y="0"/>
          <a:ext cx="0" cy="0"/>
          <a:chOff x="0" y="0"/>
          <a:chExt cx="0" cy="0"/>
        </a:xfrm>
      </p:grpSpPr>
      <p:pic>
        <p:nvPicPr>
          <p:cNvPr id="66" name="Picture 65">
            <a:extLst>
              <a:ext uri="{FF2B5EF4-FFF2-40B4-BE49-F238E27FC236}">
                <a16:creationId xmlns:a16="http://schemas.microsoft.com/office/drawing/2014/main" id="{8D07612C-1A8D-4D02-B4A0-F3F860FC328D}"/>
              </a:ext>
            </a:extLst>
          </p:cNvPr>
          <p:cNvPicPr>
            <a:picLocks noChangeAspect="1"/>
          </p:cNvPicPr>
          <p:nvPr userDrawn="1"/>
        </p:nvPicPr>
        <p:blipFill rotWithShape="1">
          <a:blip r:embed="rId2"/>
          <a:srcRect l="9953" r="31064"/>
          <a:stretch/>
        </p:blipFill>
        <p:spPr>
          <a:xfrm>
            <a:off x="1" y="0"/>
            <a:ext cx="5870448" cy="6858000"/>
          </a:xfrm>
          <a:prstGeom prst="rect">
            <a:avLst/>
          </a:prstGeom>
        </p:spPr>
      </p:pic>
      <p:sp>
        <p:nvSpPr>
          <p:cNvPr id="67" name="Rectangle 66">
            <a:extLst>
              <a:ext uri="{FF2B5EF4-FFF2-40B4-BE49-F238E27FC236}">
                <a16:creationId xmlns:a16="http://schemas.microsoft.com/office/drawing/2014/main" id="{3DD041E1-4014-4E51-96C0-0E7D81781CCC}"/>
              </a:ext>
            </a:extLst>
          </p:cNvPr>
          <p:cNvSpPr/>
          <p:nvPr userDrawn="1"/>
        </p:nvSpPr>
        <p:spPr>
          <a:xfrm>
            <a:off x="0" y="0"/>
            <a:ext cx="5870448" cy="6858000"/>
          </a:xfrm>
          <a:prstGeom prst="rect">
            <a:avLst/>
          </a:prstGeom>
          <a:solidFill>
            <a:srgbClr val="B31B1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Slide Number Placeholder 4">
            <a:extLst>
              <a:ext uri="{FF2B5EF4-FFF2-40B4-BE49-F238E27FC236}">
                <a16:creationId xmlns:a16="http://schemas.microsoft.com/office/drawing/2014/main" id="{32D47FF6-1628-49C4-B653-E56ECC1CFF7E}"/>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87" name="Graphic 86">
            <a:extLst>
              <a:ext uri="{FF2B5EF4-FFF2-40B4-BE49-F238E27FC236}">
                <a16:creationId xmlns:a16="http://schemas.microsoft.com/office/drawing/2014/main" id="{8CDB3319-763E-44B1-85FB-2ABF6F32F96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11000" y="4933402"/>
            <a:ext cx="226219" cy="1107281"/>
          </a:xfrm>
          <a:prstGeom prst="rect">
            <a:avLst/>
          </a:prstGeom>
        </p:spPr>
      </p:pic>
      <p:sp>
        <p:nvSpPr>
          <p:cNvPr id="25" name="Rectangle 24">
            <a:extLst>
              <a:ext uri="{FF2B5EF4-FFF2-40B4-BE49-F238E27FC236}">
                <a16:creationId xmlns:a16="http://schemas.microsoft.com/office/drawing/2014/main" id="{5C5E8602-5234-4559-A502-A3ABA7F224AB}"/>
              </a:ext>
            </a:extLst>
          </p:cNvPr>
          <p:cNvSpPr/>
          <p:nvPr userDrawn="1"/>
        </p:nvSpPr>
        <p:spPr>
          <a:xfrm>
            <a:off x="1708414" y="609600"/>
            <a:ext cx="2453620" cy="677108"/>
          </a:xfrm>
          <a:prstGeom prst="rect">
            <a:avLst/>
          </a:prstGeom>
        </p:spPr>
        <p:txBody>
          <a:bodyPr wrap="none">
            <a:spAutoFit/>
          </a:bodyPr>
          <a:lstStyle/>
          <a:p>
            <a:pPr algn="l"/>
            <a:r>
              <a:rPr lang="en-IN" sz="3800" b="0" dirty="0">
                <a:solidFill>
                  <a:srgbClr val="FFFFFF"/>
                </a:solidFill>
                <a:latin typeface="Arial Black" panose="020B0A04020102020204" pitchFamily="34" charset="0"/>
              </a:rPr>
              <a:t>AGENDA</a:t>
            </a:r>
          </a:p>
        </p:txBody>
      </p:sp>
      <p:sp>
        <p:nvSpPr>
          <p:cNvPr id="26" name="Text Placeholder 70">
            <a:extLst>
              <a:ext uri="{FF2B5EF4-FFF2-40B4-BE49-F238E27FC236}">
                <a16:creationId xmlns:a16="http://schemas.microsoft.com/office/drawing/2014/main" id="{578DABD8-2F88-4B72-B6C1-39D278ADBF5D}"/>
              </a:ext>
            </a:extLst>
          </p:cNvPr>
          <p:cNvSpPr>
            <a:spLocks noGrp="1"/>
          </p:cNvSpPr>
          <p:nvPr>
            <p:ph type="body" sz="quarter" idx="11" hasCustomPrompt="1"/>
          </p:nvPr>
        </p:nvSpPr>
        <p:spPr>
          <a:xfrm>
            <a:off x="7163122" y="1400346"/>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1</a:t>
            </a:r>
          </a:p>
        </p:txBody>
      </p:sp>
      <p:pic>
        <p:nvPicPr>
          <p:cNvPr id="27" name="Graphic 26">
            <a:extLst>
              <a:ext uri="{FF2B5EF4-FFF2-40B4-BE49-F238E27FC236}">
                <a16:creationId xmlns:a16="http://schemas.microsoft.com/office/drawing/2014/main" id="{61618BF5-2980-4D93-A47C-EF092EB602FF}"/>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1398365"/>
            <a:ext cx="866775" cy="638175"/>
          </a:xfrm>
          <a:prstGeom prst="rect">
            <a:avLst/>
          </a:prstGeom>
        </p:spPr>
      </p:pic>
      <p:sp>
        <p:nvSpPr>
          <p:cNvPr id="28" name="TextBox 27">
            <a:extLst>
              <a:ext uri="{FF2B5EF4-FFF2-40B4-BE49-F238E27FC236}">
                <a16:creationId xmlns:a16="http://schemas.microsoft.com/office/drawing/2014/main" id="{18B31489-D535-4632-BE60-725CB42B897E}"/>
              </a:ext>
            </a:extLst>
          </p:cNvPr>
          <p:cNvSpPr txBox="1"/>
          <p:nvPr userDrawn="1"/>
        </p:nvSpPr>
        <p:spPr>
          <a:xfrm>
            <a:off x="6272212" y="1344125"/>
            <a:ext cx="609600" cy="707886"/>
          </a:xfrm>
          <a:prstGeom prst="rect">
            <a:avLst/>
          </a:prstGeom>
          <a:noFill/>
        </p:spPr>
        <p:txBody>
          <a:bodyPr wrap="square" rtlCol="0">
            <a:spAutoFit/>
          </a:bodyPr>
          <a:lstStyle/>
          <a:p>
            <a:pPr algn="ctr"/>
            <a:r>
              <a:rPr lang="en-IN" sz="4000" b="0" dirty="0">
                <a:solidFill>
                  <a:srgbClr val="B31B1B"/>
                </a:solidFill>
                <a:latin typeface="Arial Black" panose="020B0A04020102020204" pitchFamily="34" charset="0"/>
                <a:ea typeface="Open Sans" panose="020B0606030504020204" pitchFamily="34" charset="0"/>
                <a:cs typeface="Calibri" panose="020F0502020204030204" pitchFamily="34" charset="0"/>
              </a:rPr>
              <a:t>1</a:t>
            </a:r>
          </a:p>
        </p:txBody>
      </p:sp>
      <p:pic>
        <p:nvPicPr>
          <p:cNvPr id="29" name="Graphic 28">
            <a:extLst>
              <a:ext uri="{FF2B5EF4-FFF2-40B4-BE49-F238E27FC236}">
                <a16:creationId xmlns:a16="http://schemas.microsoft.com/office/drawing/2014/main" id="{6CE2D48A-CA89-4AEB-91C8-3AB58804ADA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2354085"/>
            <a:ext cx="866775" cy="638175"/>
          </a:xfrm>
          <a:prstGeom prst="rect">
            <a:avLst/>
          </a:prstGeom>
        </p:spPr>
      </p:pic>
      <p:sp>
        <p:nvSpPr>
          <p:cNvPr id="30" name="TextBox 29">
            <a:extLst>
              <a:ext uri="{FF2B5EF4-FFF2-40B4-BE49-F238E27FC236}">
                <a16:creationId xmlns:a16="http://schemas.microsoft.com/office/drawing/2014/main" id="{1564C315-0D25-4A6D-BCEE-5080C6904835}"/>
              </a:ext>
            </a:extLst>
          </p:cNvPr>
          <p:cNvSpPr txBox="1"/>
          <p:nvPr userDrawn="1"/>
        </p:nvSpPr>
        <p:spPr>
          <a:xfrm>
            <a:off x="6272212" y="2303923"/>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2</a:t>
            </a:r>
          </a:p>
        </p:txBody>
      </p:sp>
      <p:pic>
        <p:nvPicPr>
          <p:cNvPr id="31" name="Graphic 30">
            <a:extLst>
              <a:ext uri="{FF2B5EF4-FFF2-40B4-BE49-F238E27FC236}">
                <a16:creationId xmlns:a16="http://schemas.microsoft.com/office/drawing/2014/main" id="{DCF9D3B2-9B76-4183-93BB-104DB61C7EF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3309805"/>
            <a:ext cx="866775" cy="638175"/>
          </a:xfrm>
          <a:prstGeom prst="rect">
            <a:avLst/>
          </a:prstGeom>
        </p:spPr>
      </p:pic>
      <p:sp>
        <p:nvSpPr>
          <p:cNvPr id="32" name="TextBox 31">
            <a:extLst>
              <a:ext uri="{FF2B5EF4-FFF2-40B4-BE49-F238E27FC236}">
                <a16:creationId xmlns:a16="http://schemas.microsoft.com/office/drawing/2014/main" id="{B903126B-5D0C-4631-ABE4-75AE42474248}"/>
              </a:ext>
            </a:extLst>
          </p:cNvPr>
          <p:cNvSpPr txBox="1"/>
          <p:nvPr userDrawn="1"/>
        </p:nvSpPr>
        <p:spPr>
          <a:xfrm>
            <a:off x="6272212" y="3258936"/>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3</a:t>
            </a:r>
          </a:p>
        </p:txBody>
      </p:sp>
      <p:pic>
        <p:nvPicPr>
          <p:cNvPr id="33" name="Graphic 32">
            <a:extLst>
              <a:ext uri="{FF2B5EF4-FFF2-40B4-BE49-F238E27FC236}">
                <a16:creationId xmlns:a16="http://schemas.microsoft.com/office/drawing/2014/main" id="{0603216C-F412-4472-9FFE-14C7BC6ED89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4265525"/>
            <a:ext cx="866775" cy="638175"/>
          </a:xfrm>
          <a:prstGeom prst="rect">
            <a:avLst/>
          </a:prstGeom>
        </p:spPr>
      </p:pic>
      <p:sp>
        <p:nvSpPr>
          <p:cNvPr id="34" name="TextBox 33">
            <a:extLst>
              <a:ext uri="{FF2B5EF4-FFF2-40B4-BE49-F238E27FC236}">
                <a16:creationId xmlns:a16="http://schemas.microsoft.com/office/drawing/2014/main" id="{6352B381-863D-470F-B74C-B687A3128752}"/>
              </a:ext>
            </a:extLst>
          </p:cNvPr>
          <p:cNvSpPr txBox="1"/>
          <p:nvPr userDrawn="1"/>
        </p:nvSpPr>
        <p:spPr>
          <a:xfrm>
            <a:off x="6232475" y="4199892"/>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4</a:t>
            </a:r>
          </a:p>
        </p:txBody>
      </p:sp>
      <p:sp>
        <p:nvSpPr>
          <p:cNvPr id="37" name="Text Placeholder 70">
            <a:extLst>
              <a:ext uri="{FF2B5EF4-FFF2-40B4-BE49-F238E27FC236}">
                <a16:creationId xmlns:a16="http://schemas.microsoft.com/office/drawing/2014/main" id="{B0C40FB0-434B-40F5-B893-08E4B1468FD2}"/>
              </a:ext>
            </a:extLst>
          </p:cNvPr>
          <p:cNvSpPr>
            <a:spLocks noGrp="1"/>
          </p:cNvSpPr>
          <p:nvPr>
            <p:ph type="body" sz="quarter" idx="12" hasCustomPrompt="1"/>
          </p:nvPr>
        </p:nvSpPr>
        <p:spPr>
          <a:xfrm>
            <a:off x="7163122" y="2349871"/>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2</a:t>
            </a:r>
          </a:p>
        </p:txBody>
      </p:sp>
      <p:sp>
        <p:nvSpPr>
          <p:cNvPr id="38" name="Text Placeholder 70">
            <a:extLst>
              <a:ext uri="{FF2B5EF4-FFF2-40B4-BE49-F238E27FC236}">
                <a16:creationId xmlns:a16="http://schemas.microsoft.com/office/drawing/2014/main" id="{70F2631A-2F81-4735-89B1-CAAADF2DB546}"/>
              </a:ext>
            </a:extLst>
          </p:cNvPr>
          <p:cNvSpPr>
            <a:spLocks noGrp="1"/>
          </p:cNvSpPr>
          <p:nvPr>
            <p:ph type="body" sz="quarter" idx="13" hasCustomPrompt="1"/>
          </p:nvPr>
        </p:nvSpPr>
        <p:spPr>
          <a:xfrm>
            <a:off x="7163122" y="3309938"/>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3</a:t>
            </a:r>
          </a:p>
        </p:txBody>
      </p:sp>
      <p:sp>
        <p:nvSpPr>
          <p:cNvPr id="39" name="Text Placeholder 70">
            <a:extLst>
              <a:ext uri="{FF2B5EF4-FFF2-40B4-BE49-F238E27FC236}">
                <a16:creationId xmlns:a16="http://schemas.microsoft.com/office/drawing/2014/main" id="{E9EDF540-023F-4186-A630-1BA5AFB40FFF}"/>
              </a:ext>
            </a:extLst>
          </p:cNvPr>
          <p:cNvSpPr>
            <a:spLocks noGrp="1"/>
          </p:cNvSpPr>
          <p:nvPr>
            <p:ph type="body" sz="quarter" idx="14" hasCustomPrompt="1"/>
          </p:nvPr>
        </p:nvSpPr>
        <p:spPr>
          <a:xfrm>
            <a:off x="7163122" y="4262678"/>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4</a:t>
            </a:r>
          </a:p>
        </p:txBody>
      </p:sp>
      <p:cxnSp>
        <p:nvCxnSpPr>
          <p:cNvPr id="20" name="Straight Connector 19">
            <a:extLst>
              <a:ext uri="{FF2B5EF4-FFF2-40B4-BE49-F238E27FC236}">
                <a16:creationId xmlns:a16="http://schemas.microsoft.com/office/drawing/2014/main" id="{76D98EDB-EE76-4419-A391-73141A9BC98D}"/>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56053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Agenda Slide 2">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3775533-FA7F-489F-AB09-E4C6FB07408A}"/>
              </a:ext>
            </a:extLst>
          </p:cNvPr>
          <p:cNvPicPr>
            <a:picLocks noChangeAspect="1"/>
          </p:cNvPicPr>
          <p:nvPr userDrawn="1"/>
        </p:nvPicPr>
        <p:blipFill rotWithShape="1">
          <a:blip r:embed="rId2"/>
          <a:srcRect l="9953" r="31064"/>
          <a:stretch/>
        </p:blipFill>
        <p:spPr>
          <a:xfrm>
            <a:off x="1" y="0"/>
            <a:ext cx="5870448" cy="6858000"/>
          </a:xfrm>
          <a:prstGeom prst="rect">
            <a:avLst/>
          </a:prstGeom>
        </p:spPr>
      </p:pic>
      <p:sp>
        <p:nvSpPr>
          <p:cNvPr id="31" name="Rectangle 30">
            <a:extLst>
              <a:ext uri="{FF2B5EF4-FFF2-40B4-BE49-F238E27FC236}">
                <a16:creationId xmlns:a16="http://schemas.microsoft.com/office/drawing/2014/main" id="{C6E9F256-1B72-44ED-960D-1C704A5B5188}"/>
              </a:ext>
            </a:extLst>
          </p:cNvPr>
          <p:cNvSpPr/>
          <p:nvPr userDrawn="1"/>
        </p:nvSpPr>
        <p:spPr>
          <a:xfrm>
            <a:off x="0" y="0"/>
            <a:ext cx="5870448" cy="6858000"/>
          </a:xfrm>
          <a:prstGeom prst="rect">
            <a:avLst/>
          </a:prstGeom>
          <a:solidFill>
            <a:srgbClr val="B31B1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Slide Number Placeholder 4">
            <a:extLst>
              <a:ext uri="{FF2B5EF4-FFF2-40B4-BE49-F238E27FC236}">
                <a16:creationId xmlns:a16="http://schemas.microsoft.com/office/drawing/2014/main" id="{AF4078A2-12CA-44B2-986C-FCAF053A775C}"/>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71" name="Graphic 70">
            <a:extLst>
              <a:ext uri="{FF2B5EF4-FFF2-40B4-BE49-F238E27FC236}">
                <a16:creationId xmlns:a16="http://schemas.microsoft.com/office/drawing/2014/main" id="{D03CA001-6944-4B84-B47C-4FCA6A395CB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11000" y="4933402"/>
            <a:ext cx="226219" cy="1107281"/>
          </a:xfrm>
          <a:prstGeom prst="rect">
            <a:avLst/>
          </a:prstGeom>
        </p:spPr>
      </p:pic>
      <p:sp>
        <p:nvSpPr>
          <p:cNvPr id="30" name="Rectangle 29">
            <a:extLst>
              <a:ext uri="{FF2B5EF4-FFF2-40B4-BE49-F238E27FC236}">
                <a16:creationId xmlns:a16="http://schemas.microsoft.com/office/drawing/2014/main" id="{EFC5CBFD-8275-486A-B211-6C97F76D1533}"/>
              </a:ext>
            </a:extLst>
          </p:cNvPr>
          <p:cNvSpPr/>
          <p:nvPr userDrawn="1"/>
        </p:nvSpPr>
        <p:spPr>
          <a:xfrm>
            <a:off x="1708414" y="609600"/>
            <a:ext cx="2453620" cy="677108"/>
          </a:xfrm>
          <a:prstGeom prst="rect">
            <a:avLst/>
          </a:prstGeom>
        </p:spPr>
        <p:txBody>
          <a:bodyPr wrap="none">
            <a:spAutoFit/>
          </a:bodyPr>
          <a:lstStyle/>
          <a:p>
            <a:pPr algn="l"/>
            <a:r>
              <a:rPr lang="en-IN" sz="3800" b="0" dirty="0">
                <a:solidFill>
                  <a:srgbClr val="FFFFFF"/>
                </a:solidFill>
                <a:latin typeface="Arial Black" panose="020B0A04020102020204" pitchFamily="34" charset="0"/>
              </a:rPr>
              <a:t>AGENDA</a:t>
            </a:r>
          </a:p>
        </p:txBody>
      </p:sp>
      <p:sp>
        <p:nvSpPr>
          <p:cNvPr id="45" name="Text Placeholder 70">
            <a:extLst>
              <a:ext uri="{FF2B5EF4-FFF2-40B4-BE49-F238E27FC236}">
                <a16:creationId xmlns:a16="http://schemas.microsoft.com/office/drawing/2014/main" id="{CFABC169-7708-426B-9AD7-A8766179A0F0}"/>
              </a:ext>
            </a:extLst>
          </p:cNvPr>
          <p:cNvSpPr>
            <a:spLocks noGrp="1"/>
          </p:cNvSpPr>
          <p:nvPr>
            <p:ph type="body" sz="quarter" idx="11" hasCustomPrompt="1"/>
          </p:nvPr>
        </p:nvSpPr>
        <p:spPr>
          <a:xfrm>
            <a:off x="7163122" y="1188926"/>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1</a:t>
            </a:r>
          </a:p>
        </p:txBody>
      </p:sp>
      <p:pic>
        <p:nvPicPr>
          <p:cNvPr id="47" name="Graphic 46">
            <a:extLst>
              <a:ext uri="{FF2B5EF4-FFF2-40B4-BE49-F238E27FC236}">
                <a16:creationId xmlns:a16="http://schemas.microsoft.com/office/drawing/2014/main" id="{2592B2DC-D5FA-4E22-B87C-018BE03B232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1186945"/>
            <a:ext cx="866775" cy="638175"/>
          </a:xfrm>
          <a:prstGeom prst="rect">
            <a:avLst/>
          </a:prstGeom>
        </p:spPr>
      </p:pic>
      <p:sp>
        <p:nvSpPr>
          <p:cNvPr id="48" name="TextBox 47">
            <a:extLst>
              <a:ext uri="{FF2B5EF4-FFF2-40B4-BE49-F238E27FC236}">
                <a16:creationId xmlns:a16="http://schemas.microsoft.com/office/drawing/2014/main" id="{82EC782A-5402-4873-8518-75C0563E2460}"/>
              </a:ext>
            </a:extLst>
          </p:cNvPr>
          <p:cNvSpPr txBox="1"/>
          <p:nvPr userDrawn="1"/>
        </p:nvSpPr>
        <p:spPr>
          <a:xfrm>
            <a:off x="6272212" y="1132705"/>
            <a:ext cx="609600" cy="707886"/>
          </a:xfrm>
          <a:prstGeom prst="rect">
            <a:avLst/>
          </a:prstGeom>
          <a:noFill/>
        </p:spPr>
        <p:txBody>
          <a:bodyPr wrap="square" rtlCol="0">
            <a:spAutoFit/>
          </a:bodyPr>
          <a:lstStyle/>
          <a:p>
            <a:pPr algn="ctr"/>
            <a:r>
              <a:rPr lang="en-IN" sz="4000" b="0" dirty="0">
                <a:solidFill>
                  <a:srgbClr val="B31B1B"/>
                </a:solidFill>
                <a:latin typeface="Arial Black" panose="020B0A04020102020204" pitchFamily="34" charset="0"/>
                <a:ea typeface="Open Sans" panose="020B0606030504020204" pitchFamily="34" charset="0"/>
                <a:cs typeface="Calibri" panose="020F0502020204030204" pitchFamily="34" charset="0"/>
              </a:rPr>
              <a:t>1</a:t>
            </a:r>
          </a:p>
        </p:txBody>
      </p:sp>
      <p:pic>
        <p:nvPicPr>
          <p:cNvPr id="52" name="Graphic 51">
            <a:extLst>
              <a:ext uri="{FF2B5EF4-FFF2-40B4-BE49-F238E27FC236}">
                <a16:creationId xmlns:a16="http://schemas.microsoft.com/office/drawing/2014/main" id="{113613B2-C8D3-4E2C-A158-593D7C171C0D}"/>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2142665"/>
            <a:ext cx="866775" cy="638175"/>
          </a:xfrm>
          <a:prstGeom prst="rect">
            <a:avLst/>
          </a:prstGeom>
        </p:spPr>
      </p:pic>
      <p:sp>
        <p:nvSpPr>
          <p:cNvPr id="53" name="TextBox 52">
            <a:extLst>
              <a:ext uri="{FF2B5EF4-FFF2-40B4-BE49-F238E27FC236}">
                <a16:creationId xmlns:a16="http://schemas.microsoft.com/office/drawing/2014/main" id="{58F30F5D-8E9A-4765-940F-310E29AF89F3}"/>
              </a:ext>
            </a:extLst>
          </p:cNvPr>
          <p:cNvSpPr txBox="1"/>
          <p:nvPr userDrawn="1"/>
        </p:nvSpPr>
        <p:spPr>
          <a:xfrm>
            <a:off x="6272212" y="2092503"/>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2</a:t>
            </a:r>
          </a:p>
        </p:txBody>
      </p:sp>
      <p:pic>
        <p:nvPicPr>
          <p:cNvPr id="54" name="Graphic 53">
            <a:extLst>
              <a:ext uri="{FF2B5EF4-FFF2-40B4-BE49-F238E27FC236}">
                <a16:creationId xmlns:a16="http://schemas.microsoft.com/office/drawing/2014/main" id="{C812902D-7E5F-4A66-8FE1-BB86CCCB117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3098385"/>
            <a:ext cx="866775" cy="638175"/>
          </a:xfrm>
          <a:prstGeom prst="rect">
            <a:avLst/>
          </a:prstGeom>
        </p:spPr>
      </p:pic>
      <p:sp>
        <p:nvSpPr>
          <p:cNvPr id="56" name="TextBox 55">
            <a:extLst>
              <a:ext uri="{FF2B5EF4-FFF2-40B4-BE49-F238E27FC236}">
                <a16:creationId xmlns:a16="http://schemas.microsoft.com/office/drawing/2014/main" id="{2D6AEA42-C7D9-4A7E-B37A-36F59B2E4A4B}"/>
              </a:ext>
            </a:extLst>
          </p:cNvPr>
          <p:cNvSpPr txBox="1"/>
          <p:nvPr userDrawn="1"/>
        </p:nvSpPr>
        <p:spPr>
          <a:xfrm>
            <a:off x="6272212" y="3047516"/>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3</a:t>
            </a:r>
          </a:p>
        </p:txBody>
      </p:sp>
      <p:pic>
        <p:nvPicPr>
          <p:cNvPr id="57" name="Graphic 56">
            <a:extLst>
              <a:ext uri="{FF2B5EF4-FFF2-40B4-BE49-F238E27FC236}">
                <a16:creationId xmlns:a16="http://schemas.microsoft.com/office/drawing/2014/main" id="{3020C089-58EB-4203-8F24-F27C6A338F6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4054105"/>
            <a:ext cx="866775" cy="638175"/>
          </a:xfrm>
          <a:prstGeom prst="rect">
            <a:avLst/>
          </a:prstGeom>
        </p:spPr>
      </p:pic>
      <p:sp>
        <p:nvSpPr>
          <p:cNvPr id="58" name="TextBox 57">
            <a:extLst>
              <a:ext uri="{FF2B5EF4-FFF2-40B4-BE49-F238E27FC236}">
                <a16:creationId xmlns:a16="http://schemas.microsoft.com/office/drawing/2014/main" id="{E5F84AB6-290D-451C-8D9B-DFD5D9521874}"/>
              </a:ext>
            </a:extLst>
          </p:cNvPr>
          <p:cNvSpPr txBox="1"/>
          <p:nvPr userDrawn="1"/>
        </p:nvSpPr>
        <p:spPr>
          <a:xfrm>
            <a:off x="6232475" y="3988472"/>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4</a:t>
            </a:r>
          </a:p>
        </p:txBody>
      </p:sp>
      <p:pic>
        <p:nvPicPr>
          <p:cNvPr id="60" name="Graphic 59">
            <a:extLst>
              <a:ext uri="{FF2B5EF4-FFF2-40B4-BE49-F238E27FC236}">
                <a16:creationId xmlns:a16="http://schemas.microsoft.com/office/drawing/2014/main" id="{EE67B276-2D5F-4E3D-ADAA-60966940FA1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5009825"/>
            <a:ext cx="866775" cy="638175"/>
          </a:xfrm>
          <a:prstGeom prst="rect">
            <a:avLst/>
          </a:prstGeom>
        </p:spPr>
      </p:pic>
      <p:sp>
        <p:nvSpPr>
          <p:cNvPr id="61" name="TextBox 60">
            <a:extLst>
              <a:ext uri="{FF2B5EF4-FFF2-40B4-BE49-F238E27FC236}">
                <a16:creationId xmlns:a16="http://schemas.microsoft.com/office/drawing/2014/main" id="{87F92BF9-46F0-4F43-B128-E83EBA367765}"/>
              </a:ext>
            </a:extLst>
          </p:cNvPr>
          <p:cNvSpPr txBox="1"/>
          <p:nvPr userDrawn="1"/>
        </p:nvSpPr>
        <p:spPr>
          <a:xfrm>
            <a:off x="6272212" y="4974969"/>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5</a:t>
            </a:r>
          </a:p>
        </p:txBody>
      </p:sp>
      <p:sp>
        <p:nvSpPr>
          <p:cNvPr id="62" name="Text Placeholder 70">
            <a:extLst>
              <a:ext uri="{FF2B5EF4-FFF2-40B4-BE49-F238E27FC236}">
                <a16:creationId xmlns:a16="http://schemas.microsoft.com/office/drawing/2014/main" id="{B9C7CCC4-A5C2-445D-8AA0-DB53F387DA2F}"/>
              </a:ext>
            </a:extLst>
          </p:cNvPr>
          <p:cNvSpPr>
            <a:spLocks noGrp="1"/>
          </p:cNvSpPr>
          <p:nvPr>
            <p:ph type="body" sz="quarter" idx="12" hasCustomPrompt="1"/>
          </p:nvPr>
        </p:nvSpPr>
        <p:spPr>
          <a:xfrm>
            <a:off x="7163122" y="2138451"/>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2</a:t>
            </a:r>
          </a:p>
        </p:txBody>
      </p:sp>
      <p:sp>
        <p:nvSpPr>
          <p:cNvPr id="63" name="Text Placeholder 70">
            <a:extLst>
              <a:ext uri="{FF2B5EF4-FFF2-40B4-BE49-F238E27FC236}">
                <a16:creationId xmlns:a16="http://schemas.microsoft.com/office/drawing/2014/main" id="{2C88D75E-8C1F-43AC-B2AB-EED1F3C7FC11}"/>
              </a:ext>
            </a:extLst>
          </p:cNvPr>
          <p:cNvSpPr>
            <a:spLocks noGrp="1"/>
          </p:cNvSpPr>
          <p:nvPr>
            <p:ph type="body" sz="quarter" idx="13" hasCustomPrompt="1"/>
          </p:nvPr>
        </p:nvSpPr>
        <p:spPr>
          <a:xfrm>
            <a:off x="7163122" y="3098518"/>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3</a:t>
            </a:r>
          </a:p>
        </p:txBody>
      </p:sp>
      <p:sp>
        <p:nvSpPr>
          <p:cNvPr id="64" name="Text Placeholder 70">
            <a:extLst>
              <a:ext uri="{FF2B5EF4-FFF2-40B4-BE49-F238E27FC236}">
                <a16:creationId xmlns:a16="http://schemas.microsoft.com/office/drawing/2014/main" id="{7B33698C-950E-4DFD-B784-70E9DA1E679A}"/>
              </a:ext>
            </a:extLst>
          </p:cNvPr>
          <p:cNvSpPr>
            <a:spLocks noGrp="1"/>
          </p:cNvSpPr>
          <p:nvPr>
            <p:ph type="body" sz="quarter" idx="14" hasCustomPrompt="1"/>
          </p:nvPr>
        </p:nvSpPr>
        <p:spPr>
          <a:xfrm>
            <a:off x="7163122" y="4051258"/>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4</a:t>
            </a:r>
          </a:p>
        </p:txBody>
      </p:sp>
      <p:sp>
        <p:nvSpPr>
          <p:cNvPr id="65" name="Text Placeholder 70">
            <a:extLst>
              <a:ext uri="{FF2B5EF4-FFF2-40B4-BE49-F238E27FC236}">
                <a16:creationId xmlns:a16="http://schemas.microsoft.com/office/drawing/2014/main" id="{973C0A94-7A26-4F30-B012-0EA2E49FF1C5}"/>
              </a:ext>
            </a:extLst>
          </p:cNvPr>
          <p:cNvSpPr>
            <a:spLocks noGrp="1"/>
          </p:cNvSpPr>
          <p:nvPr>
            <p:ph type="body" sz="quarter" idx="15" hasCustomPrompt="1"/>
          </p:nvPr>
        </p:nvSpPr>
        <p:spPr>
          <a:xfrm>
            <a:off x="7163122" y="5011325"/>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5</a:t>
            </a:r>
          </a:p>
        </p:txBody>
      </p:sp>
      <p:cxnSp>
        <p:nvCxnSpPr>
          <p:cNvPr id="23" name="Straight Connector 22">
            <a:extLst>
              <a:ext uri="{FF2B5EF4-FFF2-40B4-BE49-F238E27FC236}">
                <a16:creationId xmlns:a16="http://schemas.microsoft.com/office/drawing/2014/main" id="{BBEA1AE3-BB46-4749-A651-4FD74725FDB3}"/>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92633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8_Agenda Slide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39A14D-0730-AF4A-9C67-712112900B66}"/>
              </a:ext>
            </a:extLst>
          </p:cNvPr>
          <p:cNvPicPr>
            <a:picLocks noChangeAspect="1"/>
          </p:cNvPicPr>
          <p:nvPr userDrawn="1"/>
        </p:nvPicPr>
        <p:blipFill rotWithShape="1">
          <a:blip r:embed="rId2"/>
          <a:srcRect l="9953" r="31064"/>
          <a:stretch/>
        </p:blipFill>
        <p:spPr>
          <a:xfrm>
            <a:off x="1" y="0"/>
            <a:ext cx="5870448" cy="6858000"/>
          </a:xfrm>
          <a:prstGeom prst="rect">
            <a:avLst/>
          </a:prstGeom>
        </p:spPr>
      </p:pic>
      <p:sp>
        <p:nvSpPr>
          <p:cNvPr id="13" name="Rectangle 12">
            <a:extLst>
              <a:ext uri="{FF2B5EF4-FFF2-40B4-BE49-F238E27FC236}">
                <a16:creationId xmlns:a16="http://schemas.microsoft.com/office/drawing/2014/main" id="{C7107534-DDDE-4894-8F6F-4930C5825311}"/>
              </a:ext>
            </a:extLst>
          </p:cNvPr>
          <p:cNvSpPr/>
          <p:nvPr userDrawn="1"/>
        </p:nvSpPr>
        <p:spPr>
          <a:xfrm>
            <a:off x="0" y="0"/>
            <a:ext cx="5870448" cy="6858000"/>
          </a:xfrm>
          <a:prstGeom prst="rect">
            <a:avLst/>
          </a:prstGeom>
          <a:solidFill>
            <a:srgbClr val="B31B1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70">
            <a:extLst>
              <a:ext uri="{FF2B5EF4-FFF2-40B4-BE49-F238E27FC236}">
                <a16:creationId xmlns:a16="http://schemas.microsoft.com/office/drawing/2014/main" id="{5DC38E53-7D68-460B-899A-91BECDF0FC13}"/>
              </a:ext>
            </a:extLst>
          </p:cNvPr>
          <p:cNvSpPr>
            <a:spLocks noGrp="1"/>
          </p:cNvSpPr>
          <p:nvPr>
            <p:ph type="body" sz="quarter" idx="11" hasCustomPrompt="1"/>
          </p:nvPr>
        </p:nvSpPr>
        <p:spPr>
          <a:xfrm>
            <a:off x="7163122" y="829614"/>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1</a:t>
            </a:r>
          </a:p>
        </p:txBody>
      </p:sp>
      <p:pic>
        <p:nvPicPr>
          <p:cNvPr id="38" name="Graphic 37">
            <a:extLst>
              <a:ext uri="{FF2B5EF4-FFF2-40B4-BE49-F238E27FC236}">
                <a16:creationId xmlns:a16="http://schemas.microsoft.com/office/drawing/2014/main" id="{0EC6CFDE-5816-4313-A582-38E39828AAA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43625" y="827633"/>
            <a:ext cx="866775" cy="638175"/>
          </a:xfrm>
          <a:prstGeom prst="rect">
            <a:avLst/>
          </a:prstGeom>
        </p:spPr>
      </p:pic>
      <p:sp>
        <p:nvSpPr>
          <p:cNvPr id="39" name="TextBox 38">
            <a:extLst>
              <a:ext uri="{FF2B5EF4-FFF2-40B4-BE49-F238E27FC236}">
                <a16:creationId xmlns:a16="http://schemas.microsoft.com/office/drawing/2014/main" id="{BB11932B-6AF1-432A-8E40-A2EDA7D2FA7E}"/>
              </a:ext>
            </a:extLst>
          </p:cNvPr>
          <p:cNvSpPr txBox="1"/>
          <p:nvPr userDrawn="1"/>
        </p:nvSpPr>
        <p:spPr>
          <a:xfrm>
            <a:off x="6272212" y="773393"/>
            <a:ext cx="609600" cy="707886"/>
          </a:xfrm>
          <a:prstGeom prst="rect">
            <a:avLst/>
          </a:prstGeom>
          <a:noFill/>
        </p:spPr>
        <p:txBody>
          <a:bodyPr wrap="square" rtlCol="0">
            <a:spAutoFit/>
          </a:bodyPr>
          <a:lstStyle/>
          <a:p>
            <a:pPr algn="ctr"/>
            <a:r>
              <a:rPr lang="en-IN" sz="4000" b="0" dirty="0">
                <a:solidFill>
                  <a:srgbClr val="B31B1B"/>
                </a:solidFill>
                <a:latin typeface="Arial Black" panose="020B0A04020102020204" pitchFamily="34" charset="0"/>
                <a:ea typeface="Open Sans" panose="020B0606030504020204" pitchFamily="34" charset="0"/>
                <a:cs typeface="Calibri" panose="020F0502020204030204" pitchFamily="34" charset="0"/>
              </a:rPr>
              <a:t>1</a:t>
            </a:r>
          </a:p>
        </p:txBody>
      </p:sp>
      <p:pic>
        <p:nvPicPr>
          <p:cNvPr id="41" name="Graphic 40">
            <a:extLst>
              <a:ext uri="{FF2B5EF4-FFF2-40B4-BE49-F238E27FC236}">
                <a16:creationId xmlns:a16="http://schemas.microsoft.com/office/drawing/2014/main" id="{E9D9390D-59A0-40E9-804A-4C167E760C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43625" y="1783353"/>
            <a:ext cx="866775" cy="638175"/>
          </a:xfrm>
          <a:prstGeom prst="rect">
            <a:avLst/>
          </a:prstGeom>
        </p:spPr>
      </p:pic>
      <p:sp>
        <p:nvSpPr>
          <p:cNvPr id="42" name="TextBox 41">
            <a:extLst>
              <a:ext uri="{FF2B5EF4-FFF2-40B4-BE49-F238E27FC236}">
                <a16:creationId xmlns:a16="http://schemas.microsoft.com/office/drawing/2014/main" id="{EA9D0EDF-1EB3-4C13-BE57-48E2F982048A}"/>
              </a:ext>
            </a:extLst>
          </p:cNvPr>
          <p:cNvSpPr txBox="1"/>
          <p:nvPr userDrawn="1"/>
        </p:nvSpPr>
        <p:spPr>
          <a:xfrm>
            <a:off x="6272212" y="1733191"/>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2</a:t>
            </a:r>
          </a:p>
        </p:txBody>
      </p:sp>
      <p:pic>
        <p:nvPicPr>
          <p:cNvPr id="44" name="Graphic 43">
            <a:extLst>
              <a:ext uri="{FF2B5EF4-FFF2-40B4-BE49-F238E27FC236}">
                <a16:creationId xmlns:a16="http://schemas.microsoft.com/office/drawing/2014/main" id="{E9896A88-BC90-49EE-B215-342D70E4708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43625" y="2739073"/>
            <a:ext cx="866775" cy="638175"/>
          </a:xfrm>
          <a:prstGeom prst="rect">
            <a:avLst/>
          </a:prstGeom>
        </p:spPr>
      </p:pic>
      <p:sp>
        <p:nvSpPr>
          <p:cNvPr id="46" name="TextBox 45">
            <a:extLst>
              <a:ext uri="{FF2B5EF4-FFF2-40B4-BE49-F238E27FC236}">
                <a16:creationId xmlns:a16="http://schemas.microsoft.com/office/drawing/2014/main" id="{7CA7BB57-B40D-46C7-B7BC-0EC35DB3CD43}"/>
              </a:ext>
            </a:extLst>
          </p:cNvPr>
          <p:cNvSpPr txBox="1"/>
          <p:nvPr userDrawn="1"/>
        </p:nvSpPr>
        <p:spPr>
          <a:xfrm>
            <a:off x="6272212" y="2688204"/>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3</a:t>
            </a:r>
          </a:p>
        </p:txBody>
      </p:sp>
      <p:pic>
        <p:nvPicPr>
          <p:cNvPr id="51" name="Graphic 50">
            <a:extLst>
              <a:ext uri="{FF2B5EF4-FFF2-40B4-BE49-F238E27FC236}">
                <a16:creationId xmlns:a16="http://schemas.microsoft.com/office/drawing/2014/main" id="{6EABEE8D-9ADB-4176-B411-DCF3B8905D0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43625" y="3694793"/>
            <a:ext cx="866775" cy="638175"/>
          </a:xfrm>
          <a:prstGeom prst="rect">
            <a:avLst/>
          </a:prstGeom>
        </p:spPr>
      </p:pic>
      <p:sp>
        <p:nvSpPr>
          <p:cNvPr id="52" name="TextBox 51">
            <a:extLst>
              <a:ext uri="{FF2B5EF4-FFF2-40B4-BE49-F238E27FC236}">
                <a16:creationId xmlns:a16="http://schemas.microsoft.com/office/drawing/2014/main" id="{E9508092-D7A7-4F91-BBCF-24CC3EB824BA}"/>
              </a:ext>
            </a:extLst>
          </p:cNvPr>
          <p:cNvSpPr txBox="1"/>
          <p:nvPr userDrawn="1"/>
        </p:nvSpPr>
        <p:spPr>
          <a:xfrm>
            <a:off x="6232475" y="3629160"/>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4</a:t>
            </a:r>
          </a:p>
        </p:txBody>
      </p:sp>
      <p:pic>
        <p:nvPicPr>
          <p:cNvPr id="54" name="Graphic 53">
            <a:extLst>
              <a:ext uri="{FF2B5EF4-FFF2-40B4-BE49-F238E27FC236}">
                <a16:creationId xmlns:a16="http://schemas.microsoft.com/office/drawing/2014/main" id="{2BBBEE40-5159-45A4-B954-A85D9FDC73D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43625" y="4650513"/>
            <a:ext cx="866775" cy="638175"/>
          </a:xfrm>
          <a:prstGeom prst="rect">
            <a:avLst/>
          </a:prstGeom>
        </p:spPr>
      </p:pic>
      <p:sp>
        <p:nvSpPr>
          <p:cNvPr id="55" name="TextBox 54">
            <a:extLst>
              <a:ext uri="{FF2B5EF4-FFF2-40B4-BE49-F238E27FC236}">
                <a16:creationId xmlns:a16="http://schemas.microsoft.com/office/drawing/2014/main" id="{2802D4F1-A4F1-4341-8D51-C0BCAC6E8D8D}"/>
              </a:ext>
            </a:extLst>
          </p:cNvPr>
          <p:cNvSpPr txBox="1"/>
          <p:nvPr userDrawn="1"/>
        </p:nvSpPr>
        <p:spPr>
          <a:xfrm>
            <a:off x="6272212" y="4615657"/>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5</a:t>
            </a:r>
          </a:p>
        </p:txBody>
      </p:sp>
      <p:pic>
        <p:nvPicPr>
          <p:cNvPr id="32" name="Graphic 31">
            <a:extLst>
              <a:ext uri="{FF2B5EF4-FFF2-40B4-BE49-F238E27FC236}">
                <a16:creationId xmlns:a16="http://schemas.microsoft.com/office/drawing/2014/main" id="{6A50D96E-7ACE-4A98-AACE-E9791B26EDE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43625" y="5606233"/>
            <a:ext cx="866775" cy="638175"/>
          </a:xfrm>
          <a:prstGeom prst="rect">
            <a:avLst/>
          </a:prstGeom>
        </p:spPr>
      </p:pic>
      <p:sp>
        <p:nvSpPr>
          <p:cNvPr id="33" name="TextBox 32">
            <a:extLst>
              <a:ext uri="{FF2B5EF4-FFF2-40B4-BE49-F238E27FC236}">
                <a16:creationId xmlns:a16="http://schemas.microsoft.com/office/drawing/2014/main" id="{63B8C0C8-CB48-420B-96A3-6F07F147BF24}"/>
              </a:ext>
            </a:extLst>
          </p:cNvPr>
          <p:cNvSpPr txBox="1"/>
          <p:nvPr userDrawn="1"/>
        </p:nvSpPr>
        <p:spPr>
          <a:xfrm>
            <a:off x="6272212" y="5602155"/>
            <a:ext cx="609600" cy="707886"/>
          </a:xfrm>
          <a:prstGeom prst="rect">
            <a:avLst/>
          </a:prstGeom>
          <a:noFill/>
        </p:spPr>
        <p:txBody>
          <a:bodyPr wrap="square" rtlCol="0">
            <a:spAutoFit/>
          </a:bodyPr>
          <a:lstStyle/>
          <a:p>
            <a:pPr marL="0" algn="ctr" defTabSz="914400" rtl="0" eaLnBrk="1" latinLnBrk="0" hangingPunct="1"/>
            <a:r>
              <a:rPr lang="en-IN" sz="4000" b="0" kern="1200" dirty="0">
                <a:solidFill>
                  <a:srgbClr val="B31B1B"/>
                </a:solidFill>
                <a:latin typeface="Arial Black" panose="020B0A04020102020204" pitchFamily="34" charset="0"/>
                <a:ea typeface="Open Sans" panose="020B0606030504020204" pitchFamily="34" charset="0"/>
                <a:cs typeface="Calibri" panose="020F0502020204030204" pitchFamily="34" charset="0"/>
              </a:rPr>
              <a:t>6</a:t>
            </a:r>
          </a:p>
        </p:txBody>
      </p:sp>
      <p:sp>
        <p:nvSpPr>
          <p:cNvPr id="47" name="Slide Number Placeholder 4">
            <a:extLst>
              <a:ext uri="{FF2B5EF4-FFF2-40B4-BE49-F238E27FC236}">
                <a16:creationId xmlns:a16="http://schemas.microsoft.com/office/drawing/2014/main" id="{88812BAD-3AB3-4248-A5C2-556C05E36AF8}"/>
              </a:ext>
            </a:extLst>
          </p:cNvPr>
          <p:cNvSpPr>
            <a:spLocks noGrp="1"/>
          </p:cNvSpPr>
          <p:nvPr userDrawn="1">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56" name="Graphic 55">
            <a:extLst>
              <a:ext uri="{FF2B5EF4-FFF2-40B4-BE49-F238E27FC236}">
                <a16:creationId xmlns:a16="http://schemas.microsoft.com/office/drawing/2014/main" id="{99E1D8DE-9362-9E45-9D86-738D6FDC754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811000" y="4933402"/>
            <a:ext cx="226219" cy="1107281"/>
          </a:xfrm>
          <a:prstGeom prst="rect">
            <a:avLst/>
          </a:prstGeom>
        </p:spPr>
      </p:pic>
      <p:sp>
        <p:nvSpPr>
          <p:cNvPr id="57" name="Text Placeholder 70">
            <a:extLst>
              <a:ext uri="{FF2B5EF4-FFF2-40B4-BE49-F238E27FC236}">
                <a16:creationId xmlns:a16="http://schemas.microsoft.com/office/drawing/2014/main" id="{1CF05751-BD46-4A46-9F3B-433D805300EA}"/>
              </a:ext>
            </a:extLst>
          </p:cNvPr>
          <p:cNvSpPr>
            <a:spLocks noGrp="1"/>
          </p:cNvSpPr>
          <p:nvPr userDrawn="1">
            <p:ph type="body" sz="quarter" idx="12" hasCustomPrompt="1"/>
          </p:nvPr>
        </p:nvSpPr>
        <p:spPr>
          <a:xfrm>
            <a:off x="7163122" y="1779139"/>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2</a:t>
            </a:r>
          </a:p>
        </p:txBody>
      </p:sp>
      <p:sp>
        <p:nvSpPr>
          <p:cNvPr id="58" name="Text Placeholder 70">
            <a:extLst>
              <a:ext uri="{FF2B5EF4-FFF2-40B4-BE49-F238E27FC236}">
                <a16:creationId xmlns:a16="http://schemas.microsoft.com/office/drawing/2014/main" id="{0A527314-40E3-4EF7-B618-3C52C8761FEB}"/>
              </a:ext>
            </a:extLst>
          </p:cNvPr>
          <p:cNvSpPr>
            <a:spLocks noGrp="1"/>
          </p:cNvSpPr>
          <p:nvPr userDrawn="1">
            <p:ph type="body" sz="quarter" idx="13" hasCustomPrompt="1"/>
          </p:nvPr>
        </p:nvSpPr>
        <p:spPr>
          <a:xfrm>
            <a:off x="7163122" y="2739206"/>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3</a:t>
            </a:r>
          </a:p>
        </p:txBody>
      </p:sp>
      <p:sp>
        <p:nvSpPr>
          <p:cNvPr id="60" name="Text Placeholder 70">
            <a:extLst>
              <a:ext uri="{FF2B5EF4-FFF2-40B4-BE49-F238E27FC236}">
                <a16:creationId xmlns:a16="http://schemas.microsoft.com/office/drawing/2014/main" id="{D899BD4A-9DA6-4C4F-9C99-6AD36C9ED8CA}"/>
              </a:ext>
            </a:extLst>
          </p:cNvPr>
          <p:cNvSpPr>
            <a:spLocks noGrp="1"/>
          </p:cNvSpPr>
          <p:nvPr userDrawn="1">
            <p:ph type="body" sz="quarter" idx="14" hasCustomPrompt="1"/>
          </p:nvPr>
        </p:nvSpPr>
        <p:spPr>
          <a:xfrm>
            <a:off x="7163122" y="3691946"/>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4</a:t>
            </a:r>
          </a:p>
        </p:txBody>
      </p:sp>
      <p:sp>
        <p:nvSpPr>
          <p:cNvPr id="61" name="Text Placeholder 70">
            <a:extLst>
              <a:ext uri="{FF2B5EF4-FFF2-40B4-BE49-F238E27FC236}">
                <a16:creationId xmlns:a16="http://schemas.microsoft.com/office/drawing/2014/main" id="{4B4AF10F-8C3B-4F42-AD04-C45FA24026C5}"/>
              </a:ext>
            </a:extLst>
          </p:cNvPr>
          <p:cNvSpPr>
            <a:spLocks noGrp="1"/>
          </p:cNvSpPr>
          <p:nvPr userDrawn="1">
            <p:ph type="body" sz="quarter" idx="15" hasCustomPrompt="1"/>
          </p:nvPr>
        </p:nvSpPr>
        <p:spPr>
          <a:xfrm>
            <a:off x="7163122" y="4652013"/>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5</a:t>
            </a:r>
          </a:p>
        </p:txBody>
      </p:sp>
      <p:sp>
        <p:nvSpPr>
          <p:cNvPr id="62" name="Text Placeholder 70">
            <a:extLst>
              <a:ext uri="{FF2B5EF4-FFF2-40B4-BE49-F238E27FC236}">
                <a16:creationId xmlns:a16="http://schemas.microsoft.com/office/drawing/2014/main" id="{2A78D120-966C-4C27-8645-F6591A40E73F}"/>
              </a:ext>
            </a:extLst>
          </p:cNvPr>
          <p:cNvSpPr>
            <a:spLocks noGrp="1"/>
          </p:cNvSpPr>
          <p:nvPr userDrawn="1">
            <p:ph type="body" sz="quarter" idx="16" hasCustomPrompt="1"/>
          </p:nvPr>
        </p:nvSpPr>
        <p:spPr>
          <a:xfrm>
            <a:off x="7163122" y="5606366"/>
            <a:ext cx="4396352" cy="703675"/>
          </a:xfrm>
          <a:prstGeom prst="rect">
            <a:avLst/>
          </a:prstGeom>
        </p:spPr>
        <p:txBody>
          <a:bodyPr lIns="0" tIns="45720" rIns="0" bIns="0"/>
          <a:lstStyle>
            <a:lvl1pPr marL="0" indent="0">
              <a:buNone/>
              <a:defRPr sz="3400">
                <a:solidFill>
                  <a:srgbClr val="000000"/>
                </a:solidFill>
              </a:defRPr>
            </a:lvl1pPr>
          </a:lstStyle>
          <a:p>
            <a:pPr lvl="0"/>
            <a:r>
              <a:rPr lang="en-US" dirty="0"/>
              <a:t>Agenda Item 6</a:t>
            </a:r>
          </a:p>
        </p:txBody>
      </p:sp>
      <p:sp>
        <p:nvSpPr>
          <p:cNvPr id="36" name="Rectangle 35">
            <a:extLst>
              <a:ext uri="{FF2B5EF4-FFF2-40B4-BE49-F238E27FC236}">
                <a16:creationId xmlns:a16="http://schemas.microsoft.com/office/drawing/2014/main" id="{A24A4B99-660E-4319-9BF6-F7515EC360CD}"/>
              </a:ext>
            </a:extLst>
          </p:cNvPr>
          <p:cNvSpPr/>
          <p:nvPr userDrawn="1"/>
        </p:nvSpPr>
        <p:spPr>
          <a:xfrm>
            <a:off x="1708414" y="609600"/>
            <a:ext cx="2453620" cy="677108"/>
          </a:xfrm>
          <a:prstGeom prst="rect">
            <a:avLst/>
          </a:prstGeom>
        </p:spPr>
        <p:txBody>
          <a:bodyPr wrap="none">
            <a:spAutoFit/>
          </a:bodyPr>
          <a:lstStyle/>
          <a:p>
            <a:pPr algn="l"/>
            <a:r>
              <a:rPr lang="en-IN" sz="3800" b="0" dirty="0">
                <a:solidFill>
                  <a:srgbClr val="FFFFFF"/>
                </a:solidFill>
                <a:latin typeface="Arial Black" panose="020B0A04020102020204" pitchFamily="34" charset="0"/>
              </a:rPr>
              <a:t>AGENDA</a:t>
            </a:r>
          </a:p>
        </p:txBody>
      </p:sp>
      <p:cxnSp>
        <p:nvCxnSpPr>
          <p:cNvPr id="26" name="Straight Connector 25">
            <a:extLst>
              <a:ext uri="{FF2B5EF4-FFF2-40B4-BE49-F238E27FC236}">
                <a16:creationId xmlns:a16="http://schemas.microsoft.com/office/drawing/2014/main" id="{6AD5042E-64C2-46C5-8332-0DA65F3EE5FE}"/>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97659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B62C9726-C1C9-43A4-BC51-1A39AAE6753B}"/>
              </a:ext>
            </a:extLst>
          </p:cNvPr>
          <p:cNvGrpSpPr/>
          <p:nvPr userDrawn="1"/>
        </p:nvGrpSpPr>
        <p:grpSpPr>
          <a:xfrm>
            <a:off x="0" y="-7585"/>
            <a:ext cx="12192000" cy="6873170"/>
            <a:chOff x="-11987" y="-15170"/>
            <a:chExt cx="12192000" cy="6873170"/>
          </a:xfrm>
          <a:solidFill>
            <a:srgbClr val="000000">
              <a:alpha val="3000"/>
            </a:srgbClr>
          </a:solidFill>
        </p:grpSpPr>
        <p:grpSp>
          <p:nvGrpSpPr>
            <p:cNvPr id="10" name="Group 9">
              <a:extLst>
                <a:ext uri="{FF2B5EF4-FFF2-40B4-BE49-F238E27FC236}">
                  <a16:creationId xmlns:a16="http://schemas.microsoft.com/office/drawing/2014/main" id="{DA1D255F-90FB-4EBC-AAB9-C1A82A14C390}"/>
                </a:ext>
              </a:extLst>
            </p:cNvPr>
            <p:cNvGrpSpPr/>
            <p:nvPr userDrawn="1"/>
          </p:nvGrpSpPr>
          <p:grpSpPr>
            <a:xfrm>
              <a:off x="-11987" y="-15170"/>
              <a:ext cx="12192000" cy="762000"/>
              <a:chOff x="0" y="-15170"/>
              <a:chExt cx="12192000" cy="762000"/>
            </a:xfrm>
            <a:grpFill/>
          </p:grpSpPr>
          <p:pic>
            <p:nvPicPr>
              <p:cNvPr id="63" name="Graphic 62">
                <a:extLst>
                  <a:ext uri="{FF2B5EF4-FFF2-40B4-BE49-F238E27FC236}">
                    <a16:creationId xmlns:a16="http://schemas.microsoft.com/office/drawing/2014/main" id="{C958FBAD-27E5-4EC9-84C6-E8CCE5F6573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64" name="Graphic 63">
                <a:extLst>
                  <a:ext uri="{FF2B5EF4-FFF2-40B4-BE49-F238E27FC236}">
                    <a16:creationId xmlns:a16="http://schemas.microsoft.com/office/drawing/2014/main" id="{23144B48-4740-453D-9F9A-8F6BF56DDC7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65" name="Graphic 64">
                <a:extLst>
                  <a:ext uri="{FF2B5EF4-FFF2-40B4-BE49-F238E27FC236}">
                    <a16:creationId xmlns:a16="http://schemas.microsoft.com/office/drawing/2014/main" id="{8CEEE87A-87A9-4621-BC07-9FB83FA5B31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66" name="Graphic 65">
                <a:extLst>
                  <a:ext uri="{FF2B5EF4-FFF2-40B4-BE49-F238E27FC236}">
                    <a16:creationId xmlns:a16="http://schemas.microsoft.com/office/drawing/2014/main" id="{FC369A29-E710-4145-9019-35714730108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67" name="Graphic 66">
                <a:extLst>
                  <a:ext uri="{FF2B5EF4-FFF2-40B4-BE49-F238E27FC236}">
                    <a16:creationId xmlns:a16="http://schemas.microsoft.com/office/drawing/2014/main" id="{881A4D79-B256-4C58-9542-1317D661DD2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68" name="Graphic 67">
                <a:extLst>
                  <a:ext uri="{FF2B5EF4-FFF2-40B4-BE49-F238E27FC236}">
                    <a16:creationId xmlns:a16="http://schemas.microsoft.com/office/drawing/2014/main" id="{B2156C1F-9419-4F28-AB40-1519771021E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69" name="Graphic 68">
                <a:extLst>
                  <a:ext uri="{FF2B5EF4-FFF2-40B4-BE49-F238E27FC236}">
                    <a16:creationId xmlns:a16="http://schemas.microsoft.com/office/drawing/2014/main" id="{587D2AFE-2FBD-48BB-B400-4C51A87011E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1" name="Group 10">
              <a:extLst>
                <a:ext uri="{FF2B5EF4-FFF2-40B4-BE49-F238E27FC236}">
                  <a16:creationId xmlns:a16="http://schemas.microsoft.com/office/drawing/2014/main" id="{ED6DA738-09D2-4237-A415-9ABEEE60EDC6}"/>
                </a:ext>
              </a:extLst>
            </p:cNvPr>
            <p:cNvGrpSpPr/>
            <p:nvPr userDrawn="1"/>
          </p:nvGrpSpPr>
          <p:grpSpPr>
            <a:xfrm>
              <a:off x="-11987" y="1739029"/>
              <a:ext cx="12192000" cy="762000"/>
              <a:chOff x="0" y="-15170"/>
              <a:chExt cx="12192000" cy="762000"/>
            </a:xfrm>
            <a:grpFill/>
          </p:grpSpPr>
          <p:pic>
            <p:nvPicPr>
              <p:cNvPr id="56" name="Graphic 55">
                <a:extLst>
                  <a:ext uri="{FF2B5EF4-FFF2-40B4-BE49-F238E27FC236}">
                    <a16:creationId xmlns:a16="http://schemas.microsoft.com/office/drawing/2014/main" id="{6585FA64-FB3A-4179-9C61-9F57C507B52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57" name="Graphic 56">
                <a:extLst>
                  <a:ext uri="{FF2B5EF4-FFF2-40B4-BE49-F238E27FC236}">
                    <a16:creationId xmlns:a16="http://schemas.microsoft.com/office/drawing/2014/main" id="{904357B9-2EF4-4A13-AFBC-A20794C68E9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58" name="Graphic 57">
                <a:extLst>
                  <a:ext uri="{FF2B5EF4-FFF2-40B4-BE49-F238E27FC236}">
                    <a16:creationId xmlns:a16="http://schemas.microsoft.com/office/drawing/2014/main" id="{BD1B7A22-C99F-45B1-AD38-DE8159C42A1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59" name="Graphic 58">
                <a:extLst>
                  <a:ext uri="{FF2B5EF4-FFF2-40B4-BE49-F238E27FC236}">
                    <a16:creationId xmlns:a16="http://schemas.microsoft.com/office/drawing/2014/main" id="{4AC40C01-149B-4C9A-9F68-D9F0B2B5E57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60" name="Graphic 59">
                <a:extLst>
                  <a:ext uri="{FF2B5EF4-FFF2-40B4-BE49-F238E27FC236}">
                    <a16:creationId xmlns:a16="http://schemas.microsoft.com/office/drawing/2014/main" id="{FBA9FA27-652F-4ABA-8F6A-0166AC09550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61" name="Graphic 60">
                <a:extLst>
                  <a:ext uri="{FF2B5EF4-FFF2-40B4-BE49-F238E27FC236}">
                    <a16:creationId xmlns:a16="http://schemas.microsoft.com/office/drawing/2014/main" id="{00AB431D-4D85-409E-9694-63166406335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62" name="Graphic 61">
                <a:extLst>
                  <a:ext uri="{FF2B5EF4-FFF2-40B4-BE49-F238E27FC236}">
                    <a16:creationId xmlns:a16="http://schemas.microsoft.com/office/drawing/2014/main" id="{9356E0DB-2CB1-489F-9873-BDA5B265436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2" name="Group 11">
              <a:extLst>
                <a:ext uri="{FF2B5EF4-FFF2-40B4-BE49-F238E27FC236}">
                  <a16:creationId xmlns:a16="http://schemas.microsoft.com/office/drawing/2014/main" id="{C34D2C09-38D9-4599-91CD-CC8A832B7E2B}"/>
                </a:ext>
              </a:extLst>
            </p:cNvPr>
            <p:cNvGrpSpPr/>
            <p:nvPr userDrawn="1"/>
          </p:nvGrpSpPr>
          <p:grpSpPr>
            <a:xfrm>
              <a:off x="-11987" y="3507484"/>
              <a:ext cx="12192000" cy="762000"/>
              <a:chOff x="0" y="-15170"/>
              <a:chExt cx="12192000" cy="762000"/>
            </a:xfrm>
            <a:grpFill/>
          </p:grpSpPr>
          <p:pic>
            <p:nvPicPr>
              <p:cNvPr id="49" name="Graphic 48">
                <a:extLst>
                  <a:ext uri="{FF2B5EF4-FFF2-40B4-BE49-F238E27FC236}">
                    <a16:creationId xmlns:a16="http://schemas.microsoft.com/office/drawing/2014/main" id="{AF349A8C-7B44-4755-8F29-ACB6E1046F5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50" name="Graphic 49">
                <a:extLst>
                  <a:ext uri="{FF2B5EF4-FFF2-40B4-BE49-F238E27FC236}">
                    <a16:creationId xmlns:a16="http://schemas.microsoft.com/office/drawing/2014/main" id="{A12D9EDD-EBE4-4FD7-9812-642FAB234FE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51" name="Graphic 50">
                <a:extLst>
                  <a:ext uri="{FF2B5EF4-FFF2-40B4-BE49-F238E27FC236}">
                    <a16:creationId xmlns:a16="http://schemas.microsoft.com/office/drawing/2014/main" id="{6297C7DF-F105-4528-9999-6FBE0B28C32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52" name="Graphic 51">
                <a:extLst>
                  <a:ext uri="{FF2B5EF4-FFF2-40B4-BE49-F238E27FC236}">
                    <a16:creationId xmlns:a16="http://schemas.microsoft.com/office/drawing/2014/main" id="{42CEC3CD-27ED-4940-BAD2-868504812CC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53" name="Graphic 52">
                <a:extLst>
                  <a:ext uri="{FF2B5EF4-FFF2-40B4-BE49-F238E27FC236}">
                    <a16:creationId xmlns:a16="http://schemas.microsoft.com/office/drawing/2014/main" id="{560C1E97-46D9-424A-928F-3286C86F926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54" name="Graphic 53">
                <a:extLst>
                  <a:ext uri="{FF2B5EF4-FFF2-40B4-BE49-F238E27FC236}">
                    <a16:creationId xmlns:a16="http://schemas.microsoft.com/office/drawing/2014/main" id="{7E2B86B5-3C05-4074-89EA-536E50D5E68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55" name="Graphic 54">
                <a:extLst>
                  <a:ext uri="{FF2B5EF4-FFF2-40B4-BE49-F238E27FC236}">
                    <a16:creationId xmlns:a16="http://schemas.microsoft.com/office/drawing/2014/main" id="{0514BE0A-F1FB-4C04-AF09-F8C7471B352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3" name="Group 12">
              <a:extLst>
                <a:ext uri="{FF2B5EF4-FFF2-40B4-BE49-F238E27FC236}">
                  <a16:creationId xmlns:a16="http://schemas.microsoft.com/office/drawing/2014/main" id="{8BFCED9C-0D59-4437-B819-EA2E16232950}"/>
                </a:ext>
              </a:extLst>
            </p:cNvPr>
            <p:cNvGrpSpPr/>
            <p:nvPr userDrawn="1"/>
          </p:nvGrpSpPr>
          <p:grpSpPr>
            <a:xfrm>
              <a:off x="-11987" y="5251475"/>
              <a:ext cx="12192000" cy="762000"/>
              <a:chOff x="0" y="-15170"/>
              <a:chExt cx="12192000" cy="762000"/>
            </a:xfrm>
            <a:grpFill/>
          </p:grpSpPr>
          <p:pic>
            <p:nvPicPr>
              <p:cNvPr id="42" name="Graphic 41">
                <a:extLst>
                  <a:ext uri="{FF2B5EF4-FFF2-40B4-BE49-F238E27FC236}">
                    <a16:creationId xmlns:a16="http://schemas.microsoft.com/office/drawing/2014/main" id="{39B88804-514E-4661-A5FC-A6CDE157F40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43" name="Graphic 42">
                <a:extLst>
                  <a:ext uri="{FF2B5EF4-FFF2-40B4-BE49-F238E27FC236}">
                    <a16:creationId xmlns:a16="http://schemas.microsoft.com/office/drawing/2014/main" id="{7EFFB266-5764-4512-9E06-03C6C9FE7F6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44" name="Graphic 43">
                <a:extLst>
                  <a:ext uri="{FF2B5EF4-FFF2-40B4-BE49-F238E27FC236}">
                    <a16:creationId xmlns:a16="http://schemas.microsoft.com/office/drawing/2014/main" id="{CA82AAF8-1AEB-414A-AE8C-0F1DB449FAE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45" name="Graphic 44">
                <a:extLst>
                  <a:ext uri="{FF2B5EF4-FFF2-40B4-BE49-F238E27FC236}">
                    <a16:creationId xmlns:a16="http://schemas.microsoft.com/office/drawing/2014/main" id="{D9397DA3-E391-44B7-9971-35B3ACF7D23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46" name="Graphic 45">
                <a:extLst>
                  <a:ext uri="{FF2B5EF4-FFF2-40B4-BE49-F238E27FC236}">
                    <a16:creationId xmlns:a16="http://schemas.microsoft.com/office/drawing/2014/main" id="{531560C4-0B11-4C56-9A87-8B4B0C9FCE4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47" name="Graphic 46">
                <a:extLst>
                  <a:ext uri="{FF2B5EF4-FFF2-40B4-BE49-F238E27FC236}">
                    <a16:creationId xmlns:a16="http://schemas.microsoft.com/office/drawing/2014/main" id="{37BE056B-5BEF-4F3F-9D3D-944DFA4B18A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48" name="Graphic 47">
                <a:extLst>
                  <a:ext uri="{FF2B5EF4-FFF2-40B4-BE49-F238E27FC236}">
                    <a16:creationId xmlns:a16="http://schemas.microsoft.com/office/drawing/2014/main" id="{23F1174B-10C6-480D-A607-DBE1932EC82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4" name="Group 13">
              <a:extLst>
                <a:ext uri="{FF2B5EF4-FFF2-40B4-BE49-F238E27FC236}">
                  <a16:creationId xmlns:a16="http://schemas.microsoft.com/office/drawing/2014/main" id="{929430E4-EFEB-4BA0-A9AA-026EACB56443}"/>
                </a:ext>
              </a:extLst>
            </p:cNvPr>
            <p:cNvGrpSpPr/>
            <p:nvPr userDrawn="1"/>
          </p:nvGrpSpPr>
          <p:grpSpPr>
            <a:xfrm>
              <a:off x="879362" y="864673"/>
              <a:ext cx="10333037" cy="762000"/>
              <a:chOff x="879362" y="864673"/>
              <a:chExt cx="10333037" cy="762000"/>
            </a:xfrm>
            <a:grpFill/>
          </p:grpSpPr>
          <p:pic>
            <p:nvPicPr>
              <p:cNvPr id="36" name="Graphic 35">
                <a:extLst>
                  <a:ext uri="{FF2B5EF4-FFF2-40B4-BE49-F238E27FC236}">
                    <a16:creationId xmlns:a16="http://schemas.microsoft.com/office/drawing/2014/main" id="{0EBEB680-6F82-4253-8B9D-A790AF55C10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37" name="Graphic 36">
                <a:extLst>
                  <a:ext uri="{FF2B5EF4-FFF2-40B4-BE49-F238E27FC236}">
                    <a16:creationId xmlns:a16="http://schemas.microsoft.com/office/drawing/2014/main" id="{FFED65CE-8593-40AB-BD09-41CE0C46D04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38" name="Graphic 37">
                <a:extLst>
                  <a:ext uri="{FF2B5EF4-FFF2-40B4-BE49-F238E27FC236}">
                    <a16:creationId xmlns:a16="http://schemas.microsoft.com/office/drawing/2014/main" id="{F49FEB50-9BFD-4DD8-958F-14A2C83E3D0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39" name="Graphic 38">
                <a:extLst>
                  <a:ext uri="{FF2B5EF4-FFF2-40B4-BE49-F238E27FC236}">
                    <a16:creationId xmlns:a16="http://schemas.microsoft.com/office/drawing/2014/main" id="{1BC16742-35B1-42AB-9EBA-F56307D160D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40" name="Graphic 39">
                <a:extLst>
                  <a:ext uri="{FF2B5EF4-FFF2-40B4-BE49-F238E27FC236}">
                    <a16:creationId xmlns:a16="http://schemas.microsoft.com/office/drawing/2014/main" id="{39157984-9CDA-40D6-A0AD-332965C2E4B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41" name="Graphic 40">
                <a:extLst>
                  <a:ext uri="{FF2B5EF4-FFF2-40B4-BE49-F238E27FC236}">
                    <a16:creationId xmlns:a16="http://schemas.microsoft.com/office/drawing/2014/main" id="{B40F75DC-F4D2-4056-891E-06B9862C2DE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15" name="Group 14">
              <a:extLst>
                <a:ext uri="{FF2B5EF4-FFF2-40B4-BE49-F238E27FC236}">
                  <a16:creationId xmlns:a16="http://schemas.microsoft.com/office/drawing/2014/main" id="{E7419F7A-D53C-44E6-87E2-EF0ED83FB9A3}"/>
                </a:ext>
              </a:extLst>
            </p:cNvPr>
            <p:cNvGrpSpPr/>
            <p:nvPr userDrawn="1"/>
          </p:nvGrpSpPr>
          <p:grpSpPr>
            <a:xfrm>
              <a:off x="879362" y="2611067"/>
              <a:ext cx="10333037" cy="762000"/>
              <a:chOff x="879362" y="864673"/>
              <a:chExt cx="10333037" cy="762000"/>
            </a:xfrm>
            <a:grpFill/>
          </p:grpSpPr>
          <p:pic>
            <p:nvPicPr>
              <p:cNvPr id="30" name="Graphic 29">
                <a:extLst>
                  <a:ext uri="{FF2B5EF4-FFF2-40B4-BE49-F238E27FC236}">
                    <a16:creationId xmlns:a16="http://schemas.microsoft.com/office/drawing/2014/main" id="{2A4C5D5C-A9C5-4246-B72D-D915811D35A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31" name="Graphic 30">
                <a:extLst>
                  <a:ext uri="{FF2B5EF4-FFF2-40B4-BE49-F238E27FC236}">
                    <a16:creationId xmlns:a16="http://schemas.microsoft.com/office/drawing/2014/main" id="{801595EE-214A-4146-BECA-B42516D4F53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32" name="Graphic 31">
                <a:extLst>
                  <a:ext uri="{FF2B5EF4-FFF2-40B4-BE49-F238E27FC236}">
                    <a16:creationId xmlns:a16="http://schemas.microsoft.com/office/drawing/2014/main" id="{107F906A-21D9-48F2-BF97-7F92EDFFA19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33" name="Graphic 32">
                <a:extLst>
                  <a:ext uri="{FF2B5EF4-FFF2-40B4-BE49-F238E27FC236}">
                    <a16:creationId xmlns:a16="http://schemas.microsoft.com/office/drawing/2014/main" id="{E23C7444-34E5-4C82-A052-2C477CF8C42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34" name="Graphic 33">
                <a:extLst>
                  <a:ext uri="{FF2B5EF4-FFF2-40B4-BE49-F238E27FC236}">
                    <a16:creationId xmlns:a16="http://schemas.microsoft.com/office/drawing/2014/main" id="{0C2AAFF9-3596-4B85-9F0E-1791D4FD91F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35" name="Graphic 34">
                <a:extLst>
                  <a:ext uri="{FF2B5EF4-FFF2-40B4-BE49-F238E27FC236}">
                    <a16:creationId xmlns:a16="http://schemas.microsoft.com/office/drawing/2014/main" id="{3D5D6C98-A721-4DE7-8E28-177F64CBF0E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16" name="Group 15">
              <a:extLst>
                <a:ext uri="{FF2B5EF4-FFF2-40B4-BE49-F238E27FC236}">
                  <a16:creationId xmlns:a16="http://schemas.microsoft.com/office/drawing/2014/main" id="{1DD5BC08-19A3-4C9B-BFFE-E622F17C62AB}"/>
                </a:ext>
              </a:extLst>
            </p:cNvPr>
            <p:cNvGrpSpPr/>
            <p:nvPr userDrawn="1"/>
          </p:nvGrpSpPr>
          <p:grpSpPr>
            <a:xfrm>
              <a:off x="879362" y="4377460"/>
              <a:ext cx="10333037" cy="762000"/>
              <a:chOff x="879362" y="864673"/>
              <a:chExt cx="10333037" cy="762000"/>
            </a:xfrm>
            <a:grpFill/>
          </p:grpSpPr>
          <p:pic>
            <p:nvPicPr>
              <p:cNvPr id="24" name="Graphic 23">
                <a:extLst>
                  <a:ext uri="{FF2B5EF4-FFF2-40B4-BE49-F238E27FC236}">
                    <a16:creationId xmlns:a16="http://schemas.microsoft.com/office/drawing/2014/main" id="{037AECE4-BB58-4D11-B987-7175A9B7321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25" name="Graphic 24">
                <a:extLst>
                  <a:ext uri="{FF2B5EF4-FFF2-40B4-BE49-F238E27FC236}">
                    <a16:creationId xmlns:a16="http://schemas.microsoft.com/office/drawing/2014/main" id="{2DC9AEC0-A153-4C03-800A-DD72439C723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26" name="Graphic 25">
                <a:extLst>
                  <a:ext uri="{FF2B5EF4-FFF2-40B4-BE49-F238E27FC236}">
                    <a16:creationId xmlns:a16="http://schemas.microsoft.com/office/drawing/2014/main" id="{F7609B3A-E7E3-472C-8C9D-2192C678865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27" name="Graphic 26">
                <a:extLst>
                  <a:ext uri="{FF2B5EF4-FFF2-40B4-BE49-F238E27FC236}">
                    <a16:creationId xmlns:a16="http://schemas.microsoft.com/office/drawing/2014/main" id="{0D4DB9CF-2653-43CA-9DC5-805FD183C45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28" name="Graphic 27">
                <a:extLst>
                  <a:ext uri="{FF2B5EF4-FFF2-40B4-BE49-F238E27FC236}">
                    <a16:creationId xmlns:a16="http://schemas.microsoft.com/office/drawing/2014/main" id="{C8A3E337-8227-434D-871E-88767F14D1B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29" name="Graphic 28">
                <a:extLst>
                  <a:ext uri="{FF2B5EF4-FFF2-40B4-BE49-F238E27FC236}">
                    <a16:creationId xmlns:a16="http://schemas.microsoft.com/office/drawing/2014/main" id="{14B53AE3-E8D0-48DF-A21A-C9AFC190271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17" name="Group 16">
              <a:extLst>
                <a:ext uri="{FF2B5EF4-FFF2-40B4-BE49-F238E27FC236}">
                  <a16:creationId xmlns:a16="http://schemas.microsoft.com/office/drawing/2014/main" id="{33B6B891-09EC-4CB5-9BCC-C5189F18DEA1}"/>
                </a:ext>
              </a:extLst>
            </p:cNvPr>
            <p:cNvGrpSpPr/>
            <p:nvPr userDrawn="1"/>
          </p:nvGrpSpPr>
          <p:grpSpPr>
            <a:xfrm>
              <a:off x="879362" y="6096000"/>
              <a:ext cx="10333037" cy="762000"/>
              <a:chOff x="879362" y="864673"/>
              <a:chExt cx="10333037" cy="762000"/>
            </a:xfrm>
            <a:grpFill/>
          </p:grpSpPr>
          <p:pic>
            <p:nvPicPr>
              <p:cNvPr id="18" name="Graphic 17">
                <a:extLst>
                  <a:ext uri="{FF2B5EF4-FFF2-40B4-BE49-F238E27FC236}">
                    <a16:creationId xmlns:a16="http://schemas.microsoft.com/office/drawing/2014/main" id="{AAA0B95F-D37D-499B-B246-EDA9262FDC5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9" name="Graphic 18">
                <a:extLst>
                  <a:ext uri="{FF2B5EF4-FFF2-40B4-BE49-F238E27FC236}">
                    <a16:creationId xmlns:a16="http://schemas.microsoft.com/office/drawing/2014/main" id="{2A2A69DB-8C49-42EA-A9EC-96576169FAC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20" name="Graphic 19">
                <a:extLst>
                  <a:ext uri="{FF2B5EF4-FFF2-40B4-BE49-F238E27FC236}">
                    <a16:creationId xmlns:a16="http://schemas.microsoft.com/office/drawing/2014/main" id="{95BC04D0-4E15-48FC-82D8-6EEB93EFD51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21" name="Graphic 20">
                <a:extLst>
                  <a:ext uri="{FF2B5EF4-FFF2-40B4-BE49-F238E27FC236}">
                    <a16:creationId xmlns:a16="http://schemas.microsoft.com/office/drawing/2014/main" id="{FD2D33E6-430C-41A8-98B0-13FF53C541F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22" name="Graphic 21">
                <a:extLst>
                  <a:ext uri="{FF2B5EF4-FFF2-40B4-BE49-F238E27FC236}">
                    <a16:creationId xmlns:a16="http://schemas.microsoft.com/office/drawing/2014/main" id="{365B0C26-6A6D-4819-9EC6-ABDCAF69AF4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23" name="Graphic 22">
                <a:extLst>
                  <a:ext uri="{FF2B5EF4-FFF2-40B4-BE49-F238E27FC236}">
                    <a16:creationId xmlns:a16="http://schemas.microsoft.com/office/drawing/2014/main" id="{76CD10C3-49FD-454B-852B-0F4E66C5E0D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graphicFrame>
        <p:nvGraphicFramePr>
          <p:cNvPr id="4" name="Chart 3">
            <a:extLst>
              <a:ext uri="{FF2B5EF4-FFF2-40B4-BE49-F238E27FC236}">
                <a16:creationId xmlns:a16="http://schemas.microsoft.com/office/drawing/2014/main" id="{131F2725-0417-4FCA-A0FB-31C59647C02B}"/>
              </a:ext>
            </a:extLst>
          </p:cNvPr>
          <p:cNvGraphicFramePr/>
          <p:nvPr userDrawn="1">
            <p:extLst>
              <p:ext uri="{D42A27DB-BD31-4B8C-83A1-F6EECF244321}">
                <p14:modId xmlns:p14="http://schemas.microsoft.com/office/powerpoint/2010/main" val="4073114813"/>
              </p:ext>
            </p:extLst>
          </p:nvPr>
        </p:nvGraphicFramePr>
        <p:xfrm>
          <a:off x="5105400" y="829733"/>
          <a:ext cx="6858000" cy="5418667"/>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7CC5ECC0-8781-42A7-ACF4-8D5DE4E28DAD}"/>
              </a:ext>
            </a:extLst>
          </p:cNvPr>
          <p:cNvSpPr txBox="1"/>
          <p:nvPr userDrawn="1"/>
        </p:nvSpPr>
        <p:spPr>
          <a:xfrm>
            <a:off x="616598" y="2948268"/>
            <a:ext cx="4488802" cy="1323439"/>
          </a:xfrm>
          <a:prstGeom prst="rect">
            <a:avLst/>
          </a:prstGeom>
          <a:noFill/>
        </p:spPr>
        <p:txBody>
          <a:bodyPr wrap="square" rtlCol="0">
            <a:spAutoFit/>
          </a:bodyPr>
          <a:lstStyle/>
          <a:p>
            <a:pPr marL="0" marR="0" indent="0" defTabSz="914400" rtl="0" eaLnBrk="1" fontAlgn="auto" latinLnBrk="0" hangingPunct="1">
              <a:lnSpc>
                <a:spcPct val="100000"/>
              </a:lnSpc>
              <a:spcBef>
                <a:spcPts val="0"/>
              </a:spcBef>
              <a:spcAft>
                <a:spcPts val="0"/>
              </a:spcAft>
              <a:buClrTx/>
              <a:buSzTx/>
              <a:buFontTx/>
              <a:buNone/>
              <a:tabLst/>
            </a:pPr>
            <a:r>
              <a:rPr lang="en-US" sz="4000" dirty="0">
                <a:solidFill>
                  <a:srgbClr val="000000"/>
                </a:solidFill>
                <a:latin typeface="Arial Black" panose="020B0A04020102020204" pitchFamily="34" charset="0"/>
                <a:ea typeface="Open Sans" panose="020B0606030504020204" pitchFamily="34" charset="0"/>
                <a:cs typeface="Calibri" panose="020F0502020204030204" pitchFamily="34" charset="0"/>
              </a:rPr>
              <a:t>You are in </a:t>
            </a:r>
            <a:br>
              <a:rPr lang="en-US" sz="4000" dirty="0">
                <a:solidFill>
                  <a:srgbClr val="000000"/>
                </a:solidFill>
                <a:latin typeface="Arial Black" panose="020B0A04020102020204" pitchFamily="34" charset="0"/>
                <a:ea typeface="Open Sans" panose="020B0606030504020204" pitchFamily="34" charset="0"/>
                <a:cs typeface="Calibri" panose="020F0502020204030204" pitchFamily="34" charset="0"/>
              </a:rPr>
            </a:br>
            <a:r>
              <a:rPr lang="en-US" sz="4000" dirty="0">
                <a:solidFill>
                  <a:srgbClr val="000000"/>
                </a:solidFill>
                <a:latin typeface="Arial Black" panose="020B0A04020102020204" pitchFamily="34" charset="0"/>
                <a:ea typeface="Open Sans" panose="020B0606030504020204" pitchFamily="34" charset="0"/>
                <a:cs typeface="Calibri" panose="020F0502020204030204" pitchFamily="34" charset="0"/>
              </a:rPr>
              <a:t>good company.</a:t>
            </a:r>
          </a:p>
        </p:txBody>
      </p:sp>
      <p:sp>
        <p:nvSpPr>
          <p:cNvPr id="7" name="Title 1">
            <a:extLst>
              <a:ext uri="{FF2B5EF4-FFF2-40B4-BE49-F238E27FC236}">
                <a16:creationId xmlns:a16="http://schemas.microsoft.com/office/drawing/2014/main" id="{4AE777B8-F3D8-4AF4-A926-59964BC489EB}"/>
              </a:ext>
            </a:extLst>
          </p:cNvPr>
          <p:cNvSpPr txBox="1">
            <a:spLocks/>
          </p:cNvSpPr>
          <p:nvPr userDrawn="1"/>
        </p:nvSpPr>
        <p:spPr>
          <a:xfrm>
            <a:off x="6934200" y="2514600"/>
            <a:ext cx="3771900" cy="2057400"/>
          </a:xfrm>
          <a:prstGeom prst="rect">
            <a:avLst/>
          </a:prstGeom>
        </p:spPr>
        <p:txBody>
          <a:bodyPr/>
          <a:lstStyle>
            <a:lvl1pPr algn="ctr" defTabSz="914400" rtl="0" eaLnBrk="1" latinLnBrk="0" hangingPunct="1">
              <a:lnSpc>
                <a:spcPct val="90000"/>
              </a:lnSpc>
              <a:spcBef>
                <a:spcPct val="0"/>
              </a:spcBef>
              <a:buNone/>
              <a:defRPr sz="4400" b="1" kern="1200">
                <a:solidFill>
                  <a:srgbClr val="C00000"/>
                </a:solidFill>
                <a:latin typeface="Myriad Pro" panose="020B0503030403020204" pitchFamily="34" charset="0"/>
                <a:ea typeface="+mj-ea"/>
                <a:cs typeface="+mj-cs"/>
              </a:defRPr>
            </a:lvl1pPr>
          </a:lstStyle>
          <a:p>
            <a:r>
              <a:rPr lang="en-US" sz="13800" b="0" spc="-300" dirty="0">
                <a:solidFill>
                  <a:srgbClr val="B31B1B"/>
                </a:solidFill>
                <a:latin typeface="Arial Black" panose="020B0A04020102020204" pitchFamily="34" charset="0"/>
              </a:rPr>
              <a:t>33</a:t>
            </a:r>
            <a:r>
              <a:rPr lang="en-US" sz="13800" b="0" baseline="30000" dirty="0">
                <a:solidFill>
                  <a:srgbClr val="B31B1B"/>
                </a:solidFill>
                <a:latin typeface="Arial Black" panose="020B0A04020102020204" pitchFamily="34" charset="0"/>
              </a:rPr>
              <a:t>%</a:t>
            </a:r>
          </a:p>
        </p:txBody>
      </p:sp>
      <p:sp>
        <p:nvSpPr>
          <p:cNvPr id="8" name="TextBox 7">
            <a:extLst>
              <a:ext uri="{FF2B5EF4-FFF2-40B4-BE49-F238E27FC236}">
                <a16:creationId xmlns:a16="http://schemas.microsoft.com/office/drawing/2014/main" id="{E36FD4C5-5C83-4B77-A90D-77852AB9DE09}"/>
              </a:ext>
            </a:extLst>
          </p:cNvPr>
          <p:cNvSpPr txBox="1"/>
          <p:nvPr userDrawn="1"/>
        </p:nvSpPr>
        <p:spPr>
          <a:xfrm>
            <a:off x="7067550" y="4168914"/>
            <a:ext cx="3371850" cy="400110"/>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2000" dirty="0">
                <a:solidFill>
                  <a:srgbClr val="000000"/>
                </a:solidFill>
                <a:latin typeface="Arial Black" panose="020B0A04020102020204" pitchFamily="34" charset="0"/>
                <a:ea typeface="Open Sans" panose="020B0606030504020204" pitchFamily="34" charset="0"/>
                <a:cs typeface="Calibri" panose="020F0502020204030204" pitchFamily="34" charset="0"/>
              </a:rPr>
              <a:t>ARE UNDECIDED</a:t>
            </a:r>
          </a:p>
        </p:txBody>
      </p:sp>
      <p:pic>
        <p:nvPicPr>
          <p:cNvPr id="71" name="Graphic 70">
            <a:extLst>
              <a:ext uri="{FF2B5EF4-FFF2-40B4-BE49-F238E27FC236}">
                <a16:creationId xmlns:a16="http://schemas.microsoft.com/office/drawing/2014/main" id="{25272AB1-274F-4DF0-9BD8-64001EF51760}"/>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811000" y="4933402"/>
            <a:ext cx="226219" cy="1107281"/>
          </a:xfrm>
          <a:prstGeom prst="rect">
            <a:avLst/>
          </a:prstGeom>
        </p:spPr>
      </p:pic>
      <p:sp>
        <p:nvSpPr>
          <p:cNvPr id="72" name="Slide Number Placeholder 4">
            <a:extLst>
              <a:ext uri="{FF2B5EF4-FFF2-40B4-BE49-F238E27FC236}">
                <a16:creationId xmlns:a16="http://schemas.microsoft.com/office/drawing/2014/main" id="{6E2F5134-04AE-46A0-B06E-901EF93286F5}"/>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sp>
        <p:nvSpPr>
          <p:cNvPr id="2" name="TextBox 1">
            <a:extLst>
              <a:ext uri="{FF2B5EF4-FFF2-40B4-BE49-F238E27FC236}">
                <a16:creationId xmlns:a16="http://schemas.microsoft.com/office/drawing/2014/main" id="{3AA74CC4-2834-4B7E-84A1-5905C682E1FB}"/>
              </a:ext>
            </a:extLst>
          </p:cNvPr>
          <p:cNvSpPr txBox="1"/>
          <p:nvPr userDrawn="1"/>
        </p:nvSpPr>
        <p:spPr>
          <a:xfrm>
            <a:off x="617831" y="914400"/>
            <a:ext cx="5944539" cy="1015663"/>
          </a:xfrm>
          <a:prstGeom prst="rect">
            <a:avLst/>
          </a:prstGeom>
          <a:noFill/>
        </p:spPr>
        <p:txBody>
          <a:bodyPr wrap="square" rtlCol="0">
            <a:spAutoFit/>
          </a:bodyPr>
          <a:lstStyle/>
          <a:p>
            <a:r>
              <a:rPr lang="en-US" sz="6000" b="0" dirty="0">
                <a:solidFill>
                  <a:srgbClr val="B31B1B"/>
                </a:solidFill>
                <a:latin typeface="Arial Black" panose="020B0A04020102020204" pitchFamily="34" charset="0"/>
              </a:rPr>
              <a:t>UNDECIDED?</a:t>
            </a:r>
            <a:endParaRPr lang="en-US" sz="6000" dirty="0">
              <a:solidFill>
                <a:srgbClr val="B31B1B"/>
              </a:solidFill>
            </a:endParaRPr>
          </a:p>
        </p:txBody>
      </p:sp>
      <p:cxnSp>
        <p:nvCxnSpPr>
          <p:cNvPr id="73" name="Straight Connector 72">
            <a:extLst>
              <a:ext uri="{FF2B5EF4-FFF2-40B4-BE49-F238E27FC236}">
                <a16:creationId xmlns:a16="http://schemas.microsoft.com/office/drawing/2014/main" id="{A4A28EA9-3AD7-4866-AC08-0A5D0372B300}"/>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69068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84332A5B-1E7C-4FC8-BECD-07FCA9D0CAB2}"/>
              </a:ext>
            </a:extLst>
          </p:cNvPr>
          <p:cNvGrpSpPr/>
          <p:nvPr userDrawn="1"/>
        </p:nvGrpSpPr>
        <p:grpSpPr>
          <a:xfrm>
            <a:off x="0" y="-7585"/>
            <a:ext cx="12192000" cy="6873170"/>
            <a:chOff x="-11987" y="-15170"/>
            <a:chExt cx="12192000" cy="6873170"/>
          </a:xfrm>
          <a:solidFill>
            <a:srgbClr val="000000">
              <a:alpha val="3000"/>
            </a:srgbClr>
          </a:solidFill>
        </p:grpSpPr>
        <p:grpSp>
          <p:nvGrpSpPr>
            <p:cNvPr id="15" name="Group 14">
              <a:extLst>
                <a:ext uri="{FF2B5EF4-FFF2-40B4-BE49-F238E27FC236}">
                  <a16:creationId xmlns:a16="http://schemas.microsoft.com/office/drawing/2014/main" id="{16685BDE-D98C-4D78-BC4B-359D7AD0D1F8}"/>
                </a:ext>
              </a:extLst>
            </p:cNvPr>
            <p:cNvGrpSpPr/>
            <p:nvPr userDrawn="1"/>
          </p:nvGrpSpPr>
          <p:grpSpPr>
            <a:xfrm>
              <a:off x="-11987" y="-15170"/>
              <a:ext cx="12192000" cy="762000"/>
              <a:chOff x="0" y="-15170"/>
              <a:chExt cx="12192000" cy="762000"/>
            </a:xfrm>
            <a:grpFill/>
          </p:grpSpPr>
          <p:pic>
            <p:nvPicPr>
              <p:cNvPr id="68" name="Graphic 67">
                <a:extLst>
                  <a:ext uri="{FF2B5EF4-FFF2-40B4-BE49-F238E27FC236}">
                    <a16:creationId xmlns:a16="http://schemas.microsoft.com/office/drawing/2014/main" id="{D79CCCD2-B1CE-4779-B879-0CDA32C05CB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69" name="Graphic 68">
                <a:extLst>
                  <a:ext uri="{FF2B5EF4-FFF2-40B4-BE49-F238E27FC236}">
                    <a16:creationId xmlns:a16="http://schemas.microsoft.com/office/drawing/2014/main" id="{EEF186BA-CED5-4EAC-BB13-0E53DB4A70A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70" name="Graphic 69">
                <a:extLst>
                  <a:ext uri="{FF2B5EF4-FFF2-40B4-BE49-F238E27FC236}">
                    <a16:creationId xmlns:a16="http://schemas.microsoft.com/office/drawing/2014/main" id="{02686D23-3C5B-4471-9123-27933AA2581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71" name="Graphic 70">
                <a:extLst>
                  <a:ext uri="{FF2B5EF4-FFF2-40B4-BE49-F238E27FC236}">
                    <a16:creationId xmlns:a16="http://schemas.microsoft.com/office/drawing/2014/main" id="{7E111869-6472-44D2-B2AA-AE4CE52F7BF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72" name="Graphic 71">
                <a:extLst>
                  <a:ext uri="{FF2B5EF4-FFF2-40B4-BE49-F238E27FC236}">
                    <a16:creationId xmlns:a16="http://schemas.microsoft.com/office/drawing/2014/main" id="{EBEADC88-6F81-4810-A7A3-11320C88DAC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73" name="Graphic 72">
                <a:extLst>
                  <a:ext uri="{FF2B5EF4-FFF2-40B4-BE49-F238E27FC236}">
                    <a16:creationId xmlns:a16="http://schemas.microsoft.com/office/drawing/2014/main" id="{F5A2EDD0-FB4C-4DE7-83B3-E76FAA4E9DE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74" name="Graphic 73">
                <a:extLst>
                  <a:ext uri="{FF2B5EF4-FFF2-40B4-BE49-F238E27FC236}">
                    <a16:creationId xmlns:a16="http://schemas.microsoft.com/office/drawing/2014/main" id="{B3A09123-B324-4039-ACFF-B099C8BF679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6" name="Group 15">
              <a:extLst>
                <a:ext uri="{FF2B5EF4-FFF2-40B4-BE49-F238E27FC236}">
                  <a16:creationId xmlns:a16="http://schemas.microsoft.com/office/drawing/2014/main" id="{4A23D978-4BC9-4447-834C-20D88D845399}"/>
                </a:ext>
              </a:extLst>
            </p:cNvPr>
            <p:cNvGrpSpPr/>
            <p:nvPr userDrawn="1"/>
          </p:nvGrpSpPr>
          <p:grpSpPr>
            <a:xfrm>
              <a:off x="-11987" y="1739029"/>
              <a:ext cx="12192000" cy="762000"/>
              <a:chOff x="0" y="-15170"/>
              <a:chExt cx="12192000" cy="762000"/>
            </a:xfrm>
            <a:grpFill/>
          </p:grpSpPr>
          <p:pic>
            <p:nvPicPr>
              <p:cNvPr id="61" name="Graphic 60">
                <a:extLst>
                  <a:ext uri="{FF2B5EF4-FFF2-40B4-BE49-F238E27FC236}">
                    <a16:creationId xmlns:a16="http://schemas.microsoft.com/office/drawing/2014/main" id="{5A0285CE-152A-4754-88B6-F78682526D1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62" name="Graphic 61">
                <a:extLst>
                  <a:ext uri="{FF2B5EF4-FFF2-40B4-BE49-F238E27FC236}">
                    <a16:creationId xmlns:a16="http://schemas.microsoft.com/office/drawing/2014/main" id="{A732DD99-4A59-40DF-A8C8-AFB68E2B7BF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63" name="Graphic 62">
                <a:extLst>
                  <a:ext uri="{FF2B5EF4-FFF2-40B4-BE49-F238E27FC236}">
                    <a16:creationId xmlns:a16="http://schemas.microsoft.com/office/drawing/2014/main" id="{5CAC506E-915B-4F0A-AA43-EEF2E05770B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64" name="Graphic 63">
                <a:extLst>
                  <a:ext uri="{FF2B5EF4-FFF2-40B4-BE49-F238E27FC236}">
                    <a16:creationId xmlns:a16="http://schemas.microsoft.com/office/drawing/2014/main" id="{EDCBD801-A690-451B-95B4-E6B1D26F4FA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65" name="Graphic 64">
                <a:extLst>
                  <a:ext uri="{FF2B5EF4-FFF2-40B4-BE49-F238E27FC236}">
                    <a16:creationId xmlns:a16="http://schemas.microsoft.com/office/drawing/2014/main" id="{92A16D6A-ADEF-4D6E-BD97-CE74EC6F949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66" name="Graphic 65">
                <a:extLst>
                  <a:ext uri="{FF2B5EF4-FFF2-40B4-BE49-F238E27FC236}">
                    <a16:creationId xmlns:a16="http://schemas.microsoft.com/office/drawing/2014/main" id="{CCE779D0-3835-4433-B2D0-B21F4039B6B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67" name="Graphic 66">
                <a:extLst>
                  <a:ext uri="{FF2B5EF4-FFF2-40B4-BE49-F238E27FC236}">
                    <a16:creationId xmlns:a16="http://schemas.microsoft.com/office/drawing/2014/main" id="{3E54365D-DA7E-4B31-8A30-341536F2DF3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7" name="Group 16">
              <a:extLst>
                <a:ext uri="{FF2B5EF4-FFF2-40B4-BE49-F238E27FC236}">
                  <a16:creationId xmlns:a16="http://schemas.microsoft.com/office/drawing/2014/main" id="{4C97AE30-C4B4-42A5-BB3B-89EB3C1A1021}"/>
                </a:ext>
              </a:extLst>
            </p:cNvPr>
            <p:cNvGrpSpPr/>
            <p:nvPr userDrawn="1"/>
          </p:nvGrpSpPr>
          <p:grpSpPr>
            <a:xfrm>
              <a:off x="-11987" y="3507484"/>
              <a:ext cx="12192000" cy="762000"/>
              <a:chOff x="0" y="-15170"/>
              <a:chExt cx="12192000" cy="762000"/>
            </a:xfrm>
            <a:grpFill/>
          </p:grpSpPr>
          <p:pic>
            <p:nvPicPr>
              <p:cNvPr id="54" name="Graphic 53">
                <a:extLst>
                  <a:ext uri="{FF2B5EF4-FFF2-40B4-BE49-F238E27FC236}">
                    <a16:creationId xmlns:a16="http://schemas.microsoft.com/office/drawing/2014/main" id="{00F92E23-C12E-45EB-8E0C-16637C4EDB3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55" name="Graphic 54">
                <a:extLst>
                  <a:ext uri="{FF2B5EF4-FFF2-40B4-BE49-F238E27FC236}">
                    <a16:creationId xmlns:a16="http://schemas.microsoft.com/office/drawing/2014/main" id="{06017BEC-853C-436A-98E3-BC051B6DE74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56" name="Graphic 55">
                <a:extLst>
                  <a:ext uri="{FF2B5EF4-FFF2-40B4-BE49-F238E27FC236}">
                    <a16:creationId xmlns:a16="http://schemas.microsoft.com/office/drawing/2014/main" id="{C10BC5E7-A520-482B-83AF-F851C5C2674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57" name="Graphic 56">
                <a:extLst>
                  <a:ext uri="{FF2B5EF4-FFF2-40B4-BE49-F238E27FC236}">
                    <a16:creationId xmlns:a16="http://schemas.microsoft.com/office/drawing/2014/main" id="{76CFC6F3-603B-46F5-B3E7-BCF4DE38364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58" name="Graphic 57">
                <a:extLst>
                  <a:ext uri="{FF2B5EF4-FFF2-40B4-BE49-F238E27FC236}">
                    <a16:creationId xmlns:a16="http://schemas.microsoft.com/office/drawing/2014/main" id="{74E7C4B5-80CD-4875-93B9-C48A6C10742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59" name="Graphic 58">
                <a:extLst>
                  <a:ext uri="{FF2B5EF4-FFF2-40B4-BE49-F238E27FC236}">
                    <a16:creationId xmlns:a16="http://schemas.microsoft.com/office/drawing/2014/main" id="{265876B9-AE09-41A9-BEC2-F60CDA9C250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60" name="Graphic 59">
                <a:extLst>
                  <a:ext uri="{FF2B5EF4-FFF2-40B4-BE49-F238E27FC236}">
                    <a16:creationId xmlns:a16="http://schemas.microsoft.com/office/drawing/2014/main" id="{3F00E4A0-FA35-432A-BC8D-C18F9753456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8" name="Group 17">
              <a:extLst>
                <a:ext uri="{FF2B5EF4-FFF2-40B4-BE49-F238E27FC236}">
                  <a16:creationId xmlns:a16="http://schemas.microsoft.com/office/drawing/2014/main" id="{4BE059C8-1F27-433F-BDB9-EE11D4A7C25E}"/>
                </a:ext>
              </a:extLst>
            </p:cNvPr>
            <p:cNvGrpSpPr/>
            <p:nvPr userDrawn="1"/>
          </p:nvGrpSpPr>
          <p:grpSpPr>
            <a:xfrm>
              <a:off x="-11987" y="5251475"/>
              <a:ext cx="12192000" cy="762000"/>
              <a:chOff x="0" y="-15170"/>
              <a:chExt cx="12192000" cy="762000"/>
            </a:xfrm>
            <a:grpFill/>
          </p:grpSpPr>
          <p:pic>
            <p:nvPicPr>
              <p:cNvPr id="47" name="Graphic 46">
                <a:extLst>
                  <a:ext uri="{FF2B5EF4-FFF2-40B4-BE49-F238E27FC236}">
                    <a16:creationId xmlns:a16="http://schemas.microsoft.com/office/drawing/2014/main" id="{D5AA5030-8373-4026-9931-580563C6E2E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48" name="Graphic 47">
                <a:extLst>
                  <a:ext uri="{FF2B5EF4-FFF2-40B4-BE49-F238E27FC236}">
                    <a16:creationId xmlns:a16="http://schemas.microsoft.com/office/drawing/2014/main" id="{FE5F09F2-90D5-4456-9820-42D1183057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49" name="Graphic 48">
                <a:extLst>
                  <a:ext uri="{FF2B5EF4-FFF2-40B4-BE49-F238E27FC236}">
                    <a16:creationId xmlns:a16="http://schemas.microsoft.com/office/drawing/2014/main" id="{A3708DD5-6422-4574-936D-D0C096D4B55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50" name="Graphic 49">
                <a:extLst>
                  <a:ext uri="{FF2B5EF4-FFF2-40B4-BE49-F238E27FC236}">
                    <a16:creationId xmlns:a16="http://schemas.microsoft.com/office/drawing/2014/main" id="{043988D1-DBFB-439C-BF70-27D0E48475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51" name="Graphic 50">
                <a:extLst>
                  <a:ext uri="{FF2B5EF4-FFF2-40B4-BE49-F238E27FC236}">
                    <a16:creationId xmlns:a16="http://schemas.microsoft.com/office/drawing/2014/main" id="{6F6545FA-7989-4704-A6A1-6136FC6A2D1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52" name="Graphic 51">
                <a:extLst>
                  <a:ext uri="{FF2B5EF4-FFF2-40B4-BE49-F238E27FC236}">
                    <a16:creationId xmlns:a16="http://schemas.microsoft.com/office/drawing/2014/main" id="{893C12EC-1324-489F-BBB9-BBABA95B1FE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53" name="Graphic 52">
                <a:extLst>
                  <a:ext uri="{FF2B5EF4-FFF2-40B4-BE49-F238E27FC236}">
                    <a16:creationId xmlns:a16="http://schemas.microsoft.com/office/drawing/2014/main" id="{576EA45D-1F86-48F4-9F53-DC2D3244B0B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9" name="Group 18">
              <a:extLst>
                <a:ext uri="{FF2B5EF4-FFF2-40B4-BE49-F238E27FC236}">
                  <a16:creationId xmlns:a16="http://schemas.microsoft.com/office/drawing/2014/main" id="{93050358-4BAF-406D-9403-73671B5F59B4}"/>
                </a:ext>
              </a:extLst>
            </p:cNvPr>
            <p:cNvGrpSpPr/>
            <p:nvPr userDrawn="1"/>
          </p:nvGrpSpPr>
          <p:grpSpPr>
            <a:xfrm>
              <a:off x="879362" y="864673"/>
              <a:ext cx="10333037" cy="762000"/>
              <a:chOff x="879362" y="864673"/>
              <a:chExt cx="10333037" cy="762000"/>
            </a:xfrm>
            <a:grpFill/>
          </p:grpSpPr>
          <p:pic>
            <p:nvPicPr>
              <p:cNvPr id="41" name="Graphic 40">
                <a:extLst>
                  <a:ext uri="{FF2B5EF4-FFF2-40B4-BE49-F238E27FC236}">
                    <a16:creationId xmlns:a16="http://schemas.microsoft.com/office/drawing/2014/main" id="{0430FAC4-FF97-4395-B24E-BDDF96EA5E8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42" name="Graphic 41">
                <a:extLst>
                  <a:ext uri="{FF2B5EF4-FFF2-40B4-BE49-F238E27FC236}">
                    <a16:creationId xmlns:a16="http://schemas.microsoft.com/office/drawing/2014/main" id="{03B2705A-885B-46FB-BE58-CD71AD3FB58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43" name="Graphic 42">
                <a:extLst>
                  <a:ext uri="{FF2B5EF4-FFF2-40B4-BE49-F238E27FC236}">
                    <a16:creationId xmlns:a16="http://schemas.microsoft.com/office/drawing/2014/main" id="{BFB93259-BF91-4ABA-9736-892582A25CB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44" name="Graphic 43">
                <a:extLst>
                  <a:ext uri="{FF2B5EF4-FFF2-40B4-BE49-F238E27FC236}">
                    <a16:creationId xmlns:a16="http://schemas.microsoft.com/office/drawing/2014/main" id="{854EFBA1-733F-4A37-BDDB-8A9F20FB322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45" name="Graphic 44">
                <a:extLst>
                  <a:ext uri="{FF2B5EF4-FFF2-40B4-BE49-F238E27FC236}">
                    <a16:creationId xmlns:a16="http://schemas.microsoft.com/office/drawing/2014/main" id="{85B9568D-AFA9-416F-9739-2A745B6620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46" name="Graphic 45">
                <a:extLst>
                  <a:ext uri="{FF2B5EF4-FFF2-40B4-BE49-F238E27FC236}">
                    <a16:creationId xmlns:a16="http://schemas.microsoft.com/office/drawing/2014/main" id="{D138767C-94FD-4D10-9FAB-2441D0DA9E8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20" name="Group 19">
              <a:extLst>
                <a:ext uri="{FF2B5EF4-FFF2-40B4-BE49-F238E27FC236}">
                  <a16:creationId xmlns:a16="http://schemas.microsoft.com/office/drawing/2014/main" id="{19F6DDFE-1721-4C3A-818C-E94BF9E78F33}"/>
                </a:ext>
              </a:extLst>
            </p:cNvPr>
            <p:cNvGrpSpPr/>
            <p:nvPr userDrawn="1"/>
          </p:nvGrpSpPr>
          <p:grpSpPr>
            <a:xfrm>
              <a:off x="879362" y="2611067"/>
              <a:ext cx="10333037" cy="762000"/>
              <a:chOff x="879362" y="864673"/>
              <a:chExt cx="10333037" cy="762000"/>
            </a:xfrm>
            <a:grpFill/>
          </p:grpSpPr>
          <p:pic>
            <p:nvPicPr>
              <p:cNvPr id="35" name="Graphic 34">
                <a:extLst>
                  <a:ext uri="{FF2B5EF4-FFF2-40B4-BE49-F238E27FC236}">
                    <a16:creationId xmlns:a16="http://schemas.microsoft.com/office/drawing/2014/main" id="{77ECA937-8B72-44D6-9870-092743E3946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36" name="Graphic 35">
                <a:extLst>
                  <a:ext uri="{FF2B5EF4-FFF2-40B4-BE49-F238E27FC236}">
                    <a16:creationId xmlns:a16="http://schemas.microsoft.com/office/drawing/2014/main" id="{EB8ED1E3-8108-48DD-B6C1-31161356287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37" name="Graphic 36">
                <a:extLst>
                  <a:ext uri="{FF2B5EF4-FFF2-40B4-BE49-F238E27FC236}">
                    <a16:creationId xmlns:a16="http://schemas.microsoft.com/office/drawing/2014/main" id="{CE615ABA-1AD6-4865-BA51-B4565BDB15A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38" name="Graphic 37">
                <a:extLst>
                  <a:ext uri="{FF2B5EF4-FFF2-40B4-BE49-F238E27FC236}">
                    <a16:creationId xmlns:a16="http://schemas.microsoft.com/office/drawing/2014/main" id="{48BD7EDB-0B0C-486C-B892-A43880C94E8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39" name="Graphic 38">
                <a:extLst>
                  <a:ext uri="{FF2B5EF4-FFF2-40B4-BE49-F238E27FC236}">
                    <a16:creationId xmlns:a16="http://schemas.microsoft.com/office/drawing/2014/main" id="{45842C89-ABC2-4FE4-BFCC-42A55B42852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40" name="Graphic 39">
                <a:extLst>
                  <a:ext uri="{FF2B5EF4-FFF2-40B4-BE49-F238E27FC236}">
                    <a16:creationId xmlns:a16="http://schemas.microsoft.com/office/drawing/2014/main" id="{9FFCD7FB-949C-4035-92A9-4B93ABB1F36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21" name="Group 20">
              <a:extLst>
                <a:ext uri="{FF2B5EF4-FFF2-40B4-BE49-F238E27FC236}">
                  <a16:creationId xmlns:a16="http://schemas.microsoft.com/office/drawing/2014/main" id="{0614405C-9D9A-4C40-8185-A5357CE5900D}"/>
                </a:ext>
              </a:extLst>
            </p:cNvPr>
            <p:cNvGrpSpPr/>
            <p:nvPr userDrawn="1"/>
          </p:nvGrpSpPr>
          <p:grpSpPr>
            <a:xfrm>
              <a:off x="879362" y="4377460"/>
              <a:ext cx="10333037" cy="762000"/>
              <a:chOff x="879362" y="864673"/>
              <a:chExt cx="10333037" cy="762000"/>
            </a:xfrm>
            <a:grpFill/>
          </p:grpSpPr>
          <p:pic>
            <p:nvPicPr>
              <p:cNvPr id="29" name="Graphic 28">
                <a:extLst>
                  <a:ext uri="{FF2B5EF4-FFF2-40B4-BE49-F238E27FC236}">
                    <a16:creationId xmlns:a16="http://schemas.microsoft.com/office/drawing/2014/main" id="{2CA366C4-C2C0-4D5F-8DD0-11D2FD23D47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30" name="Graphic 29">
                <a:extLst>
                  <a:ext uri="{FF2B5EF4-FFF2-40B4-BE49-F238E27FC236}">
                    <a16:creationId xmlns:a16="http://schemas.microsoft.com/office/drawing/2014/main" id="{77ABB47A-B204-427D-9D2B-14ADE5294E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31" name="Graphic 30">
                <a:extLst>
                  <a:ext uri="{FF2B5EF4-FFF2-40B4-BE49-F238E27FC236}">
                    <a16:creationId xmlns:a16="http://schemas.microsoft.com/office/drawing/2014/main" id="{77F21CAF-AA6C-4FBD-B537-A45EAD2924B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32" name="Graphic 31">
                <a:extLst>
                  <a:ext uri="{FF2B5EF4-FFF2-40B4-BE49-F238E27FC236}">
                    <a16:creationId xmlns:a16="http://schemas.microsoft.com/office/drawing/2014/main" id="{D4FE3E6D-A18B-4E93-8712-D42DF53F1E9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33" name="Graphic 32">
                <a:extLst>
                  <a:ext uri="{FF2B5EF4-FFF2-40B4-BE49-F238E27FC236}">
                    <a16:creationId xmlns:a16="http://schemas.microsoft.com/office/drawing/2014/main" id="{C300439B-5B86-4307-A546-FBEB075830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34" name="Graphic 33">
                <a:extLst>
                  <a:ext uri="{FF2B5EF4-FFF2-40B4-BE49-F238E27FC236}">
                    <a16:creationId xmlns:a16="http://schemas.microsoft.com/office/drawing/2014/main" id="{B579304C-38FB-4F30-914F-19CA9554632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22" name="Group 21">
              <a:extLst>
                <a:ext uri="{FF2B5EF4-FFF2-40B4-BE49-F238E27FC236}">
                  <a16:creationId xmlns:a16="http://schemas.microsoft.com/office/drawing/2014/main" id="{BBB3F702-40F3-4FCB-8C84-9E84DCA9A008}"/>
                </a:ext>
              </a:extLst>
            </p:cNvPr>
            <p:cNvGrpSpPr/>
            <p:nvPr userDrawn="1"/>
          </p:nvGrpSpPr>
          <p:grpSpPr>
            <a:xfrm>
              <a:off x="879362" y="6096000"/>
              <a:ext cx="10333037" cy="762000"/>
              <a:chOff x="879362" y="864673"/>
              <a:chExt cx="10333037" cy="762000"/>
            </a:xfrm>
            <a:grpFill/>
          </p:grpSpPr>
          <p:pic>
            <p:nvPicPr>
              <p:cNvPr id="23" name="Graphic 22">
                <a:extLst>
                  <a:ext uri="{FF2B5EF4-FFF2-40B4-BE49-F238E27FC236}">
                    <a16:creationId xmlns:a16="http://schemas.microsoft.com/office/drawing/2014/main" id="{C2EA0120-BAEE-4AED-A284-8DAC5656A41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24" name="Graphic 23">
                <a:extLst>
                  <a:ext uri="{FF2B5EF4-FFF2-40B4-BE49-F238E27FC236}">
                    <a16:creationId xmlns:a16="http://schemas.microsoft.com/office/drawing/2014/main" id="{7D7B0924-805C-4B31-B6E4-DF8E59DD01B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25" name="Graphic 24">
                <a:extLst>
                  <a:ext uri="{FF2B5EF4-FFF2-40B4-BE49-F238E27FC236}">
                    <a16:creationId xmlns:a16="http://schemas.microsoft.com/office/drawing/2014/main" id="{7994C439-C9CD-4D67-91E8-D9720F79A07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26" name="Graphic 25">
                <a:extLst>
                  <a:ext uri="{FF2B5EF4-FFF2-40B4-BE49-F238E27FC236}">
                    <a16:creationId xmlns:a16="http://schemas.microsoft.com/office/drawing/2014/main" id="{D92373D2-F5BD-4575-A11E-CAF90310302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27" name="Graphic 26">
                <a:extLst>
                  <a:ext uri="{FF2B5EF4-FFF2-40B4-BE49-F238E27FC236}">
                    <a16:creationId xmlns:a16="http://schemas.microsoft.com/office/drawing/2014/main" id="{334B7670-A51E-453D-AC41-BF6206AFD92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28" name="Graphic 27">
                <a:extLst>
                  <a:ext uri="{FF2B5EF4-FFF2-40B4-BE49-F238E27FC236}">
                    <a16:creationId xmlns:a16="http://schemas.microsoft.com/office/drawing/2014/main" id="{E8BDD8D3-84DA-41F2-8A1A-A920E86894A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graphicFrame>
        <p:nvGraphicFramePr>
          <p:cNvPr id="5" name="Chart 4">
            <a:extLst>
              <a:ext uri="{FF2B5EF4-FFF2-40B4-BE49-F238E27FC236}">
                <a16:creationId xmlns:a16="http://schemas.microsoft.com/office/drawing/2014/main" id="{A41B0C88-4CC2-430C-BBF3-C5E335B5B960}"/>
              </a:ext>
            </a:extLst>
          </p:cNvPr>
          <p:cNvGraphicFramePr/>
          <p:nvPr userDrawn="1">
            <p:extLst>
              <p:ext uri="{D42A27DB-BD31-4B8C-83A1-F6EECF244321}">
                <p14:modId xmlns:p14="http://schemas.microsoft.com/office/powerpoint/2010/main" val="1882250630"/>
              </p:ext>
            </p:extLst>
          </p:nvPr>
        </p:nvGraphicFramePr>
        <p:xfrm>
          <a:off x="5105400" y="829733"/>
          <a:ext cx="6858000" cy="5418667"/>
        </p:xfrm>
        <a:graphic>
          <a:graphicData uri="http://schemas.openxmlformats.org/drawingml/2006/chart">
            <c:chart xmlns:c="http://schemas.openxmlformats.org/drawingml/2006/chart" xmlns:r="http://schemas.openxmlformats.org/officeDocument/2006/relationships" r:id="rId4"/>
          </a:graphicData>
        </a:graphic>
      </p:graphicFrame>
      <p:sp>
        <p:nvSpPr>
          <p:cNvPr id="6" name="Title 1">
            <a:extLst>
              <a:ext uri="{FF2B5EF4-FFF2-40B4-BE49-F238E27FC236}">
                <a16:creationId xmlns:a16="http://schemas.microsoft.com/office/drawing/2014/main" id="{9B7AC771-68ED-483D-AD9E-C1F23D5F5E0B}"/>
              </a:ext>
            </a:extLst>
          </p:cNvPr>
          <p:cNvSpPr txBox="1">
            <a:spLocks/>
          </p:cNvSpPr>
          <p:nvPr userDrawn="1"/>
        </p:nvSpPr>
        <p:spPr>
          <a:xfrm>
            <a:off x="6972300" y="2514600"/>
            <a:ext cx="3771900" cy="2057400"/>
          </a:xfrm>
          <a:prstGeom prst="rect">
            <a:avLst/>
          </a:prstGeom>
        </p:spPr>
        <p:txBody>
          <a:bodyPr/>
          <a:lstStyle>
            <a:lvl1pPr algn="ctr" defTabSz="914400" rtl="0" eaLnBrk="1" latinLnBrk="0" hangingPunct="1">
              <a:lnSpc>
                <a:spcPct val="90000"/>
              </a:lnSpc>
              <a:spcBef>
                <a:spcPct val="0"/>
              </a:spcBef>
              <a:buNone/>
              <a:defRPr sz="4400" b="1" kern="1200">
                <a:solidFill>
                  <a:srgbClr val="C00000"/>
                </a:solidFill>
                <a:latin typeface="Myriad Pro" panose="020B0503030403020204" pitchFamily="34" charset="0"/>
                <a:ea typeface="+mj-ea"/>
                <a:cs typeface="+mj-cs"/>
              </a:defRPr>
            </a:lvl1pPr>
          </a:lstStyle>
          <a:p>
            <a:r>
              <a:rPr lang="en-US" sz="13800" b="0" spc="-300" dirty="0">
                <a:solidFill>
                  <a:srgbClr val="B31B1B"/>
                </a:solidFill>
                <a:latin typeface="Arial Black" panose="020B0A04020102020204" pitchFamily="34" charset="0"/>
              </a:rPr>
              <a:t>85</a:t>
            </a:r>
            <a:r>
              <a:rPr lang="en-US" sz="13800" b="0" baseline="30000" dirty="0">
                <a:solidFill>
                  <a:srgbClr val="B31B1B"/>
                </a:solidFill>
                <a:latin typeface="Arial Black" panose="020B0A04020102020204" pitchFamily="34" charset="0"/>
              </a:rPr>
              <a:t>%</a:t>
            </a:r>
          </a:p>
        </p:txBody>
      </p:sp>
      <p:sp>
        <p:nvSpPr>
          <p:cNvPr id="7" name="TextBox 6">
            <a:extLst>
              <a:ext uri="{FF2B5EF4-FFF2-40B4-BE49-F238E27FC236}">
                <a16:creationId xmlns:a16="http://schemas.microsoft.com/office/drawing/2014/main" id="{344596D7-00A1-4D99-8743-337BED86F632}"/>
              </a:ext>
            </a:extLst>
          </p:cNvPr>
          <p:cNvSpPr txBox="1"/>
          <p:nvPr userDrawn="1"/>
        </p:nvSpPr>
        <p:spPr>
          <a:xfrm>
            <a:off x="6705600" y="4191000"/>
            <a:ext cx="4114800" cy="1015663"/>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2000" dirty="0">
                <a:solidFill>
                  <a:srgbClr val="000000"/>
                </a:solidFill>
                <a:latin typeface="Arial Black" panose="020B0A04020102020204" pitchFamily="34" charset="0"/>
                <a:ea typeface="Open Sans" panose="020B0606030504020204" pitchFamily="34" charset="0"/>
                <a:cs typeface="Calibri" panose="020F0502020204030204" pitchFamily="34" charset="0"/>
              </a:rPr>
              <a:t>CHANGED SOMETHING </a:t>
            </a:r>
            <a:br>
              <a:rPr lang="en-US" sz="2000" dirty="0">
                <a:solidFill>
                  <a:srgbClr val="000000"/>
                </a:solidFill>
                <a:latin typeface="Arial Black" panose="020B0A04020102020204" pitchFamily="34" charset="0"/>
                <a:ea typeface="Open Sans" panose="020B0606030504020204" pitchFamily="34" charset="0"/>
                <a:cs typeface="Calibri" panose="020F0502020204030204" pitchFamily="34" charset="0"/>
              </a:rPr>
            </a:br>
            <a:r>
              <a:rPr lang="en-US" sz="2000" dirty="0">
                <a:solidFill>
                  <a:srgbClr val="000000"/>
                </a:solidFill>
                <a:latin typeface="Arial Black" panose="020B0A04020102020204" pitchFamily="34" charset="0"/>
                <a:ea typeface="Open Sans" panose="020B0606030504020204" pitchFamily="34" charset="0"/>
                <a:cs typeface="Calibri" panose="020F0502020204030204" pitchFamily="34" charset="0"/>
              </a:rPr>
              <a:t>IN THEIR ACADEMIC CAREER.</a:t>
            </a:r>
          </a:p>
        </p:txBody>
      </p:sp>
      <p:sp>
        <p:nvSpPr>
          <p:cNvPr id="9" name="TextBox 8">
            <a:extLst>
              <a:ext uri="{FF2B5EF4-FFF2-40B4-BE49-F238E27FC236}">
                <a16:creationId xmlns:a16="http://schemas.microsoft.com/office/drawing/2014/main" id="{3944C65B-9514-4121-B509-6ACCC868821C}"/>
              </a:ext>
            </a:extLst>
          </p:cNvPr>
          <p:cNvSpPr txBox="1"/>
          <p:nvPr userDrawn="1"/>
        </p:nvSpPr>
        <p:spPr>
          <a:xfrm>
            <a:off x="616598" y="2948268"/>
            <a:ext cx="4488802" cy="1323439"/>
          </a:xfrm>
          <a:prstGeom prst="rect">
            <a:avLst/>
          </a:prstGeom>
          <a:noFill/>
        </p:spPr>
        <p:txBody>
          <a:bodyPr wrap="square" rtlCol="0">
            <a:spAutoFit/>
          </a:bodyPr>
          <a:lstStyle/>
          <a:p>
            <a:pPr marL="0" marR="0" indent="0" defTabSz="914400" rtl="0" eaLnBrk="1" fontAlgn="auto" latinLnBrk="0" hangingPunct="1">
              <a:lnSpc>
                <a:spcPct val="100000"/>
              </a:lnSpc>
              <a:spcBef>
                <a:spcPts val="0"/>
              </a:spcBef>
              <a:spcAft>
                <a:spcPts val="0"/>
              </a:spcAft>
              <a:buClrTx/>
              <a:buSzTx/>
              <a:buFontTx/>
              <a:buNone/>
              <a:tabLst/>
            </a:pPr>
            <a:r>
              <a:rPr lang="en-US" sz="4000" dirty="0">
                <a:solidFill>
                  <a:srgbClr val="000000"/>
                </a:solidFill>
                <a:latin typeface="Arial Black" panose="020B0A04020102020204" pitchFamily="34" charset="0"/>
                <a:ea typeface="Open Sans" panose="020B0606030504020204" pitchFamily="34" charset="0"/>
                <a:cs typeface="Calibri" panose="020F0502020204030204" pitchFamily="34" charset="0"/>
              </a:rPr>
              <a:t>You are in </a:t>
            </a:r>
            <a:br>
              <a:rPr lang="en-US" sz="4000" dirty="0">
                <a:solidFill>
                  <a:srgbClr val="000000"/>
                </a:solidFill>
                <a:latin typeface="Arial Black" panose="020B0A04020102020204" pitchFamily="34" charset="0"/>
                <a:ea typeface="Open Sans" panose="020B0606030504020204" pitchFamily="34" charset="0"/>
                <a:cs typeface="Calibri" panose="020F0502020204030204" pitchFamily="34" charset="0"/>
              </a:rPr>
            </a:br>
            <a:r>
              <a:rPr lang="en-US" sz="4000" dirty="0">
                <a:solidFill>
                  <a:srgbClr val="000000"/>
                </a:solidFill>
                <a:latin typeface="Arial Black" panose="020B0A04020102020204" pitchFamily="34" charset="0"/>
                <a:ea typeface="Open Sans" panose="020B0606030504020204" pitchFamily="34" charset="0"/>
                <a:cs typeface="Calibri" panose="020F0502020204030204" pitchFamily="34" charset="0"/>
              </a:rPr>
              <a:t>good company.</a:t>
            </a:r>
          </a:p>
        </p:txBody>
      </p:sp>
      <p:pic>
        <p:nvPicPr>
          <p:cNvPr id="11" name="Graphic 10">
            <a:extLst>
              <a:ext uri="{FF2B5EF4-FFF2-40B4-BE49-F238E27FC236}">
                <a16:creationId xmlns:a16="http://schemas.microsoft.com/office/drawing/2014/main" id="{1D2B0630-D9E3-40BE-B371-5865010E88C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811000" y="4933402"/>
            <a:ext cx="226219" cy="1107281"/>
          </a:xfrm>
          <a:prstGeom prst="rect">
            <a:avLst/>
          </a:prstGeom>
        </p:spPr>
      </p:pic>
      <p:sp>
        <p:nvSpPr>
          <p:cNvPr id="12" name="Slide Number Placeholder 4">
            <a:extLst>
              <a:ext uri="{FF2B5EF4-FFF2-40B4-BE49-F238E27FC236}">
                <a16:creationId xmlns:a16="http://schemas.microsoft.com/office/drawing/2014/main" id="{D303F246-AF23-47EF-B672-6C8371B8D89B}"/>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sp>
        <p:nvSpPr>
          <p:cNvPr id="13" name="TextBox 12">
            <a:extLst>
              <a:ext uri="{FF2B5EF4-FFF2-40B4-BE49-F238E27FC236}">
                <a16:creationId xmlns:a16="http://schemas.microsoft.com/office/drawing/2014/main" id="{C564A4DF-FC24-41D0-BDAE-B6E1E091F727}"/>
              </a:ext>
            </a:extLst>
          </p:cNvPr>
          <p:cNvSpPr txBox="1"/>
          <p:nvPr userDrawn="1"/>
        </p:nvSpPr>
        <p:spPr>
          <a:xfrm>
            <a:off x="617831" y="914400"/>
            <a:ext cx="5944539" cy="1015663"/>
          </a:xfrm>
          <a:prstGeom prst="rect">
            <a:avLst/>
          </a:prstGeom>
          <a:noFill/>
        </p:spPr>
        <p:txBody>
          <a:bodyPr wrap="square" rtlCol="0">
            <a:spAutoFit/>
          </a:bodyPr>
          <a:lstStyle/>
          <a:p>
            <a:r>
              <a:rPr lang="en-US" sz="6000" b="0" dirty="0">
                <a:solidFill>
                  <a:srgbClr val="B31B1B"/>
                </a:solidFill>
                <a:latin typeface="Arial Black" panose="020B0A04020102020204" pitchFamily="34" charset="0"/>
              </a:rPr>
              <a:t>UNDECIDED?</a:t>
            </a:r>
            <a:endParaRPr lang="en-US" sz="6000" dirty="0">
              <a:solidFill>
                <a:srgbClr val="B31B1B"/>
              </a:solidFill>
            </a:endParaRPr>
          </a:p>
        </p:txBody>
      </p:sp>
      <p:cxnSp>
        <p:nvCxnSpPr>
          <p:cNvPr id="75" name="Straight Connector 74">
            <a:extLst>
              <a:ext uri="{FF2B5EF4-FFF2-40B4-BE49-F238E27FC236}">
                <a16:creationId xmlns:a16="http://schemas.microsoft.com/office/drawing/2014/main" id="{F4CA96E8-76A4-4B7F-80BD-CD57D19F0447}"/>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418666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Slides 1">
    <p:spTree>
      <p:nvGrpSpPr>
        <p:cNvPr id="1" name=""/>
        <p:cNvGrpSpPr/>
        <p:nvPr/>
      </p:nvGrpSpPr>
      <p:grpSpPr>
        <a:xfrm>
          <a:off x="0" y="0"/>
          <a:ext cx="0" cy="0"/>
          <a:chOff x="0" y="0"/>
          <a:chExt cx="0" cy="0"/>
        </a:xfrm>
      </p:grpSpPr>
      <p:sp>
        <p:nvSpPr>
          <p:cNvPr id="3" name="Holder 3"/>
          <p:cNvSpPr>
            <a:spLocks noGrp="1"/>
          </p:cNvSpPr>
          <p:nvPr>
            <p:ph type="body" idx="1"/>
          </p:nvPr>
        </p:nvSpPr>
        <p:spPr>
          <a:xfrm>
            <a:off x="1061719" y="1600200"/>
            <a:ext cx="10068560" cy="4656181"/>
          </a:xfrm>
          <a:prstGeom prst="rect">
            <a:avLst/>
          </a:prstGeom>
        </p:spPr>
        <p:txBody>
          <a:bodyPr lIns="0" tIns="0" rIns="0" bIns="0"/>
          <a:lstStyle>
            <a:lvl1pPr marL="514350" indent="-514350">
              <a:buClr>
                <a:srgbClr val="B31B1B"/>
              </a:buClr>
              <a:buFont typeface="Arial" panose="020B0604020202020204" pitchFamily="34" charset="0"/>
              <a:buChar char="•"/>
              <a:defRPr sz="2800" b="0" i="0">
                <a:solidFill>
                  <a:srgbClr val="000000"/>
                </a:solidFill>
                <a:latin typeface="+mn-lt"/>
                <a:cs typeface="Calibri"/>
              </a:defRPr>
            </a:lvl1pPr>
          </a:lstStyle>
          <a:p>
            <a:endParaRPr dirty="0"/>
          </a:p>
        </p:txBody>
      </p:sp>
      <p:sp>
        <p:nvSpPr>
          <p:cNvPr id="10" name="Slide Number Placeholder 4">
            <a:extLst>
              <a:ext uri="{FF2B5EF4-FFF2-40B4-BE49-F238E27FC236}">
                <a16:creationId xmlns:a16="http://schemas.microsoft.com/office/drawing/2014/main" id="{5486031B-1244-AD40-8B8B-415B450E5FA2}"/>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2" name="Graphic 11">
            <a:extLst>
              <a:ext uri="{FF2B5EF4-FFF2-40B4-BE49-F238E27FC236}">
                <a16:creationId xmlns:a16="http://schemas.microsoft.com/office/drawing/2014/main" id="{2095F58A-4845-FE44-9881-10B90EF153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811000" y="4933402"/>
            <a:ext cx="226219" cy="1107281"/>
          </a:xfrm>
          <a:prstGeom prst="rect">
            <a:avLst/>
          </a:prstGeom>
        </p:spPr>
      </p:pic>
      <p:sp>
        <p:nvSpPr>
          <p:cNvPr id="9" name="Text Placeholder 8">
            <a:extLst>
              <a:ext uri="{FF2B5EF4-FFF2-40B4-BE49-F238E27FC236}">
                <a16:creationId xmlns:a16="http://schemas.microsoft.com/office/drawing/2014/main" id="{987E556C-F77E-480C-BA06-F134A912B73C}"/>
              </a:ext>
            </a:extLst>
          </p:cNvPr>
          <p:cNvSpPr>
            <a:spLocks noGrp="1"/>
          </p:cNvSpPr>
          <p:nvPr>
            <p:ph type="body" sz="quarter" idx="12" hasCustomPrompt="1"/>
          </p:nvPr>
        </p:nvSpPr>
        <p:spPr>
          <a:xfrm>
            <a:off x="1061719" y="304547"/>
            <a:ext cx="10068560" cy="533653"/>
          </a:xfrm>
          <a:prstGeom prst="rect">
            <a:avLst/>
          </a:prstGeom>
        </p:spPr>
        <p:txBody>
          <a:bodyPr anchor="ctr"/>
          <a:lstStyle>
            <a:lvl1pPr marL="0" indent="0" algn="ctr">
              <a:buNone/>
              <a:defRPr sz="3800" b="0" i="0" u="none">
                <a:solidFill>
                  <a:srgbClr val="B31B1B"/>
                </a:solidFill>
                <a:latin typeface="Arial Black" panose="020B0A04020102020204" pitchFamily="34" charset="0"/>
              </a:defRPr>
            </a:lvl1pPr>
          </a:lstStyle>
          <a:p>
            <a:pPr lvl="0"/>
            <a:r>
              <a:rPr lang="en-US" dirty="0"/>
              <a:t>TITLE HERE</a:t>
            </a:r>
          </a:p>
        </p:txBody>
      </p:sp>
      <p:sp>
        <p:nvSpPr>
          <p:cNvPr id="13" name="Text Placeholder 27">
            <a:extLst>
              <a:ext uri="{FF2B5EF4-FFF2-40B4-BE49-F238E27FC236}">
                <a16:creationId xmlns:a16="http://schemas.microsoft.com/office/drawing/2014/main" id="{7B8B487B-FD10-46CF-B947-67138F18C45B}"/>
              </a:ext>
            </a:extLst>
          </p:cNvPr>
          <p:cNvSpPr>
            <a:spLocks noGrp="1"/>
          </p:cNvSpPr>
          <p:nvPr>
            <p:ph type="body" sz="quarter" idx="13" hasCustomPrompt="1"/>
          </p:nvPr>
        </p:nvSpPr>
        <p:spPr>
          <a:xfrm>
            <a:off x="1052194" y="985838"/>
            <a:ext cx="10067925" cy="614362"/>
          </a:xfrm>
          <a:prstGeom prst="rect">
            <a:avLst/>
          </a:prstGeom>
        </p:spPr>
        <p:txBody>
          <a:bodyPr anchor="t"/>
          <a:lstStyle>
            <a:lvl1pPr marL="0" indent="0" algn="ctr">
              <a:buNone/>
              <a:defRPr sz="3000" b="0">
                <a:solidFill>
                  <a:srgbClr val="000000"/>
                </a:solidFill>
              </a:defRPr>
            </a:lvl1pPr>
          </a:lstStyle>
          <a:p>
            <a:pPr lvl="0"/>
            <a:r>
              <a:rPr lang="en-US" dirty="0"/>
              <a:t>Subtext here</a:t>
            </a:r>
          </a:p>
        </p:txBody>
      </p:sp>
      <p:cxnSp>
        <p:nvCxnSpPr>
          <p:cNvPr id="8" name="Straight Connector 7">
            <a:extLst>
              <a:ext uri="{FF2B5EF4-FFF2-40B4-BE49-F238E27FC236}">
                <a16:creationId xmlns:a16="http://schemas.microsoft.com/office/drawing/2014/main" id="{98C0228B-FE37-4DCF-BE7E-29099FB15A89}"/>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Slides 2">
    <p:spTree>
      <p:nvGrpSpPr>
        <p:cNvPr id="1" name=""/>
        <p:cNvGrpSpPr/>
        <p:nvPr/>
      </p:nvGrpSpPr>
      <p:grpSpPr>
        <a:xfrm>
          <a:off x="0" y="0"/>
          <a:ext cx="0" cy="0"/>
          <a:chOff x="0" y="0"/>
          <a:chExt cx="0" cy="0"/>
        </a:xfrm>
      </p:grpSpPr>
      <p:sp>
        <p:nvSpPr>
          <p:cNvPr id="13" name="Slide Number Placeholder 4">
            <a:extLst>
              <a:ext uri="{FF2B5EF4-FFF2-40B4-BE49-F238E27FC236}">
                <a16:creationId xmlns:a16="http://schemas.microsoft.com/office/drawing/2014/main" id="{88DF7783-5016-4B93-AECF-7A77A61FF2EC}"/>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5" name="Graphic 14">
            <a:extLst>
              <a:ext uri="{FF2B5EF4-FFF2-40B4-BE49-F238E27FC236}">
                <a16:creationId xmlns:a16="http://schemas.microsoft.com/office/drawing/2014/main" id="{C37EA6DF-4D72-493A-BF4B-DEF1B14240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811000" y="4933402"/>
            <a:ext cx="226219" cy="1107281"/>
          </a:xfrm>
          <a:prstGeom prst="rect">
            <a:avLst/>
          </a:prstGeom>
        </p:spPr>
      </p:pic>
      <p:sp>
        <p:nvSpPr>
          <p:cNvPr id="10" name="Text Placeholder 27">
            <a:extLst>
              <a:ext uri="{FF2B5EF4-FFF2-40B4-BE49-F238E27FC236}">
                <a16:creationId xmlns:a16="http://schemas.microsoft.com/office/drawing/2014/main" id="{448607B1-590E-47AE-AD14-362D92FED806}"/>
              </a:ext>
            </a:extLst>
          </p:cNvPr>
          <p:cNvSpPr>
            <a:spLocks noGrp="1"/>
          </p:cNvSpPr>
          <p:nvPr>
            <p:ph type="body" sz="quarter" idx="13" hasCustomPrompt="1"/>
          </p:nvPr>
        </p:nvSpPr>
        <p:spPr>
          <a:xfrm>
            <a:off x="1052194" y="985838"/>
            <a:ext cx="10067925" cy="614362"/>
          </a:xfrm>
          <a:prstGeom prst="rect">
            <a:avLst/>
          </a:prstGeom>
        </p:spPr>
        <p:txBody>
          <a:bodyPr anchor="t"/>
          <a:lstStyle>
            <a:lvl1pPr marL="0" indent="0" algn="ctr">
              <a:buNone/>
              <a:defRPr sz="3000" b="0">
                <a:solidFill>
                  <a:srgbClr val="000000"/>
                </a:solidFill>
              </a:defRPr>
            </a:lvl1pPr>
          </a:lstStyle>
          <a:p>
            <a:pPr lvl="0"/>
            <a:r>
              <a:rPr lang="en-US" dirty="0"/>
              <a:t>Subtext here</a:t>
            </a:r>
          </a:p>
        </p:txBody>
      </p:sp>
      <p:sp>
        <p:nvSpPr>
          <p:cNvPr id="7" name="Text Placeholder 8">
            <a:extLst>
              <a:ext uri="{FF2B5EF4-FFF2-40B4-BE49-F238E27FC236}">
                <a16:creationId xmlns:a16="http://schemas.microsoft.com/office/drawing/2014/main" id="{2FCC43E8-0F77-4591-9491-CBAC3D040B7D}"/>
              </a:ext>
            </a:extLst>
          </p:cNvPr>
          <p:cNvSpPr>
            <a:spLocks noGrp="1"/>
          </p:cNvSpPr>
          <p:nvPr>
            <p:ph type="body" sz="quarter" idx="12" hasCustomPrompt="1"/>
          </p:nvPr>
        </p:nvSpPr>
        <p:spPr>
          <a:xfrm>
            <a:off x="1061719" y="304547"/>
            <a:ext cx="10068560" cy="533653"/>
          </a:xfrm>
          <a:prstGeom prst="rect">
            <a:avLst/>
          </a:prstGeom>
        </p:spPr>
        <p:txBody>
          <a:bodyPr anchor="ctr"/>
          <a:lstStyle>
            <a:lvl1pPr marL="0" indent="0" algn="ctr">
              <a:buNone/>
              <a:defRPr sz="3800" b="0" i="0" u="none">
                <a:solidFill>
                  <a:srgbClr val="B31B1B"/>
                </a:solidFill>
                <a:latin typeface="Arial Black" panose="020B0A04020102020204" pitchFamily="34" charset="0"/>
              </a:defRPr>
            </a:lvl1pPr>
          </a:lstStyle>
          <a:p>
            <a:pPr lvl="0"/>
            <a:r>
              <a:rPr lang="en-US" dirty="0"/>
              <a:t>TITLE HERE</a:t>
            </a:r>
          </a:p>
        </p:txBody>
      </p:sp>
      <p:cxnSp>
        <p:nvCxnSpPr>
          <p:cNvPr id="8" name="Straight Connector 7">
            <a:extLst>
              <a:ext uri="{FF2B5EF4-FFF2-40B4-BE49-F238E27FC236}">
                <a16:creationId xmlns:a16="http://schemas.microsoft.com/office/drawing/2014/main" id="{D154B557-4F3B-4A86-911D-43AF75E9768A}"/>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Slides 3">
    <p:spTree>
      <p:nvGrpSpPr>
        <p:cNvPr id="1" name=""/>
        <p:cNvGrpSpPr/>
        <p:nvPr/>
      </p:nvGrpSpPr>
      <p:grpSpPr>
        <a:xfrm>
          <a:off x="0" y="0"/>
          <a:ext cx="0" cy="0"/>
          <a:chOff x="0" y="0"/>
          <a:chExt cx="0" cy="0"/>
        </a:xfrm>
      </p:grpSpPr>
      <p:sp>
        <p:nvSpPr>
          <p:cNvPr id="3" name="Holder 3"/>
          <p:cNvSpPr>
            <a:spLocks noGrp="1"/>
          </p:cNvSpPr>
          <p:nvPr>
            <p:ph type="body" idx="1"/>
          </p:nvPr>
        </p:nvSpPr>
        <p:spPr>
          <a:xfrm>
            <a:off x="1061719" y="1600200"/>
            <a:ext cx="4805681" cy="4656181"/>
          </a:xfrm>
          <a:prstGeom prst="rect">
            <a:avLst/>
          </a:prstGeom>
        </p:spPr>
        <p:txBody>
          <a:bodyPr lIns="0" tIns="0" rIns="0" bIns="0"/>
          <a:lstStyle>
            <a:lvl1pPr>
              <a:buClr>
                <a:srgbClr val="B31B1B"/>
              </a:buClr>
              <a:defRPr sz="2800" b="0" i="0">
                <a:solidFill>
                  <a:srgbClr val="000000"/>
                </a:solidFill>
                <a:latin typeface="+mn-lt"/>
                <a:cs typeface="Calibri"/>
              </a:defRPr>
            </a:lvl1pPr>
          </a:lstStyle>
          <a:p>
            <a:endParaRPr dirty="0"/>
          </a:p>
        </p:txBody>
      </p:sp>
      <p:sp>
        <p:nvSpPr>
          <p:cNvPr id="8" name="Holder 3">
            <a:extLst>
              <a:ext uri="{FF2B5EF4-FFF2-40B4-BE49-F238E27FC236}">
                <a16:creationId xmlns:a16="http://schemas.microsoft.com/office/drawing/2014/main" id="{93B07F5A-35B7-6A48-A40E-3532D7DE0755}"/>
              </a:ext>
            </a:extLst>
          </p:cNvPr>
          <p:cNvSpPr>
            <a:spLocks noGrp="1"/>
          </p:cNvSpPr>
          <p:nvPr>
            <p:ph type="body" idx="14"/>
          </p:nvPr>
        </p:nvSpPr>
        <p:spPr>
          <a:xfrm>
            <a:off x="6314438" y="1600199"/>
            <a:ext cx="4805681" cy="4656181"/>
          </a:xfrm>
          <a:prstGeom prst="rect">
            <a:avLst/>
          </a:prstGeom>
        </p:spPr>
        <p:txBody>
          <a:bodyPr lIns="0" tIns="0" rIns="0" bIns="0"/>
          <a:lstStyle>
            <a:lvl1pPr>
              <a:buClr>
                <a:srgbClr val="B31B1B"/>
              </a:buClr>
              <a:defRPr sz="2800" b="0" i="0">
                <a:solidFill>
                  <a:srgbClr val="000000"/>
                </a:solidFill>
                <a:latin typeface="+mn-lt"/>
                <a:cs typeface="Calibri"/>
              </a:defRPr>
            </a:lvl1pPr>
          </a:lstStyle>
          <a:p>
            <a:endParaRPr dirty="0"/>
          </a:p>
        </p:txBody>
      </p:sp>
      <p:sp>
        <p:nvSpPr>
          <p:cNvPr id="7" name="Slide Number Placeholder 4">
            <a:extLst>
              <a:ext uri="{FF2B5EF4-FFF2-40B4-BE49-F238E27FC236}">
                <a16:creationId xmlns:a16="http://schemas.microsoft.com/office/drawing/2014/main" id="{A310AE16-888E-E24F-844B-EE7266483783}"/>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1" name="Graphic 10">
            <a:extLst>
              <a:ext uri="{FF2B5EF4-FFF2-40B4-BE49-F238E27FC236}">
                <a16:creationId xmlns:a16="http://schemas.microsoft.com/office/drawing/2014/main" id="{FF435511-9F79-2A48-B090-A927ECDDC8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811000" y="4933402"/>
            <a:ext cx="226219" cy="1107281"/>
          </a:xfrm>
          <a:prstGeom prst="rect">
            <a:avLst/>
          </a:prstGeom>
        </p:spPr>
      </p:pic>
      <p:sp>
        <p:nvSpPr>
          <p:cNvPr id="14" name="Text Placeholder 27">
            <a:extLst>
              <a:ext uri="{FF2B5EF4-FFF2-40B4-BE49-F238E27FC236}">
                <a16:creationId xmlns:a16="http://schemas.microsoft.com/office/drawing/2014/main" id="{DAF8A80B-C29E-4147-A11C-45C4E5AAE1E4}"/>
              </a:ext>
            </a:extLst>
          </p:cNvPr>
          <p:cNvSpPr>
            <a:spLocks noGrp="1"/>
          </p:cNvSpPr>
          <p:nvPr>
            <p:ph type="body" sz="quarter" idx="13" hasCustomPrompt="1"/>
          </p:nvPr>
        </p:nvSpPr>
        <p:spPr>
          <a:xfrm>
            <a:off x="1052194" y="985838"/>
            <a:ext cx="10067925" cy="614362"/>
          </a:xfrm>
          <a:prstGeom prst="rect">
            <a:avLst/>
          </a:prstGeom>
        </p:spPr>
        <p:txBody>
          <a:bodyPr anchor="t"/>
          <a:lstStyle>
            <a:lvl1pPr marL="0" indent="0" algn="ctr">
              <a:buNone/>
              <a:defRPr sz="3000" b="0">
                <a:solidFill>
                  <a:srgbClr val="000000"/>
                </a:solidFill>
              </a:defRPr>
            </a:lvl1pPr>
          </a:lstStyle>
          <a:p>
            <a:pPr lvl="0"/>
            <a:r>
              <a:rPr lang="en-US" dirty="0"/>
              <a:t>Subtext here</a:t>
            </a:r>
          </a:p>
        </p:txBody>
      </p:sp>
      <p:sp>
        <p:nvSpPr>
          <p:cNvPr id="9" name="Text Placeholder 8">
            <a:extLst>
              <a:ext uri="{FF2B5EF4-FFF2-40B4-BE49-F238E27FC236}">
                <a16:creationId xmlns:a16="http://schemas.microsoft.com/office/drawing/2014/main" id="{60D1DDB2-7576-45B7-BD8A-4EA16653D004}"/>
              </a:ext>
            </a:extLst>
          </p:cNvPr>
          <p:cNvSpPr>
            <a:spLocks noGrp="1"/>
          </p:cNvSpPr>
          <p:nvPr>
            <p:ph type="body" sz="quarter" idx="12" hasCustomPrompt="1"/>
          </p:nvPr>
        </p:nvSpPr>
        <p:spPr>
          <a:xfrm>
            <a:off x="1061719" y="304547"/>
            <a:ext cx="10068560" cy="533653"/>
          </a:xfrm>
          <a:prstGeom prst="rect">
            <a:avLst/>
          </a:prstGeom>
        </p:spPr>
        <p:txBody>
          <a:bodyPr anchor="ctr"/>
          <a:lstStyle>
            <a:lvl1pPr marL="0" indent="0" algn="ctr">
              <a:buNone/>
              <a:defRPr sz="3800" b="0" i="0" u="none">
                <a:solidFill>
                  <a:srgbClr val="B31B1B"/>
                </a:solidFill>
                <a:latin typeface="Arial Black" panose="020B0A04020102020204" pitchFamily="34" charset="0"/>
              </a:defRPr>
            </a:lvl1pPr>
          </a:lstStyle>
          <a:p>
            <a:pPr lvl="0"/>
            <a:r>
              <a:rPr lang="en-US" dirty="0"/>
              <a:t>TITLE HERE</a:t>
            </a:r>
          </a:p>
        </p:txBody>
      </p:sp>
      <p:cxnSp>
        <p:nvCxnSpPr>
          <p:cNvPr id="12" name="Straight Connector 11">
            <a:extLst>
              <a:ext uri="{FF2B5EF4-FFF2-40B4-BE49-F238E27FC236}">
                <a16:creationId xmlns:a16="http://schemas.microsoft.com/office/drawing/2014/main" id="{BB6DFFCC-C43A-4030-96C8-CAE020B36DFC}"/>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67933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Photo and Text Social Wor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EAE5B2-9CF9-4638-8354-4201E7225E2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6280" t="22835" r="33309" b="6299"/>
          <a:stretch/>
        </p:blipFill>
        <p:spPr>
          <a:xfrm>
            <a:off x="0" y="0"/>
            <a:ext cx="5858672" cy="6858000"/>
          </a:xfrm>
          <a:prstGeom prst="rect">
            <a:avLst/>
          </a:prstGeom>
        </p:spPr>
      </p:pic>
      <p:sp>
        <p:nvSpPr>
          <p:cNvPr id="18" name="Content Placeholder 6">
            <a:extLst>
              <a:ext uri="{FF2B5EF4-FFF2-40B4-BE49-F238E27FC236}">
                <a16:creationId xmlns:a16="http://schemas.microsoft.com/office/drawing/2014/main" id="{AC076E0C-D3B7-7945-9FCA-A15E062BDB0E}"/>
              </a:ext>
            </a:extLst>
          </p:cNvPr>
          <p:cNvSpPr>
            <a:spLocks noGrp="1"/>
          </p:cNvSpPr>
          <p:nvPr>
            <p:ph sz="quarter" idx="11"/>
          </p:nvPr>
        </p:nvSpPr>
        <p:spPr>
          <a:xfrm>
            <a:off x="6584950" y="1752600"/>
            <a:ext cx="4525963" cy="3997325"/>
          </a:xfrm>
          <a:prstGeom prst="rect">
            <a:avLst/>
          </a:prstGeom>
        </p:spPr>
        <p:txBody>
          <a:bodyPr/>
          <a:lstStyle>
            <a:lvl1pPr>
              <a:buClr>
                <a:srgbClr val="B31B1B"/>
              </a:buClr>
              <a:defRPr b="0">
                <a:latin typeface="+mn-lt"/>
              </a:defRPr>
            </a:lvl1pPr>
            <a:lvl2pPr>
              <a:buClr>
                <a:srgbClr val="B31B1B"/>
              </a:buClr>
              <a:defRPr b="0">
                <a:latin typeface="+mn-lt"/>
              </a:defRPr>
            </a:lvl2pPr>
            <a:lvl3pPr>
              <a:buClr>
                <a:srgbClr val="B31B1B"/>
              </a:buClr>
              <a:defRPr b="0">
                <a:latin typeface="+mn-lt"/>
              </a:defRPr>
            </a:lvl3pPr>
            <a:lvl4pPr>
              <a:buClr>
                <a:srgbClr val="B31B1B"/>
              </a:buClr>
              <a:defRPr b="0">
                <a:latin typeface="+mn-lt"/>
              </a:defRPr>
            </a:lvl4pPr>
            <a:lvl5pPr>
              <a:buClr>
                <a:srgbClr val="B31B1B"/>
              </a:buClr>
              <a:defRPr b="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Rectangle 1">
            <a:extLst>
              <a:ext uri="{FF2B5EF4-FFF2-40B4-BE49-F238E27FC236}">
                <a16:creationId xmlns:a16="http://schemas.microsoft.com/office/drawing/2014/main" id="{B6C2AE54-3537-4F6D-BABE-17F0E72A2DE8}"/>
              </a:ext>
            </a:extLst>
          </p:cNvPr>
          <p:cNvSpPr/>
          <p:nvPr userDrawn="1"/>
        </p:nvSpPr>
        <p:spPr>
          <a:xfrm>
            <a:off x="6705600" y="152400"/>
            <a:ext cx="11430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Slide Number Placeholder 4">
            <a:extLst>
              <a:ext uri="{FF2B5EF4-FFF2-40B4-BE49-F238E27FC236}">
                <a16:creationId xmlns:a16="http://schemas.microsoft.com/office/drawing/2014/main" id="{E026A5BB-4EDF-6745-AFAB-2E95868D5919}"/>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ADC07A3F-FDFC-F448-86CA-A9F305A66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11000" y="4933402"/>
            <a:ext cx="226219" cy="1107281"/>
          </a:xfrm>
          <a:prstGeom prst="rect">
            <a:avLst/>
          </a:prstGeom>
        </p:spPr>
      </p:pic>
      <p:sp>
        <p:nvSpPr>
          <p:cNvPr id="10" name="Text Placeholder 8">
            <a:extLst>
              <a:ext uri="{FF2B5EF4-FFF2-40B4-BE49-F238E27FC236}">
                <a16:creationId xmlns:a16="http://schemas.microsoft.com/office/drawing/2014/main" id="{6FB97214-CB89-449C-A9B8-B2760058357B}"/>
              </a:ext>
            </a:extLst>
          </p:cNvPr>
          <p:cNvSpPr>
            <a:spLocks noGrp="1"/>
          </p:cNvSpPr>
          <p:nvPr>
            <p:ph type="body" sz="quarter" idx="12" hasCustomPrompt="1"/>
          </p:nvPr>
        </p:nvSpPr>
        <p:spPr>
          <a:xfrm>
            <a:off x="6584950" y="457200"/>
            <a:ext cx="4525963" cy="990600"/>
          </a:xfrm>
          <a:prstGeom prst="rect">
            <a:avLst/>
          </a:prstGeom>
        </p:spPr>
        <p:txBody>
          <a:bodyPr/>
          <a:lstStyle>
            <a:lvl1pPr marL="0" indent="0" algn="ctr">
              <a:buNone/>
              <a:defRPr sz="3800" b="0">
                <a:solidFill>
                  <a:srgbClr val="C00000"/>
                </a:solidFill>
                <a:latin typeface="Arial Black" panose="020B0A04020102020204" pitchFamily="34" charset="0"/>
              </a:defRPr>
            </a:lvl1pPr>
          </a:lstStyle>
          <a:p>
            <a:pPr lvl="0"/>
            <a:r>
              <a:rPr lang="en-US" dirty="0"/>
              <a:t>TITLE HERE</a:t>
            </a:r>
          </a:p>
        </p:txBody>
      </p:sp>
      <p:cxnSp>
        <p:nvCxnSpPr>
          <p:cNvPr id="9" name="Straight Connector 8">
            <a:extLst>
              <a:ext uri="{FF2B5EF4-FFF2-40B4-BE49-F238E27FC236}">
                <a16:creationId xmlns:a16="http://schemas.microsoft.com/office/drawing/2014/main" id="{25535604-7912-49E6-AFB9-245F6238D774}"/>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15685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Photo and Text Social Wor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EAE5B2-9CF9-4638-8354-4201E7225E2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6280" t="22835" r="33309" b="6299"/>
          <a:stretch/>
        </p:blipFill>
        <p:spPr>
          <a:xfrm>
            <a:off x="0" y="0"/>
            <a:ext cx="5858672" cy="6858000"/>
          </a:xfrm>
          <a:prstGeom prst="rect">
            <a:avLst/>
          </a:prstGeom>
        </p:spPr>
      </p:pic>
      <p:sp>
        <p:nvSpPr>
          <p:cNvPr id="2" name="Rectangle 1">
            <a:extLst>
              <a:ext uri="{FF2B5EF4-FFF2-40B4-BE49-F238E27FC236}">
                <a16:creationId xmlns:a16="http://schemas.microsoft.com/office/drawing/2014/main" id="{B6C2AE54-3537-4F6D-BABE-17F0E72A2DE8}"/>
              </a:ext>
            </a:extLst>
          </p:cNvPr>
          <p:cNvSpPr/>
          <p:nvPr userDrawn="1"/>
        </p:nvSpPr>
        <p:spPr>
          <a:xfrm>
            <a:off x="6705600" y="152400"/>
            <a:ext cx="1143000" cy="838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2" name="Slide Number Placeholder 4">
            <a:extLst>
              <a:ext uri="{FF2B5EF4-FFF2-40B4-BE49-F238E27FC236}">
                <a16:creationId xmlns:a16="http://schemas.microsoft.com/office/drawing/2014/main" id="{E026A5BB-4EDF-6745-AFAB-2E95868D5919}"/>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ADC07A3F-FDFC-F448-86CA-A9F305A6620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11000" y="4933402"/>
            <a:ext cx="226219" cy="1107281"/>
          </a:xfrm>
          <a:prstGeom prst="rect">
            <a:avLst/>
          </a:prstGeom>
        </p:spPr>
      </p:pic>
      <p:pic>
        <p:nvPicPr>
          <p:cNvPr id="9" name="Picture 8">
            <a:extLst>
              <a:ext uri="{FF2B5EF4-FFF2-40B4-BE49-F238E27FC236}">
                <a16:creationId xmlns:a16="http://schemas.microsoft.com/office/drawing/2014/main" id="{76E64FFE-76FC-5946-8477-BE7351E99EF2}"/>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32072" t="111" r="11886" b="-111"/>
          <a:stretch/>
        </p:blipFill>
        <p:spPr>
          <a:xfrm>
            <a:off x="1" y="0"/>
            <a:ext cx="5858671" cy="6858000"/>
          </a:xfrm>
          <a:prstGeom prst="rect">
            <a:avLst/>
          </a:prstGeom>
        </p:spPr>
      </p:pic>
      <p:sp>
        <p:nvSpPr>
          <p:cNvPr id="10" name="Content Placeholder 6">
            <a:extLst>
              <a:ext uri="{FF2B5EF4-FFF2-40B4-BE49-F238E27FC236}">
                <a16:creationId xmlns:a16="http://schemas.microsoft.com/office/drawing/2014/main" id="{ABEFC9BE-429A-4050-84C0-185E26D19289}"/>
              </a:ext>
            </a:extLst>
          </p:cNvPr>
          <p:cNvSpPr>
            <a:spLocks noGrp="1"/>
          </p:cNvSpPr>
          <p:nvPr>
            <p:ph sz="quarter" idx="11"/>
          </p:nvPr>
        </p:nvSpPr>
        <p:spPr>
          <a:xfrm>
            <a:off x="6584950" y="1752600"/>
            <a:ext cx="4525963" cy="3997325"/>
          </a:xfrm>
          <a:prstGeom prst="rect">
            <a:avLst/>
          </a:prstGeom>
        </p:spPr>
        <p:txBody>
          <a:bodyPr/>
          <a:lstStyle>
            <a:lvl1pPr>
              <a:buClr>
                <a:srgbClr val="B31B1B"/>
              </a:buClr>
              <a:defRPr b="0">
                <a:latin typeface="+mn-lt"/>
              </a:defRPr>
            </a:lvl1pPr>
            <a:lvl2pPr>
              <a:buClr>
                <a:srgbClr val="B31B1B"/>
              </a:buClr>
              <a:defRPr b="0">
                <a:latin typeface="+mn-lt"/>
              </a:defRPr>
            </a:lvl2pPr>
            <a:lvl3pPr>
              <a:buClr>
                <a:srgbClr val="B31B1B"/>
              </a:buClr>
              <a:defRPr b="0">
                <a:latin typeface="+mn-lt"/>
              </a:defRPr>
            </a:lvl3pPr>
            <a:lvl4pPr>
              <a:buClr>
                <a:srgbClr val="B31B1B"/>
              </a:buClr>
              <a:defRPr b="0">
                <a:latin typeface="+mn-lt"/>
              </a:defRPr>
            </a:lvl4pPr>
            <a:lvl5pPr>
              <a:buClr>
                <a:srgbClr val="B31B1B"/>
              </a:buClr>
              <a:defRPr b="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ext Placeholder 8">
            <a:extLst>
              <a:ext uri="{FF2B5EF4-FFF2-40B4-BE49-F238E27FC236}">
                <a16:creationId xmlns:a16="http://schemas.microsoft.com/office/drawing/2014/main" id="{7E547777-8628-4B00-A7D1-73EF27F3AAE4}"/>
              </a:ext>
            </a:extLst>
          </p:cNvPr>
          <p:cNvSpPr>
            <a:spLocks noGrp="1"/>
          </p:cNvSpPr>
          <p:nvPr>
            <p:ph type="body" sz="quarter" idx="12" hasCustomPrompt="1"/>
          </p:nvPr>
        </p:nvSpPr>
        <p:spPr>
          <a:xfrm>
            <a:off x="6584950" y="457200"/>
            <a:ext cx="4525963" cy="990600"/>
          </a:xfrm>
          <a:prstGeom prst="rect">
            <a:avLst/>
          </a:prstGeom>
        </p:spPr>
        <p:txBody>
          <a:bodyPr/>
          <a:lstStyle>
            <a:lvl1pPr marL="0" indent="0" algn="ctr">
              <a:buNone/>
              <a:defRPr sz="3800" b="0">
                <a:solidFill>
                  <a:srgbClr val="C00000"/>
                </a:solidFill>
                <a:latin typeface="Arial Black" panose="020B0A04020102020204" pitchFamily="34" charset="0"/>
              </a:defRPr>
            </a:lvl1pPr>
          </a:lstStyle>
          <a:p>
            <a:pPr lvl="0"/>
            <a:r>
              <a:rPr lang="en-US" dirty="0"/>
              <a:t>TITLE HERE</a:t>
            </a:r>
          </a:p>
        </p:txBody>
      </p:sp>
      <p:cxnSp>
        <p:nvCxnSpPr>
          <p:cNvPr id="11" name="Straight Connector 10">
            <a:extLst>
              <a:ext uri="{FF2B5EF4-FFF2-40B4-BE49-F238E27FC236}">
                <a16:creationId xmlns:a16="http://schemas.microsoft.com/office/drawing/2014/main" id="{452B17C2-D7A8-4BB7-89EB-9D9ECDC5A455}"/>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1451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Photo and Text Teachin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B8AD6DF2-7E89-1743-A9C2-ABB76C35A85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4821" r="25890"/>
          <a:stretch/>
        </p:blipFill>
        <p:spPr>
          <a:xfrm>
            <a:off x="0" y="0"/>
            <a:ext cx="6096000" cy="6858000"/>
          </a:xfrm>
          <a:prstGeom prst="rect">
            <a:avLst/>
          </a:prstGeom>
          <a:noFill/>
          <a:ln>
            <a:noFill/>
          </a:ln>
        </p:spPr>
      </p:pic>
      <p:pic>
        <p:nvPicPr>
          <p:cNvPr id="18" name="Picture 17">
            <a:extLst>
              <a:ext uri="{FF2B5EF4-FFF2-40B4-BE49-F238E27FC236}">
                <a16:creationId xmlns:a16="http://schemas.microsoft.com/office/drawing/2014/main" id="{D37FD192-2083-134E-946B-FEE572731A0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9805" t="76246" r="100000" b="273"/>
          <a:stretch/>
        </p:blipFill>
        <p:spPr>
          <a:xfrm>
            <a:off x="-3124200" y="4520187"/>
            <a:ext cx="3124200" cy="1229268"/>
          </a:xfrm>
          <a:custGeom>
            <a:avLst/>
            <a:gdLst>
              <a:gd name="connsiteX0" fmla="*/ 307317 w 3124200"/>
              <a:gd name="connsiteY0" fmla="*/ 0 h 1229268"/>
              <a:gd name="connsiteX1" fmla="*/ 3124200 w 3124200"/>
              <a:gd name="connsiteY1" fmla="*/ 0 h 1229268"/>
              <a:gd name="connsiteX2" fmla="*/ 3124200 w 3124200"/>
              <a:gd name="connsiteY2" fmla="*/ 1229268 h 1229268"/>
              <a:gd name="connsiteX3" fmla="*/ 0 w 3124200"/>
              <a:gd name="connsiteY3" fmla="*/ 1229268 h 1229268"/>
              <a:gd name="connsiteX4" fmla="*/ 307317 w 3124200"/>
              <a:gd name="connsiteY4" fmla="*/ 0 h 12292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24200" h="1229268">
                <a:moveTo>
                  <a:pt x="307317" y="0"/>
                </a:moveTo>
                <a:lnTo>
                  <a:pt x="3124200" y="0"/>
                </a:lnTo>
                <a:lnTo>
                  <a:pt x="3124200" y="1229268"/>
                </a:lnTo>
                <a:lnTo>
                  <a:pt x="0" y="1229268"/>
                </a:lnTo>
                <a:lnTo>
                  <a:pt x="307317" y="0"/>
                </a:lnTo>
                <a:close/>
              </a:path>
            </a:pathLst>
          </a:custGeom>
        </p:spPr>
      </p:pic>
      <p:sp>
        <p:nvSpPr>
          <p:cNvPr id="14" name="Slide Number Placeholder 4">
            <a:extLst>
              <a:ext uri="{FF2B5EF4-FFF2-40B4-BE49-F238E27FC236}">
                <a16:creationId xmlns:a16="http://schemas.microsoft.com/office/drawing/2014/main" id="{8E9942B5-FE64-9C41-868F-9E7B7148A378}"/>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6" name="Graphic 15">
            <a:extLst>
              <a:ext uri="{FF2B5EF4-FFF2-40B4-BE49-F238E27FC236}">
                <a16:creationId xmlns:a16="http://schemas.microsoft.com/office/drawing/2014/main" id="{F8D4BC26-716E-A743-9091-F5FCD8B8CD4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11000" y="4933402"/>
            <a:ext cx="226219" cy="1107281"/>
          </a:xfrm>
          <a:prstGeom prst="rect">
            <a:avLst/>
          </a:prstGeom>
        </p:spPr>
      </p:pic>
      <p:sp>
        <p:nvSpPr>
          <p:cNvPr id="11" name="Content Placeholder 6">
            <a:extLst>
              <a:ext uri="{FF2B5EF4-FFF2-40B4-BE49-F238E27FC236}">
                <a16:creationId xmlns:a16="http://schemas.microsoft.com/office/drawing/2014/main" id="{A1E8AEDD-B509-4E13-98AA-539115E8C5EF}"/>
              </a:ext>
            </a:extLst>
          </p:cNvPr>
          <p:cNvSpPr>
            <a:spLocks noGrp="1"/>
          </p:cNvSpPr>
          <p:nvPr>
            <p:ph sz="quarter" idx="11"/>
          </p:nvPr>
        </p:nvSpPr>
        <p:spPr>
          <a:xfrm>
            <a:off x="6584950" y="1752600"/>
            <a:ext cx="4525963" cy="3997325"/>
          </a:xfrm>
          <a:prstGeom prst="rect">
            <a:avLst/>
          </a:prstGeom>
        </p:spPr>
        <p:txBody>
          <a:bodyPr/>
          <a:lstStyle>
            <a:lvl1pPr>
              <a:buClr>
                <a:srgbClr val="B31B1B"/>
              </a:buClr>
              <a:defRPr b="0">
                <a:latin typeface="+mn-lt"/>
              </a:defRPr>
            </a:lvl1pPr>
            <a:lvl2pPr>
              <a:buClr>
                <a:srgbClr val="B31B1B"/>
              </a:buClr>
              <a:defRPr b="0">
                <a:latin typeface="+mn-lt"/>
              </a:defRPr>
            </a:lvl2pPr>
            <a:lvl3pPr>
              <a:buClr>
                <a:srgbClr val="B31B1B"/>
              </a:buClr>
              <a:defRPr b="0">
                <a:latin typeface="+mn-lt"/>
              </a:defRPr>
            </a:lvl3pPr>
            <a:lvl4pPr>
              <a:buClr>
                <a:srgbClr val="B31B1B"/>
              </a:buClr>
              <a:defRPr b="0">
                <a:latin typeface="+mn-lt"/>
              </a:defRPr>
            </a:lvl4pPr>
            <a:lvl5pPr>
              <a:buClr>
                <a:srgbClr val="B31B1B"/>
              </a:buClr>
              <a:defRPr b="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8">
            <a:extLst>
              <a:ext uri="{FF2B5EF4-FFF2-40B4-BE49-F238E27FC236}">
                <a16:creationId xmlns:a16="http://schemas.microsoft.com/office/drawing/2014/main" id="{3E7EAB88-AEFA-4EAB-95E1-E6EB6C8B44BB}"/>
              </a:ext>
            </a:extLst>
          </p:cNvPr>
          <p:cNvSpPr>
            <a:spLocks noGrp="1"/>
          </p:cNvSpPr>
          <p:nvPr>
            <p:ph type="body" sz="quarter" idx="12" hasCustomPrompt="1"/>
          </p:nvPr>
        </p:nvSpPr>
        <p:spPr>
          <a:xfrm>
            <a:off x="6584950" y="457200"/>
            <a:ext cx="4525963" cy="990600"/>
          </a:xfrm>
          <a:prstGeom prst="rect">
            <a:avLst/>
          </a:prstGeom>
        </p:spPr>
        <p:txBody>
          <a:bodyPr/>
          <a:lstStyle>
            <a:lvl1pPr marL="0" indent="0" algn="ctr">
              <a:buNone/>
              <a:defRPr sz="3800" b="0">
                <a:solidFill>
                  <a:srgbClr val="C00000"/>
                </a:solidFill>
                <a:latin typeface="Arial Black" panose="020B0A04020102020204" pitchFamily="34" charset="0"/>
              </a:defRPr>
            </a:lvl1pPr>
          </a:lstStyle>
          <a:p>
            <a:pPr lvl="0"/>
            <a:r>
              <a:rPr lang="en-US" dirty="0"/>
              <a:t>TITLE HERE</a:t>
            </a:r>
          </a:p>
        </p:txBody>
      </p:sp>
      <p:cxnSp>
        <p:nvCxnSpPr>
          <p:cNvPr id="9" name="Straight Connector 8">
            <a:extLst>
              <a:ext uri="{FF2B5EF4-FFF2-40B4-BE49-F238E27FC236}">
                <a16:creationId xmlns:a16="http://schemas.microsoft.com/office/drawing/2014/main" id="{DC336789-0787-45B2-844F-CEE9A96B46DB}"/>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33313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Photo and Text Teaching">
    <p:spTree>
      <p:nvGrpSpPr>
        <p:cNvPr id="1" name=""/>
        <p:cNvGrpSpPr/>
        <p:nvPr/>
      </p:nvGrpSpPr>
      <p:grpSpPr>
        <a:xfrm>
          <a:off x="0" y="0"/>
          <a:ext cx="0" cy="0"/>
          <a:chOff x="0" y="0"/>
          <a:chExt cx="0" cy="0"/>
        </a:xfrm>
      </p:grpSpPr>
      <p:sp>
        <p:nvSpPr>
          <p:cNvPr id="14" name="Slide Number Placeholder 4">
            <a:extLst>
              <a:ext uri="{FF2B5EF4-FFF2-40B4-BE49-F238E27FC236}">
                <a16:creationId xmlns:a16="http://schemas.microsoft.com/office/drawing/2014/main" id="{8E9942B5-FE64-9C41-868F-9E7B7148A378}"/>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6" name="Graphic 15">
            <a:extLst>
              <a:ext uri="{FF2B5EF4-FFF2-40B4-BE49-F238E27FC236}">
                <a16:creationId xmlns:a16="http://schemas.microsoft.com/office/drawing/2014/main" id="{F8D4BC26-716E-A743-9091-F5FCD8B8CD4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811000" y="4933402"/>
            <a:ext cx="226219" cy="1107281"/>
          </a:xfrm>
          <a:prstGeom prst="rect">
            <a:avLst/>
          </a:prstGeom>
        </p:spPr>
      </p:pic>
      <p:sp>
        <p:nvSpPr>
          <p:cNvPr id="3" name="Picture Placeholder 2">
            <a:extLst>
              <a:ext uri="{FF2B5EF4-FFF2-40B4-BE49-F238E27FC236}">
                <a16:creationId xmlns:a16="http://schemas.microsoft.com/office/drawing/2014/main" id="{4C8D9B18-8A5C-4EDE-91C1-8EB72146E4F4}"/>
              </a:ext>
            </a:extLst>
          </p:cNvPr>
          <p:cNvSpPr>
            <a:spLocks noGrp="1"/>
          </p:cNvSpPr>
          <p:nvPr>
            <p:ph type="pic" sz="quarter" idx="13" hasCustomPrompt="1"/>
          </p:nvPr>
        </p:nvSpPr>
        <p:spPr>
          <a:xfrm>
            <a:off x="0" y="0"/>
            <a:ext cx="6096000" cy="6858000"/>
          </a:xfrm>
          <a:prstGeom prst="rect">
            <a:avLst/>
          </a:prstGeom>
          <a:solidFill>
            <a:schemeClr val="bg1">
              <a:lumMod val="85000"/>
            </a:schemeClr>
          </a:solidFill>
        </p:spPr>
        <p:txBody>
          <a:bodyPr/>
          <a:lstStyle>
            <a:lvl1pPr>
              <a:defRPr/>
            </a:lvl1pPr>
          </a:lstStyle>
          <a:p>
            <a:r>
              <a:rPr lang="en-US" dirty="0"/>
              <a:t>Click icon in the center </a:t>
            </a:r>
            <a:br>
              <a:rPr lang="en-US" dirty="0"/>
            </a:br>
            <a:r>
              <a:rPr lang="en-US" dirty="0"/>
              <a:t>to add a background photo</a:t>
            </a:r>
          </a:p>
        </p:txBody>
      </p:sp>
      <p:sp>
        <p:nvSpPr>
          <p:cNvPr id="11" name="Content Placeholder 6">
            <a:extLst>
              <a:ext uri="{FF2B5EF4-FFF2-40B4-BE49-F238E27FC236}">
                <a16:creationId xmlns:a16="http://schemas.microsoft.com/office/drawing/2014/main" id="{A1E8AEDD-B509-4E13-98AA-539115E8C5EF}"/>
              </a:ext>
            </a:extLst>
          </p:cNvPr>
          <p:cNvSpPr>
            <a:spLocks noGrp="1"/>
          </p:cNvSpPr>
          <p:nvPr>
            <p:ph sz="quarter" idx="11"/>
          </p:nvPr>
        </p:nvSpPr>
        <p:spPr>
          <a:xfrm>
            <a:off x="6584950" y="1752600"/>
            <a:ext cx="4525963" cy="3997325"/>
          </a:xfrm>
          <a:prstGeom prst="rect">
            <a:avLst/>
          </a:prstGeom>
        </p:spPr>
        <p:txBody>
          <a:bodyPr/>
          <a:lstStyle>
            <a:lvl1pPr>
              <a:buClr>
                <a:srgbClr val="B31B1B"/>
              </a:buClr>
              <a:defRPr b="0">
                <a:latin typeface="+mn-lt"/>
              </a:defRPr>
            </a:lvl1pPr>
            <a:lvl2pPr>
              <a:buClr>
                <a:srgbClr val="B31B1B"/>
              </a:buClr>
              <a:defRPr b="0">
                <a:latin typeface="+mn-lt"/>
              </a:defRPr>
            </a:lvl2pPr>
            <a:lvl3pPr>
              <a:buClr>
                <a:srgbClr val="B31B1B"/>
              </a:buClr>
              <a:defRPr b="0">
                <a:latin typeface="+mn-lt"/>
              </a:defRPr>
            </a:lvl3pPr>
            <a:lvl4pPr>
              <a:buClr>
                <a:srgbClr val="B31B1B"/>
              </a:buClr>
              <a:defRPr b="0">
                <a:latin typeface="+mn-lt"/>
              </a:defRPr>
            </a:lvl4pPr>
            <a:lvl5pPr>
              <a:buClr>
                <a:srgbClr val="B31B1B"/>
              </a:buClr>
              <a:defRPr b="0">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8">
            <a:extLst>
              <a:ext uri="{FF2B5EF4-FFF2-40B4-BE49-F238E27FC236}">
                <a16:creationId xmlns:a16="http://schemas.microsoft.com/office/drawing/2014/main" id="{3E7EAB88-AEFA-4EAB-95E1-E6EB6C8B44BB}"/>
              </a:ext>
            </a:extLst>
          </p:cNvPr>
          <p:cNvSpPr>
            <a:spLocks noGrp="1"/>
          </p:cNvSpPr>
          <p:nvPr>
            <p:ph type="body" sz="quarter" idx="12" hasCustomPrompt="1"/>
          </p:nvPr>
        </p:nvSpPr>
        <p:spPr>
          <a:xfrm>
            <a:off x="6584950" y="457200"/>
            <a:ext cx="4525963" cy="990600"/>
          </a:xfrm>
          <a:prstGeom prst="rect">
            <a:avLst/>
          </a:prstGeom>
        </p:spPr>
        <p:txBody>
          <a:bodyPr/>
          <a:lstStyle>
            <a:lvl1pPr marL="0" indent="0" algn="ctr">
              <a:buNone/>
              <a:defRPr sz="3800" b="0">
                <a:solidFill>
                  <a:srgbClr val="C00000"/>
                </a:solidFill>
                <a:latin typeface="Arial Black" panose="020B0A04020102020204" pitchFamily="34" charset="0"/>
              </a:defRPr>
            </a:lvl1pPr>
          </a:lstStyle>
          <a:p>
            <a:pPr lvl="0"/>
            <a:r>
              <a:rPr lang="en-US" dirty="0"/>
              <a:t>TITLE HERE</a:t>
            </a:r>
          </a:p>
        </p:txBody>
      </p:sp>
      <p:cxnSp>
        <p:nvCxnSpPr>
          <p:cNvPr id="9" name="Straight Connector 8">
            <a:extLst>
              <a:ext uri="{FF2B5EF4-FFF2-40B4-BE49-F238E27FC236}">
                <a16:creationId xmlns:a16="http://schemas.microsoft.com/office/drawing/2014/main" id="{A85EAD8E-9474-4824-A3DC-DB5A5169D1B3}"/>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40216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Testimonial Sl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FB449E9-2A60-44FA-A344-854723D9D77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31728" t="11689" r="17902"/>
          <a:stretch/>
        </p:blipFill>
        <p:spPr>
          <a:xfrm>
            <a:off x="0" y="0"/>
            <a:ext cx="5867400" cy="6858000"/>
          </a:xfrm>
          <a:prstGeom prst="rect">
            <a:avLst/>
          </a:prstGeom>
        </p:spPr>
      </p:pic>
      <p:pic>
        <p:nvPicPr>
          <p:cNvPr id="10" name="Graphic 9">
            <a:extLst>
              <a:ext uri="{FF2B5EF4-FFF2-40B4-BE49-F238E27FC236}">
                <a16:creationId xmlns:a16="http://schemas.microsoft.com/office/drawing/2014/main" id="{2F486B25-CA7C-45C8-ADBD-F34363C6808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629400" y="790052"/>
            <a:ext cx="1125416" cy="914400"/>
          </a:xfrm>
          <a:prstGeom prst="rect">
            <a:avLst/>
          </a:prstGeom>
        </p:spPr>
      </p:pic>
      <p:pic>
        <p:nvPicPr>
          <p:cNvPr id="12" name="Picture 11">
            <a:extLst>
              <a:ext uri="{FF2B5EF4-FFF2-40B4-BE49-F238E27FC236}">
                <a16:creationId xmlns:a16="http://schemas.microsoft.com/office/drawing/2014/main" id="{DD83E291-7E0A-40DD-9ED4-394F6AA2E7FE}"/>
              </a:ext>
            </a:extLst>
          </p:cNvPr>
          <p:cNvPicPr>
            <a:picLocks noChangeAspect="1"/>
          </p:cNvPicPr>
          <p:nvPr userDrawn="1"/>
        </p:nvPicPr>
        <p:blipFill>
          <a:blip r:embed="rId5">
            <a:lum bright="75000"/>
          </a:blip>
          <a:stretch>
            <a:fillRect/>
          </a:stretch>
        </p:blipFill>
        <p:spPr>
          <a:xfrm>
            <a:off x="11040900" y="152400"/>
            <a:ext cx="922500" cy="686250"/>
          </a:xfrm>
          <a:prstGeom prst="rect">
            <a:avLst/>
          </a:prstGeom>
        </p:spPr>
      </p:pic>
      <p:sp>
        <p:nvSpPr>
          <p:cNvPr id="11" name="Slide Number Placeholder 4">
            <a:extLst>
              <a:ext uri="{FF2B5EF4-FFF2-40B4-BE49-F238E27FC236}">
                <a16:creationId xmlns:a16="http://schemas.microsoft.com/office/drawing/2014/main" id="{609F4898-29CE-DB4A-B647-3B08F0AB6EB8}"/>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7" name="Graphic 16">
            <a:extLst>
              <a:ext uri="{FF2B5EF4-FFF2-40B4-BE49-F238E27FC236}">
                <a16:creationId xmlns:a16="http://schemas.microsoft.com/office/drawing/2014/main" id="{6FFF053D-1BB9-1041-BC09-F99B9EA03BE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811000" y="4933402"/>
            <a:ext cx="226219" cy="1107281"/>
          </a:xfrm>
          <a:prstGeom prst="rect">
            <a:avLst/>
          </a:prstGeom>
        </p:spPr>
      </p:pic>
      <p:sp>
        <p:nvSpPr>
          <p:cNvPr id="3" name="Text Placeholder 2">
            <a:extLst>
              <a:ext uri="{FF2B5EF4-FFF2-40B4-BE49-F238E27FC236}">
                <a16:creationId xmlns:a16="http://schemas.microsoft.com/office/drawing/2014/main" id="{06160AD0-35CA-44BB-BC79-2ADFC8347091}"/>
              </a:ext>
            </a:extLst>
          </p:cNvPr>
          <p:cNvSpPr>
            <a:spLocks noGrp="1"/>
          </p:cNvSpPr>
          <p:nvPr>
            <p:ph type="body" sz="quarter" idx="12" hasCustomPrompt="1"/>
          </p:nvPr>
        </p:nvSpPr>
        <p:spPr>
          <a:xfrm>
            <a:off x="6629400" y="2133600"/>
            <a:ext cx="4724400" cy="3276601"/>
          </a:xfrm>
          <a:prstGeom prst="rect">
            <a:avLst/>
          </a:prstGeom>
        </p:spPr>
        <p:txBody>
          <a:bodyPr/>
          <a:lstStyle>
            <a:lvl1pPr marL="0" indent="0">
              <a:lnSpc>
                <a:spcPct val="110000"/>
              </a:lnSpc>
              <a:spcBef>
                <a:spcPts val="0"/>
              </a:spcBef>
              <a:buNone/>
              <a:defRPr sz="3000">
                <a:solidFill>
                  <a:srgbClr val="000000"/>
                </a:solidFill>
                <a:latin typeface="Georgia" panose="02040502050405020303" pitchFamily="18" charset="0"/>
              </a:defRPr>
            </a:lvl1pPr>
          </a:lstStyle>
          <a:p>
            <a:pPr lvl="0"/>
            <a:r>
              <a:rPr lang="en-US" dirty="0"/>
              <a:t>This is a sample text to show you where you would put your quote text. To the left is a photo that you can add. This quote can go as far as this line here.</a:t>
            </a:r>
          </a:p>
        </p:txBody>
      </p:sp>
      <p:cxnSp>
        <p:nvCxnSpPr>
          <p:cNvPr id="9" name="Straight Connector 8">
            <a:extLst>
              <a:ext uri="{FF2B5EF4-FFF2-40B4-BE49-F238E27FC236}">
                <a16:creationId xmlns:a16="http://schemas.microsoft.com/office/drawing/2014/main" id="{9D5D8228-3FA7-46C5-B753-63E767D4C72A}"/>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30652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_Testimonial Slide 1">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2F486B25-CA7C-45C8-ADBD-F34363C6808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629400" y="790052"/>
            <a:ext cx="1125416" cy="914400"/>
          </a:xfrm>
          <a:prstGeom prst="rect">
            <a:avLst/>
          </a:prstGeom>
        </p:spPr>
      </p:pic>
      <p:pic>
        <p:nvPicPr>
          <p:cNvPr id="12" name="Picture 11">
            <a:extLst>
              <a:ext uri="{FF2B5EF4-FFF2-40B4-BE49-F238E27FC236}">
                <a16:creationId xmlns:a16="http://schemas.microsoft.com/office/drawing/2014/main" id="{DD83E291-7E0A-40DD-9ED4-394F6AA2E7FE}"/>
              </a:ext>
            </a:extLst>
          </p:cNvPr>
          <p:cNvPicPr>
            <a:picLocks noChangeAspect="1"/>
          </p:cNvPicPr>
          <p:nvPr userDrawn="1"/>
        </p:nvPicPr>
        <p:blipFill>
          <a:blip r:embed="rId4">
            <a:lum bright="75000"/>
          </a:blip>
          <a:stretch>
            <a:fillRect/>
          </a:stretch>
        </p:blipFill>
        <p:spPr>
          <a:xfrm>
            <a:off x="11040900" y="152400"/>
            <a:ext cx="922500" cy="686250"/>
          </a:xfrm>
          <a:prstGeom prst="rect">
            <a:avLst/>
          </a:prstGeom>
        </p:spPr>
      </p:pic>
      <p:sp>
        <p:nvSpPr>
          <p:cNvPr id="11" name="Slide Number Placeholder 4">
            <a:extLst>
              <a:ext uri="{FF2B5EF4-FFF2-40B4-BE49-F238E27FC236}">
                <a16:creationId xmlns:a16="http://schemas.microsoft.com/office/drawing/2014/main" id="{609F4898-29CE-DB4A-B647-3B08F0AB6EB8}"/>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7" name="Graphic 16">
            <a:extLst>
              <a:ext uri="{FF2B5EF4-FFF2-40B4-BE49-F238E27FC236}">
                <a16:creationId xmlns:a16="http://schemas.microsoft.com/office/drawing/2014/main" id="{6FFF053D-1BB9-1041-BC09-F99B9EA03BE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811000" y="4933402"/>
            <a:ext cx="226219" cy="1107281"/>
          </a:xfrm>
          <a:prstGeom prst="rect">
            <a:avLst/>
          </a:prstGeom>
        </p:spPr>
      </p:pic>
      <p:sp>
        <p:nvSpPr>
          <p:cNvPr id="3" name="Text Placeholder 2">
            <a:extLst>
              <a:ext uri="{FF2B5EF4-FFF2-40B4-BE49-F238E27FC236}">
                <a16:creationId xmlns:a16="http://schemas.microsoft.com/office/drawing/2014/main" id="{06160AD0-35CA-44BB-BC79-2ADFC8347091}"/>
              </a:ext>
            </a:extLst>
          </p:cNvPr>
          <p:cNvSpPr>
            <a:spLocks noGrp="1"/>
          </p:cNvSpPr>
          <p:nvPr>
            <p:ph type="body" sz="quarter" idx="12" hasCustomPrompt="1"/>
          </p:nvPr>
        </p:nvSpPr>
        <p:spPr>
          <a:xfrm>
            <a:off x="6629400" y="2133600"/>
            <a:ext cx="4724400" cy="3276601"/>
          </a:xfrm>
          <a:prstGeom prst="rect">
            <a:avLst/>
          </a:prstGeom>
        </p:spPr>
        <p:txBody>
          <a:bodyPr/>
          <a:lstStyle>
            <a:lvl1pPr marL="0" indent="0">
              <a:lnSpc>
                <a:spcPct val="110000"/>
              </a:lnSpc>
              <a:spcBef>
                <a:spcPts val="0"/>
              </a:spcBef>
              <a:buNone/>
              <a:defRPr sz="3000">
                <a:solidFill>
                  <a:srgbClr val="000000"/>
                </a:solidFill>
                <a:latin typeface="Georgia" panose="02040502050405020303" pitchFamily="18" charset="0"/>
              </a:defRPr>
            </a:lvl1pPr>
          </a:lstStyle>
          <a:p>
            <a:pPr lvl="0"/>
            <a:r>
              <a:rPr lang="en-US" dirty="0"/>
              <a:t>This is a sample text to show you where you would put your quote text. To the left is a photo that you can add. This quote can go as far as this line here.</a:t>
            </a:r>
          </a:p>
        </p:txBody>
      </p:sp>
      <p:sp>
        <p:nvSpPr>
          <p:cNvPr id="13" name="Picture Placeholder 2">
            <a:extLst>
              <a:ext uri="{FF2B5EF4-FFF2-40B4-BE49-F238E27FC236}">
                <a16:creationId xmlns:a16="http://schemas.microsoft.com/office/drawing/2014/main" id="{DF667005-108D-47B1-B054-7B5A020D5937}"/>
              </a:ext>
            </a:extLst>
          </p:cNvPr>
          <p:cNvSpPr>
            <a:spLocks noGrp="1"/>
          </p:cNvSpPr>
          <p:nvPr>
            <p:ph type="pic" sz="quarter" idx="13" hasCustomPrompt="1"/>
          </p:nvPr>
        </p:nvSpPr>
        <p:spPr>
          <a:xfrm>
            <a:off x="0" y="0"/>
            <a:ext cx="6096000" cy="6858000"/>
          </a:xfrm>
          <a:prstGeom prst="rect">
            <a:avLst/>
          </a:prstGeom>
          <a:solidFill>
            <a:schemeClr val="bg1">
              <a:lumMod val="85000"/>
            </a:schemeClr>
          </a:solidFill>
        </p:spPr>
        <p:txBody>
          <a:bodyPr/>
          <a:lstStyle>
            <a:lvl1pPr>
              <a:defRPr/>
            </a:lvl1pPr>
          </a:lstStyle>
          <a:p>
            <a:r>
              <a:rPr lang="en-US" dirty="0"/>
              <a:t>Click icon in the center </a:t>
            </a:r>
            <a:br>
              <a:rPr lang="en-US" dirty="0"/>
            </a:br>
            <a:r>
              <a:rPr lang="en-US" dirty="0"/>
              <a:t>to add a background photo</a:t>
            </a:r>
          </a:p>
        </p:txBody>
      </p:sp>
      <p:cxnSp>
        <p:nvCxnSpPr>
          <p:cNvPr id="9" name="Straight Connector 8">
            <a:extLst>
              <a:ext uri="{FF2B5EF4-FFF2-40B4-BE49-F238E27FC236}">
                <a16:creationId xmlns:a16="http://schemas.microsoft.com/office/drawing/2014/main" id="{59AEAA68-B497-4B43-9347-1D5BADF0755E}"/>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60142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Testimonial 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D29E39-13EC-124D-922D-2D49AAE877D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872"/>
          <a:stretch/>
        </p:blipFill>
        <p:spPr>
          <a:xfrm>
            <a:off x="0" y="0"/>
            <a:ext cx="12233399" cy="6858000"/>
          </a:xfrm>
          <a:prstGeom prst="rect">
            <a:avLst/>
          </a:prstGeom>
        </p:spPr>
      </p:pic>
      <p:sp>
        <p:nvSpPr>
          <p:cNvPr id="2" name="Rectangle 1">
            <a:extLst>
              <a:ext uri="{FF2B5EF4-FFF2-40B4-BE49-F238E27FC236}">
                <a16:creationId xmlns:a16="http://schemas.microsoft.com/office/drawing/2014/main" id="{2748DAB9-9369-4119-9912-6E0272BCA715}"/>
              </a:ext>
            </a:extLst>
          </p:cNvPr>
          <p:cNvSpPr/>
          <p:nvPr userDrawn="1"/>
        </p:nvSpPr>
        <p:spPr>
          <a:xfrm>
            <a:off x="0" y="0"/>
            <a:ext cx="12233399" cy="6858000"/>
          </a:xfrm>
          <a:prstGeom prst="rect">
            <a:avLst/>
          </a:prstGeom>
          <a:solidFill>
            <a:srgbClr val="B31B1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a:extLst>
              <a:ext uri="{FF2B5EF4-FFF2-40B4-BE49-F238E27FC236}">
                <a16:creationId xmlns:a16="http://schemas.microsoft.com/office/drawing/2014/main" id="{A8660785-3A41-4848-8003-3C5F854071B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52456" y="1002254"/>
            <a:ext cx="1125416" cy="914400"/>
          </a:xfrm>
          <a:prstGeom prst="rect">
            <a:avLst/>
          </a:prstGeom>
        </p:spPr>
      </p:pic>
      <p:pic>
        <p:nvPicPr>
          <p:cNvPr id="13" name="Graphic 12">
            <a:extLst>
              <a:ext uri="{FF2B5EF4-FFF2-40B4-BE49-F238E27FC236}">
                <a16:creationId xmlns:a16="http://schemas.microsoft.com/office/drawing/2014/main" id="{37D4126A-737E-4101-861D-BD75E5153C0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036808" y="155448"/>
            <a:ext cx="904875" cy="666750"/>
          </a:xfrm>
          <a:prstGeom prst="rect">
            <a:avLst/>
          </a:prstGeom>
        </p:spPr>
      </p:pic>
      <p:sp>
        <p:nvSpPr>
          <p:cNvPr id="11" name="Slide Number Placeholder 4">
            <a:extLst>
              <a:ext uri="{FF2B5EF4-FFF2-40B4-BE49-F238E27FC236}">
                <a16:creationId xmlns:a16="http://schemas.microsoft.com/office/drawing/2014/main" id="{E134BB17-7482-AD4B-AD95-1F9DF75525C6}"/>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8DE2F045-6568-8D42-A535-8A7B4077F1A6}"/>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1823032" y="4942723"/>
            <a:ext cx="226219" cy="1095375"/>
          </a:xfrm>
          <a:prstGeom prst="rect">
            <a:avLst/>
          </a:prstGeom>
        </p:spPr>
      </p:pic>
      <p:sp>
        <p:nvSpPr>
          <p:cNvPr id="12" name="Text Placeholder 2">
            <a:extLst>
              <a:ext uri="{FF2B5EF4-FFF2-40B4-BE49-F238E27FC236}">
                <a16:creationId xmlns:a16="http://schemas.microsoft.com/office/drawing/2014/main" id="{E1FC51CA-E07B-4575-BF39-9177F47FCC52}"/>
              </a:ext>
            </a:extLst>
          </p:cNvPr>
          <p:cNvSpPr>
            <a:spLocks noGrp="1"/>
          </p:cNvSpPr>
          <p:nvPr>
            <p:ph type="body" sz="quarter" idx="12" hasCustomPrompt="1"/>
          </p:nvPr>
        </p:nvSpPr>
        <p:spPr>
          <a:xfrm>
            <a:off x="1066800" y="2285999"/>
            <a:ext cx="4800600" cy="3276601"/>
          </a:xfrm>
          <a:prstGeom prst="rect">
            <a:avLst/>
          </a:prstGeom>
        </p:spPr>
        <p:txBody>
          <a:bodyPr/>
          <a:lstStyle>
            <a:lvl1pPr marL="0" indent="0">
              <a:lnSpc>
                <a:spcPct val="110000"/>
              </a:lnSpc>
              <a:spcBef>
                <a:spcPts val="0"/>
              </a:spcBef>
              <a:buNone/>
              <a:defRPr sz="3000">
                <a:solidFill>
                  <a:schemeClr val="bg1"/>
                </a:solidFill>
                <a:latin typeface="Georgia" panose="02040502050405020303" pitchFamily="18" charset="0"/>
              </a:defRPr>
            </a:lvl1pPr>
          </a:lstStyle>
          <a:p>
            <a:pPr lvl="0"/>
            <a:r>
              <a:rPr lang="en-US" dirty="0"/>
              <a:t>This is sample text here.</a:t>
            </a:r>
            <a:br>
              <a:rPr lang="en-US" dirty="0"/>
            </a:br>
            <a:r>
              <a:rPr lang="en-US" dirty="0"/>
              <a:t>You can put your quote</a:t>
            </a:r>
            <a:br>
              <a:rPr lang="en-US" dirty="0"/>
            </a:br>
            <a:r>
              <a:rPr lang="en-US" dirty="0"/>
              <a:t>here and put whatever text</a:t>
            </a:r>
            <a:br>
              <a:rPr lang="en-US" dirty="0"/>
            </a:br>
            <a:r>
              <a:rPr lang="en-US" dirty="0"/>
              <a:t>you want. You should be able to click and edit it</a:t>
            </a:r>
            <a:br>
              <a:rPr lang="en-US" dirty="0"/>
            </a:br>
            <a:r>
              <a:rPr lang="en-US" dirty="0"/>
              <a:t>and it can go as far as </a:t>
            </a:r>
            <a:br>
              <a:rPr lang="en-US" dirty="0"/>
            </a:br>
            <a:r>
              <a:rPr lang="en-US" dirty="0"/>
              <a:t>here or shorter.</a:t>
            </a:r>
          </a:p>
        </p:txBody>
      </p:sp>
      <p:cxnSp>
        <p:nvCxnSpPr>
          <p:cNvPr id="16" name="Straight Connector 15">
            <a:extLst>
              <a:ext uri="{FF2B5EF4-FFF2-40B4-BE49-F238E27FC236}">
                <a16:creationId xmlns:a16="http://schemas.microsoft.com/office/drawing/2014/main" id="{156211B8-82A0-4D66-8F0F-AA48ECC1AD87}"/>
              </a:ext>
            </a:extLst>
          </p:cNvPr>
          <p:cNvCxnSpPr/>
          <p:nvPr userDrawn="1"/>
        </p:nvCxnSpPr>
        <p:spPr>
          <a:xfrm>
            <a:off x="11734800" y="6172200"/>
            <a:ext cx="381000" cy="0"/>
          </a:xfrm>
          <a:prstGeom prst="line">
            <a:avLst/>
          </a:prstGeom>
          <a:ln w="63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30883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Testimonial Slide 1">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E404E295-0E4D-4A08-AA60-CC80DC0F22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447800" y="1278526"/>
            <a:ext cx="1125416" cy="914400"/>
          </a:xfrm>
          <a:prstGeom prst="rect">
            <a:avLst/>
          </a:prstGeom>
        </p:spPr>
      </p:pic>
      <p:pic>
        <p:nvPicPr>
          <p:cNvPr id="12" name="Picture 11">
            <a:extLst>
              <a:ext uri="{FF2B5EF4-FFF2-40B4-BE49-F238E27FC236}">
                <a16:creationId xmlns:a16="http://schemas.microsoft.com/office/drawing/2014/main" id="{1985A8D0-ECEE-4384-BF26-2E3008BFC22A}"/>
              </a:ext>
            </a:extLst>
          </p:cNvPr>
          <p:cNvPicPr>
            <a:picLocks noChangeAspect="1"/>
          </p:cNvPicPr>
          <p:nvPr userDrawn="1"/>
        </p:nvPicPr>
        <p:blipFill>
          <a:blip r:embed="rId4">
            <a:lum bright="75000"/>
          </a:blip>
          <a:stretch>
            <a:fillRect/>
          </a:stretch>
        </p:blipFill>
        <p:spPr>
          <a:xfrm>
            <a:off x="11040900" y="152400"/>
            <a:ext cx="922500" cy="686250"/>
          </a:xfrm>
          <a:prstGeom prst="rect">
            <a:avLst/>
          </a:prstGeom>
        </p:spPr>
      </p:pic>
      <p:sp>
        <p:nvSpPr>
          <p:cNvPr id="10" name="Slide Number Placeholder 4">
            <a:extLst>
              <a:ext uri="{FF2B5EF4-FFF2-40B4-BE49-F238E27FC236}">
                <a16:creationId xmlns:a16="http://schemas.microsoft.com/office/drawing/2014/main" id="{1699C343-8267-E648-B3E2-8B2E194F5656}"/>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3" name="Graphic 12">
            <a:extLst>
              <a:ext uri="{FF2B5EF4-FFF2-40B4-BE49-F238E27FC236}">
                <a16:creationId xmlns:a16="http://schemas.microsoft.com/office/drawing/2014/main" id="{BC07B050-877D-CF46-A2A8-98914215BF1F}"/>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811000" y="4933402"/>
            <a:ext cx="226219" cy="1107281"/>
          </a:xfrm>
          <a:prstGeom prst="rect">
            <a:avLst/>
          </a:prstGeom>
        </p:spPr>
      </p:pic>
      <p:sp>
        <p:nvSpPr>
          <p:cNvPr id="15" name="Text Placeholder 2">
            <a:extLst>
              <a:ext uri="{FF2B5EF4-FFF2-40B4-BE49-F238E27FC236}">
                <a16:creationId xmlns:a16="http://schemas.microsoft.com/office/drawing/2014/main" id="{EB9D8EE3-3B97-4FA8-B75D-CD091EA31635}"/>
              </a:ext>
            </a:extLst>
          </p:cNvPr>
          <p:cNvSpPr>
            <a:spLocks noGrp="1"/>
          </p:cNvSpPr>
          <p:nvPr>
            <p:ph type="body" sz="quarter" idx="13" hasCustomPrompt="1"/>
          </p:nvPr>
        </p:nvSpPr>
        <p:spPr>
          <a:xfrm>
            <a:off x="1526721" y="2438399"/>
            <a:ext cx="9138558" cy="2743201"/>
          </a:xfrm>
          <a:prstGeom prst="rect">
            <a:avLst/>
          </a:prstGeom>
        </p:spPr>
        <p:txBody>
          <a:bodyPr/>
          <a:lstStyle>
            <a:lvl1pPr marL="0" marR="0" indent="0" algn="l" defTabSz="914400" rtl="0" eaLnBrk="1" fontAlgn="auto" latinLnBrk="0" hangingPunct="1">
              <a:lnSpc>
                <a:spcPct val="125000"/>
              </a:lnSpc>
              <a:spcBef>
                <a:spcPts val="0"/>
              </a:spcBef>
              <a:spcAft>
                <a:spcPts val="0"/>
              </a:spcAft>
              <a:buClrTx/>
              <a:buSzTx/>
              <a:buFont typeface="Arial" panose="020B0604020202020204" pitchFamily="34" charset="0"/>
              <a:buNone/>
              <a:tabLst/>
              <a:defRPr sz="3000">
                <a:solidFill>
                  <a:srgbClr val="000000"/>
                </a:solidFill>
                <a:latin typeface="Georgia" panose="02040502050405020303" pitchFamily="18" charset="0"/>
              </a:defRPr>
            </a:lvl1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lang="en-US" dirty="0"/>
              <a:t>This is sample text for a quote. This is a more simple layout for when you want to just display a powerful quote. You should be able to just click here and change the text. The quote can go long or shorter. But this is probably the farthest it can go!</a:t>
            </a:r>
          </a:p>
        </p:txBody>
      </p:sp>
      <p:cxnSp>
        <p:nvCxnSpPr>
          <p:cNvPr id="8" name="Straight Connector 7">
            <a:extLst>
              <a:ext uri="{FF2B5EF4-FFF2-40B4-BE49-F238E27FC236}">
                <a16:creationId xmlns:a16="http://schemas.microsoft.com/office/drawing/2014/main" id="{7CEA134D-31C1-43A4-BB37-35268D8233D7}"/>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8420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hank You Slide 1a">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97986F-5BFA-EF46-92D6-11F3A90CB95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277" b="4144"/>
          <a:stretch/>
        </p:blipFill>
        <p:spPr>
          <a:xfrm>
            <a:off x="0" y="-1"/>
            <a:ext cx="12192000" cy="6858001"/>
          </a:xfrm>
          <a:prstGeom prst="rect">
            <a:avLst/>
          </a:prstGeom>
        </p:spPr>
      </p:pic>
      <p:sp>
        <p:nvSpPr>
          <p:cNvPr id="7" name="Rectangle 6">
            <a:extLst>
              <a:ext uri="{FF2B5EF4-FFF2-40B4-BE49-F238E27FC236}">
                <a16:creationId xmlns:a16="http://schemas.microsoft.com/office/drawing/2014/main" id="{46AB2621-F3BD-48C3-8945-88CC48C83F66}"/>
              </a:ext>
            </a:extLst>
          </p:cNvPr>
          <p:cNvSpPr/>
          <p:nvPr userDrawn="1"/>
        </p:nvSpPr>
        <p:spPr>
          <a:xfrm>
            <a:off x="4150596" y="228600"/>
            <a:ext cx="3890809" cy="707886"/>
          </a:xfrm>
          <a:prstGeom prst="rect">
            <a:avLst/>
          </a:prstGeom>
        </p:spPr>
        <p:txBody>
          <a:bodyPr wrap="none">
            <a:spAutoFit/>
          </a:bodyPr>
          <a:lstStyle/>
          <a:p>
            <a:pPr algn="l"/>
            <a:r>
              <a:rPr lang="en-IN" sz="4000" b="0" dirty="0">
                <a:solidFill>
                  <a:srgbClr val="B31B1B"/>
                </a:solidFill>
                <a:latin typeface="Arial Black" panose="020B0A04020102020204" pitchFamily="34" charset="0"/>
              </a:rPr>
              <a:t>QUESTIONS?</a:t>
            </a:r>
          </a:p>
        </p:txBody>
      </p:sp>
    </p:spTree>
    <p:extLst>
      <p:ext uri="{BB962C8B-B14F-4D97-AF65-F5344CB8AC3E}">
        <p14:creationId xmlns:p14="http://schemas.microsoft.com/office/powerpoint/2010/main" val="34305850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ank You Slide 1b">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D97986F-5BFA-EF46-92D6-11F3A90CB95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277" b="4144"/>
          <a:stretch/>
        </p:blipFill>
        <p:spPr>
          <a:xfrm>
            <a:off x="0" y="-1"/>
            <a:ext cx="12192000" cy="6858001"/>
          </a:xfrm>
          <a:prstGeom prst="rect">
            <a:avLst/>
          </a:prstGeom>
        </p:spPr>
      </p:pic>
      <p:sp>
        <p:nvSpPr>
          <p:cNvPr id="6" name="Rectangle 5">
            <a:extLst>
              <a:ext uri="{FF2B5EF4-FFF2-40B4-BE49-F238E27FC236}">
                <a16:creationId xmlns:a16="http://schemas.microsoft.com/office/drawing/2014/main" id="{F09E5E94-A7DF-44DF-9D21-B0887FCAD1AC}"/>
              </a:ext>
            </a:extLst>
          </p:cNvPr>
          <p:cNvSpPr/>
          <p:nvPr userDrawn="1"/>
        </p:nvSpPr>
        <p:spPr>
          <a:xfrm>
            <a:off x="4278996" y="228600"/>
            <a:ext cx="3634008" cy="707886"/>
          </a:xfrm>
          <a:prstGeom prst="rect">
            <a:avLst/>
          </a:prstGeom>
        </p:spPr>
        <p:txBody>
          <a:bodyPr wrap="none">
            <a:spAutoFit/>
          </a:bodyPr>
          <a:lstStyle/>
          <a:p>
            <a:pPr algn="l"/>
            <a:r>
              <a:rPr lang="en-IN" sz="4000" b="0" dirty="0">
                <a:solidFill>
                  <a:srgbClr val="B31B1B"/>
                </a:solidFill>
                <a:latin typeface="Arial Black" panose="020B0A04020102020204" pitchFamily="34" charset="0"/>
              </a:rPr>
              <a:t>THANK YOU</a:t>
            </a:r>
          </a:p>
        </p:txBody>
      </p:sp>
    </p:spTree>
    <p:extLst>
      <p:ext uri="{BB962C8B-B14F-4D97-AF65-F5344CB8AC3E}">
        <p14:creationId xmlns:p14="http://schemas.microsoft.com/office/powerpoint/2010/main" val="12557490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B31B1B"/>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3BCDA9A-9700-47CC-8A7E-44F6305A2A2F}"/>
              </a:ext>
            </a:extLst>
          </p:cNvPr>
          <p:cNvGrpSpPr/>
          <p:nvPr userDrawn="1"/>
        </p:nvGrpSpPr>
        <p:grpSpPr>
          <a:xfrm>
            <a:off x="0" y="-1"/>
            <a:ext cx="12192000" cy="771526"/>
            <a:chOff x="0" y="-1"/>
            <a:chExt cx="12192000" cy="771526"/>
          </a:xfrm>
        </p:grpSpPr>
        <p:pic>
          <p:nvPicPr>
            <p:cNvPr id="6" name="Graphic 5">
              <a:extLst>
                <a:ext uri="{FF2B5EF4-FFF2-40B4-BE49-F238E27FC236}">
                  <a16:creationId xmlns:a16="http://schemas.microsoft.com/office/drawing/2014/main" id="{D6EBE355-459B-4DCD-B146-BDC22C1754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
              <a:ext cx="1047750" cy="771525"/>
            </a:xfrm>
            <a:prstGeom prst="rect">
              <a:avLst/>
            </a:prstGeom>
          </p:spPr>
        </p:pic>
        <p:pic>
          <p:nvPicPr>
            <p:cNvPr id="7" name="Graphic 6">
              <a:extLst>
                <a:ext uri="{FF2B5EF4-FFF2-40B4-BE49-F238E27FC236}">
                  <a16:creationId xmlns:a16="http://schemas.microsoft.com/office/drawing/2014/main" id="{3AA47E8F-0A0A-4F78-A59A-AE33A507704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44250" y="0"/>
              <a:ext cx="1047750" cy="771525"/>
            </a:xfrm>
            <a:prstGeom prst="rect">
              <a:avLst/>
            </a:prstGeom>
          </p:spPr>
        </p:pic>
        <p:pic>
          <p:nvPicPr>
            <p:cNvPr id="8" name="Graphic 7">
              <a:extLst>
                <a:ext uri="{FF2B5EF4-FFF2-40B4-BE49-F238E27FC236}">
                  <a16:creationId xmlns:a16="http://schemas.microsoft.com/office/drawing/2014/main" id="{B9DC9DDF-2788-4E0E-8F94-F39383DA12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61803" y="-1"/>
              <a:ext cx="1047750" cy="771525"/>
            </a:xfrm>
            <a:prstGeom prst="rect">
              <a:avLst/>
            </a:prstGeom>
          </p:spPr>
        </p:pic>
        <p:pic>
          <p:nvPicPr>
            <p:cNvPr id="9" name="Graphic 8">
              <a:extLst>
                <a:ext uri="{FF2B5EF4-FFF2-40B4-BE49-F238E27FC236}">
                  <a16:creationId xmlns:a16="http://schemas.microsoft.com/office/drawing/2014/main" id="{5B22A669-81A5-4768-AC37-841444EFBA3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08092" y="-1"/>
              <a:ext cx="1047750" cy="771525"/>
            </a:xfrm>
            <a:prstGeom prst="rect">
              <a:avLst/>
            </a:prstGeom>
          </p:spPr>
        </p:pic>
        <p:pic>
          <p:nvPicPr>
            <p:cNvPr id="10" name="Graphic 9">
              <a:extLst>
                <a:ext uri="{FF2B5EF4-FFF2-40B4-BE49-F238E27FC236}">
                  <a16:creationId xmlns:a16="http://schemas.microsoft.com/office/drawing/2014/main" id="{405C03ED-3B8A-42E5-9B96-04F9970695E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79881" y="-1"/>
              <a:ext cx="1047750" cy="771525"/>
            </a:xfrm>
            <a:prstGeom prst="rect">
              <a:avLst/>
            </a:prstGeom>
          </p:spPr>
        </p:pic>
        <p:pic>
          <p:nvPicPr>
            <p:cNvPr id="11" name="Graphic 10">
              <a:extLst>
                <a:ext uri="{FF2B5EF4-FFF2-40B4-BE49-F238E27FC236}">
                  <a16:creationId xmlns:a16="http://schemas.microsoft.com/office/drawing/2014/main" id="{2413E815-FC26-4214-873C-97452E0C8F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16184" y="-1"/>
              <a:ext cx="1047750" cy="771525"/>
            </a:xfrm>
            <a:prstGeom prst="rect">
              <a:avLst/>
            </a:prstGeom>
          </p:spPr>
        </p:pic>
        <p:pic>
          <p:nvPicPr>
            <p:cNvPr id="12" name="Graphic 11">
              <a:extLst>
                <a:ext uri="{FF2B5EF4-FFF2-40B4-BE49-F238E27FC236}">
                  <a16:creationId xmlns:a16="http://schemas.microsoft.com/office/drawing/2014/main" id="{A79ABF3A-94F3-4AFA-B056-018999A5613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398342" y="-1"/>
              <a:ext cx="1047750" cy="771525"/>
            </a:xfrm>
            <a:prstGeom prst="rect">
              <a:avLst/>
            </a:prstGeom>
          </p:spPr>
        </p:pic>
      </p:grpSp>
      <p:grpSp>
        <p:nvGrpSpPr>
          <p:cNvPr id="13" name="Group 12">
            <a:extLst>
              <a:ext uri="{FF2B5EF4-FFF2-40B4-BE49-F238E27FC236}">
                <a16:creationId xmlns:a16="http://schemas.microsoft.com/office/drawing/2014/main" id="{F277543A-7E06-4061-A98C-31EA9E38374B}"/>
              </a:ext>
            </a:extLst>
          </p:cNvPr>
          <p:cNvGrpSpPr/>
          <p:nvPr userDrawn="1"/>
        </p:nvGrpSpPr>
        <p:grpSpPr>
          <a:xfrm>
            <a:off x="880832" y="869496"/>
            <a:ext cx="10430336" cy="771525"/>
            <a:chOff x="904414" y="914400"/>
            <a:chExt cx="10430336" cy="771525"/>
          </a:xfrm>
        </p:grpSpPr>
        <p:pic>
          <p:nvPicPr>
            <p:cNvPr id="14" name="Graphic 13">
              <a:extLst>
                <a:ext uri="{FF2B5EF4-FFF2-40B4-BE49-F238E27FC236}">
                  <a16:creationId xmlns:a16="http://schemas.microsoft.com/office/drawing/2014/main" id="{EE2F7D46-F9AC-483B-BFD7-D36F34F7DF2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4414" y="914400"/>
              <a:ext cx="1047750" cy="771525"/>
            </a:xfrm>
            <a:prstGeom prst="rect">
              <a:avLst/>
            </a:prstGeom>
          </p:spPr>
        </p:pic>
        <p:pic>
          <p:nvPicPr>
            <p:cNvPr id="15" name="Graphic 14">
              <a:extLst>
                <a:ext uri="{FF2B5EF4-FFF2-40B4-BE49-F238E27FC236}">
                  <a16:creationId xmlns:a16="http://schemas.microsoft.com/office/drawing/2014/main" id="{E58312BD-726F-4E39-A115-C7C135EE9F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76203" y="914400"/>
              <a:ext cx="1047750" cy="771525"/>
            </a:xfrm>
            <a:prstGeom prst="rect">
              <a:avLst/>
            </a:prstGeom>
          </p:spPr>
        </p:pic>
        <p:pic>
          <p:nvPicPr>
            <p:cNvPr id="16" name="Graphic 15">
              <a:extLst>
                <a:ext uri="{FF2B5EF4-FFF2-40B4-BE49-F238E27FC236}">
                  <a16:creationId xmlns:a16="http://schemas.microsoft.com/office/drawing/2014/main" id="{10ADB477-2BB4-4FB1-932F-C07600101B5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653902" y="914400"/>
              <a:ext cx="1047750" cy="771525"/>
            </a:xfrm>
            <a:prstGeom prst="rect">
              <a:avLst/>
            </a:prstGeom>
          </p:spPr>
        </p:pic>
        <p:pic>
          <p:nvPicPr>
            <p:cNvPr id="17" name="Graphic 16">
              <a:extLst>
                <a:ext uri="{FF2B5EF4-FFF2-40B4-BE49-F238E27FC236}">
                  <a16:creationId xmlns:a16="http://schemas.microsoft.com/office/drawing/2014/main" id="{A41EF563-8B5F-4777-867F-34292378ADA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31601" y="914400"/>
              <a:ext cx="1047750" cy="771525"/>
            </a:xfrm>
            <a:prstGeom prst="rect">
              <a:avLst/>
            </a:prstGeom>
          </p:spPr>
        </p:pic>
        <p:pic>
          <p:nvPicPr>
            <p:cNvPr id="18" name="Graphic 17">
              <a:extLst>
                <a:ext uri="{FF2B5EF4-FFF2-40B4-BE49-F238E27FC236}">
                  <a16:creationId xmlns:a16="http://schemas.microsoft.com/office/drawing/2014/main" id="{D4E10FEC-02EF-480A-AD14-43B8224DE10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09300" y="914400"/>
              <a:ext cx="1047750" cy="771525"/>
            </a:xfrm>
            <a:prstGeom prst="rect">
              <a:avLst/>
            </a:prstGeom>
          </p:spPr>
        </p:pic>
        <p:pic>
          <p:nvPicPr>
            <p:cNvPr id="19" name="Graphic 18">
              <a:extLst>
                <a:ext uri="{FF2B5EF4-FFF2-40B4-BE49-F238E27FC236}">
                  <a16:creationId xmlns:a16="http://schemas.microsoft.com/office/drawing/2014/main" id="{1C04B8A6-1B69-437A-8F23-4875A15C8E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7000" y="914400"/>
              <a:ext cx="1047750" cy="771525"/>
            </a:xfrm>
            <a:prstGeom prst="rect">
              <a:avLst/>
            </a:prstGeom>
          </p:spPr>
        </p:pic>
      </p:grpSp>
      <p:grpSp>
        <p:nvGrpSpPr>
          <p:cNvPr id="20" name="Group 19">
            <a:extLst>
              <a:ext uri="{FF2B5EF4-FFF2-40B4-BE49-F238E27FC236}">
                <a16:creationId xmlns:a16="http://schemas.microsoft.com/office/drawing/2014/main" id="{037D0D10-097E-45FA-9EF1-55C6F6586152}"/>
              </a:ext>
            </a:extLst>
          </p:cNvPr>
          <p:cNvGrpSpPr/>
          <p:nvPr userDrawn="1"/>
        </p:nvGrpSpPr>
        <p:grpSpPr>
          <a:xfrm>
            <a:off x="0" y="1738992"/>
            <a:ext cx="12192000" cy="771526"/>
            <a:chOff x="0" y="-1"/>
            <a:chExt cx="12192000" cy="771526"/>
          </a:xfrm>
        </p:grpSpPr>
        <p:pic>
          <p:nvPicPr>
            <p:cNvPr id="21" name="Graphic 20">
              <a:extLst>
                <a:ext uri="{FF2B5EF4-FFF2-40B4-BE49-F238E27FC236}">
                  <a16:creationId xmlns:a16="http://schemas.microsoft.com/office/drawing/2014/main" id="{5719070B-F9BE-46C4-AC58-079B0B61C1F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
              <a:ext cx="1047750" cy="771525"/>
            </a:xfrm>
            <a:prstGeom prst="rect">
              <a:avLst/>
            </a:prstGeom>
          </p:spPr>
        </p:pic>
        <p:pic>
          <p:nvPicPr>
            <p:cNvPr id="22" name="Graphic 21">
              <a:extLst>
                <a:ext uri="{FF2B5EF4-FFF2-40B4-BE49-F238E27FC236}">
                  <a16:creationId xmlns:a16="http://schemas.microsoft.com/office/drawing/2014/main" id="{CFC4573E-D585-4479-B10E-680277D4B90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44250" y="0"/>
              <a:ext cx="1047750" cy="771525"/>
            </a:xfrm>
            <a:prstGeom prst="rect">
              <a:avLst/>
            </a:prstGeom>
          </p:spPr>
        </p:pic>
        <p:pic>
          <p:nvPicPr>
            <p:cNvPr id="23" name="Graphic 22">
              <a:extLst>
                <a:ext uri="{FF2B5EF4-FFF2-40B4-BE49-F238E27FC236}">
                  <a16:creationId xmlns:a16="http://schemas.microsoft.com/office/drawing/2014/main" id="{2CD36268-8FA8-4B67-9553-A9A7C99E110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61803" y="-1"/>
              <a:ext cx="1047750" cy="771525"/>
            </a:xfrm>
            <a:prstGeom prst="rect">
              <a:avLst/>
            </a:prstGeom>
          </p:spPr>
        </p:pic>
        <p:pic>
          <p:nvPicPr>
            <p:cNvPr id="24" name="Graphic 23">
              <a:extLst>
                <a:ext uri="{FF2B5EF4-FFF2-40B4-BE49-F238E27FC236}">
                  <a16:creationId xmlns:a16="http://schemas.microsoft.com/office/drawing/2014/main" id="{C3F00D2F-AD97-4B87-929D-BDB8AA10F9D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08092" y="-1"/>
              <a:ext cx="1047750" cy="771525"/>
            </a:xfrm>
            <a:prstGeom prst="rect">
              <a:avLst/>
            </a:prstGeom>
          </p:spPr>
        </p:pic>
        <p:pic>
          <p:nvPicPr>
            <p:cNvPr id="25" name="Graphic 24">
              <a:extLst>
                <a:ext uri="{FF2B5EF4-FFF2-40B4-BE49-F238E27FC236}">
                  <a16:creationId xmlns:a16="http://schemas.microsoft.com/office/drawing/2014/main" id="{E1E7B0F1-1FA9-4E1F-9B77-DD0F34E146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79881" y="-1"/>
              <a:ext cx="1047750" cy="771525"/>
            </a:xfrm>
            <a:prstGeom prst="rect">
              <a:avLst/>
            </a:prstGeom>
          </p:spPr>
        </p:pic>
        <p:pic>
          <p:nvPicPr>
            <p:cNvPr id="26" name="Graphic 25">
              <a:extLst>
                <a:ext uri="{FF2B5EF4-FFF2-40B4-BE49-F238E27FC236}">
                  <a16:creationId xmlns:a16="http://schemas.microsoft.com/office/drawing/2014/main" id="{BFC3D5AC-DFC1-4CCB-AAB4-1A94576CFA8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16184" y="-1"/>
              <a:ext cx="1047750" cy="771525"/>
            </a:xfrm>
            <a:prstGeom prst="rect">
              <a:avLst/>
            </a:prstGeom>
          </p:spPr>
        </p:pic>
        <p:pic>
          <p:nvPicPr>
            <p:cNvPr id="27" name="Graphic 26">
              <a:extLst>
                <a:ext uri="{FF2B5EF4-FFF2-40B4-BE49-F238E27FC236}">
                  <a16:creationId xmlns:a16="http://schemas.microsoft.com/office/drawing/2014/main" id="{50A38679-E6E4-4FFD-A8BC-EAC6EB46BA6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398342" y="-1"/>
              <a:ext cx="1047750" cy="771525"/>
            </a:xfrm>
            <a:prstGeom prst="rect">
              <a:avLst/>
            </a:prstGeom>
          </p:spPr>
        </p:pic>
      </p:grpSp>
      <p:grpSp>
        <p:nvGrpSpPr>
          <p:cNvPr id="28" name="Group 27">
            <a:extLst>
              <a:ext uri="{FF2B5EF4-FFF2-40B4-BE49-F238E27FC236}">
                <a16:creationId xmlns:a16="http://schemas.microsoft.com/office/drawing/2014/main" id="{72F1AAE6-9520-4617-8CE5-B423E3EED7FB}"/>
              </a:ext>
            </a:extLst>
          </p:cNvPr>
          <p:cNvGrpSpPr/>
          <p:nvPr userDrawn="1"/>
        </p:nvGrpSpPr>
        <p:grpSpPr>
          <a:xfrm>
            <a:off x="880832" y="2608489"/>
            <a:ext cx="10430336" cy="771525"/>
            <a:chOff x="904414" y="914400"/>
            <a:chExt cx="10430336" cy="771525"/>
          </a:xfrm>
        </p:grpSpPr>
        <p:pic>
          <p:nvPicPr>
            <p:cNvPr id="29" name="Graphic 28">
              <a:extLst>
                <a:ext uri="{FF2B5EF4-FFF2-40B4-BE49-F238E27FC236}">
                  <a16:creationId xmlns:a16="http://schemas.microsoft.com/office/drawing/2014/main" id="{D3F4A7AB-B900-4E0F-ABF6-F4E18FA974F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4414" y="914400"/>
              <a:ext cx="1047750" cy="771525"/>
            </a:xfrm>
            <a:prstGeom prst="rect">
              <a:avLst/>
            </a:prstGeom>
          </p:spPr>
        </p:pic>
        <p:pic>
          <p:nvPicPr>
            <p:cNvPr id="30" name="Graphic 29">
              <a:extLst>
                <a:ext uri="{FF2B5EF4-FFF2-40B4-BE49-F238E27FC236}">
                  <a16:creationId xmlns:a16="http://schemas.microsoft.com/office/drawing/2014/main" id="{E2D79E31-27BA-48C5-A281-9ECFFFBC042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76203" y="914400"/>
              <a:ext cx="1047750" cy="771525"/>
            </a:xfrm>
            <a:prstGeom prst="rect">
              <a:avLst/>
            </a:prstGeom>
          </p:spPr>
        </p:pic>
        <p:pic>
          <p:nvPicPr>
            <p:cNvPr id="31" name="Graphic 30">
              <a:extLst>
                <a:ext uri="{FF2B5EF4-FFF2-40B4-BE49-F238E27FC236}">
                  <a16:creationId xmlns:a16="http://schemas.microsoft.com/office/drawing/2014/main" id="{6768AE7A-3C59-422D-8AD5-1CA562C1A71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653902" y="914400"/>
              <a:ext cx="1047750" cy="771525"/>
            </a:xfrm>
            <a:prstGeom prst="rect">
              <a:avLst/>
            </a:prstGeom>
          </p:spPr>
        </p:pic>
        <p:pic>
          <p:nvPicPr>
            <p:cNvPr id="32" name="Graphic 31">
              <a:extLst>
                <a:ext uri="{FF2B5EF4-FFF2-40B4-BE49-F238E27FC236}">
                  <a16:creationId xmlns:a16="http://schemas.microsoft.com/office/drawing/2014/main" id="{ABABA88A-F20D-41B4-A67E-7BEBB256396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31601" y="914400"/>
              <a:ext cx="1047750" cy="771525"/>
            </a:xfrm>
            <a:prstGeom prst="rect">
              <a:avLst/>
            </a:prstGeom>
          </p:spPr>
        </p:pic>
        <p:pic>
          <p:nvPicPr>
            <p:cNvPr id="33" name="Graphic 32">
              <a:extLst>
                <a:ext uri="{FF2B5EF4-FFF2-40B4-BE49-F238E27FC236}">
                  <a16:creationId xmlns:a16="http://schemas.microsoft.com/office/drawing/2014/main" id="{DD5E50D9-985F-4526-8A28-52C2492EEEB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09300" y="914400"/>
              <a:ext cx="1047750" cy="771525"/>
            </a:xfrm>
            <a:prstGeom prst="rect">
              <a:avLst/>
            </a:prstGeom>
          </p:spPr>
        </p:pic>
        <p:pic>
          <p:nvPicPr>
            <p:cNvPr id="34" name="Graphic 33">
              <a:extLst>
                <a:ext uri="{FF2B5EF4-FFF2-40B4-BE49-F238E27FC236}">
                  <a16:creationId xmlns:a16="http://schemas.microsoft.com/office/drawing/2014/main" id="{4A55B54D-1325-4193-B894-F2C83938DA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7000" y="914400"/>
              <a:ext cx="1047750" cy="771525"/>
            </a:xfrm>
            <a:prstGeom prst="rect">
              <a:avLst/>
            </a:prstGeom>
          </p:spPr>
        </p:pic>
      </p:grpSp>
      <p:grpSp>
        <p:nvGrpSpPr>
          <p:cNvPr id="35" name="Group 34">
            <a:extLst>
              <a:ext uri="{FF2B5EF4-FFF2-40B4-BE49-F238E27FC236}">
                <a16:creationId xmlns:a16="http://schemas.microsoft.com/office/drawing/2014/main" id="{005F36BE-0B25-4D89-BA14-C0A92D091549}"/>
              </a:ext>
            </a:extLst>
          </p:cNvPr>
          <p:cNvGrpSpPr/>
          <p:nvPr userDrawn="1"/>
        </p:nvGrpSpPr>
        <p:grpSpPr>
          <a:xfrm>
            <a:off x="0" y="3477985"/>
            <a:ext cx="12192000" cy="771526"/>
            <a:chOff x="0" y="-1"/>
            <a:chExt cx="12192000" cy="771526"/>
          </a:xfrm>
        </p:grpSpPr>
        <p:pic>
          <p:nvPicPr>
            <p:cNvPr id="36" name="Graphic 35">
              <a:extLst>
                <a:ext uri="{FF2B5EF4-FFF2-40B4-BE49-F238E27FC236}">
                  <a16:creationId xmlns:a16="http://schemas.microsoft.com/office/drawing/2014/main" id="{828DC09A-4F3E-4955-8A9C-5FA655FEC8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
              <a:ext cx="1047750" cy="771525"/>
            </a:xfrm>
            <a:prstGeom prst="rect">
              <a:avLst/>
            </a:prstGeom>
          </p:spPr>
        </p:pic>
        <p:pic>
          <p:nvPicPr>
            <p:cNvPr id="37" name="Graphic 36">
              <a:extLst>
                <a:ext uri="{FF2B5EF4-FFF2-40B4-BE49-F238E27FC236}">
                  <a16:creationId xmlns:a16="http://schemas.microsoft.com/office/drawing/2014/main" id="{DEC6A056-5EF0-442E-ADCA-23CD4EAB51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44250" y="0"/>
              <a:ext cx="1047750" cy="771525"/>
            </a:xfrm>
            <a:prstGeom prst="rect">
              <a:avLst/>
            </a:prstGeom>
          </p:spPr>
        </p:pic>
        <p:pic>
          <p:nvPicPr>
            <p:cNvPr id="38" name="Graphic 37">
              <a:extLst>
                <a:ext uri="{FF2B5EF4-FFF2-40B4-BE49-F238E27FC236}">
                  <a16:creationId xmlns:a16="http://schemas.microsoft.com/office/drawing/2014/main" id="{6F351C6B-0CC3-402C-B6BB-BC81CB6F963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61803" y="-1"/>
              <a:ext cx="1047750" cy="771525"/>
            </a:xfrm>
            <a:prstGeom prst="rect">
              <a:avLst/>
            </a:prstGeom>
          </p:spPr>
        </p:pic>
        <p:pic>
          <p:nvPicPr>
            <p:cNvPr id="39" name="Graphic 38">
              <a:extLst>
                <a:ext uri="{FF2B5EF4-FFF2-40B4-BE49-F238E27FC236}">
                  <a16:creationId xmlns:a16="http://schemas.microsoft.com/office/drawing/2014/main" id="{02535D3A-49D6-482D-BC76-3828AAC69CB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08092" y="-1"/>
              <a:ext cx="1047750" cy="771525"/>
            </a:xfrm>
            <a:prstGeom prst="rect">
              <a:avLst/>
            </a:prstGeom>
          </p:spPr>
        </p:pic>
        <p:pic>
          <p:nvPicPr>
            <p:cNvPr id="40" name="Graphic 39">
              <a:extLst>
                <a:ext uri="{FF2B5EF4-FFF2-40B4-BE49-F238E27FC236}">
                  <a16:creationId xmlns:a16="http://schemas.microsoft.com/office/drawing/2014/main" id="{0047CF03-CF95-417E-B5D2-2C82F3E0DBA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79881" y="-1"/>
              <a:ext cx="1047750" cy="771525"/>
            </a:xfrm>
            <a:prstGeom prst="rect">
              <a:avLst/>
            </a:prstGeom>
          </p:spPr>
        </p:pic>
        <p:pic>
          <p:nvPicPr>
            <p:cNvPr id="41" name="Graphic 40">
              <a:extLst>
                <a:ext uri="{FF2B5EF4-FFF2-40B4-BE49-F238E27FC236}">
                  <a16:creationId xmlns:a16="http://schemas.microsoft.com/office/drawing/2014/main" id="{E0B578B2-F330-4410-8A79-7A99D8B31C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16184" y="-1"/>
              <a:ext cx="1047750" cy="771525"/>
            </a:xfrm>
            <a:prstGeom prst="rect">
              <a:avLst/>
            </a:prstGeom>
          </p:spPr>
        </p:pic>
        <p:pic>
          <p:nvPicPr>
            <p:cNvPr id="42" name="Graphic 41">
              <a:extLst>
                <a:ext uri="{FF2B5EF4-FFF2-40B4-BE49-F238E27FC236}">
                  <a16:creationId xmlns:a16="http://schemas.microsoft.com/office/drawing/2014/main" id="{B9DD0410-8272-4155-807C-29E404BC350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398342" y="-1"/>
              <a:ext cx="1047750" cy="771525"/>
            </a:xfrm>
            <a:prstGeom prst="rect">
              <a:avLst/>
            </a:prstGeom>
          </p:spPr>
        </p:pic>
      </p:grpSp>
      <p:grpSp>
        <p:nvGrpSpPr>
          <p:cNvPr id="43" name="Group 42">
            <a:extLst>
              <a:ext uri="{FF2B5EF4-FFF2-40B4-BE49-F238E27FC236}">
                <a16:creationId xmlns:a16="http://schemas.microsoft.com/office/drawing/2014/main" id="{30302A82-C629-4E52-8083-87882FB6ABD1}"/>
              </a:ext>
            </a:extLst>
          </p:cNvPr>
          <p:cNvGrpSpPr/>
          <p:nvPr userDrawn="1"/>
        </p:nvGrpSpPr>
        <p:grpSpPr>
          <a:xfrm>
            <a:off x="880832" y="4347482"/>
            <a:ext cx="10430336" cy="771525"/>
            <a:chOff x="904414" y="914400"/>
            <a:chExt cx="10430336" cy="771525"/>
          </a:xfrm>
        </p:grpSpPr>
        <p:pic>
          <p:nvPicPr>
            <p:cNvPr id="44" name="Graphic 43">
              <a:extLst>
                <a:ext uri="{FF2B5EF4-FFF2-40B4-BE49-F238E27FC236}">
                  <a16:creationId xmlns:a16="http://schemas.microsoft.com/office/drawing/2014/main" id="{7067E04E-555C-4B72-8E7B-64109B2678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4414" y="914400"/>
              <a:ext cx="1047750" cy="771525"/>
            </a:xfrm>
            <a:prstGeom prst="rect">
              <a:avLst/>
            </a:prstGeom>
          </p:spPr>
        </p:pic>
        <p:pic>
          <p:nvPicPr>
            <p:cNvPr id="45" name="Graphic 44">
              <a:extLst>
                <a:ext uri="{FF2B5EF4-FFF2-40B4-BE49-F238E27FC236}">
                  <a16:creationId xmlns:a16="http://schemas.microsoft.com/office/drawing/2014/main" id="{43C4926F-81CD-45D2-A2A4-90C85CAF29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76203" y="914400"/>
              <a:ext cx="1047750" cy="771525"/>
            </a:xfrm>
            <a:prstGeom prst="rect">
              <a:avLst/>
            </a:prstGeom>
          </p:spPr>
        </p:pic>
        <p:pic>
          <p:nvPicPr>
            <p:cNvPr id="46" name="Graphic 45">
              <a:extLst>
                <a:ext uri="{FF2B5EF4-FFF2-40B4-BE49-F238E27FC236}">
                  <a16:creationId xmlns:a16="http://schemas.microsoft.com/office/drawing/2014/main" id="{66AA472E-8B12-44BF-80A1-35733C98B8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653902" y="914400"/>
              <a:ext cx="1047750" cy="771525"/>
            </a:xfrm>
            <a:prstGeom prst="rect">
              <a:avLst/>
            </a:prstGeom>
          </p:spPr>
        </p:pic>
        <p:pic>
          <p:nvPicPr>
            <p:cNvPr id="47" name="Graphic 46">
              <a:extLst>
                <a:ext uri="{FF2B5EF4-FFF2-40B4-BE49-F238E27FC236}">
                  <a16:creationId xmlns:a16="http://schemas.microsoft.com/office/drawing/2014/main" id="{49AA7F69-EC29-47AE-9932-A06F0C644B6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31601" y="914400"/>
              <a:ext cx="1047750" cy="771525"/>
            </a:xfrm>
            <a:prstGeom prst="rect">
              <a:avLst/>
            </a:prstGeom>
          </p:spPr>
        </p:pic>
        <p:pic>
          <p:nvPicPr>
            <p:cNvPr id="48" name="Graphic 47">
              <a:extLst>
                <a:ext uri="{FF2B5EF4-FFF2-40B4-BE49-F238E27FC236}">
                  <a16:creationId xmlns:a16="http://schemas.microsoft.com/office/drawing/2014/main" id="{07F02545-F25A-479D-83E3-5810BDBF732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09300" y="914400"/>
              <a:ext cx="1047750" cy="771525"/>
            </a:xfrm>
            <a:prstGeom prst="rect">
              <a:avLst/>
            </a:prstGeom>
          </p:spPr>
        </p:pic>
        <p:pic>
          <p:nvPicPr>
            <p:cNvPr id="49" name="Graphic 48">
              <a:extLst>
                <a:ext uri="{FF2B5EF4-FFF2-40B4-BE49-F238E27FC236}">
                  <a16:creationId xmlns:a16="http://schemas.microsoft.com/office/drawing/2014/main" id="{90200BAC-6C27-497A-8C77-7FCA7AF40E4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7000" y="914400"/>
              <a:ext cx="1047750" cy="771525"/>
            </a:xfrm>
            <a:prstGeom prst="rect">
              <a:avLst/>
            </a:prstGeom>
          </p:spPr>
        </p:pic>
      </p:grpSp>
      <p:grpSp>
        <p:nvGrpSpPr>
          <p:cNvPr id="50" name="Group 49">
            <a:extLst>
              <a:ext uri="{FF2B5EF4-FFF2-40B4-BE49-F238E27FC236}">
                <a16:creationId xmlns:a16="http://schemas.microsoft.com/office/drawing/2014/main" id="{8159C728-0AC8-484C-BF3E-CCD9E0050EDB}"/>
              </a:ext>
            </a:extLst>
          </p:cNvPr>
          <p:cNvGrpSpPr/>
          <p:nvPr userDrawn="1"/>
        </p:nvGrpSpPr>
        <p:grpSpPr>
          <a:xfrm>
            <a:off x="0" y="5216978"/>
            <a:ext cx="12192000" cy="771526"/>
            <a:chOff x="0" y="-1"/>
            <a:chExt cx="12192000" cy="771526"/>
          </a:xfrm>
        </p:grpSpPr>
        <p:pic>
          <p:nvPicPr>
            <p:cNvPr id="51" name="Graphic 50">
              <a:extLst>
                <a:ext uri="{FF2B5EF4-FFF2-40B4-BE49-F238E27FC236}">
                  <a16:creationId xmlns:a16="http://schemas.microsoft.com/office/drawing/2014/main" id="{A3E1846A-139D-4913-A83D-AF812EDF24B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
              <a:ext cx="1047750" cy="771525"/>
            </a:xfrm>
            <a:prstGeom prst="rect">
              <a:avLst/>
            </a:prstGeom>
          </p:spPr>
        </p:pic>
        <p:pic>
          <p:nvPicPr>
            <p:cNvPr id="52" name="Graphic 51">
              <a:extLst>
                <a:ext uri="{FF2B5EF4-FFF2-40B4-BE49-F238E27FC236}">
                  <a16:creationId xmlns:a16="http://schemas.microsoft.com/office/drawing/2014/main" id="{390C2AB8-F088-4F9F-A8A2-0C16F020F1A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44250" y="0"/>
              <a:ext cx="1047750" cy="771525"/>
            </a:xfrm>
            <a:prstGeom prst="rect">
              <a:avLst/>
            </a:prstGeom>
          </p:spPr>
        </p:pic>
        <p:pic>
          <p:nvPicPr>
            <p:cNvPr id="53" name="Graphic 52">
              <a:extLst>
                <a:ext uri="{FF2B5EF4-FFF2-40B4-BE49-F238E27FC236}">
                  <a16:creationId xmlns:a16="http://schemas.microsoft.com/office/drawing/2014/main" id="{C1DA2F0E-673A-49D3-AF2C-894CB4E6401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61803" y="-1"/>
              <a:ext cx="1047750" cy="771525"/>
            </a:xfrm>
            <a:prstGeom prst="rect">
              <a:avLst/>
            </a:prstGeom>
          </p:spPr>
        </p:pic>
        <p:pic>
          <p:nvPicPr>
            <p:cNvPr id="54" name="Graphic 53">
              <a:extLst>
                <a:ext uri="{FF2B5EF4-FFF2-40B4-BE49-F238E27FC236}">
                  <a16:creationId xmlns:a16="http://schemas.microsoft.com/office/drawing/2014/main" id="{2F27E227-5643-4E00-9992-1B943D550D3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08092" y="-1"/>
              <a:ext cx="1047750" cy="771525"/>
            </a:xfrm>
            <a:prstGeom prst="rect">
              <a:avLst/>
            </a:prstGeom>
          </p:spPr>
        </p:pic>
        <p:pic>
          <p:nvPicPr>
            <p:cNvPr id="55" name="Graphic 54">
              <a:extLst>
                <a:ext uri="{FF2B5EF4-FFF2-40B4-BE49-F238E27FC236}">
                  <a16:creationId xmlns:a16="http://schemas.microsoft.com/office/drawing/2014/main" id="{9D8498AC-61BA-49ED-B5D4-551394EF55B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79881" y="-1"/>
              <a:ext cx="1047750" cy="771525"/>
            </a:xfrm>
            <a:prstGeom prst="rect">
              <a:avLst/>
            </a:prstGeom>
          </p:spPr>
        </p:pic>
        <p:pic>
          <p:nvPicPr>
            <p:cNvPr id="56" name="Graphic 55">
              <a:extLst>
                <a:ext uri="{FF2B5EF4-FFF2-40B4-BE49-F238E27FC236}">
                  <a16:creationId xmlns:a16="http://schemas.microsoft.com/office/drawing/2014/main" id="{09B60026-D11B-4A3C-9BAA-2E57D220C89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16184" y="-1"/>
              <a:ext cx="1047750" cy="771525"/>
            </a:xfrm>
            <a:prstGeom prst="rect">
              <a:avLst/>
            </a:prstGeom>
          </p:spPr>
        </p:pic>
        <p:pic>
          <p:nvPicPr>
            <p:cNvPr id="57" name="Graphic 56">
              <a:extLst>
                <a:ext uri="{FF2B5EF4-FFF2-40B4-BE49-F238E27FC236}">
                  <a16:creationId xmlns:a16="http://schemas.microsoft.com/office/drawing/2014/main" id="{73D72F5A-2A64-4853-ADB7-9A2AC15F704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398342" y="-1"/>
              <a:ext cx="1047750" cy="771525"/>
            </a:xfrm>
            <a:prstGeom prst="rect">
              <a:avLst/>
            </a:prstGeom>
          </p:spPr>
        </p:pic>
      </p:grpSp>
      <p:grpSp>
        <p:nvGrpSpPr>
          <p:cNvPr id="58" name="Group 57">
            <a:extLst>
              <a:ext uri="{FF2B5EF4-FFF2-40B4-BE49-F238E27FC236}">
                <a16:creationId xmlns:a16="http://schemas.microsoft.com/office/drawing/2014/main" id="{C31A5980-4161-486A-AC35-62276500571A}"/>
              </a:ext>
            </a:extLst>
          </p:cNvPr>
          <p:cNvGrpSpPr/>
          <p:nvPr userDrawn="1"/>
        </p:nvGrpSpPr>
        <p:grpSpPr>
          <a:xfrm>
            <a:off x="880832" y="6086475"/>
            <a:ext cx="10430336" cy="771525"/>
            <a:chOff x="904414" y="914400"/>
            <a:chExt cx="10430336" cy="771525"/>
          </a:xfrm>
        </p:grpSpPr>
        <p:pic>
          <p:nvPicPr>
            <p:cNvPr id="59" name="Graphic 58">
              <a:extLst>
                <a:ext uri="{FF2B5EF4-FFF2-40B4-BE49-F238E27FC236}">
                  <a16:creationId xmlns:a16="http://schemas.microsoft.com/office/drawing/2014/main" id="{D8E9E1CD-D364-42C4-B78F-1B5C76F51B9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4414" y="914400"/>
              <a:ext cx="1047750" cy="771525"/>
            </a:xfrm>
            <a:prstGeom prst="rect">
              <a:avLst/>
            </a:prstGeom>
          </p:spPr>
        </p:pic>
        <p:pic>
          <p:nvPicPr>
            <p:cNvPr id="60" name="Graphic 59">
              <a:extLst>
                <a:ext uri="{FF2B5EF4-FFF2-40B4-BE49-F238E27FC236}">
                  <a16:creationId xmlns:a16="http://schemas.microsoft.com/office/drawing/2014/main" id="{87EC7147-3FE6-460A-B050-F023E1343BC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76203" y="914400"/>
              <a:ext cx="1047750" cy="771525"/>
            </a:xfrm>
            <a:prstGeom prst="rect">
              <a:avLst/>
            </a:prstGeom>
          </p:spPr>
        </p:pic>
        <p:pic>
          <p:nvPicPr>
            <p:cNvPr id="61" name="Graphic 60">
              <a:extLst>
                <a:ext uri="{FF2B5EF4-FFF2-40B4-BE49-F238E27FC236}">
                  <a16:creationId xmlns:a16="http://schemas.microsoft.com/office/drawing/2014/main" id="{D4F0D526-4447-4AC6-A9D8-6F122B09481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653902" y="914400"/>
              <a:ext cx="1047750" cy="771525"/>
            </a:xfrm>
            <a:prstGeom prst="rect">
              <a:avLst/>
            </a:prstGeom>
          </p:spPr>
        </p:pic>
        <p:pic>
          <p:nvPicPr>
            <p:cNvPr id="62" name="Graphic 61">
              <a:extLst>
                <a:ext uri="{FF2B5EF4-FFF2-40B4-BE49-F238E27FC236}">
                  <a16:creationId xmlns:a16="http://schemas.microsoft.com/office/drawing/2014/main" id="{7D92A6EC-0960-4B38-9714-9AD2FE75113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31601" y="914400"/>
              <a:ext cx="1047750" cy="771525"/>
            </a:xfrm>
            <a:prstGeom prst="rect">
              <a:avLst/>
            </a:prstGeom>
          </p:spPr>
        </p:pic>
        <p:pic>
          <p:nvPicPr>
            <p:cNvPr id="63" name="Graphic 62">
              <a:extLst>
                <a:ext uri="{FF2B5EF4-FFF2-40B4-BE49-F238E27FC236}">
                  <a16:creationId xmlns:a16="http://schemas.microsoft.com/office/drawing/2014/main" id="{9296DE43-0E6E-4B24-8C7D-FCE90C32FBD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09300" y="914400"/>
              <a:ext cx="1047750" cy="771525"/>
            </a:xfrm>
            <a:prstGeom prst="rect">
              <a:avLst/>
            </a:prstGeom>
          </p:spPr>
        </p:pic>
        <p:pic>
          <p:nvPicPr>
            <p:cNvPr id="64" name="Graphic 63">
              <a:extLst>
                <a:ext uri="{FF2B5EF4-FFF2-40B4-BE49-F238E27FC236}">
                  <a16:creationId xmlns:a16="http://schemas.microsoft.com/office/drawing/2014/main" id="{6EBFDF85-6A29-4F02-836A-DC018892C39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7000" y="914400"/>
              <a:ext cx="1047750" cy="771525"/>
            </a:xfrm>
            <a:prstGeom prst="rect">
              <a:avLst/>
            </a:prstGeom>
          </p:spPr>
        </p:pic>
      </p:grpSp>
      <p:sp>
        <p:nvSpPr>
          <p:cNvPr id="65" name="Rectangle 64">
            <a:extLst>
              <a:ext uri="{FF2B5EF4-FFF2-40B4-BE49-F238E27FC236}">
                <a16:creationId xmlns:a16="http://schemas.microsoft.com/office/drawing/2014/main" id="{D88423FB-7C8B-49E8-A38A-76B7908B4B8A}"/>
              </a:ext>
            </a:extLst>
          </p:cNvPr>
          <p:cNvSpPr/>
          <p:nvPr userDrawn="1"/>
        </p:nvSpPr>
        <p:spPr>
          <a:xfrm>
            <a:off x="2705100" y="3075057"/>
            <a:ext cx="6781800" cy="707886"/>
          </a:xfrm>
          <a:prstGeom prst="rect">
            <a:avLst/>
          </a:prstGeom>
        </p:spPr>
        <p:txBody>
          <a:bodyPr wrap="square" anchor="ctr">
            <a:spAutoFit/>
          </a:bodyPr>
          <a:lstStyle/>
          <a:p>
            <a:pPr algn="ctr"/>
            <a:r>
              <a:rPr lang="en-IN" sz="4000" b="0" dirty="0">
                <a:solidFill>
                  <a:srgbClr val="FFFFFF"/>
                </a:solidFill>
                <a:latin typeface="Arial Black" panose="020B0A04020102020204" pitchFamily="34" charset="0"/>
              </a:rPr>
              <a:t>QUESTIONS?</a:t>
            </a:r>
          </a:p>
        </p:txBody>
      </p:sp>
    </p:spTree>
    <p:extLst>
      <p:ext uri="{BB962C8B-B14F-4D97-AF65-F5344CB8AC3E}">
        <p14:creationId xmlns:p14="http://schemas.microsoft.com/office/powerpoint/2010/main" val="9674504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B31B1B"/>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0E95357-F7AE-4CFD-B4A8-9F5FF96DB63B}"/>
              </a:ext>
            </a:extLst>
          </p:cNvPr>
          <p:cNvGrpSpPr/>
          <p:nvPr userDrawn="1"/>
        </p:nvGrpSpPr>
        <p:grpSpPr>
          <a:xfrm>
            <a:off x="0" y="0"/>
            <a:ext cx="12192000" cy="771526"/>
            <a:chOff x="0" y="-1"/>
            <a:chExt cx="12192000" cy="771526"/>
          </a:xfrm>
        </p:grpSpPr>
        <p:pic>
          <p:nvPicPr>
            <p:cNvPr id="6" name="Graphic 5">
              <a:extLst>
                <a:ext uri="{FF2B5EF4-FFF2-40B4-BE49-F238E27FC236}">
                  <a16:creationId xmlns:a16="http://schemas.microsoft.com/office/drawing/2014/main" id="{CF921870-21B6-464C-AEB1-4AC65689FC5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
              <a:ext cx="1047750" cy="771525"/>
            </a:xfrm>
            <a:prstGeom prst="rect">
              <a:avLst/>
            </a:prstGeom>
          </p:spPr>
        </p:pic>
        <p:pic>
          <p:nvPicPr>
            <p:cNvPr id="7" name="Graphic 6">
              <a:extLst>
                <a:ext uri="{FF2B5EF4-FFF2-40B4-BE49-F238E27FC236}">
                  <a16:creationId xmlns:a16="http://schemas.microsoft.com/office/drawing/2014/main" id="{1951BBAC-3956-4427-9354-839B872D74F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44250" y="0"/>
              <a:ext cx="1047750" cy="771525"/>
            </a:xfrm>
            <a:prstGeom prst="rect">
              <a:avLst/>
            </a:prstGeom>
          </p:spPr>
        </p:pic>
        <p:pic>
          <p:nvPicPr>
            <p:cNvPr id="8" name="Graphic 7">
              <a:extLst>
                <a:ext uri="{FF2B5EF4-FFF2-40B4-BE49-F238E27FC236}">
                  <a16:creationId xmlns:a16="http://schemas.microsoft.com/office/drawing/2014/main" id="{EF547FAA-F2CF-4114-BCCF-2A543B47ACE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61803" y="-1"/>
              <a:ext cx="1047750" cy="771525"/>
            </a:xfrm>
            <a:prstGeom prst="rect">
              <a:avLst/>
            </a:prstGeom>
          </p:spPr>
        </p:pic>
        <p:pic>
          <p:nvPicPr>
            <p:cNvPr id="9" name="Graphic 8">
              <a:extLst>
                <a:ext uri="{FF2B5EF4-FFF2-40B4-BE49-F238E27FC236}">
                  <a16:creationId xmlns:a16="http://schemas.microsoft.com/office/drawing/2014/main" id="{41E847C6-4B2E-4075-B049-EF79D39CD5B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08092" y="-1"/>
              <a:ext cx="1047750" cy="771525"/>
            </a:xfrm>
            <a:prstGeom prst="rect">
              <a:avLst/>
            </a:prstGeom>
          </p:spPr>
        </p:pic>
        <p:pic>
          <p:nvPicPr>
            <p:cNvPr id="10" name="Graphic 9">
              <a:extLst>
                <a:ext uri="{FF2B5EF4-FFF2-40B4-BE49-F238E27FC236}">
                  <a16:creationId xmlns:a16="http://schemas.microsoft.com/office/drawing/2014/main" id="{1092E195-4C50-4965-A519-65EE0987469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79881" y="-1"/>
              <a:ext cx="1047750" cy="771525"/>
            </a:xfrm>
            <a:prstGeom prst="rect">
              <a:avLst/>
            </a:prstGeom>
          </p:spPr>
        </p:pic>
        <p:pic>
          <p:nvPicPr>
            <p:cNvPr id="11" name="Graphic 10">
              <a:extLst>
                <a:ext uri="{FF2B5EF4-FFF2-40B4-BE49-F238E27FC236}">
                  <a16:creationId xmlns:a16="http://schemas.microsoft.com/office/drawing/2014/main" id="{97AC2644-F23E-4B7D-A7DB-1186F42FCC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16184" y="-1"/>
              <a:ext cx="1047750" cy="771525"/>
            </a:xfrm>
            <a:prstGeom prst="rect">
              <a:avLst/>
            </a:prstGeom>
          </p:spPr>
        </p:pic>
        <p:pic>
          <p:nvPicPr>
            <p:cNvPr id="12" name="Graphic 11">
              <a:extLst>
                <a:ext uri="{FF2B5EF4-FFF2-40B4-BE49-F238E27FC236}">
                  <a16:creationId xmlns:a16="http://schemas.microsoft.com/office/drawing/2014/main" id="{6FCE9240-2ADF-40A3-8043-2A671FE80D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398342" y="-1"/>
              <a:ext cx="1047750" cy="771525"/>
            </a:xfrm>
            <a:prstGeom prst="rect">
              <a:avLst/>
            </a:prstGeom>
          </p:spPr>
        </p:pic>
      </p:grpSp>
      <p:grpSp>
        <p:nvGrpSpPr>
          <p:cNvPr id="13" name="Group 12">
            <a:extLst>
              <a:ext uri="{FF2B5EF4-FFF2-40B4-BE49-F238E27FC236}">
                <a16:creationId xmlns:a16="http://schemas.microsoft.com/office/drawing/2014/main" id="{3C6E6641-1CA1-4374-B0CA-D9328764F696}"/>
              </a:ext>
            </a:extLst>
          </p:cNvPr>
          <p:cNvGrpSpPr/>
          <p:nvPr userDrawn="1"/>
        </p:nvGrpSpPr>
        <p:grpSpPr>
          <a:xfrm>
            <a:off x="880832" y="869496"/>
            <a:ext cx="10430336" cy="771525"/>
            <a:chOff x="904414" y="914400"/>
            <a:chExt cx="10430336" cy="771525"/>
          </a:xfrm>
        </p:grpSpPr>
        <p:pic>
          <p:nvPicPr>
            <p:cNvPr id="14" name="Graphic 13">
              <a:extLst>
                <a:ext uri="{FF2B5EF4-FFF2-40B4-BE49-F238E27FC236}">
                  <a16:creationId xmlns:a16="http://schemas.microsoft.com/office/drawing/2014/main" id="{2E99CF5E-5187-4BDD-8B94-E0E48946EEB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4414" y="914400"/>
              <a:ext cx="1047750" cy="771525"/>
            </a:xfrm>
            <a:prstGeom prst="rect">
              <a:avLst/>
            </a:prstGeom>
          </p:spPr>
        </p:pic>
        <p:pic>
          <p:nvPicPr>
            <p:cNvPr id="15" name="Graphic 14">
              <a:extLst>
                <a:ext uri="{FF2B5EF4-FFF2-40B4-BE49-F238E27FC236}">
                  <a16:creationId xmlns:a16="http://schemas.microsoft.com/office/drawing/2014/main" id="{3319BB02-97FB-4CB7-89B8-5E970C69DE1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76203" y="914400"/>
              <a:ext cx="1047750" cy="771525"/>
            </a:xfrm>
            <a:prstGeom prst="rect">
              <a:avLst/>
            </a:prstGeom>
          </p:spPr>
        </p:pic>
        <p:pic>
          <p:nvPicPr>
            <p:cNvPr id="16" name="Graphic 15">
              <a:extLst>
                <a:ext uri="{FF2B5EF4-FFF2-40B4-BE49-F238E27FC236}">
                  <a16:creationId xmlns:a16="http://schemas.microsoft.com/office/drawing/2014/main" id="{E78919B9-EF4F-4BFB-9F6B-A962DBB872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653902" y="914400"/>
              <a:ext cx="1047750" cy="771525"/>
            </a:xfrm>
            <a:prstGeom prst="rect">
              <a:avLst/>
            </a:prstGeom>
          </p:spPr>
        </p:pic>
        <p:pic>
          <p:nvPicPr>
            <p:cNvPr id="17" name="Graphic 16">
              <a:extLst>
                <a:ext uri="{FF2B5EF4-FFF2-40B4-BE49-F238E27FC236}">
                  <a16:creationId xmlns:a16="http://schemas.microsoft.com/office/drawing/2014/main" id="{40982ECD-A3EF-4CBA-BC4E-6F2A5DDA39A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31601" y="914400"/>
              <a:ext cx="1047750" cy="771525"/>
            </a:xfrm>
            <a:prstGeom prst="rect">
              <a:avLst/>
            </a:prstGeom>
          </p:spPr>
        </p:pic>
        <p:pic>
          <p:nvPicPr>
            <p:cNvPr id="18" name="Graphic 17">
              <a:extLst>
                <a:ext uri="{FF2B5EF4-FFF2-40B4-BE49-F238E27FC236}">
                  <a16:creationId xmlns:a16="http://schemas.microsoft.com/office/drawing/2014/main" id="{14AEEB94-634B-49F1-A897-4EF98664ECE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09300" y="914400"/>
              <a:ext cx="1047750" cy="771525"/>
            </a:xfrm>
            <a:prstGeom prst="rect">
              <a:avLst/>
            </a:prstGeom>
          </p:spPr>
        </p:pic>
        <p:pic>
          <p:nvPicPr>
            <p:cNvPr id="19" name="Graphic 18">
              <a:extLst>
                <a:ext uri="{FF2B5EF4-FFF2-40B4-BE49-F238E27FC236}">
                  <a16:creationId xmlns:a16="http://schemas.microsoft.com/office/drawing/2014/main" id="{2EDF4189-D895-485F-B821-EB027FF2CD2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7000" y="914400"/>
              <a:ext cx="1047750" cy="771525"/>
            </a:xfrm>
            <a:prstGeom prst="rect">
              <a:avLst/>
            </a:prstGeom>
          </p:spPr>
        </p:pic>
      </p:grpSp>
      <p:grpSp>
        <p:nvGrpSpPr>
          <p:cNvPr id="20" name="Group 19">
            <a:extLst>
              <a:ext uri="{FF2B5EF4-FFF2-40B4-BE49-F238E27FC236}">
                <a16:creationId xmlns:a16="http://schemas.microsoft.com/office/drawing/2014/main" id="{3EB75C17-C165-4D4E-9395-96E78865AE09}"/>
              </a:ext>
            </a:extLst>
          </p:cNvPr>
          <p:cNvGrpSpPr/>
          <p:nvPr userDrawn="1"/>
        </p:nvGrpSpPr>
        <p:grpSpPr>
          <a:xfrm>
            <a:off x="0" y="1738992"/>
            <a:ext cx="12192000" cy="771526"/>
            <a:chOff x="0" y="-1"/>
            <a:chExt cx="12192000" cy="771526"/>
          </a:xfrm>
        </p:grpSpPr>
        <p:pic>
          <p:nvPicPr>
            <p:cNvPr id="21" name="Graphic 20">
              <a:extLst>
                <a:ext uri="{FF2B5EF4-FFF2-40B4-BE49-F238E27FC236}">
                  <a16:creationId xmlns:a16="http://schemas.microsoft.com/office/drawing/2014/main" id="{24635782-C713-464E-B6BC-7EBD5FAE69D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
              <a:ext cx="1047750" cy="771525"/>
            </a:xfrm>
            <a:prstGeom prst="rect">
              <a:avLst/>
            </a:prstGeom>
          </p:spPr>
        </p:pic>
        <p:pic>
          <p:nvPicPr>
            <p:cNvPr id="22" name="Graphic 21">
              <a:extLst>
                <a:ext uri="{FF2B5EF4-FFF2-40B4-BE49-F238E27FC236}">
                  <a16:creationId xmlns:a16="http://schemas.microsoft.com/office/drawing/2014/main" id="{D4FDAD5B-51CF-40BF-B4ED-29DD09121F7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44250" y="0"/>
              <a:ext cx="1047750" cy="771525"/>
            </a:xfrm>
            <a:prstGeom prst="rect">
              <a:avLst/>
            </a:prstGeom>
          </p:spPr>
        </p:pic>
        <p:pic>
          <p:nvPicPr>
            <p:cNvPr id="23" name="Graphic 22">
              <a:extLst>
                <a:ext uri="{FF2B5EF4-FFF2-40B4-BE49-F238E27FC236}">
                  <a16:creationId xmlns:a16="http://schemas.microsoft.com/office/drawing/2014/main" id="{D3AF7A8B-9BDF-430B-B0C0-846047389A4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61803" y="-1"/>
              <a:ext cx="1047750" cy="771525"/>
            </a:xfrm>
            <a:prstGeom prst="rect">
              <a:avLst/>
            </a:prstGeom>
          </p:spPr>
        </p:pic>
        <p:pic>
          <p:nvPicPr>
            <p:cNvPr id="24" name="Graphic 23">
              <a:extLst>
                <a:ext uri="{FF2B5EF4-FFF2-40B4-BE49-F238E27FC236}">
                  <a16:creationId xmlns:a16="http://schemas.microsoft.com/office/drawing/2014/main" id="{65A2B8FC-9797-4B80-887A-79E36BD34B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08092" y="-1"/>
              <a:ext cx="1047750" cy="771525"/>
            </a:xfrm>
            <a:prstGeom prst="rect">
              <a:avLst/>
            </a:prstGeom>
          </p:spPr>
        </p:pic>
        <p:pic>
          <p:nvPicPr>
            <p:cNvPr id="25" name="Graphic 24">
              <a:extLst>
                <a:ext uri="{FF2B5EF4-FFF2-40B4-BE49-F238E27FC236}">
                  <a16:creationId xmlns:a16="http://schemas.microsoft.com/office/drawing/2014/main" id="{4F12C644-0301-4CCF-B248-F5DAECF8E28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79881" y="-1"/>
              <a:ext cx="1047750" cy="771525"/>
            </a:xfrm>
            <a:prstGeom prst="rect">
              <a:avLst/>
            </a:prstGeom>
          </p:spPr>
        </p:pic>
        <p:pic>
          <p:nvPicPr>
            <p:cNvPr id="26" name="Graphic 25">
              <a:extLst>
                <a:ext uri="{FF2B5EF4-FFF2-40B4-BE49-F238E27FC236}">
                  <a16:creationId xmlns:a16="http://schemas.microsoft.com/office/drawing/2014/main" id="{01053AB9-930C-4F34-A6DE-B22B0920201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16184" y="-1"/>
              <a:ext cx="1047750" cy="771525"/>
            </a:xfrm>
            <a:prstGeom prst="rect">
              <a:avLst/>
            </a:prstGeom>
          </p:spPr>
        </p:pic>
        <p:pic>
          <p:nvPicPr>
            <p:cNvPr id="27" name="Graphic 26">
              <a:extLst>
                <a:ext uri="{FF2B5EF4-FFF2-40B4-BE49-F238E27FC236}">
                  <a16:creationId xmlns:a16="http://schemas.microsoft.com/office/drawing/2014/main" id="{6C204F45-D5E5-40CE-9540-AA85D35BC41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398342" y="-1"/>
              <a:ext cx="1047750" cy="771525"/>
            </a:xfrm>
            <a:prstGeom prst="rect">
              <a:avLst/>
            </a:prstGeom>
          </p:spPr>
        </p:pic>
      </p:grpSp>
      <p:grpSp>
        <p:nvGrpSpPr>
          <p:cNvPr id="28" name="Group 27">
            <a:extLst>
              <a:ext uri="{FF2B5EF4-FFF2-40B4-BE49-F238E27FC236}">
                <a16:creationId xmlns:a16="http://schemas.microsoft.com/office/drawing/2014/main" id="{D683E7AE-3D7F-44C4-AB2D-A92CE137B72A}"/>
              </a:ext>
            </a:extLst>
          </p:cNvPr>
          <p:cNvGrpSpPr/>
          <p:nvPr userDrawn="1"/>
        </p:nvGrpSpPr>
        <p:grpSpPr>
          <a:xfrm>
            <a:off x="880832" y="2608489"/>
            <a:ext cx="10430336" cy="771525"/>
            <a:chOff x="904414" y="914400"/>
            <a:chExt cx="10430336" cy="771525"/>
          </a:xfrm>
        </p:grpSpPr>
        <p:pic>
          <p:nvPicPr>
            <p:cNvPr id="29" name="Graphic 28">
              <a:extLst>
                <a:ext uri="{FF2B5EF4-FFF2-40B4-BE49-F238E27FC236}">
                  <a16:creationId xmlns:a16="http://schemas.microsoft.com/office/drawing/2014/main" id="{DFAF3A5A-B9CF-4011-AA95-24229B6B84E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4414" y="914400"/>
              <a:ext cx="1047750" cy="771525"/>
            </a:xfrm>
            <a:prstGeom prst="rect">
              <a:avLst/>
            </a:prstGeom>
          </p:spPr>
        </p:pic>
        <p:pic>
          <p:nvPicPr>
            <p:cNvPr id="30" name="Graphic 29">
              <a:extLst>
                <a:ext uri="{FF2B5EF4-FFF2-40B4-BE49-F238E27FC236}">
                  <a16:creationId xmlns:a16="http://schemas.microsoft.com/office/drawing/2014/main" id="{8810639A-60A4-421B-B505-62BB78FCED2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76203" y="914400"/>
              <a:ext cx="1047750" cy="771525"/>
            </a:xfrm>
            <a:prstGeom prst="rect">
              <a:avLst/>
            </a:prstGeom>
          </p:spPr>
        </p:pic>
        <p:pic>
          <p:nvPicPr>
            <p:cNvPr id="31" name="Graphic 30">
              <a:extLst>
                <a:ext uri="{FF2B5EF4-FFF2-40B4-BE49-F238E27FC236}">
                  <a16:creationId xmlns:a16="http://schemas.microsoft.com/office/drawing/2014/main" id="{48D80C24-88B7-40BF-8FF0-4146C7CECC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653902" y="914400"/>
              <a:ext cx="1047750" cy="771525"/>
            </a:xfrm>
            <a:prstGeom prst="rect">
              <a:avLst/>
            </a:prstGeom>
          </p:spPr>
        </p:pic>
        <p:pic>
          <p:nvPicPr>
            <p:cNvPr id="32" name="Graphic 31">
              <a:extLst>
                <a:ext uri="{FF2B5EF4-FFF2-40B4-BE49-F238E27FC236}">
                  <a16:creationId xmlns:a16="http://schemas.microsoft.com/office/drawing/2014/main" id="{363D4D6C-2F2D-4817-88FC-1D326A6F87E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31601" y="914400"/>
              <a:ext cx="1047750" cy="771525"/>
            </a:xfrm>
            <a:prstGeom prst="rect">
              <a:avLst/>
            </a:prstGeom>
          </p:spPr>
        </p:pic>
        <p:pic>
          <p:nvPicPr>
            <p:cNvPr id="33" name="Graphic 32">
              <a:extLst>
                <a:ext uri="{FF2B5EF4-FFF2-40B4-BE49-F238E27FC236}">
                  <a16:creationId xmlns:a16="http://schemas.microsoft.com/office/drawing/2014/main" id="{04B20201-7A05-4CE3-ADD0-F794F3B7225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09300" y="914400"/>
              <a:ext cx="1047750" cy="771525"/>
            </a:xfrm>
            <a:prstGeom prst="rect">
              <a:avLst/>
            </a:prstGeom>
          </p:spPr>
        </p:pic>
        <p:pic>
          <p:nvPicPr>
            <p:cNvPr id="34" name="Graphic 33">
              <a:extLst>
                <a:ext uri="{FF2B5EF4-FFF2-40B4-BE49-F238E27FC236}">
                  <a16:creationId xmlns:a16="http://schemas.microsoft.com/office/drawing/2014/main" id="{B494178C-F6B7-4C40-9AC9-4B4044D4081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7000" y="914400"/>
              <a:ext cx="1047750" cy="771525"/>
            </a:xfrm>
            <a:prstGeom prst="rect">
              <a:avLst/>
            </a:prstGeom>
          </p:spPr>
        </p:pic>
      </p:grpSp>
      <p:grpSp>
        <p:nvGrpSpPr>
          <p:cNvPr id="35" name="Group 34">
            <a:extLst>
              <a:ext uri="{FF2B5EF4-FFF2-40B4-BE49-F238E27FC236}">
                <a16:creationId xmlns:a16="http://schemas.microsoft.com/office/drawing/2014/main" id="{14B0CCCF-E8B1-40E8-B780-F8B1D2D46530}"/>
              </a:ext>
            </a:extLst>
          </p:cNvPr>
          <p:cNvGrpSpPr/>
          <p:nvPr userDrawn="1"/>
        </p:nvGrpSpPr>
        <p:grpSpPr>
          <a:xfrm>
            <a:off x="0" y="3477985"/>
            <a:ext cx="12192000" cy="771526"/>
            <a:chOff x="0" y="-1"/>
            <a:chExt cx="12192000" cy="771526"/>
          </a:xfrm>
        </p:grpSpPr>
        <p:pic>
          <p:nvPicPr>
            <p:cNvPr id="36" name="Graphic 35">
              <a:extLst>
                <a:ext uri="{FF2B5EF4-FFF2-40B4-BE49-F238E27FC236}">
                  <a16:creationId xmlns:a16="http://schemas.microsoft.com/office/drawing/2014/main" id="{A9B79F2D-3DB1-45D1-84F3-D19C44AABCD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
              <a:ext cx="1047750" cy="771525"/>
            </a:xfrm>
            <a:prstGeom prst="rect">
              <a:avLst/>
            </a:prstGeom>
          </p:spPr>
        </p:pic>
        <p:pic>
          <p:nvPicPr>
            <p:cNvPr id="37" name="Graphic 36">
              <a:extLst>
                <a:ext uri="{FF2B5EF4-FFF2-40B4-BE49-F238E27FC236}">
                  <a16:creationId xmlns:a16="http://schemas.microsoft.com/office/drawing/2014/main" id="{67F8A429-60D4-47F1-8241-6CCB9D7C364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44250" y="0"/>
              <a:ext cx="1047750" cy="771525"/>
            </a:xfrm>
            <a:prstGeom prst="rect">
              <a:avLst/>
            </a:prstGeom>
          </p:spPr>
        </p:pic>
        <p:pic>
          <p:nvPicPr>
            <p:cNvPr id="38" name="Graphic 37">
              <a:extLst>
                <a:ext uri="{FF2B5EF4-FFF2-40B4-BE49-F238E27FC236}">
                  <a16:creationId xmlns:a16="http://schemas.microsoft.com/office/drawing/2014/main" id="{A13A2862-2DD6-4695-A2C6-CA179DD85BA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61803" y="-1"/>
              <a:ext cx="1047750" cy="771525"/>
            </a:xfrm>
            <a:prstGeom prst="rect">
              <a:avLst/>
            </a:prstGeom>
          </p:spPr>
        </p:pic>
        <p:pic>
          <p:nvPicPr>
            <p:cNvPr id="39" name="Graphic 38">
              <a:extLst>
                <a:ext uri="{FF2B5EF4-FFF2-40B4-BE49-F238E27FC236}">
                  <a16:creationId xmlns:a16="http://schemas.microsoft.com/office/drawing/2014/main" id="{A6E905C0-3C5F-4E3B-A6A0-D7F06D2956E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08092" y="-1"/>
              <a:ext cx="1047750" cy="771525"/>
            </a:xfrm>
            <a:prstGeom prst="rect">
              <a:avLst/>
            </a:prstGeom>
          </p:spPr>
        </p:pic>
        <p:pic>
          <p:nvPicPr>
            <p:cNvPr id="40" name="Graphic 39">
              <a:extLst>
                <a:ext uri="{FF2B5EF4-FFF2-40B4-BE49-F238E27FC236}">
                  <a16:creationId xmlns:a16="http://schemas.microsoft.com/office/drawing/2014/main" id="{58B85616-6675-41C0-B920-7BEF33F37FE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79881" y="-1"/>
              <a:ext cx="1047750" cy="771525"/>
            </a:xfrm>
            <a:prstGeom prst="rect">
              <a:avLst/>
            </a:prstGeom>
          </p:spPr>
        </p:pic>
        <p:pic>
          <p:nvPicPr>
            <p:cNvPr id="41" name="Graphic 40">
              <a:extLst>
                <a:ext uri="{FF2B5EF4-FFF2-40B4-BE49-F238E27FC236}">
                  <a16:creationId xmlns:a16="http://schemas.microsoft.com/office/drawing/2014/main" id="{13389911-19F1-4222-A873-9D753134F92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16184" y="-1"/>
              <a:ext cx="1047750" cy="771525"/>
            </a:xfrm>
            <a:prstGeom prst="rect">
              <a:avLst/>
            </a:prstGeom>
          </p:spPr>
        </p:pic>
        <p:pic>
          <p:nvPicPr>
            <p:cNvPr id="42" name="Graphic 41">
              <a:extLst>
                <a:ext uri="{FF2B5EF4-FFF2-40B4-BE49-F238E27FC236}">
                  <a16:creationId xmlns:a16="http://schemas.microsoft.com/office/drawing/2014/main" id="{77AC1DA7-2F68-450C-8CBE-4D811FB1437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398342" y="-1"/>
              <a:ext cx="1047750" cy="771525"/>
            </a:xfrm>
            <a:prstGeom prst="rect">
              <a:avLst/>
            </a:prstGeom>
          </p:spPr>
        </p:pic>
      </p:grpSp>
      <p:grpSp>
        <p:nvGrpSpPr>
          <p:cNvPr id="43" name="Group 42">
            <a:extLst>
              <a:ext uri="{FF2B5EF4-FFF2-40B4-BE49-F238E27FC236}">
                <a16:creationId xmlns:a16="http://schemas.microsoft.com/office/drawing/2014/main" id="{59106290-683C-4140-B96D-CACECF687E40}"/>
              </a:ext>
            </a:extLst>
          </p:cNvPr>
          <p:cNvGrpSpPr/>
          <p:nvPr userDrawn="1"/>
        </p:nvGrpSpPr>
        <p:grpSpPr>
          <a:xfrm>
            <a:off x="880832" y="4347482"/>
            <a:ext cx="10430336" cy="771525"/>
            <a:chOff x="904414" y="914400"/>
            <a:chExt cx="10430336" cy="771525"/>
          </a:xfrm>
        </p:grpSpPr>
        <p:pic>
          <p:nvPicPr>
            <p:cNvPr id="44" name="Graphic 43">
              <a:extLst>
                <a:ext uri="{FF2B5EF4-FFF2-40B4-BE49-F238E27FC236}">
                  <a16:creationId xmlns:a16="http://schemas.microsoft.com/office/drawing/2014/main" id="{E58E7C5C-F606-4DF4-AE67-96C1BA8702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4414" y="914400"/>
              <a:ext cx="1047750" cy="771525"/>
            </a:xfrm>
            <a:prstGeom prst="rect">
              <a:avLst/>
            </a:prstGeom>
          </p:spPr>
        </p:pic>
        <p:pic>
          <p:nvPicPr>
            <p:cNvPr id="45" name="Graphic 44">
              <a:extLst>
                <a:ext uri="{FF2B5EF4-FFF2-40B4-BE49-F238E27FC236}">
                  <a16:creationId xmlns:a16="http://schemas.microsoft.com/office/drawing/2014/main" id="{42222521-B3A1-4F3A-98BB-405CA7B27E9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76203" y="914400"/>
              <a:ext cx="1047750" cy="771525"/>
            </a:xfrm>
            <a:prstGeom prst="rect">
              <a:avLst/>
            </a:prstGeom>
          </p:spPr>
        </p:pic>
        <p:pic>
          <p:nvPicPr>
            <p:cNvPr id="46" name="Graphic 45">
              <a:extLst>
                <a:ext uri="{FF2B5EF4-FFF2-40B4-BE49-F238E27FC236}">
                  <a16:creationId xmlns:a16="http://schemas.microsoft.com/office/drawing/2014/main" id="{3A481329-1759-43D1-89B9-4CEF986B613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653902" y="914400"/>
              <a:ext cx="1047750" cy="771525"/>
            </a:xfrm>
            <a:prstGeom prst="rect">
              <a:avLst/>
            </a:prstGeom>
          </p:spPr>
        </p:pic>
        <p:pic>
          <p:nvPicPr>
            <p:cNvPr id="47" name="Graphic 46">
              <a:extLst>
                <a:ext uri="{FF2B5EF4-FFF2-40B4-BE49-F238E27FC236}">
                  <a16:creationId xmlns:a16="http://schemas.microsoft.com/office/drawing/2014/main" id="{E62E8899-F2F3-4C11-B17F-C4BFD24F00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31601" y="914400"/>
              <a:ext cx="1047750" cy="771525"/>
            </a:xfrm>
            <a:prstGeom prst="rect">
              <a:avLst/>
            </a:prstGeom>
          </p:spPr>
        </p:pic>
        <p:pic>
          <p:nvPicPr>
            <p:cNvPr id="48" name="Graphic 47">
              <a:extLst>
                <a:ext uri="{FF2B5EF4-FFF2-40B4-BE49-F238E27FC236}">
                  <a16:creationId xmlns:a16="http://schemas.microsoft.com/office/drawing/2014/main" id="{6BAB1248-B7DD-4A1F-970D-B5A86ABFFBD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09300" y="914400"/>
              <a:ext cx="1047750" cy="771525"/>
            </a:xfrm>
            <a:prstGeom prst="rect">
              <a:avLst/>
            </a:prstGeom>
          </p:spPr>
        </p:pic>
        <p:pic>
          <p:nvPicPr>
            <p:cNvPr id="49" name="Graphic 48">
              <a:extLst>
                <a:ext uri="{FF2B5EF4-FFF2-40B4-BE49-F238E27FC236}">
                  <a16:creationId xmlns:a16="http://schemas.microsoft.com/office/drawing/2014/main" id="{238B3CE1-6652-486F-9243-FBAE8DB784E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7000" y="914400"/>
              <a:ext cx="1047750" cy="771525"/>
            </a:xfrm>
            <a:prstGeom prst="rect">
              <a:avLst/>
            </a:prstGeom>
          </p:spPr>
        </p:pic>
      </p:grpSp>
      <p:grpSp>
        <p:nvGrpSpPr>
          <p:cNvPr id="50" name="Group 49">
            <a:extLst>
              <a:ext uri="{FF2B5EF4-FFF2-40B4-BE49-F238E27FC236}">
                <a16:creationId xmlns:a16="http://schemas.microsoft.com/office/drawing/2014/main" id="{95115321-D212-427F-8DB4-85A4B1F19C7E}"/>
              </a:ext>
            </a:extLst>
          </p:cNvPr>
          <p:cNvGrpSpPr/>
          <p:nvPr userDrawn="1"/>
        </p:nvGrpSpPr>
        <p:grpSpPr>
          <a:xfrm>
            <a:off x="0" y="5216978"/>
            <a:ext cx="12192000" cy="771526"/>
            <a:chOff x="0" y="-1"/>
            <a:chExt cx="12192000" cy="771526"/>
          </a:xfrm>
        </p:grpSpPr>
        <p:pic>
          <p:nvPicPr>
            <p:cNvPr id="51" name="Graphic 50">
              <a:extLst>
                <a:ext uri="{FF2B5EF4-FFF2-40B4-BE49-F238E27FC236}">
                  <a16:creationId xmlns:a16="http://schemas.microsoft.com/office/drawing/2014/main" id="{C7E9BD7B-C5F7-449E-9EDD-B0864C461FF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
              <a:ext cx="1047750" cy="771525"/>
            </a:xfrm>
            <a:prstGeom prst="rect">
              <a:avLst/>
            </a:prstGeom>
          </p:spPr>
        </p:pic>
        <p:pic>
          <p:nvPicPr>
            <p:cNvPr id="52" name="Graphic 51">
              <a:extLst>
                <a:ext uri="{FF2B5EF4-FFF2-40B4-BE49-F238E27FC236}">
                  <a16:creationId xmlns:a16="http://schemas.microsoft.com/office/drawing/2014/main" id="{FF691971-D90A-4914-B4A3-5D53D70D6A0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44250" y="0"/>
              <a:ext cx="1047750" cy="771525"/>
            </a:xfrm>
            <a:prstGeom prst="rect">
              <a:avLst/>
            </a:prstGeom>
          </p:spPr>
        </p:pic>
        <p:pic>
          <p:nvPicPr>
            <p:cNvPr id="53" name="Graphic 52">
              <a:extLst>
                <a:ext uri="{FF2B5EF4-FFF2-40B4-BE49-F238E27FC236}">
                  <a16:creationId xmlns:a16="http://schemas.microsoft.com/office/drawing/2014/main" id="{04B58898-F196-4D43-BDDE-BB702E2ADA8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61803" y="-1"/>
              <a:ext cx="1047750" cy="771525"/>
            </a:xfrm>
            <a:prstGeom prst="rect">
              <a:avLst/>
            </a:prstGeom>
          </p:spPr>
        </p:pic>
        <p:pic>
          <p:nvPicPr>
            <p:cNvPr id="54" name="Graphic 53">
              <a:extLst>
                <a:ext uri="{FF2B5EF4-FFF2-40B4-BE49-F238E27FC236}">
                  <a16:creationId xmlns:a16="http://schemas.microsoft.com/office/drawing/2014/main" id="{6FCEB7C1-1380-4E32-B582-8D92BBACBBD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08092" y="-1"/>
              <a:ext cx="1047750" cy="771525"/>
            </a:xfrm>
            <a:prstGeom prst="rect">
              <a:avLst/>
            </a:prstGeom>
          </p:spPr>
        </p:pic>
        <p:pic>
          <p:nvPicPr>
            <p:cNvPr id="55" name="Graphic 54">
              <a:extLst>
                <a:ext uri="{FF2B5EF4-FFF2-40B4-BE49-F238E27FC236}">
                  <a16:creationId xmlns:a16="http://schemas.microsoft.com/office/drawing/2014/main" id="{5DB670E1-35F9-49E7-8408-6A93250BAC2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579881" y="-1"/>
              <a:ext cx="1047750" cy="771525"/>
            </a:xfrm>
            <a:prstGeom prst="rect">
              <a:avLst/>
            </a:prstGeom>
          </p:spPr>
        </p:pic>
        <p:pic>
          <p:nvPicPr>
            <p:cNvPr id="56" name="Graphic 55">
              <a:extLst>
                <a:ext uri="{FF2B5EF4-FFF2-40B4-BE49-F238E27FC236}">
                  <a16:creationId xmlns:a16="http://schemas.microsoft.com/office/drawing/2014/main" id="{8F1CFABE-203B-462A-B617-8DD8A0E6ADD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416184" y="-1"/>
              <a:ext cx="1047750" cy="771525"/>
            </a:xfrm>
            <a:prstGeom prst="rect">
              <a:avLst/>
            </a:prstGeom>
          </p:spPr>
        </p:pic>
        <p:pic>
          <p:nvPicPr>
            <p:cNvPr id="57" name="Graphic 56">
              <a:extLst>
                <a:ext uri="{FF2B5EF4-FFF2-40B4-BE49-F238E27FC236}">
                  <a16:creationId xmlns:a16="http://schemas.microsoft.com/office/drawing/2014/main" id="{6968EE71-F040-4546-A9CB-C71BFEE195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398342" y="-1"/>
              <a:ext cx="1047750" cy="771525"/>
            </a:xfrm>
            <a:prstGeom prst="rect">
              <a:avLst/>
            </a:prstGeom>
          </p:spPr>
        </p:pic>
      </p:grpSp>
      <p:grpSp>
        <p:nvGrpSpPr>
          <p:cNvPr id="58" name="Group 57">
            <a:extLst>
              <a:ext uri="{FF2B5EF4-FFF2-40B4-BE49-F238E27FC236}">
                <a16:creationId xmlns:a16="http://schemas.microsoft.com/office/drawing/2014/main" id="{4A7E7F4E-69F1-4394-8BD7-418B28DD68C5}"/>
              </a:ext>
            </a:extLst>
          </p:cNvPr>
          <p:cNvGrpSpPr/>
          <p:nvPr userDrawn="1"/>
        </p:nvGrpSpPr>
        <p:grpSpPr>
          <a:xfrm>
            <a:off x="880832" y="6086475"/>
            <a:ext cx="10430336" cy="771525"/>
            <a:chOff x="904414" y="914400"/>
            <a:chExt cx="10430336" cy="771525"/>
          </a:xfrm>
        </p:grpSpPr>
        <p:pic>
          <p:nvPicPr>
            <p:cNvPr id="59" name="Graphic 58">
              <a:extLst>
                <a:ext uri="{FF2B5EF4-FFF2-40B4-BE49-F238E27FC236}">
                  <a16:creationId xmlns:a16="http://schemas.microsoft.com/office/drawing/2014/main" id="{D13519FE-A662-4FC6-9C32-9868404F7B4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4414" y="914400"/>
              <a:ext cx="1047750" cy="771525"/>
            </a:xfrm>
            <a:prstGeom prst="rect">
              <a:avLst/>
            </a:prstGeom>
          </p:spPr>
        </p:pic>
        <p:pic>
          <p:nvPicPr>
            <p:cNvPr id="60" name="Graphic 59">
              <a:extLst>
                <a:ext uri="{FF2B5EF4-FFF2-40B4-BE49-F238E27FC236}">
                  <a16:creationId xmlns:a16="http://schemas.microsoft.com/office/drawing/2014/main" id="{A42E8E39-1C3E-4E83-9CA2-6FFCA2BCE33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776203" y="914400"/>
              <a:ext cx="1047750" cy="771525"/>
            </a:xfrm>
            <a:prstGeom prst="rect">
              <a:avLst/>
            </a:prstGeom>
          </p:spPr>
        </p:pic>
        <p:pic>
          <p:nvPicPr>
            <p:cNvPr id="61" name="Graphic 60">
              <a:extLst>
                <a:ext uri="{FF2B5EF4-FFF2-40B4-BE49-F238E27FC236}">
                  <a16:creationId xmlns:a16="http://schemas.microsoft.com/office/drawing/2014/main" id="{EC4CE175-886C-4AD3-BF3C-C43801FFEDA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653902" y="914400"/>
              <a:ext cx="1047750" cy="771525"/>
            </a:xfrm>
            <a:prstGeom prst="rect">
              <a:avLst/>
            </a:prstGeom>
          </p:spPr>
        </p:pic>
        <p:pic>
          <p:nvPicPr>
            <p:cNvPr id="62" name="Graphic 61">
              <a:extLst>
                <a:ext uri="{FF2B5EF4-FFF2-40B4-BE49-F238E27FC236}">
                  <a16:creationId xmlns:a16="http://schemas.microsoft.com/office/drawing/2014/main" id="{8A1223A6-49D6-4994-A6D9-7EE886E200A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31601" y="914400"/>
              <a:ext cx="1047750" cy="771525"/>
            </a:xfrm>
            <a:prstGeom prst="rect">
              <a:avLst/>
            </a:prstGeom>
          </p:spPr>
        </p:pic>
        <p:pic>
          <p:nvPicPr>
            <p:cNvPr id="63" name="Graphic 62">
              <a:extLst>
                <a:ext uri="{FF2B5EF4-FFF2-40B4-BE49-F238E27FC236}">
                  <a16:creationId xmlns:a16="http://schemas.microsoft.com/office/drawing/2014/main" id="{1BE00F4D-2F2D-4322-AAF3-777EE518F00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8409300" y="914400"/>
              <a:ext cx="1047750" cy="771525"/>
            </a:xfrm>
            <a:prstGeom prst="rect">
              <a:avLst/>
            </a:prstGeom>
          </p:spPr>
        </p:pic>
        <p:pic>
          <p:nvPicPr>
            <p:cNvPr id="64" name="Graphic 63">
              <a:extLst>
                <a:ext uri="{FF2B5EF4-FFF2-40B4-BE49-F238E27FC236}">
                  <a16:creationId xmlns:a16="http://schemas.microsoft.com/office/drawing/2014/main" id="{7EC951D9-B88A-4CA2-A196-832087436BC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87000" y="914400"/>
              <a:ext cx="1047750" cy="771525"/>
            </a:xfrm>
            <a:prstGeom prst="rect">
              <a:avLst/>
            </a:prstGeom>
          </p:spPr>
        </p:pic>
      </p:grpSp>
      <p:sp>
        <p:nvSpPr>
          <p:cNvPr id="65" name="Rectangle 64">
            <a:extLst>
              <a:ext uri="{FF2B5EF4-FFF2-40B4-BE49-F238E27FC236}">
                <a16:creationId xmlns:a16="http://schemas.microsoft.com/office/drawing/2014/main" id="{5428BC26-ED78-4D11-9D06-F4E8F02FCF37}"/>
              </a:ext>
            </a:extLst>
          </p:cNvPr>
          <p:cNvSpPr/>
          <p:nvPr userDrawn="1"/>
        </p:nvSpPr>
        <p:spPr>
          <a:xfrm>
            <a:off x="2705100" y="3075057"/>
            <a:ext cx="6781800" cy="707886"/>
          </a:xfrm>
          <a:prstGeom prst="rect">
            <a:avLst/>
          </a:prstGeom>
        </p:spPr>
        <p:txBody>
          <a:bodyPr wrap="square" anchor="ctr">
            <a:spAutoFit/>
          </a:bodyPr>
          <a:lstStyle/>
          <a:p>
            <a:pPr algn="ctr"/>
            <a:r>
              <a:rPr lang="en-IN" sz="4000" b="0" dirty="0">
                <a:solidFill>
                  <a:srgbClr val="FFFFFF"/>
                </a:solidFill>
                <a:latin typeface="Arial Black" panose="020B0A04020102020204" pitchFamily="34" charset="0"/>
              </a:rPr>
              <a:t>THANK YOU</a:t>
            </a:r>
          </a:p>
        </p:txBody>
      </p:sp>
    </p:spTree>
    <p:extLst>
      <p:ext uri="{BB962C8B-B14F-4D97-AF65-F5344CB8AC3E}">
        <p14:creationId xmlns:p14="http://schemas.microsoft.com/office/powerpoint/2010/main" val="15152329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rgbClr val="000000">
            <a:alpha val="13000"/>
          </a:srgbClr>
        </a:solidFill>
        <a:effectLst/>
      </p:bgPr>
    </p:bg>
    <p:spTree>
      <p:nvGrpSpPr>
        <p:cNvPr id="1" name=""/>
        <p:cNvGrpSpPr/>
        <p:nvPr/>
      </p:nvGrpSpPr>
      <p:grpSpPr>
        <a:xfrm>
          <a:off x="0" y="0"/>
          <a:ext cx="0" cy="0"/>
          <a:chOff x="0" y="0"/>
          <a:chExt cx="0" cy="0"/>
        </a:xfrm>
      </p:grpSpPr>
      <p:grpSp>
        <p:nvGrpSpPr>
          <p:cNvPr id="68" name="Group 67">
            <a:extLst>
              <a:ext uri="{FF2B5EF4-FFF2-40B4-BE49-F238E27FC236}">
                <a16:creationId xmlns:a16="http://schemas.microsoft.com/office/drawing/2014/main" id="{8CA41F9B-2833-45C0-B800-D531FB54D31B}"/>
              </a:ext>
            </a:extLst>
          </p:cNvPr>
          <p:cNvGrpSpPr/>
          <p:nvPr userDrawn="1"/>
        </p:nvGrpSpPr>
        <p:grpSpPr>
          <a:xfrm>
            <a:off x="0" y="-7585"/>
            <a:ext cx="12192000" cy="6873170"/>
            <a:chOff x="-11987" y="-15170"/>
            <a:chExt cx="12192000" cy="6873170"/>
          </a:xfrm>
          <a:solidFill>
            <a:srgbClr val="FFFFFF">
              <a:alpha val="30000"/>
            </a:srgbClr>
          </a:solidFill>
        </p:grpSpPr>
        <p:grpSp>
          <p:nvGrpSpPr>
            <p:cNvPr id="69" name="Group 68">
              <a:extLst>
                <a:ext uri="{FF2B5EF4-FFF2-40B4-BE49-F238E27FC236}">
                  <a16:creationId xmlns:a16="http://schemas.microsoft.com/office/drawing/2014/main" id="{55BFD26B-EB1C-44E9-B7AC-AA6F09EA70C3}"/>
                </a:ext>
              </a:extLst>
            </p:cNvPr>
            <p:cNvGrpSpPr/>
            <p:nvPr userDrawn="1"/>
          </p:nvGrpSpPr>
          <p:grpSpPr>
            <a:xfrm>
              <a:off x="-11987" y="-15170"/>
              <a:ext cx="12192000" cy="762000"/>
              <a:chOff x="0" y="-15170"/>
              <a:chExt cx="12192000" cy="762000"/>
            </a:xfrm>
            <a:grpFill/>
          </p:grpSpPr>
          <p:pic>
            <p:nvPicPr>
              <p:cNvPr id="123" name="Graphic 122">
                <a:extLst>
                  <a:ext uri="{FF2B5EF4-FFF2-40B4-BE49-F238E27FC236}">
                    <a16:creationId xmlns:a16="http://schemas.microsoft.com/office/drawing/2014/main" id="{97221B83-48DF-47E1-BF3E-B4B35F9D7EC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24" name="Graphic 123">
                <a:extLst>
                  <a:ext uri="{FF2B5EF4-FFF2-40B4-BE49-F238E27FC236}">
                    <a16:creationId xmlns:a16="http://schemas.microsoft.com/office/drawing/2014/main" id="{A72E7652-3826-4A17-9C41-71419459764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25" name="Graphic 124">
                <a:extLst>
                  <a:ext uri="{FF2B5EF4-FFF2-40B4-BE49-F238E27FC236}">
                    <a16:creationId xmlns:a16="http://schemas.microsoft.com/office/drawing/2014/main" id="{6C221BF7-A459-460C-BEAB-D66329CD8CF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26" name="Graphic 125">
                <a:extLst>
                  <a:ext uri="{FF2B5EF4-FFF2-40B4-BE49-F238E27FC236}">
                    <a16:creationId xmlns:a16="http://schemas.microsoft.com/office/drawing/2014/main" id="{032F405B-C748-425E-B967-41925CF3D5D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27" name="Graphic 126">
                <a:extLst>
                  <a:ext uri="{FF2B5EF4-FFF2-40B4-BE49-F238E27FC236}">
                    <a16:creationId xmlns:a16="http://schemas.microsoft.com/office/drawing/2014/main" id="{D9BA6EE1-029D-48C3-B1B8-965D758FC31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28" name="Graphic 127">
                <a:extLst>
                  <a:ext uri="{FF2B5EF4-FFF2-40B4-BE49-F238E27FC236}">
                    <a16:creationId xmlns:a16="http://schemas.microsoft.com/office/drawing/2014/main" id="{0EE4412C-6787-43A4-B0F7-CFF4B054FAA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29" name="Graphic 128">
                <a:extLst>
                  <a:ext uri="{FF2B5EF4-FFF2-40B4-BE49-F238E27FC236}">
                    <a16:creationId xmlns:a16="http://schemas.microsoft.com/office/drawing/2014/main" id="{66FCA168-7A8F-4578-8B50-8CCD65C0F45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1" name="Group 70">
              <a:extLst>
                <a:ext uri="{FF2B5EF4-FFF2-40B4-BE49-F238E27FC236}">
                  <a16:creationId xmlns:a16="http://schemas.microsoft.com/office/drawing/2014/main" id="{24105070-083E-4B2A-84DF-6A8A55DB484F}"/>
                </a:ext>
              </a:extLst>
            </p:cNvPr>
            <p:cNvGrpSpPr/>
            <p:nvPr userDrawn="1"/>
          </p:nvGrpSpPr>
          <p:grpSpPr>
            <a:xfrm>
              <a:off x="-11987" y="1739029"/>
              <a:ext cx="12192000" cy="762000"/>
              <a:chOff x="0" y="-15170"/>
              <a:chExt cx="12192000" cy="762000"/>
            </a:xfrm>
            <a:grpFill/>
          </p:grpSpPr>
          <p:pic>
            <p:nvPicPr>
              <p:cNvPr id="116" name="Graphic 115">
                <a:extLst>
                  <a:ext uri="{FF2B5EF4-FFF2-40B4-BE49-F238E27FC236}">
                    <a16:creationId xmlns:a16="http://schemas.microsoft.com/office/drawing/2014/main" id="{13EA5B84-F5AA-4A91-936C-6BDE8EC0C22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17" name="Graphic 116">
                <a:extLst>
                  <a:ext uri="{FF2B5EF4-FFF2-40B4-BE49-F238E27FC236}">
                    <a16:creationId xmlns:a16="http://schemas.microsoft.com/office/drawing/2014/main" id="{8F902DF9-03D2-4180-B22C-22F7A996771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18" name="Graphic 117">
                <a:extLst>
                  <a:ext uri="{FF2B5EF4-FFF2-40B4-BE49-F238E27FC236}">
                    <a16:creationId xmlns:a16="http://schemas.microsoft.com/office/drawing/2014/main" id="{D4D9BD93-E1AA-4AD9-8DBE-A855052C3D5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19" name="Graphic 118">
                <a:extLst>
                  <a:ext uri="{FF2B5EF4-FFF2-40B4-BE49-F238E27FC236}">
                    <a16:creationId xmlns:a16="http://schemas.microsoft.com/office/drawing/2014/main" id="{DC32717F-16EC-4D13-9310-F6096185933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20" name="Graphic 119">
                <a:extLst>
                  <a:ext uri="{FF2B5EF4-FFF2-40B4-BE49-F238E27FC236}">
                    <a16:creationId xmlns:a16="http://schemas.microsoft.com/office/drawing/2014/main" id="{070B9621-5F6B-44C4-AB8E-95538C00225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21" name="Graphic 120">
                <a:extLst>
                  <a:ext uri="{FF2B5EF4-FFF2-40B4-BE49-F238E27FC236}">
                    <a16:creationId xmlns:a16="http://schemas.microsoft.com/office/drawing/2014/main" id="{47B75CE6-30E5-4128-A341-6BB89A7D1F1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22" name="Graphic 121">
                <a:extLst>
                  <a:ext uri="{FF2B5EF4-FFF2-40B4-BE49-F238E27FC236}">
                    <a16:creationId xmlns:a16="http://schemas.microsoft.com/office/drawing/2014/main" id="{0AA46772-4A63-4EE9-93D4-6A29FA3DAE8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2" name="Group 71">
              <a:extLst>
                <a:ext uri="{FF2B5EF4-FFF2-40B4-BE49-F238E27FC236}">
                  <a16:creationId xmlns:a16="http://schemas.microsoft.com/office/drawing/2014/main" id="{31002E3A-7C94-4840-B188-67550DE2B204}"/>
                </a:ext>
              </a:extLst>
            </p:cNvPr>
            <p:cNvGrpSpPr/>
            <p:nvPr userDrawn="1"/>
          </p:nvGrpSpPr>
          <p:grpSpPr>
            <a:xfrm>
              <a:off x="-11987" y="3507484"/>
              <a:ext cx="12192000" cy="762000"/>
              <a:chOff x="0" y="-15170"/>
              <a:chExt cx="12192000" cy="762000"/>
            </a:xfrm>
            <a:grpFill/>
          </p:grpSpPr>
          <p:pic>
            <p:nvPicPr>
              <p:cNvPr id="109" name="Graphic 108">
                <a:extLst>
                  <a:ext uri="{FF2B5EF4-FFF2-40B4-BE49-F238E27FC236}">
                    <a16:creationId xmlns:a16="http://schemas.microsoft.com/office/drawing/2014/main" id="{D3FFADF6-1AFD-4FBF-9F30-8011235C12D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10" name="Graphic 109">
                <a:extLst>
                  <a:ext uri="{FF2B5EF4-FFF2-40B4-BE49-F238E27FC236}">
                    <a16:creationId xmlns:a16="http://schemas.microsoft.com/office/drawing/2014/main" id="{E1C720EB-61D7-4A91-99DD-E73E962E661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11" name="Graphic 110">
                <a:extLst>
                  <a:ext uri="{FF2B5EF4-FFF2-40B4-BE49-F238E27FC236}">
                    <a16:creationId xmlns:a16="http://schemas.microsoft.com/office/drawing/2014/main" id="{2640A0D9-EE32-4CC5-8F86-E7B9141CB6A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12" name="Graphic 111">
                <a:extLst>
                  <a:ext uri="{FF2B5EF4-FFF2-40B4-BE49-F238E27FC236}">
                    <a16:creationId xmlns:a16="http://schemas.microsoft.com/office/drawing/2014/main" id="{084D51BE-C28D-4F7A-AAC1-359CB159003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13" name="Graphic 112">
                <a:extLst>
                  <a:ext uri="{FF2B5EF4-FFF2-40B4-BE49-F238E27FC236}">
                    <a16:creationId xmlns:a16="http://schemas.microsoft.com/office/drawing/2014/main" id="{78A809F8-DE8C-44FC-9F97-2693A947984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14" name="Graphic 113">
                <a:extLst>
                  <a:ext uri="{FF2B5EF4-FFF2-40B4-BE49-F238E27FC236}">
                    <a16:creationId xmlns:a16="http://schemas.microsoft.com/office/drawing/2014/main" id="{BF3C328A-4395-4711-92EE-EB0ADB9B5D1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15" name="Graphic 114">
                <a:extLst>
                  <a:ext uri="{FF2B5EF4-FFF2-40B4-BE49-F238E27FC236}">
                    <a16:creationId xmlns:a16="http://schemas.microsoft.com/office/drawing/2014/main" id="{571FF27F-4684-44BA-84A6-468E836FC70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3" name="Group 72">
              <a:extLst>
                <a:ext uri="{FF2B5EF4-FFF2-40B4-BE49-F238E27FC236}">
                  <a16:creationId xmlns:a16="http://schemas.microsoft.com/office/drawing/2014/main" id="{684681F3-4237-49AF-B25E-D0E3FA342471}"/>
                </a:ext>
              </a:extLst>
            </p:cNvPr>
            <p:cNvGrpSpPr/>
            <p:nvPr userDrawn="1"/>
          </p:nvGrpSpPr>
          <p:grpSpPr>
            <a:xfrm>
              <a:off x="-11987" y="5251475"/>
              <a:ext cx="12192000" cy="762000"/>
              <a:chOff x="0" y="-15170"/>
              <a:chExt cx="12192000" cy="762000"/>
            </a:xfrm>
            <a:grpFill/>
          </p:grpSpPr>
          <p:pic>
            <p:nvPicPr>
              <p:cNvPr id="102" name="Graphic 101">
                <a:extLst>
                  <a:ext uri="{FF2B5EF4-FFF2-40B4-BE49-F238E27FC236}">
                    <a16:creationId xmlns:a16="http://schemas.microsoft.com/office/drawing/2014/main" id="{2EA7AB8C-2ECA-4EA5-92FE-5163CB01D26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03" name="Graphic 102">
                <a:extLst>
                  <a:ext uri="{FF2B5EF4-FFF2-40B4-BE49-F238E27FC236}">
                    <a16:creationId xmlns:a16="http://schemas.microsoft.com/office/drawing/2014/main" id="{642D6CE4-3EF6-4CB1-94D5-5E0531910EE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04" name="Graphic 103">
                <a:extLst>
                  <a:ext uri="{FF2B5EF4-FFF2-40B4-BE49-F238E27FC236}">
                    <a16:creationId xmlns:a16="http://schemas.microsoft.com/office/drawing/2014/main" id="{A6F1B38F-B17D-410E-9DBC-17ACAE6F918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05" name="Graphic 104">
                <a:extLst>
                  <a:ext uri="{FF2B5EF4-FFF2-40B4-BE49-F238E27FC236}">
                    <a16:creationId xmlns:a16="http://schemas.microsoft.com/office/drawing/2014/main" id="{A5C1C33E-D3FA-4D31-B9B9-29A9DA45573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06" name="Graphic 105">
                <a:extLst>
                  <a:ext uri="{FF2B5EF4-FFF2-40B4-BE49-F238E27FC236}">
                    <a16:creationId xmlns:a16="http://schemas.microsoft.com/office/drawing/2014/main" id="{4E32FEA5-EB69-4D3A-9955-38EA22E5D0A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07" name="Graphic 106">
                <a:extLst>
                  <a:ext uri="{FF2B5EF4-FFF2-40B4-BE49-F238E27FC236}">
                    <a16:creationId xmlns:a16="http://schemas.microsoft.com/office/drawing/2014/main" id="{0CDDBB48-E493-4C62-A9CB-FDE640703F2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08" name="Graphic 107">
                <a:extLst>
                  <a:ext uri="{FF2B5EF4-FFF2-40B4-BE49-F238E27FC236}">
                    <a16:creationId xmlns:a16="http://schemas.microsoft.com/office/drawing/2014/main" id="{ADA07B50-BEED-4FBA-8DA8-CEF8F50B89C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4" name="Group 73">
              <a:extLst>
                <a:ext uri="{FF2B5EF4-FFF2-40B4-BE49-F238E27FC236}">
                  <a16:creationId xmlns:a16="http://schemas.microsoft.com/office/drawing/2014/main" id="{C1394BC7-13CD-4E92-A719-A37789873FB3}"/>
                </a:ext>
              </a:extLst>
            </p:cNvPr>
            <p:cNvGrpSpPr/>
            <p:nvPr userDrawn="1"/>
          </p:nvGrpSpPr>
          <p:grpSpPr>
            <a:xfrm>
              <a:off x="879362" y="864673"/>
              <a:ext cx="10333037" cy="762000"/>
              <a:chOff x="879362" y="864673"/>
              <a:chExt cx="10333037" cy="762000"/>
            </a:xfrm>
            <a:grpFill/>
          </p:grpSpPr>
          <p:pic>
            <p:nvPicPr>
              <p:cNvPr id="96" name="Graphic 95">
                <a:extLst>
                  <a:ext uri="{FF2B5EF4-FFF2-40B4-BE49-F238E27FC236}">
                    <a16:creationId xmlns:a16="http://schemas.microsoft.com/office/drawing/2014/main" id="{B6F4014D-8671-4E43-AA68-21A7089877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97" name="Graphic 96">
                <a:extLst>
                  <a:ext uri="{FF2B5EF4-FFF2-40B4-BE49-F238E27FC236}">
                    <a16:creationId xmlns:a16="http://schemas.microsoft.com/office/drawing/2014/main" id="{5067FD81-AFF1-4784-891E-7B4CDEEBC5F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98" name="Graphic 97">
                <a:extLst>
                  <a:ext uri="{FF2B5EF4-FFF2-40B4-BE49-F238E27FC236}">
                    <a16:creationId xmlns:a16="http://schemas.microsoft.com/office/drawing/2014/main" id="{F3D3F0E2-CFED-420F-9A2F-9BDE72361C6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99" name="Graphic 98">
                <a:extLst>
                  <a:ext uri="{FF2B5EF4-FFF2-40B4-BE49-F238E27FC236}">
                    <a16:creationId xmlns:a16="http://schemas.microsoft.com/office/drawing/2014/main" id="{F5AC6428-DE61-4F1B-A5B8-836D6AF7D8D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00" name="Graphic 99">
                <a:extLst>
                  <a:ext uri="{FF2B5EF4-FFF2-40B4-BE49-F238E27FC236}">
                    <a16:creationId xmlns:a16="http://schemas.microsoft.com/office/drawing/2014/main" id="{0F6053AB-B328-4697-BF54-87300C18BDA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01" name="Graphic 100">
                <a:extLst>
                  <a:ext uri="{FF2B5EF4-FFF2-40B4-BE49-F238E27FC236}">
                    <a16:creationId xmlns:a16="http://schemas.microsoft.com/office/drawing/2014/main" id="{D29D3445-B9F8-4628-BBC6-94B2260712A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75" name="Group 74">
              <a:extLst>
                <a:ext uri="{FF2B5EF4-FFF2-40B4-BE49-F238E27FC236}">
                  <a16:creationId xmlns:a16="http://schemas.microsoft.com/office/drawing/2014/main" id="{C3444B04-BF32-4989-9FDF-BAA42B698CC5}"/>
                </a:ext>
              </a:extLst>
            </p:cNvPr>
            <p:cNvGrpSpPr/>
            <p:nvPr userDrawn="1"/>
          </p:nvGrpSpPr>
          <p:grpSpPr>
            <a:xfrm>
              <a:off x="879362" y="2611067"/>
              <a:ext cx="10333037" cy="762000"/>
              <a:chOff x="879362" y="864673"/>
              <a:chExt cx="10333037" cy="762000"/>
            </a:xfrm>
            <a:grpFill/>
          </p:grpSpPr>
          <p:pic>
            <p:nvPicPr>
              <p:cNvPr id="90" name="Graphic 89">
                <a:extLst>
                  <a:ext uri="{FF2B5EF4-FFF2-40B4-BE49-F238E27FC236}">
                    <a16:creationId xmlns:a16="http://schemas.microsoft.com/office/drawing/2014/main" id="{CFBC79A9-B6A2-473B-A597-E0D737ACF5F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91" name="Graphic 90">
                <a:extLst>
                  <a:ext uri="{FF2B5EF4-FFF2-40B4-BE49-F238E27FC236}">
                    <a16:creationId xmlns:a16="http://schemas.microsoft.com/office/drawing/2014/main" id="{8DE76DAB-6A92-4497-B2CD-F55E3CBA01F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92" name="Graphic 91">
                <a:extLst>
                  <a:ext uri="{FF2B5EF4-FFF2-40B4-BE49-F238E27FC236}">
                    <a16:creationId xmlns:a16="http://schemas.microsoft.com/office/drawing/2014/main" id="{C9E7B4C8-A237-40A8-8CE7-DE7F56E336B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93" name="Graphic 92">
                <a:extLst>
                  <a:ext uri="{FF2B5EF4-FFF2-40B4-BE49-F238E27FC236}">
                    <a16:creationId xmlns:a16="http://schemas.microsoft.com/office/drawing/2014/main" id="{D0ED23F8-F657-4B78-A320-D3683E0581B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94" name="Graphic 93">
                <a:extLst>
                  <a:ext uri="{FF2B5EF4-FFF2-40B4-BE49-F238E27FC236}">
                    <a16:creationId xmlns:a16="http://schemas.microsoft.com/office/drawing/2014/main" id="{5FCE9A45-AA1F-4951-B9AD-32B81EBA6B2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95" name="Graphic 94">
                <a:extLst>
                  <a:ext uri="{FF2B5EF4-FFF2-40B4-BE49-F238E27FC236}">
                    <a16:creationId xmlns:a16="http://schemas.microsoft.com/office/drawing/2014/main" id="{E79F0ED9-4416-4DA6-A7E8-3E0E80EDB0C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76" name="Group 75">
              <a:extLst>
                <a:ext uri="{FF2B5EF4-FFF2-40B4-BE49-F238E27FC236}">
                  <a16:creationId xmlns:a16="http://schemas.microsoft.com/office/drawing/2014/main" id="{F99BA3CB-39ED-46A4-AF91-4627EB01D59B}"/>
                </a:ext>
              </a:extLst>
            </p:cNvPr>
            <p:cNvGrpSpPr/>
            <p:nvPr userDrawn="1"/>
          </p:nvGrpSpPr>
          <p:grpSpPr>
            <a:xfrm>
              <a:off x="879362" y="4377460"/>
              <a:ext cx="10333037" cy="762000"/>
              <a:chOff x="879362" y="864673"/>
              <a:chExt cx="10333037" cy="762000"/>
            </a:xfrm>
            <a:grpFill/>
          </p:grpSpPr>
          <p:pic>
            <p:nvPicPr>
              <p:cNvPr id="84" name="Graphic 83">
                <a:extLst>
                  <a:ext uri="{FF2B5EF4-FFF2-40B4-BE49-F238E27FC236}">
                    <a16:creationId xmlns:a16="http://schemas.microsoft.com/office/drawing/2014/main" id="{3249B620-8F4D-471B-96DB-3409B0C7175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85" name="Graphic 84">
                <a:extLst>
                  <a:ext uri="{FF2B5EF4-FFF2-40B4-BE49-F238E27FC236}">
                    <a16:creationId xmlns:a16="http://schemas.microsoft.com/office/drawing/2014/main" id="{9E788BB5-0219-4339-935D-CC01E001E7F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86" name="Graphic 85">
                <a:extLst>
                  <a:ext uri="{FF2B5EF4-FFF2-40B4-BE49-F238E27FC236}">
                    <a16:creationId xmlns:a16="http://schemas.microsoft.com/office/drawing/2014/main" id="{DC7258B3-DA72-4C5C-87DE-57AA1635392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87" name="Graphic 86">
                <a:extLst>
                  <a:ext uri="{FF2B5EF4-FFF2-40B4-BE49-F238E27FC236}">
                    <a16:creationId xmlns:a16="http://schemas.microsoft.com/office/drawing/2014/main" id="{FC1DAC5B-EA99-494D-8F6A-5DC1F658CF6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88" name="Graphic 87">
                <a:extLst>
                  <a:ext uri="{FF2B5EF4-FFF2-40B4-BE49-F238E27FC236}">
                    <a16:creationId xmlns:a16="http://schemas.microsoft.com/office/drawing/2014/main" id="{76CEB791-C06B-4406-98A4-F3044A0B4CE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89" name="Graphic 88">
                <a:extLst>
                  <a:ext uri="{FF2B5EF4-FFF2-40B4-BE49-F238E27FC236}">
                    <a16:creationId xmlns:a16="http://schemas.microsoft.com/office/drawing/2014/main" id="{FF342A36-3EE0-4F1C-AE6C-98E8D3E0106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77" name="Group 76">
              <a:extLst>
                <a:ext uri="{FF2B5EF4-FFF2-40B4-BE49-F238E27FC236}">
                  <a16:creationId xmlns:a16="http://schemas.microsoft.com/office/drawing/2014/main" id="{FAC86137-5A47-46B3-AAA1-B6F7BACFC2BC}"/>
                </a:ext>
              </a:extLst>
            </p:cNvPr>
            <p:cNvGrpSpPr/>
            <p:nvPr userDrawn="1"/>
          </p:nvGrpSpPr>
          <p:grpSpPr>
            <a:xfrm>
              <a:off x="879362" y="6096000"/>
              <a:ext cx="10333037" cy="762000"/>
              <a:chOff x="879362" y="864673"/>
              <a:chExt cx="10333037" cy="762000"/>
            </a:xfrm>
            <a:grpFill/>
          </p:grpSpPr>
          <p:pic>
            <p:nvPicPr>
              <p:cNvPr id="78" name="Graphic 77">
                <a:extLst>
                  <a:ext uri="{FF2B5EF4-FFF2-40B4-BE49-F238E27FC236}">
                    <a16:creationId xmlns:a16="http://schemas.microsoft.com/office/drawing/2014/main" id="{5BF7C621-187B-46E1-81F4-AFDD828627B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79" name="Graphic 78">
                <a:extLst>
                  <a:ext uri="{FF2B5EF4-FFF2-40B4-BE49-F238E27FC236}">
                    <a16:creationId xmlns:a16="http://schemas.microsoft.com/office/drawing/2014/main" id="{F27CDCBD-2DD1-416D-BE9E-A804BDD4227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80" name="Graphic 79">
                <a:extLst>
                  <a:ext uri="{FF2B5EF4-FFF2-40B4-BE49-F238E27FC236}">
                    <a16:creationId xmlns:a16="http://schemas.microsoft.com/office/drawing/2014/main" id="{10164FED-2203-4229-B9D1-B6511D24D0E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81" name="Graphic 80">
                <a:extLst>
                  <a:ext uri="{FF2B5EF4-FFF2-40B4-BE49-F238E27FC236}">
                    <a16:creationId xmlns:a16="http://schemas.microsoft.com/office/drawing/2014/main" id="{6A3AA77D-1EB1-47D5-A9C0-7E6048E2AC2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82" name="Graphic 81">
                <a:extLst>
                  <a:ext uri="{FF2B5EF4-FFF2-40B4-BE49-F238E27FC236}">
                    <a16:creationId xmlns:a16="http://schemas.microsoft.com/office/drawing/2014/main" id="{A68A17FE-ABAB-40A6-A802-1C07D78C13C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83" name="Graphic 82">
                <a:extLst>
                  <a:ext uri="{FF2B5EF4-FFF2-40B4-BE49-F238E27FC236}">
                    <a16:creationId xmlns:a16="http://schemas.microsoft.com/office/drawing/2014/main" id="{B11FDD49-66C8-4147-AE23-36F0E8B8330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sp>
        <p:nvSpPr>
          <p:cNvPr id="67" name="Rectangle 66">
            <a:extLst>
              <a:ext uri="{FF2B5EF4-FFF2-40B4-BE49-F238E27FC236}">
                <a16:creationId xmlns:a16="http://schemas.microsoft.com/office/drawing/2014/main" id="{B8E0DCAF-2D3E-4FCD-8D3F-1D769A472B30}"/>
              </a:ext>
            </a:extLst>
          </p:cNvPr>
          <p:cNvSpPr/>
          <p:nvPr userDrawn="1"/>
        </p:nvSpPr>
        <p:spPr>
          <a:xfrm>
            <a:off x="2705100" y="3075057"/>
            <a:ext cx="6781800" cy="707886"/>
          </a:xfrm>
          <a:prstGeom prst="rect">
            <a:avLst/>
          </a:prstGeom>
        </p:spPr>
        <p:txBody>
          <a:bodyPr wrap="square" anchor="ctr">
            <a:spAutoFit/>
          </a:bodyPr>
          <a:lstStyle/>
          <a:p>
            <a:pPr algn="ctr"/>
            <a:r>
              <a:rPr lang="en-IN" sz="4000" b="0" dirty="0">
                <a:solidFill>
                  <a:srgbClr val="B31B1B"/>
                </a:solidFill>
                <a:latin typeface="Arial Black" panose="020B0A04020102020204" pitchFamily="34" charset="0"/>
              </a:rPr>
              <a:t>QUESTIONS?</a:t>
            </a:r>
          </a:p>
        </p:txBody>
      </p:sp>
    </p:spTree>
    <p:extLst>
      <p:ext uri="{BB962C8B-B14F-4D97-AF65-F5344CB8AC3E}">
        <p14:creationId xmlns:p14="http://schemas.microsoft.com/office/powerpoint/2010/main" val="27375321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rgbClr val="000000">
            <a:alpha val="13000"/>
          </a:srgbClr>
        </a:solidFill>
        <a:effectLst/>
      </p:bgPr>
    </p:bg>
    <p:spTree>
      <p:nvGrpSpPr>
        <p:cNvPr id="1" name=""/>
        <p:cNvGrpSpPr/>
        <p:nvPr/>
      </p:nvGrpSpPr>
      <p:grpSpPr>
        <a:xfrm>
          <a:off x="0" y="0"/>
          <a:ext cx="0" cy="0"/>
          <a:chOff x="0" y="0"/>
          <a:chExt cx="0" cy="0"/>
        </a:xfrm>
      </p:grpSpPr>
      <p:grpSp>
        <p:nvGrpSpPr>
          <p:cNvPr id="68" name="Group 67">
            <a:extLst>
              <a:ext uri="{FF2B5EF4-FFF2-40B4-BE49-F238E27FC236}">
                <a16:creationId xmlns:a16="http://schemas.microsoft.com/office/drawing/2014/main" id="{1D2DC6B0-F35F-4A93-8709-38312BB6BA3D}"/>
              </a:ext>
            </a:extLst>
          </p:cNvPr>
          <p:cNvGrpSpPr/>
          <p:nvPr userDrawn="1"/>
        </p:nvGrpSpPr>
        <p:grpSpPr>
          <a:xfrm>
            <a:off x="0" y="-7585"/>
            <a:ext cx="12192000" cy="6873170"/>
            <a:chOff x="-11987" y="-15170"/>
            <a:chExt cx="12192000" cy="6873170"/>
          </a:xfrm>
          <a:solidFill>
            <a:srgbClr val="FFFFFF">
              <a:alpha val="30000"/>
            </a:srgbClr>
          </a:solidFill>
        </p:grpSpPr>
        <p:grpSp>
          <p:nvGrpSpPr>
            <p:cNvPr id="69" name="Group 68">
              <a:extLst>
                <a:ext uri="{FF2B5EF4-FFF2-40B4-BE49-F238E27FC236}">
                  <a16:creationId xmlns:a16="http://schemas.microsoft.com/office/drawing/2014/main" id="{A91F9EB7-03A6-4BF2-9CA2-4EA419EA039B}"/>
                </a:ext>
              </a:extLst>
            </p:cNvPr>
            <p:cNvGrpSpPr/>
            <p:nvPr userDrawn="1"/>
          </p:nvGrpSpPr>
          <p:grpSpPr>
            <a:xfrm>
              <a:off x="-11987" y="-15170"/>
              <a:ext cx="12192000" cy="762000"/>
              <a:chOff x="0" y="-15170"/>
              <a:chExt cx="12192000" cy="762000"/>
            </a:xfrm>
            <a:grpFill/>
          </p:grpSpPr>
          <p:pic>
            <p:nvPicPr>
              <p:cNvPr id="123" name="Graphic 122">
                <a:extLst>
                  <a:ext uri="{FF2B5EF4-FFF2-40B4-BE49-F238E27FC236}">
                    <a16:creationId xmlns:a16="http://schemas.microsoft.com/office/drawing/2014/main" id="{B7B03D31-AFD3-41C2-9022-DCEF2D10FD9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24" name="Graphic 123">
                <a:extLst>
                  <a:ext uri="{FF2B5EF4-FFF2-40B4-BE49-F238E27FC236}">
                    <a16:creationId xmlns:a16="http://schemas.microsoft.com/office/drawing/2014/main" id="{91A0AC5D-6801-4C54-9670-5ECCC233AF8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25" name="Graphic 124">
                <a:extLst>
                  <a:ext uri="{FF2B5EF4-FFF2-40B4-BE49-F238E27FC236}">
                    <a16:creationId xmlns:a16="http://schemas.microsoft.com/office/drawing/2014/main" id="{2FF52D73-9086-4132-B71C-E5B570A8A6A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26" name="Graphic 125">
                <a:extLst>
                  <a:ext uri="{FF2B5EF4-FFF2-40B4-BE49-F238E27FC236}">
                    <a16:creationId xmlns:a16="http://schemas.microsoft.com/office/drawing/2014/main" id="{B81CD15D-B359-4606-9268-972BB5E1460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27" name="Graphic 126">
                <a:extLst>
                  <a:ext uri="{FF2B5EF4-FFF2-40B4-BE49-F238E27FC236}">
                    <a16:creationId xmlns:a16="http://schemas.microsoft.com/office/drawing/2014/main" id="{B050FF12-8AF0-40D0-9AC0-CDA18C9BAD0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28" name="Graphic 127">
                <a:extLst>
                  <a:ext uri="{FF2B5EF4-FFF2-40B4-BE49-F238E27FC236}">
                    <a16:creationId xmlns:a16="http://schemas.microsoft.com/office/drawing/2014/main" id="{1B3205A5-7ED5-41D8-9B34-D409C696F86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29" name="Graphic 128">
                <a:extLst>
                  <a:ext uri="{FF2B5EF4-FFF2-40B4-BE49-F238E27FC236}">
                    <a16:creationId xmlns:a16="http://schemas.microsoft.com/office/drawing/2014/main" id="{FCB7DEF5-0001-495E-91A3-FF61C6037BD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1" name="Group 70">
              <a:extLst>
                <a:ext uri="{FF2B5EF4-FFF2-40B4-BE49-F238E27FC236}">
                  <a16:creationId xmlns:a16="http://schemas.microsoft.com/office/drawing/2014/main" id="{9E7C247A-207B-4D82-B51F-4FB762CE7E6E}"/>
                </a:ext>
              </a:extLst>
            </p:cNvPr>
            <p:cNvGrpSpPr/>
            <p:nvPr userDrawn="1"/>
          </p:nvGrpSpPr>
          <p:grpSpPr>
            <a:xfrm>
              <a:off x="-11987" y="1739029"/>
              <a:ext cx="12192000" cy="762000"/>
              <a:chOff x="0" y="-15170"/>
              <a:chExt cx="12192000" cy="762000"/>
            </a:xfrm>
            <a:grpFill/>
          </p:grpSpPr>
          <p:pic>
            <p:nvPicPr>
              <p:cNvPr id="116" name="Graphic 115">
                <a:extLst>
                  <a:ext uri="{FF2B5EF4-FFF2-40B4-BE49-F238E27FC236}">
                    <a16:creationId xmlns:a16="http://schemas.microsoft.com/office/drawing/2014/main" id="{BAE11783-518E-4D73-91F1-02E87BD93F5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17" name="Graphic 116">
                <a:extLst>
                  <a:ext uri="{FF2B5EF4-FFF2-40B4-BE49-F238E27FC236}">
                    <a16:creationId xmlns:a16="http://schemas.microsoft.com/office/drawing/2014/main" id="{84C83865-8CF8-4D16-A116-DED77AA9021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18" name="Graphic 117">
                <a:extLst>
                  <a:ext uri="{FF2B5EF4-FFF2-40B4-BE49-F238E27FC236}">
                    <a16:creationId xmlns:a16="http://schemas.microsoft.com/office/drawing/2014/main" id="{92FDE25C-20F8-4050-8113-09B032E9F12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19" name="Graphic 118">
                <a:extLst>
                  <a:ext uri="{FF2B5EF4-FFF2-40B4-BE49-F238E27FC236}">
                    <a16:creationId xmlns:a16="http://schemas.microsoft.com/office/drawing/2014/main" id="{445E55F8-492C-48C6-B7D2-CE735158EEF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20" name="Graphic 119">
                <a:extLst>
                  <a:ext uri="{FF2B5EF4-FFF2-40B4-BE49-F238E27FC236}">
                    <a16:creationId xmlns:a16="http://schemas.microsoft.com/office/drawing/2014/main" id="{F518965F-769B-46DA-9676-3E3B862BF19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21" name="Graphic 120">
                <a:extLst>
                  <a:ext uri="{FF2B5EF4-FFF2-40B4-BE49-F238E27FC236}">
                    <a16:creationId xmlns:a16="http://schemas.microsoft.com/office/drawing/2014/main" id="{DFCA326D-2ECF-4783-92AE-C70A522C01E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22" name="Graphic 121">
                <a:extLst>
                  <a:ext uri="{FF2B5EF4-FFF2-40B4-BE49-F238E27FC236}">
                    <a16:creationId xmlns:a16="http://schemas.microsoft.com/office/drawing/2014/main" id="{3A6EAEF0-4EDC-4A0D-A9B5-AFEA089050E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2" name="Group 71">
              <a:extLst>
                <a:ext uri="{FF2B5EF4-FFF2-40B4-BE49-F238E27FC236}">
                  <a16:creationId xmlns:a16="http://schemas.microsoft.com/office/drawing/2014/main" id="{7D298C7B-349A-4A23-854F-541D20105411}"/>
                </a:ext>
              </a:extLst>
            </p:cNvPr>
            <p:cNvGrpSpPr/>
            <p:nvPr userDrawn="1"/>
          </p:nvGrpSpPr>
          <p:grpSpPr>
            <a:xfrm>
              <a:off x="-11987" y="3507484"/>
              <a:ext cx="12192000" cy="762000"/>
              <a:chOff x="0" y="-15170"/>
              <a:chExt cx="12192000" cy="762000"/>
            </a:xfrm>
            <a:grpFill/>
          </p:grpSpPr>
          <p:pic>
            <p:nvPicPr>
              <p:cNvPr id="109" name="Graphic 108">
                <a:extLst>
                  <a:ext uri="{FF2B5EF4-FFF2-40B4-BE49-F238E27FC236}">
                    <a16:creationId xmlns:a16="http://schemas.microsoft.com/office/drawing/2014/main" id="{31B14395-8945-45EA-ACC1-D251478DB86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10" name="Graphic 109">
                <a:extLst>
                  <a:ext uri="{FF2B5EF4-FFF2-40B4-BE49-F238E27FC236}">
                    <a16:creationId xmlns:a16="http://schemas.microsoft.com/office/drawing/2014/main" id="{4CA4A04B-06D7-43DD-892E-D1421BBCF0E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11" name="Graphic 110">
                <a:extLst>
                  <a:ext uri="{FF2B5EF4-FFF2-40B4-BE49-F238E27FC236}">
                    <a16:creationId xmlns:a16="http://schemas.microsoft.com/office/drawing/2014/main" id="{948162DB-455B-4215-A8F8-E2D42FAEE4F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12" name="Graphic 111">
                <a:extLst>
                  <a:ext uri="{FF2B5EF4-FFF2-40B4-BE49-F238E27FC236}">
                    <a16:creationId xmlns:a16="http://schemas.microsoft.com/office/drawing/2014/main" id="{177396BE-E621-4E7A-95EC-3B929B35F79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13" name="Graphic 112">
                <a:extLst>
                  <a:ext uri="{FF2B5EF4-FFF2-40B4-BE49-F238E27FC236}">
                    <a16:creationId xmlns:a16="http://schemas.microsoft.com/office/drawing/2014/main" id="{66EBAAB4-7C39-4E64-9689-2B95B6BA173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14" name="Graphic 113">
                <a:extLst>
                  <a:ext uri="{FF2B5EF4-FFF2-40B4-BE49-F238E27FC236}">
                    <a16:creationId xmlns:a16="http://schemas.microsoft.com/office/drawing/2014/main" id="{A510B376-5AA8-4720-B5A1-696025E2E05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15" name="Graphic 114">
                <a:extLst>
                  <a:ext uri="{FF2B5EF4-FFF2-40B4-BE49-F238E27FC236}">
                    <a16:creationId xmlns:a16="http://schemas.microsoft.com/office/drawing/2014/main" id="{F91B1451-768E-4E8A-AE45-51E596B572D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3" name="Group 72">
              <a:extLst>
                <a:ext uri="{FF2B5EF4-FFF2-40B4-BE49-F238E27FC236}">
                  <a16:creationId xmlns:a16="http://schemas.microsoft.com/office/drawing/2014/main" id="{E27CDAC8-20F3-4C8A-BF1E-EF3E481DF6C8}"/>
                </a:ext>
              </a:extLst>
            </p:cNvPr>
            <p:cNvGrpSpPr/>
            <p:nvPr userDrawn="1"/>
          </p:nvGrpSpPr>
          <p:grpSpPr>
            <a:xfrm>
              <a:off x="-11987" y="5251475"/>
              <a:ext cx="12192000" cy="762000"/>
              <a:chOff x="0" y="-15170"/>
              <a:chExt cx="12192000" cy="762000"/>
            </a:xfrm>
            <a:grpFill/>
          </p:grpSpPr>
          <p:pic>
            <p:nvPicPr>
              <p:cNvPr id="102" name="Graphic 101">
                <a:extLst>
                  <a:ext uri="{FF2B5EF4-FFF2-40B4-BE49-F238E27FC236}">
                    <a16:creationId xmlns:a16="http://schemas.microsoft.com/office/drawing/2014/main" id="{3E30BFA2-E1F0-4BEC-834B-A56A31F3B9B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03" name="Graphic 102">
                <a:extLst>
                  <a:ext uri="{FF2B5EF4-FFF2-40B4-BE49-F238E27FC236}">
                    <a16:creationId xmlns:a16="http://schemas.microsoft.com/office/drawing/2014/main" id="{C407A52F-6981-42D5-925F-13771D53DA9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04" name="Graphic 103">
                <a:extLst>
                  <a:ext uri="{FF2B5EF4-FFF2-40B4-BE49-F238E27FC236}">
                    <a16:creationId xmlns:a16="http://schemas.microsoft.com/office/drawing/2014/main" id="{810A05CA-656C-4A94-9B9F-E22D4E50DAB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05" name="Graphic 104">
                <a:extLst>
                  <a:ext uri="{FF2B5EF4-FFF2-40B4-BE49-F238E27FC236}">
                    <a16:creationId xmlns:a16="http://schemas.microsoft.com/office/drawing/2014/main" id="{6A07CC99-BF9D-40B1-88AD-B4B4162C2C3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06" name="Graphic 105">
                <a:extLst>
                  <a:ext uri="{FF2B5EF4-FFF2-40B4-BE49-F238E27FC236}">
                    <a16:creationId xmlns:a16="http://schemas.microsoft.com/office/drawing/2014/main" id="{D071C398-98B3-4AA3-BDC9-84DFFE2A7229}"/>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07" name="Graphic 106">
                <a:extLst>
                  <a:ext uri="{FF2B5EF4-FFF2-40B4-BE49-F238E27FC236}">
                    <a16:creationId xmlns:a16="http://schemas.microsoft.com/office/drawing/2014/main" id="{5598D06F-8658-4CF0-8F34-AFB4FB77619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08" name="Graphic 107">
                <a:extLst>
                  <a:ext uri="{FF2B5EF4-FFF2-40B4-BE49-F238E27FC236}">
                    <a16:creationId xmlns:a16="http://schemas.microsoft.com/office/drawing/2014/main" id="{192FB8F6-ABB4-4907-94DB-6A678E84F3E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74" name="Group 73">
              <a:extLst>
                <a:ext uri="{FF2B5EF4-FFF2-40B4-BE49-F238E27FC236}">
                  <a16:creationId xmlns:a16="http://schemas.microsoft.com/office/drawing/2014/main" id="{8BB62E38-58CF-439A-B601-2C7B6E380ED8}"/>
                </a:ext>
              </a:extLst>
            </p:cNvPr>
            <p:cNvGrpSpPr/>
            <p:nvPr userDrawn="1"/>
          </p:nvGrpSpPr>
          <p:grpSpPr>
            <a:xfrm>
              <a:off x="879362" y="864673"/>
              <a:ext cx="10333037" cy="762000"/>
              <a:chOff x="879362" y="864673"/>
              <a:chExt cx="10333037" cy="762000"/>
            </a:xfrm>
            <a:grpFill/>
          </p:grpSpPr>
          <p:pic>
            <p:nvPicPr>
              <p:cNvPr id="96" name="Graphic 95">
                <a:extLst>
                  <a:ext uri="{FF2B5EF4-FFF2-40B4-BE49-F238E27FC236}">
                    <a16:creationId xmlns:a16="http://schemas.microsoft.com/office/drawing/2014/main" id="{FA48CBA8-70F3-48A9-879A-D32484F9FC9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97" name="Graphic 96">
                <a:extLst>
                  <a:ext uri="{FF2B5EF4-FFF2-40B4-BE49-F238E27FC236}">
                    <a16:creationId xmlns:a16="http://schemas.microsoft.com/office/drawing/2014/main" id="{C40D0D06-1AF9-4830-B788-E9EDAE47999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98" name="Graphic 97">
                <a:extLst>
                  <a:ext uri="{FF2B5EF4-FFF2-40B4-BE49-F238E27FC236}">
                    <a16:creationId xmlns:a16="http://schemas.microsoft.com/office/drawing/2014/main" id="{0CC17982-F701-4A30-9BBE-20CB43AE240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99" name="Graphic 98">
                <a:extLst>
                  <a:ext uri="{FF2B5EF4-FFF2-40B4-BE49-F238E27FC236}">
                    <a16:creationId xmlns:a16="http://schemas.microsoft.com/office/drawing/2014/main" id="{0D6B4950-57B0-4D1F-A9A7-CB22D65B615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00" name="Graphic 99">
                <a:extLst>
                  <a:ext uri="{FF2B5EF4-FFF2-40B4-BE49-F238E27FC236}">
                    <a16:creationId xmlns:a16="http://schemas.microsoft.com/office/drawing/2014/main" id="{495A97C0-8CB3-49D8-927E-EC7C0F35B14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01" name="Graphic 100">
                <a:extLst>
                  <a:ext uri="{FF2B5EF4-FFF2-40B4-BE49-F238E27FC236}">
                    <a16:creationId xmlns:a16="http://schemas.microsoft.com/office/drawing/2014/main" id="{09EA84E1-1987-457A-9DF5-68FCAA4003F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75" name="Group 74">
              <a:extLst>
                <a:ext uri="{FF2B5EF4-FFF2-40B4-BE49-F238E27FC236}">
                  <a16:creationId xmlns:a16="http://schemas.microsoft.com/office/drawing/2014/main" id="{4F8355BF-9334-422B-906E-7D929891D9BE}"/>
                </a:ext>
              </a:extLst>
            </p:cNvPr>
            <p:cNvGrpSpPr/>
            <p:nvPr userDrawn="1"/>
          </p:nvGrpSpPr>
          <p:grpSpPr>
            <a:xfrm>
              <a:off x="879362" y="2611067"/>
              <a:ext cx="10333037" cy="762000"/>
              <a:chOff x="879362" y="864673"/>
              <a:chExt cx="10333037" cy="762000"/>
            </a:xfrm>
            <a:grpFill/>
          </p:grpSpPr>
          <p:pic>
            <p:nvPicPr>
              <p:cNvPr id="90" name="Graphic 89">
                <a:extLst>
                  <a:ext uri="{FF2B5EF4-FFF2-40B4-BE49-F238E27FC236}">
                    <a16:creationId xmlns:a16="http://schemas.microsoft.com/office/drawing/2014/main" id="{9441F760-26E4-4223-A5F9-FFE99D97B4E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91" name="Graphic 90">
                <a:extLst>
                  <a:ext uri="{FF2B5EF4-FFF2-40B4-BE49-F238E27FC236}">
                    <a16:creationId xmlns:a16="http://schemas.microsoft.com/office/drawing/2014/main" id="{575BEA35-9A93-4429-8E12-8B915A7DE6C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92" name="Graphic 91">
                <a:extLst>
                  <a:ext uri="{FF2B5EF4-FFF2-40B4-BE49-F238E27FC236}">
                    <a16:creationId xmlns:a16="http://schemas.microsoft.com/office/drawing/2014/main" id="{0D9BF656-2817-40BC-BACD-B9B6EECB42A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93" name="Graphic 92">
                <a:extLst>
                  <a:ext uri="{FF2B5EF4-FFF2-40B4-BE49-F238E27FC236}">
                    <a16:creationId xmlns:a16="http://schemas.microsoft.com/office/drawing/2014/main" id="{FC9A591D-B506-4437-A244-D23E11CBCCC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94" name="Graphic 93">
                <a:extLst>
                  <a:ext uri="{FF2B5EF4-FFF2-40B4-BE49-F238E27FC236}">
                    <a16:creationId xmlns:a16="http://schemas.microsoft.com/office/drawing/2014/main" id="{CD8F83FB-B9EA-417D-B147-FBE49AD186C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95" name="Graphic 94">
                <a:extLst>
                  <a:ext uri="{FF2B5EF4-FFF2-40B4-BE49-F238E27FC236}">
                    <a16:creationId xmlns:a16="http://schemas.microsoft.com/office/drawing/2014/main" id="{BA358A7C-D2D6-4B22-956B-12E210D06A5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76" name="Group 75">
              <a:extLst>
                <a:ext uri="{FF2B5EF4-FFF2-40B4-BE49-F238E27FC236}">
                  <a16:creationId xmlns:a16="http://schemas.microsoft.com/office/drawing/2014/main" id="{E5BB0241-F011-46BD-B96D-DB325AF843C9}"/>
                </a:ext>
              </a:extLst>
            </p:cNvPr>
            <p:cNvGrpSpPr/>
            <p:nvPr userDrawn="1"/>
          </p:nvGrpSpPr>
          <p:grpSpPr>
            <a:xfrm>
              <a:off x="879362" y="4377460"/>
              <a:ext cx="10333037" cy="762000"/>
              <a:chOff x="879362" y="864673"/>
              <a:chExt cx="10333037" cy="762000"/>
            </a:xfrm>
            <a:grpFill/>
          </p:grpSpPr>
          <p:pic>
            <p:nvPicPr>
              <p:cNvPr id="84" name="Graphic 83">
                <a:extLst>
                  <a:ext uri="{FF2B5EF4-FFF2-40B4-BE49-F238E27FC236}">
                    <a16:creationId xmlns:a16="http://schemas.microsoft.com/office/drawing/2014/main" id="{03CCB86A-DC76-46D2-ACB2-6CAA5AB451E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85" name="Graphic 84">
                <a:extLst>
                  <a:ext uri="{FF2B5EF4-FFF2-40B4-BE49-F238E27FC236}">
                    <a16:creationId xmlns:a16="http://schemas.microsoft.com/office/drawing/2014/main" id="{FE679D21-B538-4F07-B8B7-63BF839C753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86" name="Graphic 85">
                <a:extLst>
                  <a:ext uri="{FF2B5EF4-FFF2-40B4-BE49-F238E27FC236}">
                    <a16:creationId xmlns:a16="http://schemas.microsoft.com/office/drawing/2014/main" id="{7CB34A56-9010-4FE3-BD0B-A958BFED428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87" name="Graphic 86">
                <a:extLst>
                  <a:ext uri="{FF2B5EF4-FFF2-40B4-BE49-F238E27FC236}">
                    <a16:creationId xmlns:a16="http://schemas.microsoft.com/office/drawing/2014/main" id="{A6496B9E-52F5-4B18-A8F7-BAF8E4A5F5B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88" name="Graphic 87">
                <a:extLst>
                  <a:ext uri="{FF2B5EF4-FFF2-40B4-BE49-F238E27FC236}">
                    <a16:creationId xmlns:a16="http://schemas.microsoft.com/office/drawing/2014/main" id="{4FE9FC5D-A51B-421F-B225-0DACA87F8E0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89" name="Graphic 88">
                <a:extLst>
                  <a:ext uri="{FF2B5EF4-FFF2-40B4-BE49-F238E27FC236}">
                    <a16:creationId xmlns:a16="http://schemas.microsoft.com/office/drawing/2014/main" id="{0DE8C189-2854-46DB-8962-18D535E68AE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77" name="Group 76">
              <a:extLst>
                <a:ext uri="{FF2B5EF4-FFF2-40B4-BE49-F238E27FC236}">
                  <a16:creationId xmlns:a16="http://schemas.microsoft.com/office/drawing/2014/main" id="{6E8DEE0B-8B3D-4A16-875E-210844009E6E}"/>
                </a:ext>
              </a:extLst>
            </p:cNvPr>
            <p:cNvGrpSpPr/>
            <p:nvPr userDrawn="1"/>
          </p:nvGrpSpPr>
          <p:grpSpPr>
            <a:xfrm>
              <a:off x="879362" y="6096000"/>
              <a:ext cx="10333037" cy="762000"/>
              <a:chOff x="879362" y="864673"/>
              <a:chExt cx="10333037" cy="762000"/>
            </a:xfrm>
            <a:grpFill/>
          </p:grpSpPr>
          <p:pic>
            <p:nvPicPr>
              <p:cNvPr id="78" name="Graphic 77">
                <a:extLst>
                  <a:ext uri="{FF2B5EF4-FFF2-40B4-BE49-F238E27FC236}">
                    <a16:creationId xmlns:a16="http://schemas.microsoft.com/office/drawing/2014/main" id="{69852463-908A-4771-9369-17A3CA0BA31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79" name="Graphic 78">
                <a:extLst>
                  <a:ext uri="{FF2B5EF4-FFF2-40B4-BE49-F238E27FC236}">
                    <a16:creationId xmlns:a16="http://schemas.microsoft.com/office/drawing/2014/main" id="{0986C49E-6554-4DB2-929B-D2C7D332D08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80" name="Graphic 79">
                <a:extLst>
                  <a:ext uri="{FF2B5EF4-FFF2-40B4-BE49-F238E27FC236}">
                    <a16:creationId xmlns:a16="http://schemas.microsoft.com/office/drawing/2014/main" id="{77C2090B-A048-446C-99D3-A6712CB8181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81" name="Graphic 80">
                <a:extLst>
                  <a:ext uri="{FF2B5EF4-FFF2-40B4-BE49-F238E27FC236}">
                    <a16:creationId xmlns:a16="http://schemas.microsoft.com/office/drawing/2014/main" id="{0F88D35A-7DCD-4B93-8916-795C9E126F3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82" name="Graphic 81">
                <a:extLst>
                  <a:ext uri="{FF2B5EF4-FFF2-40B4-BE49-F238E27FC236}">
                    <a16:creationId xmlns:a16="http://schemas.microsoft.com/office/drawing/2014/main" id="{404AB85F-E4A3-4A17-B9BF-173ABC77471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83" name="Graphic 82">
                <a:extLst>
                  <a:ext uri="{FF2B5EF4-FFF2-40B4-BE49-F238E27FC236}">
                    <a16:creationId xmlns:a16="http://schemas.microsoft.com/office/drawing/2014/main" id="{2A0077B2-5C85-4825-8217-158C013F5887}"/>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sp>
        <p:nvSpPr>
          <p:cNvPr id="67" name="Rectangle 66">
            <a:extLst>
              <a:ext uri="{FF2B5EF4-FFF2-40B4-BE49-F238E27FC236}">
                <a16:creationId xmlns:a16="http://schemas.microsoft.com/office/drawing/2014/main" id="{F595FBBE-A031-40EE-94C3-B74711411C5F}"/>
              </a:ext>
            </a:extLst>
          </p:cNvPr>
          <p:cNvSpPr/>
          <p:nvPr userDrawn="1"/>
        </p:nvSpPr>
        <p:spPr>
          <a:xfrm>
            <a:off x="2705100" y="3075057"/>
            <a:ext cx="6781800" cy="707886"/>
          </a:xfrm>
          <a:prstGeom prst="rect">
            <a:avLst/>
          </a:prstGeom>
        </p:spPr>
        <p:txBody>
          <a:bodyPr wrap="square" anchor="ctr">
            <a:spAutoFit/>
          </a:bodyPr>
          <a:lstStyle/>
          <a:p>
            <a:pPr algn="ctr"/>
            <a:r>
              <a:rPr lang="en-IN" sz="4000" b="0" dirty="0">
                <a:solidFill>
                  <a:srgbClr val="B31B1B"/>
                </a:solidFill>
                <a:latin typeface="Arial Black" panose="020B0A04020102020204" pitchFamily="34" charset="0"/>
              </a:rPr>
              <a:t>THANK YOU</a:t>
            </a:r>
          </a:p>
        </p:txBody>
      </p:sp>
    </p:spTree>
    <p:extLst>
      <p:ext uri="{BB962C8B-B14F-4D97-AF65-F5344CB8AC3E}">
        <p14:creationId xmlns:p14="http://schemas.microsoft.com/office/powerpoint/2010/main" val="24371461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F28444F-B21B-4789-AB02-B51F0BF2D79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919" t="21645" r="2335"/>
          <a:stretch/>
        </p:blipFill>
        <p:spPr>
          <a:xfrm>
            <a:off x="0" y="0"/>
            <a:ext cx="12192000" cy="6866238"/>
          </a:xfrm>
          <a:prstGeom prst="rect">
            <a:avLst/>
          </a:prstGeom>
        </p:spPr>
      </p:pic>
      <p:sp>
        <p:nvSpPr>
          <p:cNvPr id="4" name="object 3">
            <a:extLst>
              <a:ext uri="{FF2B5EF4-FFF2-40B4-BE49-F238E27FC236}">
                <a16:creationId xmlns:a16="http://schemas.microsoft.com/office/drawing/2014/main" id="{4BE34310-B87D-4F59-857F-9F92377ABB4B}"/>
              </a:ext>
            </a:extLst>
          </p:cNvPr>
          <p:cNvSpPr/>
          <p:nvPr userDrawn="1"/>
        </p:nvSpPr>
        <p:spPr>
          <a:xfrm>
            <a:off x="0" y="0"/>
            <a:ext cx="12192000" cy="6858000"/>
          </a:xfrm>
          <a:custGeom>
            <a:avLst/>
            <a:gdLst/>
            <a:ahLst/>
            <a:cxnLst/>
            <a:rect l="l" t="t" r="r" b="b"/>
            <a:pathLst>
              <a:path w="12192000" h="6858000">
                <a:moveTo>
                  <a:pt x="12191999" y="0"/>
                </a:moveTo>
                <a:lnTo>
                  <a:pt x="0" y="0"/>
                </a:lnTo>
                <a:lnTo>
                  <a:pt x="0" y="6857998"/>
                </a:lnTo>
                <a:lnTo>
                  <a:pt x="12191999" y="6857998"/>
                </a:lnTo>
                <a:lnTo>
                  <a:pt x="12191999" y="0"/>
                </a:lnTo>
                <a:close/>
              </a:path>
            </a:pathLst>
          </a:custGeom>
          <a:solidFill>
            <a:srgbClr val="B31B1B">
              <a:alpha val="80000"/>
            </a:srgbClr>
          </a:solidFill>
        </p:spPr>
        <p:txBody>
          <a:bodyPr wrap="square" lIns="0" tIns="0" rIns="0" bIns="0" rtlCol="0"/>
          <a:lstStyle/>
          <a:p>
            <a:endParaRPr dirty="0"/>
          </a:p>
        </p:txBody>
      </p:sp>
      <p:pic>
        <p:nvPicPr>
          <p:cNvPr id="7" name="Graphic 6">
            <a:extLst>
              <a:ext uri="{FF2B5EF4-FFF2-40B4-BE49-F238E27FC236}">
                <a16:creationId xmlns:a16="http://schemas.microsoft.com/office/drawing/2014/main" id="{E467C246-2EAF-402F-95F1-883DDD3F174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43200" y="4953000"/>
            <a:ext cx="9354312" cy="1827708"/>
          </a:xfrm>
          <a:prstGeom prst="rect">
            <a:avLst/>
          </a:prstGeom>
        </p:spPr>
      </p:pic>
      <p:sp>
        <p:nvSpPr>
          <p:cNvPr id="9" name="Rectangle 8">
            <a:extLst>
              <a:ext uri="{FF2B5EF4-FFF2-40B4-BE49-F238E27FC236}">
                <a16:creationId xmlns:a16="http://schemas.microsoft.com/office/drawing/2014/main" id="{0C67F852-4459-46CE-A54C-7CECB5CA1102}"/>
              </a:ext>
            </a:extLst>
          </p:cNvPr>
          <p:cNvSpPr/>
          <p:nvPr userDrawn="1"/>
        </p:nvSpPr>
        <p:spPr>
          <a:xfrm>
            <a:off x="2705100" y="3075057"/>
            <a:ext cx="6781800" cy="707886"/>
          </a:xfrm>
          <a:prstGeom prst="rect">
            <a:avLst/>
          </a:prstGeom>
        </p:spPr>
        <p:txBody>
          <a:bodyPr wrap="square" anchor="ctr">
            <a:spAutoFit/>
          </a:bodyPr>
          <a:lstStyle/>
          <a:p>
            <a:pPr algn="ctr"/>
            <a:r>
              <a:rPr lang="en-IN" sz="4000" b="0" dirty="0">
                <a:solidFill>
                  <a:srgbClr val="FFFFFF"/>
                </a:solidFill>
                <a:latin typeface="Arial Black" panose="020B0A04020102020204" pitchFamily="34" charset="0"/>
              </a:rPr>
              <a:t>QUESTIONS?</a:t>
            </a:r>
          </a:p>
        </p:txBody>
      </p:sp>
    </p:spTree>
    <p:extLst>
      <p:ext uri="{BB962C8B-B14F-4D97-AF65-F5344CB8AC3E}">
        <p14:creationId xmlns:p14="http://schemas.microsoft.com/office/powerpoint/2010/main" val="259717119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ACC905A-25CA-4911-AA8B-F17D7CA6443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919" t="21645" r="2335"/>
          <a:stretch/>
        </p:blipFill>
        <p:spPr>
          <a:xfrm>
            <a:off x="0" y="0"/>
            <a:ext cx="12192000" cy="6866238"/>
          </a:xfrm>
          <a:prstGeom prst="rect">
            <a:avLst/>
          </a:prstGeom>
        </p:spPr>
      </p:pic>
      <p:sp>
        <p:nvSpPr>
          <p:cNvPr id="4" name="object 3">
            <a:extLst>
              <a:ext uri="{FF2B5EF4-FFF2-40B4-BE49-F238E27FC236}">
                <a16:creationId xmlns:a16="http://schemas.microsoft.com/office/drawing/2014/main" id="{4BE34310-B87D-4F59-857F-9F92377ABB4B}"/>
              </a:ext>
            </a:extLst>
          </p:cNvPr>
          <p:cNvSpPr/>
          <p:nvPr userDrawn="1"/>
        </p:nvSpPr>
        <p:spPr>
          <a:xfrm>
            <a:off x="0" y="0"/>
            <a:ext cx="12192000" cy="6858000"/>
          </a:xfrm>
          <a:custGeom>
            <a:avLst/>
            <a:gdLst/>
            <a:ahLst/>
            <a:cxnLst/>
            <a:rect l="l" t="t" r="r" b="b"/>
            <a:pathLst>
              <a:path w="12192000" h="6858000">
                <a:moveTo>
                  <a:pt x="12191999" y="0"/>
                </a:moveTo>
                <a:lnTo>
                  <a:pt x="0" y="0"/>
                </a:lnTo>
                <a:lnTo>
                  <a:pt x="0" y="6857998"/>
                </a:lnTo>
                <a:lnTo>
                  <a:pt x="12191999" y="6857998"/>
                </a:lnTo>
                <a:lnTo>
                  <a:pt x="12191999" y="0"/>
                </a:lnTo>
                <a:close/>
              </a:path>
            </a:pathLst>
          </a:custGeom>
          <a:solidFill>
            <a:srgbClr val="B31B1B">
              <a:alpha val="80000"/>
            </a:srgbClr>
          </a:solidFill>
        </p:spPr>
        <p:txBody>
          <a:bodyPr wrap="square" lIns="0" tIns="0" rIns="0" bIns="0" rtlCol="0"/>
          <a:lstStyle/>
          <a:p>
            <a:endParaRPr dirty="0"/>
          </a:p>
        </p:txBody>
      </p:sp>
      <p:pic>
        <p:nvPicPr>
          <p:cNvPr id="7" name="Graphic 6">
            <a:extLst>
              <a:ext uri="{FF2B5EF4-FFF2-40B4-BE49-F238E27FC236}">
                <a16:creationId xmlns:a16="http://schemas.microsoft.com/office/drawing/2014/main" id="{E467C246-2EAF-402F-95F1-883DDD3F174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2743200" y="4953000"/>
            <a:ext cx="9354312" cy="1827708"/>
          </a:xfrm>
          <a:prstGeom prst="rect">
            <a:avLst/>
          </a:prstGeom>
        </p:spPr>
      </p:pic>
      <p:sp>
        <p:nvSpPr>
          <p:cNvPr id="9" name="Rectangle 8">
            <a:extLst>
              <a:ext uri="{FF2B5EF4-FFF2-40B4-BE49-F238E27FC236}">
                <a16:creationId xmlns:a16="http://schemas.microsoft.com/office/drawing/2014/main" id="{234FAF19-3DAE-46DC-810D-2C8AB2AF90CB}"/>
              </a:ext>
            </a:extLst>
          </p:cNvPr>
          <p:cNvSpPr/>
          <p:nvPr userDrawn="1"/>
        </p:nvSpPr>
        <p:spPr>
          <a:xfrm>
            <a:off x="2705100" y="3075057"/>
            <a:ext cx="6781800" cy="707886"/>
          </a:xfrm>
          <a:prstGeom prst="rect">
            <a:avLst/>
          </a:prstGeom>
        </p:spPr>
        <p:txBody>
          <a:bodyPr wrap="square" anchor="ctr">
            <a:spAutoFit/>
          </a:bodyPr>
          <a:lstStyle/>
          <a:p>
            <a:pPr algn="ctr"/>
            <a:r>
              <a:rPr lang="en-IN" sz="4000" b="0" dirty="0">
                <a:solidFill>
                  <a:srgbClr val="FFFFFF"/>
                </a:solidFill>
                <a:latin typeface="Arial Black" panose="020B0A04020102020204" pitchFamily="34" charset="0"/>
              </a:rPr>
              <a:t>THANK YOU</a:t>
            </a:r>
          </a:p>
        </p:txBody>
      </p:sp>
    </p:spTree>
    <p:extLst>
      <p:ext uri="{BB962C8B-B14F-4D97-AF65-F5344CB8AC3E}">
        <p14:creationId xmlns:p14="http://schemas.microsoft.com/office/powerpoint/2010/main" val="35470217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9" name="Graphic 18">
            <a:extLst>
              <a:ext uri="{FF2B5EF4-FFF2-40B4-BE49-F238E27FC236}">
                <a16:creationId xmlns:a16="http://schemas.microsoft.com/office/drawing/2014/main" id="{963FC685-450F-4168-85DD-41165B26706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28997" y="152400"/>
            <a:ext cx="934403" cy="685800"/>
          </a:xfrm>
          <a:prstGeom prst="rect">
            <a:avLst/>
          </a:prstGeom>
        </p:spPr>
      </p:pic>
      <p:sp>
        <p:nvSpPr>
          <p:cNvPr id="20" name="Slide Number Placeholder 4">
            <a:extLst>
              <a:ext uri="{FF2B5EF4-FFF2-40B4-BE49-F238E27FC236}">
                <a16:creationId xmlns:a16="http://schemas.microsoft.com/office/drawing/2014/main" id="{9BFAC8C0-999B-4EDB-9E77-8C576A606DD6}"/>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22" name="Graphic 21">
            <a:extLst>
              <a:ext uri="{FF2B5EF4-FFF2-40B4-BE49-F238E27FC236}">
                <a16:creationId xmlns:a16="http://schemas.microsoft.com/office/drawing/2014/main" id="{CAAAB2A6-E4A3-4941-B5F9-E4FFF180FD3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11000" y="4933402"/>
            <a:ext cx="226219" cy="1107281"/>
          </a:xfrm>
          <a:prstGeom prst="rect">
            <a:avLst/>
          </a:prstGeom>
        </p:spPr>
      </p:pic>
      <p:pic>
        <p:nvPicPr>
          <p:cNvPr id="23" name="Picture 22">
            <a:extLst>
              <a:ext uri="{FF2B5EF4-FFF2-40B4-BE49-F238E27FC236}">
                <a16:creationId xmlns:a16="http://schemas.microsoft.com/office/drawing/2014/main" id="{F8712513-E61C-4CA2-A413-60ED597CB80B}"/>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25963" r="23594"/>
          <a:stretch/>
        </p:blipFill>
        <p:spPr>
          <a:xfrm>
            <a:off x="0" y="0"/>
            <a:ext cx="5181601" cy="6858000"/>
          </a:xfrm>
          <a:prstGeom prst="rect">
            <a:avLst/>
          </a:prstGeom>
        </p:spPr>
      </p:pic>
      <p:sp>
        <p:nvSpPr>
          <p:cNvPr id="24" name="Rectangle 23">
            <a:extLst>
              <a:ext uri="{FF2B5EF4-FFF2-40B4-BE49-F238E27FC236}">
                <a16:creationId xmlns:a16="http://schemas.microsoft.com/office/drawing/2014/main" id="{DF51CAB8-9CCA-4752-B1E8-34875DC5F4C3}"/>
              </a:ext>
            </a:extLst>
          </p:cNvPr>
          <p:cNvSpPr/>
          <p:nvPr userDrawn="1"/>
        </p:nvSpPr>
        <p:spPr>
          <a:xfrm>
            <a:off x="9825863" y="1608380"/>
            <a:ext cx="1543050" cy="5254309"/>
          </a:xfrm>
          <a:prstGeom prst="rect">
            <a:avLst/>
          </a:prstGeom>
          <a:solidFill>
            <a:srgbClr val="B31B1B"/>
          </a:solidFill>
          <a:ln>
            <a:solidFill>
              <a:srgbClr val="B31B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a:p>
        </p:txBody>
      </p:sp>
      <p:sp>
        <p:nvSpPr>
          <p:cNvPr id="25" name="Rectangle 24">
            <a:extLst>
              <a:ext uri="{FF2B5EF4-FFF2-40B4-BE49-F238E27FC236}">
                <a16:creationId xmlns:a16="http://schemas.microsoft.com/office/drawing/2014/main" id="{0C963BAB-E043-42D6-B74C-7E45A28E5AF3}"/>
              </a:ext>
            </a:extLst>
          </p:cNvPr>
          <p:cNvSpPr/>
          <p:nvPr userDrawn="1"/>
        </p:nvSpPr>
        <p:spPr>
          <a:xfrm>
            <a:off x="7925510" y="2695115"/>
            <a:ext cx="1448644" cy="4178125"/>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a:p>
        </p:txBody>
      </p:sp>
      <p:sp>
        <p:nvSpPr>
          <p:cNvPr id="29" name="Rectangle 28">
            <a:extLst>
              <a:ext uri="{FF2B5EF4-FFF2-40B4-BE49-F238E27FC236}">
                <a16:creationId xmlns:a16="http://schemas.microsoft.com/office/drawing/2014/main" id="{B31E1E91-B881-436E-8D20-30AF4AD406B7}"/>
              </a:ext>
            </a:extLst>
          </p:cNvPr>
          <p:cNvSpPr/>
          <p:nvPr userDrawn="1"/>
        </p:nvSpPr>
        <p:spPr>
          <a:xfrm>
            <a:off x="6015932" y="3064393"/>
            <a:ext cx="1375468" cy="379829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a:p>
        </p:txBody>
      </p:sp>
      <p:sp>
        <p:nvSpPr>
          <p:cNvPr id="30" name="TextBox 29">
            <a:extLst>
              <a:ext uri="{FF2B5EF4-FFF2-40B4-BE49-F238E27FC236}">
                <a16:creationId xmlns:a16="http://schemas.microsoft.com/office/drawing/2014/main" id="{0453F1B2-55D4-4AF3-BF7E-8BED52D148D7}"/>
              </a:ext>
            </a:extLst>
          </p:cNvPr>
          <p:cNvSpPr txBox="1"/>
          <p:nvPr userDrawn="1"/>
        </p:nvSpPr>
        <p:spPr>
          <a:xfrm>
            <a:off x="5562601" y="343580"/>
            <a:ext cx="5410199" cy="1477328"/>
          </a:xfrm>
          <a:prstGeom prst="rect">
            <a:avLst/>
          </a:prstGeom>
          <a:noFill/>
        </p:spPr>
        <p:txBody>
          <a:bodyPr wrap="square" rtlCol="0">
            <a:spAutoFit/>
          </a:bodyPr>
          <a:lstStyle/>
          <a:p>
            <a:pPr>
              <a:lnSpc>
                <a:spcPts val="5400"/>
              </a:lnSpc>
            </a:pPr>
            <a:r>
              <a:rPr lang="en-US" sz="5000" b="0" dirty="0">
                <a:solidFill>
                  <a:srgbClr val="B31B1B"/>
                </a:solidFill>
                <a:latin typeface="Arial Black" panose="020B0A04020102020204" pitchFamily="34" charset="0"/>
              </a:rPr>
              <a:t>GRADUATION </a:t>
            </a:r>
            <a:br>
              <a:rPr lang="en-US" sz="5000" b="0" dirty="0">
                <a:solidFill>
                  <a:srgbClr val="B31B1B"/>
                </a:solidFill>
                <a:latin typeface="Arial Black" panose="020B0A04020102020204" pitchFamily="34" charset="0"/>
              </a:rPr>
            </a:br>
            <a:r>
              <a:rPr lang="en-US" sz="5000" b="0" dirty="0">
                <a:solidFill>
                  <a:srgbClr val="B31B1B"/>
                </a:solidFill>
                <a:latin typeface="Arial Black" panose="020B0A04020102020204" pitchFamily="34" charset="0"/>
              </a:rPr>
              <a:t>RATE</a:t>
            </a:r>
          </a:p>
        </p:txBody>
      </p:sp>
      <p:pic>
        <p:nvPicPr>
          <p:cNvPr id="31" name="Graphic 30">
            <a:extLst>
              <a:ext uri="{FF2B5EF4-FFF2-40B4-BE49-F238E27FC236}">
                <a16:creationId xmlns:a16="http://schemas.microsoft.com/office/drawing/2014/main" id="{51CD7605-07D4-4FA1-B886-05C8BCC97FB0}"/>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rot="5400000">
            <a:off x="10460228" y="1324855"/>
            <a:ext cx="274320" cy="1328288"/>
          </a:xfrm>
          <a:prstGeom prst="rect">
            <a:avLst/>
          </a:prstGeom>
        </p:spPr>
      </p:pic>
      <p:sp>
        <p:nvSpPr>
          <p:cNvPr id="32" name="TextBox 31">
            <a:extLst>
              <a:ext uri="{FF2B5EF4-FFF2-40B4-BE49-F238E27FC236}">
                <a16:creationId xmlns:a16="http://schemas.microsoft.com/office/drawing/2014/main" id="{B3264B78-090C-4AE0-BF34-0B110F41DEED}"/>
              </a:ext>
            </a:extLst>
          </p:cNvPr>
          <p:cNvSpPr txBox="1"/>
          <p:nvPr userDrawn="1"/>
        </p:nvSpPr>
        <p:spPr>
          <a:xfrm>
            <a:off x="10111612" y="2126159"/>
            <a:ext cx="1314451" cy="769441"/>
          </a:xfrm>
          <a:prstGeom prst="rect">
            <a:avLst/>
          </a:prstGeom>
          <a:noFill/>
        </p:spPr>
        <p:txBody>
          <a:bodyPr wrap="square" rtlCol="0">
            <a:spAutoFit/>
          </a:bodyPr>
          <a:lstStyle/>
          <a:p>
            <a:r>
              <a:rPr lang="en-US" sz="4400" b="1">
                <a:solidFill>
                  <a:schemeClr val="bg1"/>
                </a:solidFill>
                <a:latin typeface="+mn-lt"/>
              </a:rPr>
              <a:t>84</a:t>
            </a:r>
            <a:r>
              <a:rPr lang="en-US" sz="4400" b="1" baseline="20000">
                <a:solidFill>
                  <a:schemeClr val="bg1"/>
                </a:solidFill>
                <a:latin typeface="+mn-lt"/>
              </a:rPr>
              <a:t>%</a:t>
            </a:r>
            <a:endParaRPr lang="en-US" sz="4400" b="1" baseline="20000" dirty="0">
              <a:solidFill>
                <a:schemeClr val="bg1"/>
              </a:solidFill>
              <a:latin typeface="+mn-lt"/>
            </a:endParaRPr>
          </a:p>
        </p:txBody>
      </p:sp>
      <p:sp>
        <p:nvSpPr>
          <p:cNvPr id="33" name="TextBox 32">
            <a:extLst>
              <a:ext uri="{FF2B5EF4-FFF2-40B4-BE49-F238E27FC236}">
                <a16:creationId xmlns:a16="http://schemas.microsoft.com/office/drawing/2014/main" id="{47A81297-BDFE-4ABF-BEA8-BC70620B5928}"/>
              </a:ext>
            </a:extLst>
          </p:cNvPr>
          <p:cNvSpPr txBox="1"/>
          <p:nvPr userDrawn="1"/>
        </p:nvSpPr>
        <p:spPr>
          <a:xfrm>
            <a:off x="7933845" y="2743200"/>
            <a:ext cx="1431974" cy="492443"/>
          </a:xfrm>
          <a:prstGeom prst="rect">
            <a:avLst/>
          </a:prstGeom>
          <a:noFill/>
        </p:spPr>
        <p:txBody>
          <a:bodyPr wrap="square" rtlCol="0">
            <a:spAutoFit/>
          </a:bodyPr>
          <a:lstStyle/>
          <a:p>
            <a:pPr algn="ctr"/>
            <a:r>
              <a:rPr lang="en-US" sz="2600" b="1" baseline="0" dirty="0">
                <a:solidFill>
                  <a:schemeClr val="bg1"/>
                </a:solidFill>
                <a:latin typeface="Calibri" panose="020F0502020204030204" pitchFamily="34" charset="0"/>
              </a:rPr>
              <a:t>PRIVATE</a:t>
            </a:r>
          </a:p>
        </p:txBody>
      </p:sp>
      <p:sp>
        <p:nvSpPr>
          <p:cNvPr id="34" name="TextBox 33">
            <a:extLst>
              <a:ext uri="{FF2B5EF4-FFF2-40B4-BE49-F238E27FC236}">
                <a16:creationId xmlns:a16="http://schemas.microsoft.com/office/drawing/2014/main" id="{6CEB4876-BF2E-4BDC-86E2-C29B032D2F2B}"/>
              </a:ext>
            </a:extLst>
          </p:cNvPr>
          <p:cNvSpPr txBox="1"/>
          <p:nvPr userDrawn="1"/>
        </p:nvSpPr>
        <p:spPr>
          <a:xfrm>
            <a:off x="8134303" y="3143310"/>
            <a:ext cx="1314451" cy="769441"/>
          </a:xfrm>
          <a:prstGeom prst="rect">
            <a:avLst/>
          </a:prstGeom>
          <a:noFill/>
        </p:spPr>
        <p:txBody>
          <a:bodyPr wrap="square" rtlCol="0">
            <a:spAutoFit/>
          </a:bodyPr>
          <a:lstStyle/>
          <a:p>
            <a:r>
              <a:rPr lang="en-US" sz="4400" b="1" dirty="0">
                <a:solidFill>
                  <a:schemeClr val="bg1"/>
                </a:solidFill>
                <a:latin typeface="+mn-lt"/>
              </a:rPr>
              <a:t>66</a:t>
            </a:r>
            <a:r>
              <a:rPr lang="en-US" sz="4400" b="1" baseline="20000" dirty="0">
                <a:solidFill>
                  <a:schemeClr val="bg1"/>
                </a:solidFill>
                <a:latin typeface="+mn-lt"/>
              </a:rPr>
              <a:t>%</a:t>
            </a:r>
          </a:p>
        </p:txBody>
      </p:sp>
      <p:sp>
        <p:nvSpPr>
          <p:cNvPr id="35" name="TextBox 34">
            <a:extLst>
              <a:ext uri="{FF2B5EF4-FFF2-40B4-BE49-F238E27FC236}">
                <a16:creationId xmlns:a16="http://schemas.microsoft.com/office/drawing/2014/main" id="{8520C153-3713-4FFF-81D9-1B5566C6EF2A}"/>
              </a:ext>
            </a:extLst>
          </p:cNvPr>
          <p:cNvSpPr txBox="1"/>
          <p:nvPr userDrawn="1"/>
        </p:nvSpPr>
        <p:spPr>
          <a:xfrm>
            <a:off x="6015932" y="3124199"/>
            <a:ext cx="1375468" cy="492443"/>
          </a:xfrm>
          <a:prstGeom prst="rect">
            <a:avLst/>
          </a:prstGeom>
          <a:noFill/>
        </p:spPr>
        <p:txBody>
          <a:bodyPr wrap="square" rtlCol="0">
            <a:spAutoFit/>
          </a:bodyPr>
          <a:lstStyle/>
          <a:p>
            <a:pPr algn="ctr"/>
            <a:r>
              <a:rPr lang="en-US" sz="2600" b="1" dirty="0">
                <a:solidFill>
                  <a:schemeClr val="bg1"/>
                </a:solidFill>
                <a:latin typeface="+mn-lt"/>
              </a:rPr>
              <a:t>PUBLIC</a:t>
            </a:r>
          </a:p>
        </p:txBody>
      </p:sp>
      <p:sp>
        <p:nvSpPr>
          <p:cNvPr id="36" name="TextBox 35">
            <a:extLst>
              <a:ext uri="{FF2B5EF4-FFF2-40B4-BE49-F238E27FC236}">
                <a16:creationId xmlns:a16="http://schemas.microsoft.com/office/drawing/2014/main" id="{F2D46BD1-F9FB-441C-91CD-FCDB712DF67B}"/>
              </a:ext>
            </a:extLst>
          </p:cNvPr>
          <p:cNvSpPr txBox="1"/>
          <p:nvPr userDrawn="1"/>
        </p:nvSpPr>
        <p:spPr>
          <a:xfrm>
            <a:off x="6149281" y="3497759"/>
            <a:ext cx="1314451" cy="769441"/>
          </a:xfrm>
          <a:prstGeom prst="rect">
            <a:avLst/>
          </a:prstGeom>
          <a:noFill/>
        </p:spPr>
        <p:txBody>
          <a:bodyPr wrap="square" rtlCol="0">
            <a:spAutoFit/>
          </a:bodyPr>
          <a:lstStyle/>
          <a:p>
            <a:r>
              <a:rPr lang="en-US" sz="4400" b="1" dirty="0">
                <a:solidFill>
                  <a:schemeClr val="bg1"/>
                </a:solidFill>
                <a:latin typeface="+mn-lt"/>
              </a:rPr>
              <a:t>60</a:t>
            </a:r>
            <a:r>
              <a:rPr lang="en-US" sz="4400" b="1" baseline="20000" dirty="0">
                <a:solidFill>
                  <a:schemeClr val="bg1"/>
                </a:solidFill>
                <a:latin typeface="Calibri" panose="020F0502020204030204" pitchFamily="34" charset="0"/>
              </a:rPr>
              <a:t>%</a:t>
            </a:r>
          </a:p>
        </p:txBody>
      </p:sp>
      <p:cxnSp>
        <p:nvCxnSpPr>
          <p:cNvPr id="37" name="Straight Connector 36">
            <a:extLst>
              <a:ext uri="{FF2B5EF4-FFF2-40B4-BE49-F238E27FC236}">
                <a16:creationId xmlns:a16="http://schemas.microsoft.com/office/drawing/2014/main" id="{1BE55836-FF4A-498C-80D3-736E6C931946}"/>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58264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51" name="Graphic 50">
            <a:extLst>
              <a:ext uri="{FF2B5EF4-FFF2-40B4-BE49-F238E27FC236}">
                <a16:creationId xmlns:a16="http://schemas.microsoft.com/office/drawing/2014/main" id="{59E48B90-4594-4DB7-9C18-A211FF89E2C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28997" y="152400"/>
            <a:ext cx="934403" cy="685800"/>
          </a:xfrm>
          <a:prstGeom prst="rect">
            <a:avLst/>
          </a:prstGeom>
        </p:spPr>
      </p:pic>
      <p:sp>
        <p:nvSpPr>
          <p:cNvPr id="30" name="Slide Number Placeholder 4">
            <a:extLst>
              <a:ext uri="{FF2B5EF4-FFF2-40B4-BE49-F238E27FC236}">
                <a16:creationId xmlns:a16="http://schemas.microsoft.com/office/drawing/2014/main" id="{D05C7377-7BF6-408B-9D67-444CF312D174}"/>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32" name="Graphic 31">
            <a:extLst>
              <a:ext uri="{FF2B5EF4-FFF2-40B4-BE49-F238E27FC236}">
                <a16:creationId xmlns:a16="http://schemas.microsoft.com/office/drawing/2014/main" id="{AAD49612-DEC8-4083-8304-BBE3BC44EC71}"/>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11000" y="4933402"/>
            <a:ext cx="226219" cy="1107281"/>
          </a:xfrm>
          <a:prstGeom prst="rect">
            <a:avLst/>
          </a:prstGeom>
        </p:spPr>
      </p:pic>
      <p:pic>
        <p:nvPicPr>
          <p:cNvPr id="33" name="Picture 32">
            <a:extLst>
              <a:ext uri="{FF2B5EF4-FFF2-40B4-BE49-F238E27FC236}">
                <a16:creationId xmlns:a16="http://schemas.microsoft.com/office/drawing/2014/main" id="{11E4EE58-D2C2-4453-8958-5855E7F4F232}"/>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36955" t="-1" r="6450" b="127"/>
          <a:stretch/>
        </p:blipFill>
        <p:spPr>
          <a:xfrm>
            <a:off x="-1" y="0"/>
            <a:ext cx="5181601" cy="6858000"/>
          </a:xfrm>
          <a:prstGeom prst="rect">
            <a:avLst/>
          </a:prstGeom>
        </p:spPr>
      </p:pic>
      <p:sp>
        <p:nvSpPr>
          <p:cNvPr id="34" name="Rectangle 33">
            <a:extLst>
              <a:ext uri="{FF2B5EF4-FFF2-40B4-BE49-F238E27FC236}">
                <a16:creationId xmlns:a16="http://schemas.microsoft.com/office/drawing/2014/main" id="{09CD7BF5-92FC-4421-B7E1-AD8C264F10CD}"/>
              </a:ext>
            </a:extLst>
          </p:cNvPr>
          <p:cNvSpPr/>
          <p:nvPr userDrawn="1"/>
        </p:nvSpPr>
        <p:spPr>
          <a:xfrm>
            <a:off x="9825863" y="2029968"/>
            <a:ext cx="1543050" cy="4828032"/>
          </a:xfrm>
          <a:prstGeom prst="rect">
            <a:avLst/>
          </a:prstGeom>
          <a:solidFill>
            <a:srgbClr val="B31B1B"/>
          </a:solidFill>
          <a:ln>
            <a:solidFill>
              <a:srgbClr val="B31B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 name="Graphic 34">
            <a:extLst>
              <a:ext uri="{FF2B5EF4-FFF2-40B4-BE49-F238E27FC236}">
                <a16:creationId xmlns:a16="http://schemas.microsoft.com/office/drawing/2014/main" id="{C28F5383-A256-4CBE-8177-4E4C2E3FDC1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rot="5400000">
            <a:off x="10460228" y="1713296"/>
            <a:ext cx="274320" cy="1328288"/>
          </a:xfrm>
          <a:prstGeom prst="rect">
            <a:avLst/>
          </a:prstGeom>
        </p:spPr>
      </p:pic>
      <p:sp>
        <p:nvSpPr>
          <p:cNvPr id="36" name="TextBox 35">
            <a:extLst>
              <a:ext uri="{FF2B5EF4-FFF2-40B4-BE49-F238E27FC236}">
                <a16:creationId xmlns:a16="http://schemas.microsoft.com/office/drawing/2014/main" id="{23AA9295-8302-4C23-A56C-AF6775DE49EC}"/>
              </a:ext>
            </a:extLst>
          </p:cNvPr>
          <p:cNvSpPr txBox="1"/>
          <p:nvPr userDrawn="1"/>
        </p:nvSpPr>
        <p:spPr>
          <a:xfrm>
            <a:off x="10111613" y="2507159"/>
            <a:ext cx="1149920" cy="769441"/>
          </a:xfrm>
          <a:prstGeom prst="rect">
            <a:avLst/>
          </a:prstGeom>
          <a:noFill/>
        </p:spPr>
        <p:txBody>
          <a:bodyPr wrap="square" rtlCol="0">
            <a:spAutoFit/>
          </a:bodyPr>
          <a:lstStyle/>
          <a:p>
            <a:r>
              <a:rPr lang="en-US" sz="4400" b="1" dirty="0">
                <a:solidFill>
                  <a:schemeClr val="bg1"/>
                </a:solidFill>
                <a:latin typeface="+mn-lt"/>
              </a:rPr>
              <a:t>90</a:t>
            </a:r>
            <a:r>
              <a:rPr lang="en-US" sz="4400" b="1" baseline="20000" dirty="0">
                <a:solidFill>
                  <a:schemeClr val="bg1"/>
                </a:solidFill>
                <a:latin typeface="+mn-lt"/>
              </a:rPr>
              <a:t>%</a:t>
            </a:r>
          </a:p>
        </p:txBody>
      </p:sp>
      <p:sp>
        <p:nvSpPr>
          <p:cNvPr id="37" name="Rectangle 36">
            <a:extLst>
              <a:ext uri="{FF2B5EF4-FFF2-40B4-BE49-F238E27FC236}">
                <a16:creationId xmlns:a16="http://schemas.microsoft.com/office/drawing/2014/main" id="{07CD110E-3679-43F5-BD77-444ECE122A2E}"/>
              </a:ext>
            </a:extLst>
          </p:cNvPr>
          <p:cNvSpPr/>
          <p:nvPr userDrawn="1"/>
        </p:nvSpPr>
        <p:spPr>
          <a:xfrm>
            <a:off x="7925510" y="2883252"/>
            <a:ext cx="1448644" cy="3974747"/>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E4F9F504-3E2C-4302-B908-1257D11EE2C8}"/>
              </a:ext>
            </a:extLst>
          </p:cNvPr>
          <p:cNvSpPr txBox="1"/>
          <p:nvPr userDrawn="1"/>
        </p:nvSpPr>
        <p:spPr>
          <a:xfrm>
            <a:off x="7933845" y="3048160"/>
            <a:ext cx="1431974" cy="492443"/>
          </a:xfrm>
          <a:prstGeom prst="rect">
            <a:avLst/>
          </a:prstGeom>
          <a:noFill/>
        </p:spPr>
        <p:txBody>
          <a:bodyPr wrap="square" rtlCol="0">
            <a:spAutoFit/>
          </a:bodyPr>
          <a:lstStyle/>
          <a:p>
            <a:pPr algn="ctr"/>
            <a:r>
              <a:rPr lang="en-US" sz="2600" b="1" baseline="0" dirty="0">
                <a:solidFill>
                  <a:schemeClr val="bg1"/>
                </a:solidFill>
                <a:latin typeface="Calibri" panose="020F0502020204030204" pitchFamily="34" charset="0"/>
              </a:rPr>
              <a:t>PRIVATE</a:t>
            </a:r>
          </a:p>
        </p:txBody>
      </p:sp>
      <p:sp>
        <p:nvSpPr>
          <p:cNvPr id="45" name="TextBox 44">
            <a:extLst>
              <a:ext uri="{FF2B5EF4-FFF2-40B4-BE49-F238E27FC236}">
                <a16:creationId xmlns:a16="http://schemas.microsoft.com/office/drawing/2014/main" id="{70588ADE-9DEA-4B1A-9D6B-13F5FB7D5877}"/>
              </a:ext>
            </a:extLst>
          </p:cNvPr>
          <p:cNvSpPr txBox="1"/>
          <p:nvPr userDrawn="1"/>
        </p:nvSpPr>
        <p:spPr>
          <a:xfrm>
            <a:off x="8134304" y="3434506"/>
            <a:ext cx="1162096" cy="769441"/>
          </a:xfrm>
          <a:prstGeom prst="rect">
            <a:avLst/>
          </a:prstGeom>
          <a:noFill/>
        </p:spPr>
        <p:txBody>
          <a:bodyPr wrap="square" rtlCol="0">
            <a:spAutoFit/>
          </a:bodyPr>
          <a:lstStyle/>
          <a:p>
            <a:r>
              <a:rPr lang="en-US" sz="4400" b="1" dirty="0">
                <a:solidFill>
                  <a:schemeClr val="bg1"/>
                </a:solidFill>
                <a:latin typeface="+mn-lt"/>
              </a:rPr>
              <a:t>86</a:t>
            </a:r>
            <a:r>
              <a:rPr lang="en-US" sz="4400" b="1" baseline="20000" dirty="0">
                <a:solidFill>
                  <a:schemeClr val="bg1"/>
                </a:solidFill>
                <a:latin typeface="+mn-lt"/>
              </a:rPr>
              <a:t>%</a:t>
            </a:r>
          </a:p>
        </p:txBody>
      </p:sp>
      <p:sp>
        <p:nvSpPr>
          <p:cNvPr id="46" name="Rectangle 45">
            <a:extLst>
              <a:ext uri="{FF2B5EF4-FFF2-40B4-BE49-F238E27FC236}">
                <a16:creationId xmlns:a16="http://schemas.microsoft.com/office/drawing/2014/main" id="{B7F36C05-0A6E-4D9F-B66B-E3400985E946}"/>
              </a:ext>
            </a:extLst>
          </p:cNvPr>
          <p:cNvSpPr/>
          <p:nvPr userDrawn="1"/>
        </p:nvSpPr>
        <p:spPr>
          <a:xfrm>
            <a:off x="6015932" y="4803144"/>
            <a:ext cx="1375468" cy="2054856"/>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FD51843D-5534-4771-BB94-A0BD86B65E29}"/>
              </a:ext>
            </a:extLst>
          </p:cNvPr>
          <p:cNvSpPr txBox="1"/>
          <p:nvPr userDrawn="1"/>
        </p:nvSpPr>
        <p:spPr>
          <a:xfrm>
            <a:off x="6015932" y="4936401"/>
            <a:ext cx="1375468" cy="492443"/>
          </a:xfrm>
          <a:prstGeom prst="rect">
            <a:avLst/>
          </a:prstGeom>
          <a:noFill/>
        </p:spPr>
        <p:txBody>
          <a:bodyPr wrap="square" rtlCol="0">
            <a:spAutoFit/>
          </a:bodyPr>
          <a:lstStyle/>
          <a:p>
            <a:pPr algn="ctr"/>
            <a:r>
              <a:rPr lang="en-US" sz="2600" b="1" dirty="0">
                <a:solidFill>
                  <a:schemeClr val="bg1"/>
                </a:solidFill>
                <a:latin typeface="+mn-lt"/>
              </a:rPr>
              <a:t>PUBLIC</a:t>
            </a:r>
          </a:p>
        </p:txBody>
      </p:sp>
      <p:sp>
        <p:nvSpPr>
          <p:cNvPr id="48" name="TextBox 47">
            <a:extLst>
              <a:ext uri="{FF2B5EF4-FFF2-40B4-BE49-F238E27FC236}">
                <a16:creationId xmlns:a16="http://schemas.microsoft.com/office/drawing/2014/main" id="{6F04EC7D-92F1-4EB2-A13E-3DA2DF9EF928}"/>
              </a:ext>
            </a:extLst>
          </p:cNvPr>
          <p:cNvSpPr txBox="1"/>
          <p:nvPr userDrawn="1"/>
        </p:nvSpPr>
        <p:spPr>
          <a:xfrm>
            <a:off x="6149282" y="5309961"/>
            <a:ext cx="1076760" cy="769441"/>
          </a:xfrm>
          <a:prstGeom prst="rect">
            <a:avLst/>
          </a:prstGeom>
          <a:noFill/>
        </p:spPr>
        <p:txBody>
          <a:bodyPr wrap="square" rtlCol="0">
            <a:spAutoFit/>
          </a:bodyPr>
          <a:lstStyle/>
          <a:p>
            <a:r>
              <a:rPr lang="en-US" sz="4400" b="1" dirty="0">
                <a:solidFill>
                  <a:schemeClr val="bg1"/>
                </a:solidFill>
                <a:latin typeface="+mn-lt"/>
              </a:rPr>
              <a:t>77</a:t>
            </a:r>
            <a:r>
              <a:rPr lang="en-US" sz="4400" b="1" baseline="20000" dirty="0">
                <a:solidFill>
                  <a:schemeClr val="bg1"/>
                </a:solidFill>
                <a:latin typeface="Calibri" panose="020F0502020204030204" pitchFamily="34" charset="0"/>
              </a:rPr>
              <a:t>%</a:t>
            </a:r>
          </a:p>
        </p:txBody>
      </p:sp>
      <p:sp>
        <p:nvSpPr>
          <p:cNvPr id="50" name="TextBox 49">
            <a:extLst>
              <a:ext uri="{FF2B5EF4-FFF2-40B4-BE49-F238E27FC236}">
                <a16:creationId xmlns:a16="http://schemas.microsoft.com/office/drawing/2014/main" id="{1BFACAFA-49CB-4DEB-8E69-ED9D80294B18}"/>
              </a:ext>
            </a:extLst>
          </p:cNvPr>
          <p:cNvSpPr txBox="1"/>
          <p:nvPr userDrawn="1"/>
        </p:nvSpPr>
        <p:spPr>
          <a:xfrm>
            <a:off x="5562601" y="343580"/>
            <a:ext cx="6015932" cy="1477328"/>
          </a:xfrm>
          <a:prstGeom prst="rect">
            <a:avLst/>
          </a:prstGeom>
          <a:noFill/>
        </p:spPr>
        <p:txBody>
          <a:bodyPr wrap="square" rtlCol="0">
            <a:spAutoFit/>
          </a:bodyPr>
          <a:lstStyle/>
          <a:p>
            <a:pPr>
              <a:lnSpc>
                <a:spcPts val="5400"/>
              </a:lnSpc>
            </a:pPr>
            <a:r>
              <a:rPr lang="en-US" sz="5000" b="0" dirty="0">
                <a:solidFill>
                  <a:srgbClr val="B31B1B"/>
                </a:solidFill>
                <a:latin typeface="Arial Black" panose="020B0A04020102020204" pitchFamily="34" charset="0"/>
              </a:rPr>
              <a:t>RECEIVE FINANCIAL AID</a:t>
            </a:r>
          </a:p>
        </p:txBody>
      </p:sp>
      <p:cxnSp>
        <p:nvCxnSpPr>
          <p:cNvPr id="17" name="Straight Connector 16">
            <a:extLst>
              <a:ext uri="{FF2B5EF4-FFF2-40B4-BE49-F238E27FC236}">
                <a16:creationId xmlns:a16="http://schemas.microsoft.com/office/drawing/2014/main" id="{1105E353-2A1B-4F0C-993F-79F56AED2AA7}"/>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959515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27" name="Graphic 26">
            <a:extLst>
              <a:ext uri="{FF2B5EF4-FFF2-40B4-BE49-F238E27FC236}">
                <a16:creationId xmlns:a16="http://schemas.microsoft.com/office/drawing/2014/main" id="{58842A6E-1851-4EFE-919C-3DDA5192D86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28997" y="152400"/>
            <a:ext cx="934403" cy="685800"/>
          </a:xfrm>
          <a:prstGeom prst="rect">
            <a:avLst/>
          </a:prstGeom>
        </p:spPr>
      </p:pic>
      <p:sp>
        <p:nvSpPr>
          <p:cNvPr id="10" name="Rectangle 9">
            <a:extLst>
              <a:ext uri="{FF2B5EF4-FFF2-40B4-BE49-F238E27FC236}">
                <a16:creationId xmlns:a16="http://schemas.microsoft.com/office/drawing/2014/main" id="{7C6D1DE0-F035-4C70-AB5C-4F1DC1651A8A}"/>
              </a:ext>
            </a:extLst>
          </p:cNvPr>
          <p:cNvSpPr/>
          <p:nvPr userDrawn="1"/>
        </p:nvSpPr>
        <p:spPr>
          <a:xfrm>
            <a:off x="7923956" y="2362200"/>
            <a:ext cx="1448644" cy="451065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77E77FD-F6FA-4496-A0CE-AEA7B450CEF4}"/>
              </a:ext>
            </a:extLst>
          </p:cNvPr>
          <p:cNvSpPr/>
          <p:nvPr userDrawn="1"/>
        </p:nvSpPr>
        <p:spPr>
          <a:xfrm>
            <a:off x="6017866" y="3810000"/>
            <a:ext cx="1375468" cy="306285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4">
            <a:extLst>
              <a:ext uri="{FF2B5EF4-FFF2-40B4-BE49-F238E27FC236}">
                <a16:creationId xmlns:a16="http://schemas.microsoft.com/office/drawing/2014/main" id="{A0E1D77E-3FBE-1B4A-BDFC-A21EB8660930}"/>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D2E844F5-798B-5146-9FD5-C6CA186D44E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11000" y="4933402"/>
            <a:ext cx="226219" cy="1107281"/>
          </a:xfrm>
          <a:prstGeom prst="rect">
            <a:avLst/>
          </a:prstGeom>
        </p:spPr>
      </p:pic>
      <p:sp>
        <p:nvSpPr>
          <p:cNvPr id="8" name="TextBox 7">
            <a:extLst>
              <a:ext uri="{FF2B5EF4-FFF2-40B4-BE49-F238E27FC236}">
                <a16:creationId xmlns:a16="http://schemas.microsoft.com/office/drawing/2014/main" id="{839CD14C-0E4D-E045-BFB2-1F4E17E4ECCD}"/>
              </a:ext>
            </a:extLst>
          </p:cNvPr>
          <p:cNvSpPr txBox="1"/>
          <p:nvPr userDrawn="1"/>
        </p:nvSpPr>
        <p:spPr>
          <a:xfrm>
            <a:off x="6017866" y="3886200"/>
            <a:ext cx="1375468" cy="492443"/>
          </a:xfrm>
          <a:prstGeom prst="rect">
            <a:avLst/>
          </a:prstGeom>
          <a:noFill/>
        </p:spPr>
        <p:txBody>
          <a:bodyPr wrap="square" rtlCol="0">
            <a:spAutoFit/>
          </a:bodyPr>
          <a:lstStyle/>
          <a:p>
            <a:pPr algn="ctr"/>
            <a:r>
              <a:rPr lang="en-US" sz="2600" b="1" dirty="0">
                <a:solidFill>
                  <a:schemeClr val="bg1"/>
                </a:solidFill>
                <a:latin typeface="+mn-lt"/>
              </a:rPr>
              <a:t>PUBLIC</a:t>
            </a:r>
          </a:p>
        </p:txBody>
      </p:sp>
      <p:pic>
        <p:nvPicPr>
          <p:cNvPr id="19" name="Graphic 18">
            <a:extLst>
              <a:ext uri="{FF2B5EF4-FFF2-40B4-BE49-F238E27FC236}">
                <a16:creationId xmlns:a16="http://schemas.microsoft.com/office/drawing/2014/main" id="{C54B3940-131B-7F49-8186-60C2220EECA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810750" y="1424559"/>
            <a:ext cx="1543050" cy="5448300"/>
          </a:xfrm>
          <a:prstGeom prst="rect">
            <a:avLst/>
          </a:prstGeom>
        </p:spPr>
      </p:pic>
      <p:sp>
        <p:nvSpPr>
          <p:cNvPr id="20" name="Rectangle 19">
            <a:extLst>
              <a:ext uri="{FF2B5EF4-FFF2-40B4-BE49-F238E27FC236}">
                <a16:creationId xmlns:a16="http://schemas.microsoft.com/office/drawing/2014/main" id="{E0357C3B-C5A6-4641-9CE1-158C9CACADF8}"/>
              </a:ext>
            </a:extLst>
          </p:cNvPr>
          <p:cNvSpPr/>
          <p:nvPr userDrawn="1"/>
        </p:nvSpPr>
        <p:spPr>
          <a:xfrm>
            <a:off x="9810750" y="1424559"/>
            <a:ext cx="1543050" cy="5448300"/>
          </a:xfrm>
          <a:prstGeom prst="rect">
            <a:avLst/>
          </a:prstGeom>
          <a:solidFill>
            <a:srgbClr val="B31B1B"/>
          </a:solidFill>
          <a:ln>
            <a:solidFill>
              <a:srgbClr val="B31B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a:extLst>
              <a:ext uri="{FF2B5EF4-FFF2-40B4-BE49-F238E27FC236}">
                <a16:creationId xmlns:a16="http://schemas.microsoft.com/office/drawing/2014/main" id="{C863CBE2-F0E4-0A4D-87F5-4A23B62E5D31}"/>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rot="5400000">
            <a:off x="10456293" y="1045216"/>
            <a:ext cx="294340" cy="1425227"/>
          </a:xfrm>
          <a:prstGeom prst="rect">
            <a:avLst/>
          </a:prstGeom>
        </p:spPr>
      </p:pic>
      <p:sp>
        <p:nvSpPr>
          <p:cNvPr id="22" name="TextBox 21">
            <a:extLst>
              <a:ext uri="{FF2B5EF4-FFF2-40B4-BE49-F238E27FC236}">
                <a16:creationId xmlns:a16="http://schemas.microsoft.com/office/drawing/2014/main" id="{EE038C9E-AF45-D64B-A801-B654F6D85107}"/>
              </a:ext>
            </a:extLst>
          </p:cNvPr>
          <p:cNvSpPr txBox="1"/>
          <p:nvPr userDrawn="1"/>
        </p:nvSpPr>
        <p:spPr>
          <a:xfrm>
            <a:off x="9810750" y="1897559"/>
            <a:ext cx="1543050" cy="769441"/>
          </a:xfrm>
          <a:prstGeom prst="rect">
            <a:avLst/>
          </a:prstGeom>
          <a:noFill/>
        </p:spPr>
        <p:txBody>
          <a:bodyPr wrap="square" rtlCol="0">
            <a:spAutoFit/>
          </a:bodyPr>
          <a:lstStyle/>
          <a:p>
            <a:pPr algn="ctr"/>
            <a:r>
              <a:rPr lang="en-US" sz="4400" b="1" dirty="0">
                <a:solidFill>
                  <a:schemeClr val="bg1"/>
                </a:solidFill>
                <a:latin typeface="+mn-lt"/>
              </a:rPr>
              <a:t>98%</a:t>
            </a:r>
          </a:p>
        </p:txBody>
      </p:sp>
      <p:sp>
        <p:nvSpPr>
          <p:cNvPr id="23" name="TextBox 22">
            <a:extLst>
              <a:ext uri="{FF2B5EF4-FFF2-40B4-BE49-F238E27FC236}">
                <a16:creationId xmlns:a16="http://schemas.microsoft.com/office/drawing/2014/main" id="{B90B1EBE-05BA-AF48-A8A2-57ABF2B26EB1}"/>
              </a:ext>
            </a:extLst>
          </p:cNvPr>
          <p:cNvSpPr txBox="1"/>
          <p:nvPr userDrawn="1"/>
        </p:nvSpPr>
        <p:spPr>
          <a:xfrm>
            <a:off x="8110537" y="2914710"/>
            <a:ext cx="1414463" cy="769441"/>
          </a:xfrm>
          <a:prstGeom prst="rect">
            <a:avLst/>
          </a:prstGeom>
          <a:noFill/>
        </p:spPr>
        <p:txBody>
          <a:bodyPr wrap="square" rtlCol="0">
            <a:spAutoFit/>
          </a:bodyPr>
          <a:lstStyle/>
          <a:p>
            <a:r>
              <a:rPr lang="en-US" sz="4400" b="1" dirty="0">
                <a:solidFill>
                  <a:schemeClr val="bg1"/>
                </a:solidFill>
                <a:latin typeface="+mn-lt"/>
              </a:rPr>
              <a:t>92%</a:t>
            </a:r>
          </a:p>
        </p:txBody>
      </p:sp>
      <p:sp>
        <p:nvSpPr>
          <p:cNvPr id="24" name="TextBox 23">
            <a:extLst>
              <a:ext uri="{FF2B5EF4-FFF2-40B4-BE49-F238E27FC236}">
                <a16:creationId xmlns:a16="http://schemas.microsoft.com/office/drawing/2014/main" id="{12E4F390-0E1F-034A-A2C0-70EE4CBBDB45}"/>
              </a:ext>
            </a:extLst>
          </p:cNvPr>
          <p:cNvSpPr txBox="1"/>
          <p:nvPr userDrawn="1"/>
        </p:nvSpPr>
        <p:spPr>
          <a:xfrm>
            <a:off x="6019800" y="4259760"/>
            <a:ext cx="1314451" cy="769441"/>
          </a:xfrm>
          <a:prstGeom prst="rect">
            <a:avLst/>
          </a:prstGeom>
          <a:noFill/>
        </p:spPr>
        <p:txBody>
          <a:bodyPr wrap="square" rtlCol="0">
            <a:spAutoFit/>
          </a:bodyPr>
          <a:lstStyle/>
          <a:p>
            <a:pPr algn="ctr"/>
            <a:r>
              <a:rPr lang="en-US" sz="4400" b="1" i="0" dirty="0">
                <a:solidFill>
                  <a:schemeClr val="bg1"/>
                </a:solidFill>
                <a:latin typeface="+mn-lt"/>
              </a:rPr>
              <a:t>82%</a:t>
            </a:r>
          </a:p>
        </p:txBody>
      </p:sp>
      <p:pic>
        <p:nvPicPr>
          <p:cNvPr id="28" name="Picture 27">
            <a:extLst>
              <a:ext uri="{FF2B5EF4-FFF2-40B4-BE49-F238E27FC236}">
                <a16:creationId xmlns:a16="http://schemas.microsoft.com/office/drawing/2014/main" id="{BC46994F-AF7E-234D-BC22-70AAE06F3A57}"/>
              </a:ext>
            </a:extLst>
          </p:cNvPr>
          <p:cNvPicPr>
            <a:picLocks noChangeAspect="1"/>
          </p:cNvPicPr>
          <p:nvPr userDrawn="1"/>
        </p:nvPicPr>
        <p:blipFill rotWithShape="1">
          <a:blip r:embed="rId10">
            <a:extLst>
              <a:ext uri="{28A0092B-C50C-407E-A947-70E740481C1C}">
                <a14:useLocalDpi xmlns:a14="http://schemas.microsoft.com/office/drawing/2010/main" val="0"/>
              </a:ext>
            </a:extLst>
          </a:blip>
          <a:srcRect l="14269" r="35295"/>
          <a:stretch/>
        </p:blipFill>
        <p:spPr>
          <a:xfrm>
            <a:off x="0" y="0"/>
            <a:ext cx="5162019" cy="6858000"/>
          </a:xfrm>
          <a:prstGeom prst="rect">
            <a:avLst/>
          </a:prstGeom>
        </p:spPr>
      </p:pic>
      <p:sp>
        <p:nvSpPr>
          <p:cNvPr id="25" name="TextBox 24">
            <a:extLst>
              <a:ext uri="{FF2B5EF4-FFF2-40B4-BE49-F238E27FC236}">
                <a16:creationId xmlns:a16="http://schemas.microsoft.com/office/drawing/2014/main" id="{5DC4D3EF-A1BF-4507-8649-5EFDE09D39C3}"/>
              </a:ext>
            </a:extLst>
          </p:cNvPr>
          <p:cNvSpPr txBox="1"/>
          <p:nvPr userDrawn="1"/>
        </p:nvSpPr>
        <p:spPr>
          <a:xfrm>
            <a:off x="7960544" y="2438400"/>
            <a:ext cx="1375468" cy="492443"/>
          </a:xfrm>
          <a:prstGeom prst="rect">
            <a:avLst/>
          </a:prstGeom>
          <a:noFill/>
        </p:spPr>
        <p:txBody>
          <a:bodyPr wrap="square" rtlCol="0">
            <a:spAutoFit/>
          </a:bodyPr>
          <a:lstStyle/>
          <a:p>
            <a:pPr algn="ctr"/>
            <a:r>
              <a:rPr lang="en-US" sz="2600" b="1" dirty="0">
                <a:solidFill>
                  <a:schemeClr val="bg1"/>
                </a:solidFill>
                <a:latin typeface="+mn-lt"/>
              </a:rPr>
              <a:t>PRIVATE</a:t>
            </a:r>
          </a:p>
        </p:txBody>
      </p:sp>
      <p:sp>
        <p:nvSpPr>
          <p:cNvPr id="26" name="TextBox 25">
            <a:extLst>
              <a:ext uri="{FF2B5EF4-FFF2-40B4-BE49-F238E27FC236}">
                <a16:creationId xmlns:a16="http://schemas.microsoft.com/office/drawing/2014/main" id="{5C682520-FB6F-4922-BAAD-4438D21655C7}"/>
              </a:ext>
            </a:extLst>
          </p:cNvPr>
          <p:cNvSpPr txBox="1"/>
          <p:nvPr userDrawn="1"/>
        </p:nvSpPr>
        <p:spPr>
          <a:xfrm>
            <a:off x="5562600" y="343580"/>
            <a:ext cx="6248400" cy="2169825"/>
          </a:xfrm>
          <a:prstGeom prst="rect">
            <a:avLst/>
          </a:prstGeom>
          <a:noFill/>
        </p:spPr>
        <p:txBody>
          <a:bodyPr wrap="square" rtlCol="0">
            <a:spAutoFit/>
          </a:bodyPr>
          <a:lstStyle/>
          <a:p>
            <a:pPr>
              <a:lnSpc>
                <a:spcPts val="5400"/>
              </a:lnSpc>
            </a:pPr>
            <a:r>
              <a:rPr lang="en-US" sz="5000" b="0" dirty="0">
                <a:solidFill>
                  <a:srgbClr val="B31B1B"/>
                </a:solidFill>
                <a:latin typeface="Arial Black" panose="020B0A04020102020204" pitchFamily="34" charset="0"/>
              </a:rPr>
              <a:t>POST-GRAD SUCCESS </a:t>
            </a:r>
            <a:br>
              <a:rPr lang="en-US" sz="5000" b="0" dirty="0">
                <a:solidFill>
                  <a:srgbClr val="B31B1B"/>
                </a:solidFill>
                <a:latin typeface="Arial Black" panose="020B0A04020102020204" pitchFamily="34" charset="0"/>
              </a:rPr>
            </a:br>
            <a:r>
              <a:rPr lang="en-US" sz="5000" b="0" dirty="0">
                <a:solidFill>
                  <a:srgbClr val="B31B1B"/>
                </a:solidFill>
                <a:latin typeface="Arial Black" panose="020B0A04020102020204" pitchFamily="34" charset="0"/>
              </a:rPr>
              <a:t>RATE</a:t>
            </a:r>
          </a:p>
        </p:txBody>
      </p:sp>
      <p:cxnSp>
        <p:nvCxnSpPr>
          <p:cNvPr id="18" name="Straight Connector 17">
            <a:extLst>
              <a:ext uri="{FF2B5EF4-FFF2-40B4-BE49-F238E27FC236}">
                <a16:creationId xmlns:a16="http://schemas.microsoft.com/office/drawing/2014/main" id="{166D5873-B8E0-41FB-AF26-82E1DA703AE9}"/>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24548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30" name="Graphic 29">
            <a:extLst>
              <a:ext uri="{FF2B5EF4-FFF2-40B4-BE49-F238E27FC236}">
                <a16:creationId xmlns:a16="http://schemas.microsoft.com/office/drawing/2014/main" id="{F7877E23-1951-4175-BC85-BB5348CDD24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28997" y="152400"/>
            <a:ext cx="934403" cy="685800"/>
          </a:xfrm>
          <a:prstGeom prst="rect">
            <a:avLst/>
          </a:prstGeom>
        </p:spPr>
      </p:pic>
      <p:pic>
        <p:nvPicPr>
          <p:cNvPr id="3" name="Graphic 2">
            <a:extLst>
              <a:ext uri="{FF2B5EF4-FFF2-40B4-BE49-F238E27FC236}">
                <a16:creationId xmlns:a16="http://schemas.microsoft.com/office/drawing/2014/main" id="{828289CE-9172-4FF1-B3F6-7185F4F5A86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5172075" cy="6838950"/>
          </a:xfrm>
          <a:prstGeom prst="rect">
            <a:avLst/>
          </a:prstGeom>
        </p:spPr>
      </p:pic>
      <p:sp>
        <p:nvSpPr>
          <p:cNvPr id="12" name="Slide Number Placeholder 4">
            <a:extLst>
              <a:ext uri="{FF2B5EF4-FFF2-40B4-BE49-F238E27FC236}">
                <a16:creationId xmlns:a16="http://schemas.microsoft.com/office/drawing/2014/main" id="{A0E1D77E-3FBE-1B4A-BDFC-A21EB8660930}"/>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D2E844F5-798B-5146-9FD5-C6CA186D44E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811000" y="4933402"/>
            <a:ext cx="226219" cy="1107281"/>
          </a:xfrm>
          <a:prstGeom prst="rect">
            <a:avLst/>
          </a:prstGeom>
        </p:spPr>
      </p:pic>
      <p:pic>
        <p:nvPicPr>
          <p:cNvPr id="9" name="Picture 8">
            <a:extLst>
              <a:ext uri="{FF2B5EF4-FFF2-40B4-BE49-F238E27FC236}">
                <a16:creationId xmlns:a16="http://schemas.microsoft.com/office/drawing/2014/main" id="{863E4C8C-81C4-0945-BE08-5B2AB3F086D7}"/>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26832" r="10428"/>
          <a:stretch/>
        </p:blipFill>
        <p:spPr>
          <a:xfrm>
            <a:off x="0" y="0"/>
            <a:ext cx="5172076" cy="6858000"/>
          </a:xfrm>
          <a:prstGeom prst="rect">
            <a:avLst/>
          </a:prstGeom>
        </p:spPr>
      </p:pic>
      <p:sp>
        <p:nvSpPr>
          <p:cNvPr id="19" name="Rectangle 18">
            <a:extLst>
              <a:ext uri="{FF2B5EF4-FFF2-40B4-BE49-F238E27FC236}">
                <a16:creationId xmlns:a16="http://schemas.microsoft.com/office/drawing/2014/main" id="{04FBE4E7-0382-674F-8A14-A3DB7C59E553}"/>
              </a:ext>
            </a:extLst>
          </p:cNvPr>
          <p:cNvSpPr/>
          <p:nvPr userDrawn="1"/>
        </p:nvSpPr>
        <p:spPr>
          <a:xfrm>
            <a:off x="7932712" y="2819400"/>
            <a:ext cx="1448644" cy="40385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6F7449E-D3F7-884C-8C4F-297CC46226C6}"/>
              </a:ext>
            </a:extLst>
          </p:cNvPr>
          <p:cNvSpPr/>
          <p:nvPr userDrawn="1"/>
        </p:nvSpPr>
        <p:spPr>
          <a:xfrm>
            <a:off x="6019800" y="4724400"/>
            <a:ext cx="1375468" cy="214845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FA279334-8CAA-CB4D-8AEB-673D61990A8B}"/>
              </a:ext>
            </a:extLst>
          </p:cNvPr>
          <p:cNvSpPr txBox="1"/>
          <p:nvPr userDrawn="1"/>
        </p:nvSpPr>
        <p:spPr>
          <a:xfrm>
            <a:off x="6015932" y="4800600"/>
            <a:ext cx="1375468" cy="492443"/>
          </a:xfrm>
          <a:prstGeom prst="rect">
            <a:avLst/>
          </a:prstGeom>
          <a:noFill/>
        </p:spPr>
        <p:txBody>
          <a:bodyPr wrap="square" rtlCol="0">
            <a:spAutoFit/>
          </a:bodyPr>
          <a:lstStyle/>
          <a:p>
            <a:pPr algn="ctr"/>
            <a:r>
              <a:rPr lang="en-US" sz="2600" b="1" dirty="0">
                <a:solidFill>
                  <a:schemeClr val="bg1"/>
                </a:solidFill>
                <a:latin typeface="+mn-lt"/>
              </a:rPr>
              <a:t>PUBLIC</a:t>
            </a:r>
          </a:p>
        </p:txBody>
      </p:sp>
      <p:pic>
        <p:nvPicPr>
          <p:cNvPr id="23" name="Graphic 22">
            <a:extLst>
              <a:ext uri="{FF2B5EF4-FFF2-40B4-BE49-F238E27FC236}">
                <a16:creationId xmlns:a16="http://schemas.microsoft.com/office/drawing/2014/main" id="{26243AD8-D631-FF44-9773-0C4FBA8EA18D}"/>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9810750" y="1424559"/>
            <a:ext cx="1543050" cy="5448300"/>
          </a:xfrm>
          <a:prstGeom prst="rect">
            <a:avLst/>
          </a:prstGeom>
        </p:spPr>
      </p:pic>
      <p:sp>
        <p:nvSpPr>
          <p:cNvPr id="24" name="Rectangle 23">
            <a:extLst>
              <a:ext uri="{FF2B5EF4-FFF2-40B4-BE49-F238E27FC236}">
                <a16:creationId xmlns:a16="http://schemas.microsoft.com/office/drawing/2014/main" id="{338A9B51-C054-E041-B4D0-9C0481088091}"/>
              </a:ext>
            </a:extLst>
          </p:cNvPr>
          <p:cNvSpPr/>
          <p:nvPr userDrawn="1"/>
        </p:nvSpPr>
        <p:spPr>
          <a:xfrm>
            <a:off x="9820275" y="1424559"/>
            <a:ext cx="1543050" cy="5448300"/>
          </a:xfrm>
          <a:prstGeom prst="rect">
            <a:avLst/>
          </a:prstGeom>
          <a:solidFill>
            <a:srgbClr val="B31B1B"/>
          </a:solidFill>
          <a:ln>
            <a:solidFill>
              <a:srgbClr val="B31B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a:extLst>
              <a:ext uri="{FF2B5EF4-FFF2-40B4-BE49-F238E27FC236}">
                <a16:creationId xmlns:a16="http://schemas.microsoft.com/office/drawing/2014/main" id="{D0D0A53F-B02C-AC48-B2A3-D22440B2B9BC}"/>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rot="5400000">
            <a:off x="10444630" y="1045217"/>
            <a:ext cx="294340" cy="1425227"/>
          </a:xfrm>
          <a:prstGeom prst="rect">
            <a:avLst/>
          </a:prstGeom>
        </p:spPr>
      </p:pic>
      <p:sp>
        <p:nvSpPr>
          <p:cNvPr id="26" name="TextBox 25">
            <a:extLst>
              <a:ext uri="{FF2B5EF4-FFF2-40B4-BE49-F238E27FC236}">
                <a16:creationId xmlns:a16="http://schemas.microsoft.com/office/drawing/2014/main" id="{6C8D5A51-2BC0-3249-9E74-6D2E483B2EB7}"/>
              </a:ext>
            </a:extLst>
          </p:cNvPr>
          <p:cNvSpPr txBox="1"/>
          <p:nvPr userDrawn="1"/>
        </p:nvSpPr>
        <p:spPr>
          <a:xfrm>
            <a:off x="9820275" y="1897559"/>
            <a:ext cx="1543050" cy="769441"/>
          </a:xfrm>
          <a:prstGeom prst="rect">
            <a:avLst/>
          </a:prstGeom>
          <a:noFill/>
        </p:spPr>
        <p:txBody>
          <a:bodyPr wrap="square" rtlCol="0">
            <a:spAutoFit/>
          </a:bodyPr>
          <a:lstStyle/>
          <a:p>
            <a:pPr algn="ctr"/>
            <a:r>
              <a:rPr lang="en-US" sz="4400" b="1" dirty="0">
                <a:solidFill>
                  <a:schemeClr val="bg1"/>
                </a:solidFill>
                <a:latin typeface="+mn-lt"/>
              </a:rPr>
              <a:t>89%</a:t>
            </a:r>
          </a:p>
        </p:txBody>
      </p:sp>
      <p:sp>
        <p:nvSpPr>
          <p:cNvPr id="27" name="TextBox 26">
            <a:extLst>
              <a:ext uri="{FF2B5EF4-FFF2-40B4-BE49-F238E27FC236}">
                <a16:creationId xmlns:a16="http://schemas.microsoft.com/office/drawing/2014/main" id="{47E87F24-668F-FC41-8598-F3AA9A14AA96}"/>
              </a:ext>
            </a:extLst>
          </p:cNvPr>
          <p:cNvSpPr txBox="1"/>
          <p:nvPr userDrawn="1"/>
        </p:nvSpPr>
        <p:spPr>
          <a:xfrm>
            <a:off x="7924800" y="3295710"/>
            <a:ext cx="1464469" cy="769441"/>
          </a:xfrm>
          <a:prstGeom prst="rect">
            <a:avLst/>
          </a:prstGeom>
          <a:noFill/>
        </p:spPr>
        <p:txBody>
          <a:bodyPr wrap="square" rtlCol="0">
            <a:spAutoFit/>
          </a:bodyPr>
          <a:lstStyle/>
          <a:p>
            <a:pPr algn="ctr"/>
            <a:r>
              <a:rPr lang="en-US" sz="4400" b="1" dirty="0">
                <a:solidFill>
                  <a:schemeClr val="bg1"/>
                </a:solidFill>
                <a:latin typeface="+mn-lt"/>
              </a:rPr>
              <a:t>80%</a:t>
            </a:r>
          </a:p>
        </p:txBody>
      </p:sp>
      <p:sp>
        <p:nvSpPr>
          <p:cNvPr id="28" name="TextBox 27">
            <a:extLst>
              <a:ext uri="{FF2B5EF4-FFF2-40B4-BE49-F238E27FC236}">
                <a16:creationId xmlns:a16="http://schemas.microsoft.com/office/drawing/2014/main" id="{2D342FC9-3C8F-7247-A3DA-B66FB1D401D9}"/>
              </a:ext>
            </a:extLst>
          </p:cNvPr>
          <p:cNvSpPr txBox="1"/>
          <p:nvPr userDrawn="1"/>
        </p:nvSpPr>
        <p:spPr>
          <a:xfrm>
            <a:off x="5339577" y="5237701"/>
            <a:ext cx="2286001" cy="769441"/>
          </a:xfrm>
          <a:prstGeom prst="rect">
            <a:avLst/>
          </a:prstGeom>
          <a:noFill/>
        </p:spPr>
        <p:txBody>
          <a:bodyPr wrap="square" rtlCol="0">
            <a:spAutoFit/>
          </a:bodyPr>
          <a:lstStyle/>
          <a:p>
            <a:pPr lvl="1" algn="ctr"/>
            <a:r>
              <a:rPr lang="en-US" sz="4400" b="1" dirty="0">
                <a:solidFill>
                  <a:schemeClr val="bg1"/>
                </a:solidFill>
                <a:latin typeface="+mn-lt"/>
              </a:rPr>
              <a:t>72</a:t>
            </a:r>
            <a:r>
              <a:rPr lang="en-US" sz="4400" b="1" baseline="20000" dirty="0">
                <a:solidFill>
                  <a:schemeClr val="bg1"/>
                </a:solidFill>
                <a:latin typeface="+mn-lt"/>
              </a:rPr>
              <a:t>%</a:t>
            </a:r>
          </a:p>
        </p:txBody>
      </p:sp>
      <p:sp>
        <p:nvSpPr>
          <p:cNvPr id="29" name="TextBox 28">
            <a:extLst>
              <a:ext uri="{FF2B5EF4-FFF2-40B4-BE49-F238E27FC236}">
                <a16:creationId xmlns:a16="http://schemas.microsoft.com/office/drawing/2014/main" id="{D59368B1-D087-46B5-A96D-41861C7931B5}"/>
              </a:ext>
            </a:extLst>
          </p:cNvPr>
          <p:cNvSpPr txBox="1"/>
          <p:nvPr userDrawn="1"/>
        </p:nvSpPr>
        <p:spPr>
          <a:xfrm>
            <a:off x="7969300" y="2858460"/>
            <a:ext cx="1375468" cy="492443"/>
          </a:xfrm>
          <a:prstGeom prst="rect">
            <a:avLst/>
          </a:prstGeom>
          <a:noFill/>
        </p:spPr>
        <p:txBody>
          <a:bodyPr wrap="square" rtlCol="0">
            <a:spAutoFit/>
          </a:bodyPr>
          <a:lstStyle/>
          <a:p>
            <a:pPr algn="ctr"/>
            <a:r>
              <a:rPr lang="en-US" sz="2600" b="1" dirty="0">
                <a:solidFill>
                  <a:schemeClr val="bg1"/>
                </a:solidFill>
                <a:latin typeface="+mn-lt"/>
              </a:rPr>
              <a:t>PRIVATE</a:t>
            </a:r>
          </a:p>
        </p:txBody>
      </p:sp>
      <p:sp>
        <p:nvSpPr>
          <p:cNvPr id="22" name="TextBox 21">
            <a:extLst>
              <a:ext uri="{FF2B5EF4-FFF2-40B4-BE49-F238E27FC236}">
                <a16:creationId xmlns:a16="http://schemas.microsoft.com/office/drawing/2014/main" id="{44061D04-8B2C-4EB3-884A-65315D375512}"/>
              </a:ext>
            </a:extLst>
          </p:cNvPr>
          <p:cNvSpPr txBox="1"/>
          <p:nvPr userDrawn="1"/>
        </p:nvSpPr>
        <p:spPr>
          <a:xfrm>
            <a:off x="5562601" y="343580"/>
            <a:ext cx="6400799" cy="1477328"/>
          </a:xfrm>
          <a:prstGeom prst="rect">
            <a:avLst/>
          </a:prstGeom>
          <a:noFill/>
        </p:spPr>
        <p:txBody>
          <a:bodyPr wrap="square" rtlCol="0">
            <a:spAutoFit/>
          </a:bodyPr>
          <a:lstStyle/>
          <a:p>
            <a:pPr>
              <a:lnSpc>
                <a:spcPts val="5400"/>
              </a:lnSpc>
            </a:pPr>
            <a:r>
              <a:rPr lang="en-US" sz="5000" b="0" spc="-100" baseline="0" dirty="0">
                <a:solidFill>
                  <a:srgbClr val="B31B1B"/>
                </a:solidFill>
                <a:latin typeface="Arial Black" panose="020B0A04020102020204" pitchFamily="34" charset="0"/>
              </a:rPr>
              <a:t>FIRST-YEAR</a:t>
            </a:r>
          </a:p>
          <a:p>
            <a:pPr>
              <a:lnSpc>
                <a:spcPts val="5400"/>
              </a:lnSpc>
            </a:pPr>
            <a:r>
              <a:rPr lang="en-US" sz="5000" b="0" spc="-100" baseline="0" dirty="0">
                <a:solidFill>
                  <a:srgbClr val="B31B1B"/>
                </a:solidFill>
                <a:latin typeface="Arial Black" panose="020B0A04020102020204" pitchFamily="34" charset="0"/>
              </a:rPr>
              <a:t>RETENTION</a:t>
            </a:r>
          </a:p>
        </p:txBody>
      </p:sp>
      <p:cxnSp>
        <p:nvCxnSpPr>
          <p:cNvPr id="31" name="Straight Connector 30">
            <a:extLst>
              <a:ext uri="{FF2B5EF4-FFF2-40B4-BE49-F238E27FC236}">
                <a16:creationId xmlns:a16="http://schemas.microsoft.com/office/drawing/2014/main" id="{5FBE1243-6231-4126-8A05-D5CA1809A098}"/>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461204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28289CE-9172-4FF1-B3F6-7185F4F5A86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5172075" cy="6838950"/>
          </a:xfrm>
          <a:prstGeom prst="rect">
            <a:avLst/>
          </a:prstGeom>
        </p:spPr>
      </p:pic>
      <p:sp>
        <p:nvSpPr>
          <p:cNvPr id="12" name="Slide Number Placeholder 4">
            <a:extLst>
              <a:ext uri="{FF2B5EF4-FFF2-40B4-BE49-F238E27FC236}">
                <a16:creationId xmlns:a16="http://schemas.microsoft.com/office/drawing/2014/main" id="{A0E1D77E-3FBE-1B4A-BDFC-A21EB8660930}"/>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D2E844F5-798B-5146-9FD5-C6CA186D44E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11000" y="4933402"/>
            <a:ext cx="226219" cy="1107281"/>
          </a:xfrm>
          <a:prstGeom prst="rect">
            <a:avLst/>
          </a:prstGeom>
        </p:spPr>
      </p:pic>
      <p:sp>
        <p:nvSpPr>
          <p:cNvPr id="24" name="Rectangle 23">
            <a:extLst>
              <a:ext uri="{FF2B5EF4-FFF2-40B4-BE49-F238E27FC236}">
                <a16:creationId xmlns:a16="http://schemas.microsoft.com/office/drawing/2014/main" id="{338A9B51-C054-E041-B4D0-9C0481088091}"/>
              </a:ext>
            </a:extLst>
          </p:cNvPr>
          <p:cNvSpPr/>
          <p:nvPr userDrawn="1"/>
        </p:nvSpPr>
        <p:spPr>
          <a:xfrm>
            <a:off x="9829800" y="1699200"/>
            <a:ext cx="1543050" cy="5158800"/>
          </a:xfrm>
          <a:prstGeom prst="rect">
            <a:avLst/>
          </a:prstGeom>
          <a:solidFill>
            <a:srgbClr val="B31B1B"/>
          </a:solidFill>
          <a:ln>
            <a:solidFill>
              <a:srgbClr val="B31B1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a:extLst>
              <a:ext uri="{FF2B5EF4-FFF2-40B4-BE49-F238E27FC236}">
                <a16:creationId xmlns:a16="http://schemas.microsoft.com/office/drawing/2014/main" id="{D0D0A53F-B02C-AC48-B2A3-D22440B2B9BC}"/>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rot="5400000">
            <a:off x="10454155" y="1350016"/>
            <a:ext cx="294340" cy="1425227"/>
          </a:xfrm>
          <a:prstGeom prst="rect">
            <a:avLst/>
          </a:prstGeom>
        </p:spPr>
      </p:pic>
      <p:sp>
        <p:nvSpPr>
          <p:cNvPr id="26" name="TextBox 25">
            <a:extLst>
              <a:ext uri="{FF2B5EF4-FFF2-40B4-BE49-F238E27FC236}">
                <a16:creationId xmlns:a16="http://schemas.microsoft.com/office/drawing/2014/main" id="{6C8D5A51-2BC0-3249-9E74-6D2E483B2EB7}"/>
              </a:ext>
            </a:extLst>
          </p:cNvPr>
          <p:cNvSpPr txBox="1"/>
          <p:nvPr userDrawn="1"/>
        </p:nvSpPr>
        <p:spPr>
          <a:xfrm>
            <a:off x="10029825" y="2202359"/>
            <a:ext cx="1143000" cy="769441"/>
          </a:xfrm>
          <a:prstGeom prst="rect">
            <a:avLst/>
          </a:prstGeom>
          <a:noFill/>
        </p:spPr>
        <p:txBody>
          <a:bodyPr wrap="square" rtlCol="0">
            <a:spAutoFit/>
          </a:bodyPr>
          <a:lstStyle/>
          <a:p>
            <a:pPr algn="ctr"/>
            <a:r>
              <a:rPr lang="en-US" sz="4400" b="1" dirty="0">
                <a:solidFill>
                  <a:schemeClr val="bg1"/>
                </a:solidFill>
                <a:latin typeface="+mn-lt"/>
              </a:rPr>
              <a:t>95</a:t>
            </a:r>
            <a:r>
              <a:rPr lang="en-US" sz="4400" b="1" baseline="25000" dirty="0">
                <a:solidFill>
                  <a:schemeClr val="bg1"/>
                </a:solidFill>
                <a:latin typeface="+mn-lt"/>
              </a:rPr>
              <a:t>%</a:t>
            </a:r>
          </a:p>
        </p:txBody>
      </p:sp>
      <p:sp>
        <p:nvSpPr>
          <p:cNvPr id="20" name="Rectangle 19">
            <a:extLst>
              <a:ext uri="{FF2B5EF4-FFF2-40B4-BE49-F238E27FC236}">
                <a16:creationId xmlns:a16="http://schemas.microsoft.com/office/drawing/2014/main" id="{76F7449E-D3F7-884C-8C4F-297CC46226C6}"/>
              </a:ext>
            </a:extLst>
          </p:cNvPr>
          <p:cNvSpPr/>
          <p:nvPr userDrawn="1"/>
        </p:nvSpPr>
        <p:spPr>
          <a:xfrm>
            <a:off x="6019800" y="3886200"/>
            <a:ext cx="1375468" cy="29718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FA279334-8CAA-CB4D-8AEB-673D61990A8B}"/>
              </a:ext>
            </a:extLst>
          </p:cNvPr>
          <p:cNvSpPr txBox="1"/>
          <p:nvPr userDrawn="1"/>
        </p:nvSpPr>
        <p:spPr>
          <a:xfrm>
            <a:off x="6100179" y="3975639"/>
            <a:ext cx="1214711" cy="492443"/>
          </a:xfrm>
          <a:prstGeom prst="rect">
            <a:avLst/>
          </a:prstGeom>
          <a:noFill/>
        </p:spPr>
        <p:txBody>
          <a:bodyPr wrap="square" rtlCol="0">
            <a:spAutoFit/>
          </a:bodyPr>
          <a:lstStyle/>
          <a:p>
            <a:pPr algn="ctr"/>
            <a:r>
              <a:rPr lang="en-US" sz="2600" b="1" dirty="0">
                <a:solidFill>
                  <a:schemeClr val="bg1"/>
                </a:solidFill>
                <a:latin typeface="+mn-lt"/>
              </a:rPr>
              <a:t>PUBLIC</a:t>
            </a:r>
          </a:p>
        </p:txBody>
      </p:sp>
      <p:sp>
        <p:nvSpPr>
          <p:cNvPr id="33" name="TextBox 32">
            <a:extLst>
              <a:ext uri="{FF2B5EF4-FFF2-40B4-BE49-F238E27FC236}">
                <a16:creationId xmlns:a16="http://schemas.microsoft.com/office/drawing/2014/main" id="{0F3BFD33-C0F1-4278-A415-8BBB27C8654A}"/>
              </a:ext>
            </a:extLst>
          </p:cNvPr>
          <p:cNvSpPr txBox="1"/>
          <p:nvPr userDrawn="1"/>
        </p:nvSpPr>
        <p:spPr>
          <a:xfrm>
            <a:off x="6173212" y="4410280"/>
            <a:ext cx="1068645" cy="769441"/>
          </a:xfrm>
          <a:prstGeom prst="rect">
            <a:avLst/>
          </a:prstGeom>
          <a:noFill/>
        </p:spPr>
        <p:txBody>
          <a:bodyPr wrap="square" rtlCol="0">
            <a:spAutoFit/>
          </a:bodyPr>
          <a:lstStyle/>
          <a:p>
            <a:pPr algn="ctr"/>
            <a:r>
              <a:rPr lang="en-US" sz="4400" b="1" dirty="0">
                <a:solidFill>
                  <a:schemeClr val="bg1"/>
                </a:solidFill>
                <a:latin typeface="+mn-lt"/>
              </a:rPr>
              <a:t>56</a:t>
            </a:r>
            <a:r>
              <a:rPr lang="en-US" sz="4400" b="1" baseline="25000" dirty="0">
                <a:solidFill>
                  <a:schemeClr val="bg1"/>
                </a:solidFill>
                <a:latin typeface="+mn-lt"/>
              </a:rPr>
              <a:t>%</a:t>
            </a:r>
          </a:p>
        </p:txBody>
      </p:sp>
      <p:sp>
        <p:nvSpPr>
          <p:cNvPr id="31" name="Rectangle 30">
            <a:extLst>
              <a:ext uri="{FF2B5EF4-FFF2-40B4-BE49-F238E27FC236}">
                <a16:creationId xmlns:a16="http://schemas.microsoft.com/office/drawing/2014/main" id="{EFA2E213-C272-4B82-8DFD-B66B89A1455B}"/>
              </a:ext>
            </a:extLst>
          </p:cNvPr>
          <p:cNvSpPr/>
          <p:nvPr userDrawn="1"/>
        </p:nvSpPr>
        <p:spPr>
          <a:xfrm>
            <a:off x="7927848" y="3886200"/>
            <a:ext cx="1444752" cy="29718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8144FEFD-4171-4D17-88A8-C1B93E8D6F81}"/>
              </a:ext>
            </a:extLst>
          </p:cNvPr>
          <p:cNvSpPr txBox="1"/>
          <p:nvPr userDrawn="1"/>
        </p:nvSpPr>
        <p:spPr>
          <a:xfrm>
            <a:off x="7989110" y="3928495"/>
            <a:ext cx="1322229" cy="492443"/>
          </a:xfrm>
          <a:prstGeom prst="rect">
            <a:avLst/>
          </a:prstGeom>
          <a:noFill/>
        </p:spPr>
        <p:txBody>
          <a:bodyPr wrap="square" rtlCol="0">
            <a:spAutoFit/>
          </a:bodyPr>
          <a:lstStyle/>
          <a:p>
            <a:pPr algn="ctr"/>
            <a:r>
              <a:rPr lang="en-US" sz="2600" b="1" dirty="0">
                <a:solidFill>
                  <a:schemeClr val="bg1"/>
                </a:solidFill>
                <a:latin typeface="+mn-lt"/>
              </a:rPr>
              <a:t>PRIVATE</a:t>
            </a:r>
          </a:p>
        </p:txBody>
      </p:sp>
      <p:sp>
        <p:nvSpPr>
          <p:cNvPr id="34" name="TextBox 33">
            <a:extLst>
              <a:ext uri="{FF2B5EF4-FFF2-40B4-BE49-F238E27FC236}">
                <a16:creationId xmlns:a16="http://schemas.microsoft.com/office/drawing/2014/main" id="{5335FFF4-D501-460A-A48D-BBED45B5552C}"/>
              </a:ext>
            </a:extLst>
          </p:cNvPr>
          <p:cNvSpPr txBox="1"/>
          <p:nvPr userDrawn="1"/>
        </p:nvSpPr>
        <p:spPr>
          <a:xfrm>
            <a:off x="8115902" y="4410280"/>
            <a:ext cx="1068645" cy="769441"/>
          </a:xfrm>
          <a:prstGeom prst="rect">
            <a:avLst/>
          </a:prstGeom>
          <a:noFill/>
        </p:spPr>
        <p:txBody>
          <a:bodyPr wrap="square" rtlCol="0">
            <a:spAutoFit/>
          </a:bodyPr>
          <a:lstStyle/>
          <a:p>
            <a:pPr algn="ctr"/>
            <a:r>
              <a:rPr lang="en-US" sz="4400" b="1" dirty="0">
                <a:solidFill>
                  <a:schemeClr val="bg1"/>
                </a:solidFill>
                <a:latin typeface="+mn-lt"/>
              </a:rPr>
              <a:t>56</a:t>
            </a:r>
            <a:r>
              <a:rPr lang="en-US" sz="4400" b="1" baseline="25000" dirty="0">
                <a:solidFill>
                  <a:schemeClr val="bg1"/>
                </a:solidFill>
                <a:latin typeface="+mn-lt"/>
              </a:rPr>
              <a:t>%</a:t>
            </a:r>
          </a:p>
        </p:txBody>
      </p:sp>
      <p:pic>
        <p:nvPicPr>
          <p:cNvPr id="35" name="Picture 34">
            <a:extLst>
              <a:ext uri="{FF2B5EF4-FFF2-40B4-BE49-F238E27FC236}">
                <a16:creationId xmlns:a16="http://schemas.microsoft.com/office/drawing/2014/main" id="{ABFB2125-5D2C-4A6B-8C5D-C90DC32DDDE5}"/>
              </a:ext>
            </a:extLst>
          </p:cNvPr>
          <p:cNvPicPr>
            <a:picLocks noChangeAspect="1"/>
          </p:cNvPicPr>
          <p:nvPr userDrawn="1"/>
        </p:nvPicPr>
        <p:blipFill rotWithShape="1">
          <a:blip r:embed="rId8">
            <a:extLst>
              <a:ext uri="{28A0092B-C50C-407E-A947-70E740481C1C}">
                <a14:useLocalDpi xmlns:a14="http://schemas.microsoft.com/office/drawing/2010/main" val="0"/>
              </a:ext>
            </a:extLst>
          </a:blip>
          <a:srcRect l="50530" t="27419" r="13842"/>
          <a:stretch/>
        </p:blipFill>
        <p:spPr>
          <a:xfrm>
            <a:off x="0" y="0"/>
            <a:ext cx="5172075" cy="6858000"/>
          </a:xfrm>
          <a:prstGeom prst="rect">
            <a:avLst/>
          </a:prstGeom>
        </p:spPr>
      </p:pic>
      <p:sp>
        <p:nvSpPr>
          <p:cNvPr id="22" name="TextBox 21">
            <a:extLst>
              <a:ext uri="{FF2B5EF4-FFF2-40B4-BE49-F238E27FC236}">
                <a16:creationId xmlns:a16="http://schemas.microsoft.com/office/drawing/2014/main" id="{479A1702-4C71-4A2F-AAF6-7E857B6C9AEF}"/>
              </a:ext>
            </a:extLst>
          </p:cNvPr>
          <p:cNvSpPr txBox="1"/>
          <p:nvPr userDrawn="1"/>
        </p:nvSpPr>
        <p:spPr>
          <a:xfrm>
            <a:off x="5562601" y="343580"/>
            <a:ext cx="6019800" cy="1477328"/>
          </a:xfrm>
          <a:prstGeom prst="rect">
            <a:avLst/>
          </a:prstGeom>
          <a:noFill/>
        </p:spPr>
        <p:txBody>
          <a:bodyPr wrap="square" rtlCol="0">
            <a:spAutoFit/>
          </a:bodyPr>
          <a:lstStyle/>
          <a:p>
            <a:pPr>
              <a:lnSpc>
                <a:spcPts val="5400"/>
              </a:lnSpc>
            </a:pPr>
            <a:r>
              <a:rPr lang="en-US" sz="5000" b="0" dirty="0">
                <a:solidFill>
                  <a:srgbClr val="B31B1B"/>
                </a:solidFill>
                <a:latin typeface="Arial Black" panose="020B0A04020102020204" pitchFamily="34" charset="0"/>
              </a:rPr>
              <a:t>STUDENT</a:t>
            </a:r>
          </a:p>
          <a:p>
            <a:pPr>
              <a:lnSpc>
                <a:spcPts val="5400"/>
              </a:lnSpc>
            </a:pPr>
            <a:r>
              <a:rPr lang="en-US" sz="5000" b="0" dirty="0">
                <a:solidFill>
                  <a:srgbClr val="B31B1B"/>
                </a:solidFill>
                <a:latin typeface="Arial Black" panose="020B0A04020102020204" pitchFamily="34" charset="0"/>
              </a:rPr>
              <a:t>SATISFACTION</a:t>
            </a:r>
          </a:p>
        </p:txBody>
      </p:sp>
      <p:pic>
        <p:nvPicPr>
          <p:cNvPr id="23" name="Graphic 22">
            <a:extLst>
              <a:ext uri="{FF2B5EF4-FFF2-40B4-BE49-F238E27FC236}">
                <a16:creationId xmlns:a16="http://schemas.microsoft.com/office/drawing/2014/main" id="{34DB6F2E-45FA-4C05-B830-7E8F2733FDFE}"/>
              </a:ext>
            </a:extLst>
          </p:cNvPr>
          <p:cNvPicPr>
            <a:picLocks noChangeAspect="1"/>
          </p:cNvPicPr>
          <p:nvPr userDrawn="1"/>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028997" y="152400"/>
            <a:ext cx="934403" cy="685800"/>
          </a:xfrm>
          <a:prstGeom prst="rect">
            <a:avLst/>
          </a:prstGeom>
        </p:spPr>
      </p:pic>
      <p:cxnSp>
        <p:nvCxnSpPr>
          <p:cNvPr id="27" name="Straight Connector 26">
            <a:extLst>
              <a:ext uri="{FF2B5EF4-FFF2-40B4-BE49-F238E27FC236}">
                <a16:creationId xmlns:a16="http://schemas.microsoft.com/office/drawing/2014/main" id="{073B02CE-DB85-409F-B647-A4086C47B6E0}"/>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39361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25" name="Graphic 24">
            <a:extLst>
              <a:ext uri="{FF2B5EF4-FFF2-40B4-BE49-F238E27FC236}">
                <a16:creationId xmlns:a16="http://schemas.microsoft.com/office/drawing/2014/main" id="{042A0817-C93F-41F3-8EBA-FFD2548ED8D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28997" y="152400"/>
            <a:ext cx="934403" cy="685800"/>
          </a:xfrm>
          <a:prstGeom prst="rect">
            <a:avLst/>
          </a:prstGeom>
        </p:spPr>
      </p:pic>
      <p:cxnSp>
        <p:nvCxnSpPr>
          <p:cNvPr id="3" name="Straight Connector 2">
            <a:extLst>
              <a:ext uri="{FF2B5EF4-FFF2-40B4-BE49-F238E27FC236}">
                <a16:creationId xmlns:a16="http://schemas.microsoft.com/office/drawing/2014/main" id="{115EE85C-8271-49FA-B871-033AF4C6C08B}"/>
              </a:ext>
            </a:extLst>
          </p:cNvPr>
          <p:cNvCxnSpPr/>
          <p:nvPr userDrawn="1"/>
        </p:nvCxnSpPr>
        <p:spPr>
          <a:xfrm>
            <a:off x="2354377" y="1342662"/>
            <a:ext cx="5495746" cy="0"/>
          </a:xfrm>
          <a:prstGeom prst="line">
            <a:avLst/>
          </a:prstGeom>
          <a:ln w="63500" cap="rnd">
            <a:solidFill>
              <a:srgbClr val="DCDCDC"/>
            </a:solidFill>
            <a:prstDash val="sysDot"/>
            <a:round/>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3CF7BD7D-4F12-44E6-A004-163797535D47}"/>
              </a:ext>
            </a:extLst>
          </p:cNvPr>
          <p:cNvCxnSpPr/>
          <p:nvPr userDrawn="1"/>
        </p:nvCxnSpPr>
        <p:spPr>
          <a:xfrm>
            <a:off x="2381163" y="3042599"/>
            <a:ext cx="5495746" cy="0"/>
          </a:xfrm>
          <a:prstGeom prst="line">
            <a:avLst/>
          </a:prstGeom>
          <a:ln w="63500" cap="rnd">
            <a:solidFill>
              <a:srgbClr val="DCDCDC"/>
            </a:solidFill>
            <a:prstDash val="sysDot"/>
            <a:round/>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B6170F78-ABDD-4CED-9791-591EE8DA5955}"/>
              </a:ext>
            </a:extLst>
          </p:cNvPr>
          <p:cNvCxnSpPr/>
          <p:nvPr userDrawn="1"/>
        </p:nvCxnSpPr>
        <p:spPr>
          <a:xfrm>
            <a:off x="2354377" y="4800601"/>
            <a:ext cx="5495746" cy="0"/>
          </a:xfrm>
          <a:prstGeom prst="line">
            <a:avLst/>
          </a:prstGeom>
          <a:ln w="63500" cap="rnd">
            <a:solidFill>
              <a:srgbClr val="DCDCDC"/>
            </a:solidFill>
            <a:prstDash val="sysDot"/>
            <a:round/>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7B667777-B9E8-4E51-A5DD-963CAA546375}"/>
              </a:ext>
            </a:extLst>
          </p:cNvPr>
          <p:cNvCxnSpPr/>
          <p:nvPr userDrawn="1"/>
        </p:nvCxnSpPr>
        <p:spPr>
          <a:xfrm>
            <a:off x="2354377" y="6475044"/>
            <a:ext cx="5495746" cy="0"/>
          </a:xfrm>
          <a:prstGeom prst="line">
            <a:avLst/>
          </a:prstGeom>
          <a:ln w="63500" cap="rnd">
            <a:solidFill>
              <a:srgbClr val="DCDCDC"/>
            </a:solidFill>
            <a:prstDash val="sysDot"/>
            <a:round/>
          </a:ln>
        </p:spPr>
        <p:style>
          <a:lnRef idx="1">
            <a:schemeClr val="accent1"/>
          </a:lnRef>
          <a:fillRef idx="0">
            <a:schemeClr val="accent1"/>
          </a:fillRef>
          <a:effectRef idx="0">
            <a:schemeClr val="accent1"/>
          </a:effectRef>
          <a:fontRef idx="minor">
            <a:schemeClr val="tx1"/>
          </a:fontRef>
        </p:style>
      </p:cxnSp>
      <p:pic>
        <p:nvPicPr>
          <p:cNvPr id="7" name="Graphic 6">
            <a:extLst>
              <a:ext uri="{FF2B5EF4-FFF2-40B4-BE49-F238E27FC236}">
                <a16:creationId xmlns:a16="http://schemas.microsoft.com/office/drawing/2014/main" id="{41E2110A-AA4A-402F-870C-7B544C74978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512" y="1"/>
            <a:ext cx="2125777" cy="6857999"/>
          </a:xfrm>
          <a:prstGeom prst="rect">
            <a:avLst/>
          </a:prstGeom>
        </p:spPr>
      </p:pic>
      <p:pic>
        <p:nvPicPr>
          <p:cNvPr id="8" name="Graphic 7">
            <a:extLst>
              <a:ext uri="{FF2B5EF4-FFF2-40B4-BE49-F238E27FC236}">
                <a16:creationId xmlns:a16="http://schemas.microsoft.com/office/drawing/2014/main" id="{CD3F3862-D272-40F7-BC89-6934A9E49E67}"/>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124763" y="9524"/>
            <a:ext cx="9538" cy="6858000"/>
          </a:xfrm>
          <a:prstGeom prst="rect">
            <a:avLst/>
          </a:prstGeom>
        </p:spPr>
      </p:pic>
      <p:pic>
        <p:nvPicPr>
          <p:cNvPr id="9" name="Graphic 8">
            <a:extLst>
              <a:ext uri="{FF2B5EF4-FFF2-40B4-BE49-F238E27FC236}">
                <a16:creationId xmlns:a16="http://schemas.microsoft.com/office/drawing/2014/main" id="{D4AC4ACD-B2BD-4BBD-9353-3B8570CF516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2054864" y="1238251"/>
            <a:ext cx="152400" cy="5295900"/>
          </a:xfrm>
          <a:prstGeom prst="rect">
            <a:avLst/>
          </a:prstGeom>
        </p:spPr>
      </p:pic>
      <p:sp>
        <p:nvSpPr>
          <p:cNvPr id="10" name="TextBox 9">
            <a:extLst>
              <a:ext uri="{FF2B5EF4-FFF2-40B4-BE49-F238E27FC236}">
                <a16:creationId xmlns:a16="http://schemas.microsoft.com/office/drawing/2014/main" id="{DE03366E-5E3B-4C52-960C-6B211920596B}"/>
              </a:ext>
            </a:extLst>
          </p:cNvPr>
          <p:cNvSpPr txBox="1"/>
          <p:nvPr userDrawn="1"/>
        </p:nvSpPr>
        <p:spPr>
          <a:xfrm>
            <a:off x="612515" y="927164"/>
            <a:ext cx="1880394" cy="830997"/>
          </a:xfrm>
          <a:prstGeom prst="rect">
            <a:avLst/>
          </a:prstGeom>
          <a:noFill/>
        </p:spPr>
        <p:txBody>
          <a:bodyPr wrap="square" rtlCol="0">
            <a:spAutoFit/>
          </a:bodyPr>
          <a:lstStyle/>
          <a:p>
            <a:r>
              <a:rPr lang="en-US" sz="4400" b="1" baseline="20000" dirty="0">
                <a:solidFill>
                  <a:srgbClr val="000000"/>
                </a:solidFill>
                <a:latin typeface="+mn-lt"/>
              </a:rPr>
              <a:t>$</a:t>
            </a:r>
            <a:r>
              <a:rPr lang="en-US" sz="4800" b="1" dirty="0">
                <a:solidFill>
                  <a:srgbClr val="000000"/>
                </a:solidFill>
                <a:latin typeface="+mn-lt"/>
              </a:rPr>
              <a:t>75K</a:t>
            </a:r>
          </a:p>
        </p:txBody>
      </p:sp>
      <p:sp>
        <p:nvSpPr>
          <p:cNvPr id="11" name="TextBox 10">
            <a:extLst>
              <a:ext uri="{FF2B5EF4-FFF2-40B4-BE49-F238E27FC236}">
                <a16:creationId xmlns:a16="http://schemas.microsoft.com/office/drawing/2014/main" id="{F94F0962-64E0-46A5-83DF-DFBED67FD518}"/>
              </a:ext>
            </a:extLst>
          </p:cNvPr>
          <p:cNvSpPr txBox="1"/>
          <p:nvPr userDrawn="1"/>
        </p:nvSpPr>
        <p:spPr>
          <a:xfrm>
            <a:off x="609600" y="2627101"/>
            <a:ext cx="1880394" cy="830997"/>
          </a:xfrm>
          <a:prstGeom prst="rect">
            <a:avLst/>
          </a:prstGeom>
          <a:noFill/>
        </p:spPr>
        <p:txBody>
          <a:bodyPr wrap="square" rtlCol="0">
            <a:spAutoFit/>
          </a:bodyPr>
          <a:lstStyle/>
          <a:p>
            <a:r>
              <a:rPr lang="en-US" sz="4400" b="1" baseline="20000" dirty="0">
                <a:solidFill>
                  <a:srgbClr val="000000"/>
                </a:solidFill>
                <a:latin typeface="+mn-lt"/>
              </a:rPr>
              <a:t>$</a:t>
            </a:r>
            <a:r>
              <a:rPr lang="en-US" sz="4800" b="1" dirty="0">
                <a:solidFill>
                  <a:srgbClr val="000000"/>
                </a:solidFill>
                <a:latin typeface="+mn-lt"/>
              </a:rPr>
              <a:t>50K</a:t>
            </a:r>
          </a:p>
        </p:txBody>
      </p:sp>
      <p:sp>
        <p:nvSpPr>
          <p:cNvPr id="12" name="TextBox 11">
            <a:extLst>
              <a:ext uri="{FF2B5EF4-FFF2-40B4-BE49-F238E27FC236}">
                <a16:creationId xmlns:a16="http://schemas.microsoft.com/office/drawing/2014/main" id="{1FA4D8AE-6C92-407B-ACD8-DDD448018D95}"/>
              </a:ext>
            </a:extLst>
          </p:cNvPr>
          <p:cNvSpPr txBox="1"/>
          <p:nvPr userDrawn="1"/>
        </p:nvSpPr>
        <p:spPr>
          <a:xfrm>
            <a:off x="609600" y="4314305"/>
            <a:ext cx="1880394" cy="830997"/>
          </a:xfrm>
          <a:prstGeom prst="rect">
            <a:avLst/>
          </a:prstGeom>
          <a:noFill/>
        </p:spPr>
        <p:txBody>
          <a:bodyPr wrap="square" rtlCol="0">
            <a:spAutoFit/>
          </a:bodyPr>
          <a:lstStyle/>
          <a:p>
            <a:r>
              <a:rPr lang="en-US" sz="4400" b="1" baseline="20000" dirty="0">
                <a:solidFill>
                  <a:srgbClr val="000000"/>
                </a:solidFill>
                <a:latin typeface="+mn-lt"/>
              </a:rPr>
              <a:t>$</a:t>
            </a:r>
            <a:r>
              <a:rPr lang="en-US" sz="4800" b="1" dirty="0">
                <a:solidFill>
                  <a:srgbClr val="000000"/>
                </a:solidFill>
                <a:latin typeface="+mn-lt"/>
              </a:rPr>
              <a:t>25K</a:t>
            </a:r>
          </a:p>
        </p:txBody>
      </p:sp>
      <p:sp>
        <p:nvSpPr>
          <p:cNvPr id="13" name="TextBox 12">
            <a:extLst>
              <a:ext uri="{FF2B5EF4-FFF2-40B4-BE49-F238E27FC236}">
                <a16:creationId xmlns:a16="http://schemas.microsoft.com/office/drawing/2014/main" id="{837A1988-900E-4107-8CA2-D71DEA50D511}"/>
              </a:ext>
            </a:extLst>
          </p:cNvPr>
          <p:cNvSpPr txBox="1"/>
          <p:nvPr userDrawn="1"/>
        </p:nvSpPr>
        <p:spPr>
          <a:xfrm>
            <a:off x="887816" y="5958267"/>
            <a:ext cx="1880394" cy="830997"/>
          </a:xfrm>
          <a:prstGeom prst="rect">
            <a:avLst/>
          </a:prstGeom>
          <a:noFill/>
        </p:spPr>
        <p:txBody>
          <a:bodyPr wrap="square" rtlCol="0">
            <a:spAutoFit/>
          </a:bodyPr>
          <a:lstStyle/>
          <a:p>
            <a:r>
              <a:rPr lang="en-US" sz="4400" b="1" baseline="20000" dirty="0">
                <a:solidFill>
                  <a:srgbClr val="000000"/>
                </a:solidFill>
                <a:latin typeface="+mn-lt"/>
              </a:rPr>
              <a:t>$</a:t>
            </a:r>
            <a:r>
              <a:rPr lang="en-US" sz="4800" b="1" dirty="0">
                <a:solidFill>
                  <a:srgbClr val="000000"/>
                </a:solidFill>
                <a:latin typeface="+mn-lt"/>
              </a:rPr>
              <a:t>0K</a:t>
            </a:r>
          </a:p>
        </p:txBody>
      </p:sp>
      <p:sp>
        <p:nvSpPr>
          <p:cNvPr id="14" name="Rectangle 13">
            <a:extLst>
              <a:ext uri="{FF2B5EF4-FFF2-40B4-BE49-F238E27FC236}">
                <a16:creationId xmlns:a16="http://schemas.microsoft.com/office/drawing/2014/main" id="{C66CD321-5AB9-4EB6-BF19-156F8BF72B10}"/>
              </a:ext>
            </a:extLst>
          </p:cNvPr>
          <p:cNvSpPr/>
          <p:nvPr userDrawn="1"/>
        </p:nvSpPr>
        <p:spPr>
          <a:xfrm>
            <a:off x="2901513" y="4234764"/>
            <a:ext cx="1655358" cy="224028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5" name="Rectangle 14">
            <a:extLst>
              <a:ext uri="{FF2B5EF4-FFF2-40B4-BE49-F238E27FC236}">
                <a16:creationId xmlns:a16="http://schemas.microsoft.com/office/drawing/2014/main" id="{9D5F172B-547C-4918-A384-460A7CD40564}"/>
              </a:ext>
            </a:extLst>
          </p:cNvPr>
          <p:cNvSpPr/>
          <p:nvPr userDrawn="1"/>
        </p:nvSpPr>
        <p:spPr>
          <a:xfrm>
            <a:off x="5573840" y="2627101"/>
            <a:ext cx="1655359" cy="3847943"/>
          </a:xfrm>
          <a:prstGeom prst="rect">
            <a:avLst/>
          </a:prstGeom>
          <a:solidFill>
            <a:srgbClr val="B31B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16" name="TextBox 15">
            <a:extLst>
              <a:ext uri="{FF2B5EF4-FFF2-40B4-BE49-F238E27FC236}">
                <a16:creationId xmlns:a16="http://schemas.microsoft.com/office/drawing/2014/main" id="{187AE0D3-5468-49A5-A764-919543ED52EA}"/>
              </a:ext>
            </a:extLst>
          </p:cNvPr>
          <p:cNvSpPr txBox="1"/>
          <p:nvPr userDrawn="1"/>
        </p:nvSpPr>
        <p:spPr>
          <a:xfrm>
            <a:off x="8050414" y="2876015"/>
            <a:ext cx="3455786" cy="3600986"/>
          </a:xfrm>
          <a:prstGeom prst="rect">
            <a:avLst/>
          </a:prstGeom>
          <a:noFill/>
        </p:spPr>
        <p:txBody>
          <a:bodyPr wrap="square" rtlCol="0">
            <a:spAutoFit/>
          </a:bodyPr>
          <a:lstStyle/>
          <a:p>
            <a:r>
              <a:rPr lang="en-US" sz="6600" b="1" dirty="0">
                <a:latin typeface="+mn-lt"/>
              </a:rPr>
              <a:t>HIGHER</a:t>
            </a:r>
            <a:r>
              <a:rPr lang="en-US" sz="6000" b="1" dirty="0">
                <a:latin typeface="+mn-lt"/>
              </a:rPr>
              <a:t> </a:t>
            </a:r>
            <a:r>
              <a:rPr lang="en-US" sz="5000" b="1" dirty="0">
                <a:latin typeface="+mn-lt"/>
              </a:rPr>
              <a:t>THAN THE NATIONAL</a:t>
            </a:r>
            <a:r>
              <a:rPr lang="en-US" sz="5400" b="1" dirty="0">
                <a:latin typeface="+mn-lt"/>
              </a:rPr>
              <a:t> AVERAGE</a:t>
            </a:r>
          </a:p>
        </p:txBody>
      </p:sp>
      <p:sp>
        <p:nvSpPr>
          <p:cNvPr id="17" name="TextBox 16">
            <a:extLst>
              <a:ext uri="{FF2B5EF4-FFF2-40B4-BE49-F238E27FC236}">
                <a16:creationId xmlns:a16="http://schemas.microsoft.com/office/drawing/2014/main" id="{C85F2368-8B0F-46A9-8E94-823F3EC9D457}"/>
              </a:ext>
            </a:extLst>
          </p:cNvPr>
          <p:cNvSpPr txBox="1"/>
          <p:nvPr userDrawn="1"/>
        </p:nvSpPr>
        <p:spPr>
          <a:xfrm>
            <a:off x="7957768" y="1047215"/>
            <a:ext cx="3396032" cy="221599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800" b="1" dirty="0">
                <a:latin typeface="+mn-lt"/>
              </a:rPr>
              <a:t>72</a:t>
            </a:r>
            <a:r>
              <a:rPr lang="en-US" sz="13800" b="1" baseline="20000" dirty="0">
                <a:latin typeface="+mn-lt"/>
              </a:rPr>
              <a:t>%</a:t>
            </a:r>
            <a:endParaRPr lang="en-US" sz="2000" b="1" baseline="20000" dirty="0">
              <a:latin typeface="+mn-lt"/>
            </a:endParaRPr>
          </a:p>
        </p:txBody>
      </p:sp>
      <p:pic>
        <p:nvPicPr>
          <p:cNvPr id="20" name="Graphic 19">
            <a:extLst>
              <a:ext uri="{FF2B5EF4-FFF2-40B4-BE49-F238E27FC236}">
                <a16:creationId xmlns:a16="http://schemas.microsoft.com/office/drawing/2014/main" id="{E31F5066-1B9F-443C-BA72-24D96689C166}"/>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11811000" y="4933402"/>
            <a:ext cx="226219" cy="1107281"/>
          </a:xfrm>
          <a:prstGeom prst="rect">
            <a:avLst/>
          </a:prstGeom>
        </p:spPr>
      </p:pic>
      <p:sp>
        <p:nvSpPr>
          <p:cNvPr id="21" name="Slide Number Placeholder 4">
            <a:extLst>
              <a:ext uri="{FF2B5EF4-FFF2-40B4-BE49-F238E27FC236}">
                <a16:creationId xmlns:a16="http://schemas.microsoft.com/office/drawing/2014/main" id="{C2555F86-734F-4C95-95C1-990ACB9F4BAB}"/>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22" name="Graphic 21">
            <a:extLst>
              <a:ext uri="{FF2B5EF4-FFF2-40B4-BE49-F238E27FC236}">
                <a16:creationId xmlns:a16="http://schemas.microsoft.com/office/drawing/2014/main" id="{20AD9F2D-8D79-4E32-99F6-6369D8341E5A}"/>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rot="5400000">
            <a:off x="6254348" y="2240882"/>
            <a:ext cx="294340" cy="1425227"/>
          </a:xfrm>
          <a:prstGeom prst="rect">
            <a:avLst/>
          </a:prstGeom>
        </p:spPr>
      </p:pic>
      <p:sp>
        <p:nvSpPr>
          <p:cNvPr id="23" name="TextBox 22">
            <a:extLst>
              <a:ext uri="{FF2B5EF4-FFF2-40B4-BE49-F238E27FC236}">
                <a16:creationId xmlns:a16="http://schemas.microsoft.com/office/drawing/2014/main" id="{1E879F90-6021-4BE7-96FE-B285A156DEC2}"/>
              </a:ext>
            </a:extLst>
          </p:cNvPr>
          <p:cNvSpPr txBox="1"/>
          <p:nvPr userDrawn="1"/>
        </p:nvSpPr>
        <p:spPr>
          <a:xfrm>
            <a:off x="2901512" y="4357825"/>
            <a:ext cx="1655359" cy="892552"/>
          </a:xfrm>
          <a:prstGeom prst="rect">
            <a:avLst/>
          </a:prstGeom>
          <a:noFill/>
        </p:spPr>
        <p:txBody>
          <a:bodyPr wrap="square" rtlCol="0">
            <a:spAutoFit/>
          </a:bodyPr>
          <a:lstStyle/>
          <a:p>
            <a:pPr algn="ctr"/>
            <a:r>
              <a:rPr lang="en-US" sz="2600" b="1" dirty="0">
                <a:solidFill>
                  <a:schemeClr val="bg1"/>
                </a:solidFill>
                <a:latin typeface="+mn-lt"/>
              </a:rPr>
              <a:t>OTHER</a:t>
            </a:r>
          </a:p>
          <a:p>
            <a:pPr algn="ctr"/>
            <a:r>
              <a:rPr lang="en-US" sz="2600" b="1" dirty="0">
                <a:solidFill>
                  <a:schemeClr val="bg1"/>
                </a:solidFill>
                <a:latin typeface="+mn-lt"/>
              </a:rPr>
              <a:t>SCHOOLS</a:t>
            </a:r>
          </a:p>
        </p:txBody>
      </p:sp>
      <p:sp>
        <p:nvSpPr>
          <p:cNvPr id="24" name="TextBox 23">
            <a:extLst>
              <a:ext uri="{FF2B5EF4-FFF2-40B4-BE49-F238E27FC236}">
                <a16:creationId xmlns:a16="http://schemas.microsoft.com/office/drawing/2014/main" id="{0E513290-BFB0-489C-B625-D76A2E7B67C0}"/>
              </a:ext>
            </a:extLst>
          </p:cNvPr>
          <p:cNvSpPr txBox="1"/>
          <p:nvPr userDrawn="1"/>
        </p:nvSpPr>
        <p:spPr>
          <a:xfrm>
            <a:off x="2494884" y="347472"/>
            <a:ext cx="9542336" cy="784830"/>
          </a:xfrm>
          <a:prstGeom prst="rect">
            <a:avLst/>
          </a:prstGeom>
          <a:noFill/>
        </p:spPr>
        <p:txBody>
          <a:bodyPr wrap="square" rtlCol="0">
            <a:spAutoFit/>
          </a:bodyPr>
          <a:lstStyle/>
          <a:p>
            <a:pPr>
              <a:lnSpc>
                <a:spcPts val="5400"/>
              </a:lnSpc>
            </a:pPr>
            <a:r>
              <a:rPr lang="en-US" sz="5000" b="0" kern="1200" spc="-200" baseline="0" dirty="0">
                <a:solidFill>
                  <a:srgbClr val="B31B1B"/>
                </a:solidFill>
                <a:latin typeface="Arial Black" panose="020B0A04020102020204" pitchFamily="34" charset="0"/>
                <a:ea typeface="+mn-ea"/>
                <a:cs typeface="+mn-cs"/>
              </a:rPr>
              <a:t>AVERAGE ANNUAL SALARY</a:t>
            </a:r>
          </a:p>
        </p:txBody>
      </p:sp>
      <p:cxnSp>
        <p:nvCxnSpPr>
          <p:cNvPr id="26" name="Straight Connector 25">
            <a:extLst>
              <a:ext uri="{FF2B5EF4-FFF2-40B4-BE49-F238E27FC236}">
                <a16:creationId xmlns:a16="http://schemas.microsoft.com/office/drawing/2014/main" id="{A9080CD5-B297-49FA-BFCA-F5D23B38000A}"/>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77240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Slides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226EA3-387D-FF48-A674-EB64B2B8C41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9346" b="6541"/>
          <a:stretch/>
        </p:blipFill>
        <p:spPr>
          <a:xfrm>
            <a:off x="-38099" y="0"/>
            <a:ext cx="12230100" cy="6858000"/>
          </a:xfrm>
          <a:prstGeom prst="rect">
            <a:avLst/>
          </a:prstGeom>
        </p:spPr>
      </p:pic>
      <p:pic>
        <p:nvPicPr>
          <p:cNvPr id="12" name="Graphic 11">
            <a:extLst>
              <a:ext uri="{FF2B5EF4-FFF2-40B4-BE49-F238E27FC236}">
                <a16:creationId xmlns:a16="http://schemas.microsoft.com/office/drawing/2014/main" id="{DD169B0E-9173-8F43-9FCD-4FD0D6B4886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036808" y="155448"/>
            <a:ext cx="904875" cy="666750"/>
          </a:xfrm>
          <a:prstGeom prst="rect">
            <a:avLst/>
          </a:prstGeom>
        </p:spPr>
      </p:pic>
      <p:sp>
        <p:nvSpPr>
          <p:cNvPr id="13" name="Slide Number Placeholder 4">
            <a:extLst>
              <a:ext uri="{FF2B5EF4-FFF2-40B4-BE49-F238E27FC236}">
                <a16:creationId xmlns:a16="http://schemas.microsoft.com/office/drawing/2014/main" id="{CDD8455A-AF49-4644-9595-B9C9FEFC0EE6}"/>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47AA8895-DEBC-2F40-A7A5-6AF457A5EF2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823032" y="4942723"/>
            <a:ext cx="226219" cy="1095375"/>
          </a:xfrm>
          <a:prstGeom prst="rect">
            <a:avLst/>
          </a:prstGeom>
        </p:spPr>
      </p:pic>
      <p:cxnSp>
        <p:nvCxnSpPr>
          <p:cNvPr id="7" name="Straight Connector 6">
            <a:extLst>
              <a:ext uri="{FF2B5EF4-FFF2-40B4-BE49-F238E27FC236}">
                <a16:creationId xmlns:a16="http://schemas.microsoft.com/office/drawing/2014/main" id="{1993F25E-FC2C-47CC-AA92-88BE4D5DA5A0}"/>
              </a:ext>
            </a:extLst>
          </p:cNvPr>
          <p:cNvCxnSpPr/>
          <p:nvPr userDrawn="1"/>
        </p:nvCxnSpPr>
        <p:spPr>
          <a:xfrm>
            <a:off x="11734800" y="6172200"/>
            <a:ext cx="381000" cy="0"/>
          </a:xfrm>
          <a:prstGeom prst="line">
            <a:avLst/>
          </a:prstGeom>
          <a:ln w="63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6273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Blank Slides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4220C7C-BB9D-214A-976F-78456955E9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5888"/>
          <a:stretch/>
        </p:blipFill>
        <p:spPr>
          <a:xfrm>
            <a:off x="0" y="0"/>
            <a:ext cx="12188952" cy="6851216"/>
          </a:xfrm>
          <a:prstGeom prst="rect">
            <a:avLst/>
          </a:prstGeom>
        </p:spPr>
      </p:pic>
      <p:pic>
        <p:nvPicPr>
          <p:cNvPr id="12" name="Graphic 11">
            <a:extLst>
              <a:ext uri="{FF2B5EF4-FFF2-40B4-BE49-F238E27FC236}">
                <a16:creationId xmlns:a16="http://schemas.microsoft.com/office/drawing/2014/main" id="{DD169B0E-9173-8F43-9FCD-4FD0D6B4886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036808" y="155448"/>
            <a:ext cx="904875" cy="666750"/>
          </a:xfrm>
          <a:prstGeom prst="rect">
            <a:avLst/>
          </a:prstGeom>
        </p:spPr>
      </p:pic>
      <p:sp>
        <p:nvSpPr>
          <p:cNvPr id="13" name="Slide Number Placeholder 4">
            <a:extLst>
              <a:ext uri="{FF2B5EF4-FFF2-40B4-BE49-F238E27FC236}">
                <a16:creationId xmlns:a16="http://schemas.microsoft.com/office/drawing/2014/main" id="{CDD8455A-AF49-4644-9595-B9C9FEFC0EE6}"/>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47AA8895-DEBC-2F40-A7A5-6AF457A5EF2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823032" y="4942723"/>
            <a:ext cx="226219" cy="1095375"/>
          </a:xfrm>
          <a:prstGeom prst="rect">
            <a:avLst/>
          </a:prstGeom>
        </p:spPr>
      </p:pic>
      <p:cxnSp>
        <p:nvCxnSpPr>
          <p:cNvPr id="7" name="Straight Connector 6">
            <a:extLst>
              <a:ext uri="{FF2B5EF4-FFF2-40B4-BE49-F238E27FC236}">
                <a16:creationId xmlns:a16="http://schemas.microsoft.com/office/drawing/2014/main" id="{4BEFB807-F065-4771-B6D8-4D409973B0DB}"/>
              </a:ext>
            </a:extLst>
          </p:cNvPr>
          <p:cNvCxnSpPr/>
          <p:nvPr userDrawn="1"/>
        </p:nvCxnSpPr>
        <p:spPr>
          <a:xfrm>
            <a:off x="11734800" y="6172200"/>
            <a:ext cx="381000" cy="0"/>
          </a:xfrm>
          <a:prstGeom prst="line">
            <a:avLst/>
          </a:prstGeom>
          <a:ln w="63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921727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Blank Slides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226EA3-387D-FF48-A674-EB64B2B8C41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9346" b="6541"/>
          <a:stretch/>
        </p:blipFill>
        <p:spPr>
          <a:xfrm>
            <a:off x="-38099" y="0"/>
            <a:ext cx="12230100" cy="6858000"/>
          </a:xfrm>
          <a:prstGeom prst="rect">
            <a:avLst/>
          </a:prstGeom>
        </p:spPr>
      </p:pic>
      <p:pic>
        <p:nvPicPr>
          <p:cNvPr id="12" name="Graphic 11">
            <a:extLst>
              <a:ext uri="{FF2B5EF4-FFF2-40B4-BE49-F238E27FC236}">
                <a16:creationId xmlns:a16="http://schemas.microsoft.com/office/drawing/2014/main" id="{DD169B0E-9173-8F43-9FCD-4FD0D6B48868}"/>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036808" y="155448"/>
            <a:ext cx="904875" cy="666750"/>
          </a:xfrm>
          <a:prstGeom prst="rect">
            <a:avLst/>
          </a:prstGeom>
        </p:spPr>
      </p:pic>
      <p:sp>
        <p:nvSpPr>
          <p:cNvPr id="13" name="Slide Number Placeholder 4">
            <a:extLst>
              <a:ext uri="{FF2B5EF4-FFF2-40B4-BE49-F238E27FC236}">
                <a16:creationId xmlns:a16="http://schemas.microsoft.com/office/drawing/2014/main" id="{CDD8455A-AF49-4644-9595-B9C9FEFC0EE6}"/>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47AA8895-DEBC-2F40-A7A5-6AF457A5EF21}"/>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823032" y="4942723"/>
            <a:ext cx="226219" cy="1095375"/>
          </a:xfrm>
          <a:prstGeom prst="rect">
            <a:avLst/>
          </a:prstGeom>
        </p:spPr>
      </p:pic>
      <p:cxnSp>
        <p:nvCxnSpPr>
          <p:cNvPr id="7" name="Straight Connector 6">
            <a:extLst>
              <a:ext uri="{FF2B5EF4-FFF2-40B4-BE49-F238E27FC236}">
                <a16:creationId xmlns:a16="http://schemas.microsoft.com/office/drawing/2014/main" id="{1993F25E-FC2C-47CC-AA92-88BE4D5DA5A0}"/>
              </a:ext>
            </a:extLst>
          </p:cNvPr>
          <p:cNvCxnSpPr/>
          <p:nvPr userDrawn="1"/>
        </p:nvCxnSpPr>
        <p:spPr>
          <a:xfrm>
            <a:off x="11734800" y="6172200"/>
            <a:ext cx="381000" cy="0"/>
          </a:xfrm>
          <a:prstGeom prst="line">
            <a:avLst/>
          </a:prstGeom>
          <a:ln w="63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32758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4_Blank Slides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9BC8D9E-D7C4-2847-A613-8408A6B351B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488" t="4701" r="17056" b="10776"/>
          <a:stretch/>
        </p:blipFill>
        <p:spPr>
          <a:xfrm>
            <a:off x="0" y="397"/>
            <a:ext cx="12192001" cy="6857603"/>
          </a:xfrm>
          <a:prstGeom prst="rect">
            <a:avLst/>
          </a:prstGeom>
        </p:spPr>
      </p:pic>
      <p:sp>
        <p:nvSpPr>
          <p:cNvPr id="11" name="object 8">
            <a:extLst>
              <a:ext uri="{FF2B5EF4-FFF2-40B4-BE49-F238E27FC236}">
                <a16:creationId xmlns:a16="http://schemas.microsoft.com/office/drawing/2014/main" id="{670A67F2-4DD4-1A4C-89E0-A1D39B46CCB9}"/>
              </a:ext>
            </a:extLst>
          </p:cNvPr>
          <p:cNvSpPr/>
          <p:nvPr userDrawn="1"/>
        </p:nvSpPr>
        <p:spPr>
          <a:xfrm>
            <a:off x="-7082" y="-9605"/>
            <a:ext cx="12199083" cy="6867605"/>
          </a:xfrm>
          <a:custGeom>
            <a:avLst/>
            <a:gdLst/>
            <a:ahLst/>
            <a:cxnLst/>
            <a:rect l="l" t="t" r="r" b="b"/>
            <a:pathLst>
              <a:path w="18989040" h="1480185">
                <a:moveTo>
                  <a:pt x="18988646" y="1480132"/>
                </a:moveTo>
                <a:lnTo>
                  <a:pt x="0" y="1480132"/>
                </a:lnTo>
                <a:lnTo>
                  <a:pt x="0" y="0"/>
                </a:lnTo>
                <a:lnTo>
                  <a:pt x="18988646" y="0"/>
                </a:lnTo>
                <a:lnTo>
                  <a:pt x="18988646" y="1480132"/>
                </a:lnTo>
                <a:close/>
              </a:path>
            </a:pathLst>
          </a:custGeom>
          <a:solidFill>
            <a:schemeClr val="bg1">
              <a:alpha val="19000"/>
            </a:schemeClr>
          </a:solidFill>
          <a:ln>
            <a:noFill/>
          </a:ln>
        </p:spPr>
        <p:style>
          <a:lnRef idx="1">
            <a:schemeClr val="accent2"/>
          </a:lnRef>
          <a:fillRef idx="2">
            <a:schemeClr val="accent2"/>
          </a:fillRef>
          <a:effectRef idx="1">
            <a:schemeClr val="accent2"/>
          </a:effectRef>
          <a:fontRef idx="minor">
            <a:schemeClr val="dk1"/>
          </a:fontRef>
        </p:style>
        <p:txBody>
          <a:bodyPr wrap="square" lIns="0" tIns="0" rIns="0" bIns="0" rtlCol="0"/>
          <a:lstStyle/>
          <a:p>
            <a:endParaRPr sz="1801" dirty="0">
              <a:solidFill>
                <a:schemeClr val="bg1"/>
              </a:solidFill>
            </a:endParaRPr>
          </a:p>
        </p:txBody>
      </p:sp>
      <p:pic>
        <p:nvPicPr>
          <p:cNvPr id="23" name="Picture 22">
            <a:extLst>
              <a:ext uri="{FF2B5EF4-FFF2-40B4-BE49-F238E27FC236}">
                <a16:creationId xmlns:a16="http://schemas.microsoft.com/office/drawing/2014/main" id="{4DBFE07A-01EF-4547-9BEC-EEF0B364366A}"/>
              </a:ext>
            </a:extLst>
          </p:cNvPr>
          <p:cNvPicPr>
            <a:picLocks noChangeAspect="1"/>
          </p:cNvPicPr>
          <p:nvPr userDrawn="1"/>
        </p:nvPicPr>
        <p:blipFill>
          <a:blip r:embed="rId3">
            <a:lum bright="75000"/>
          </a:blip>
          <a:stretch>
            <a:fillRect/>
          </a:stretch>
        </p:blipFill>
        <p:spPr>
          <a:xfrm>
            <a:off x="11040900" y="152400"/>
            <a:ext cx="922500" cy="686250"/>
          </a:xfrm>
          <a:prstGeom prst="rect">
            <a:avLst/>
          </a:prstGeom>
        </p:spPr>
      </p:pic>
      <p:sp>
        <p:nvSpPr>
          <p:cNvPr id="15" name="Slide Number Placeholder 4">
            <a:extLst>
              <a:ext uri="{FF2B5EF4-FFF2-40B4-BE49-F238E27FC236}">
                <a16:creationId xmlns:a16="http://schemas.microsoft.com/office/drawing/2014/main" id="{528DBA60-339E-4A4A-92B4-98A41C381F8C}"/>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6" name="Graphic 15">
            <a:extLst>
              <a:ext uri="{FF2B5EF4-FFF2-40B4-BE49-F238E27FC236}">
                <a16:creationId xmlns:a16="http://schemas.microsoft.com/office/drawing/2014/main" id="{79DD7631-082C-C046-ADFE-895447C3CAA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23032" y="4942723"/>
            <a:ext cx="226219" cy="1095375"/>
          </a:xfrm>
          <a:prstGeom prst="rect">
            <a:avLst/>
          </a:prstGeom>
        </p:spPr>
      </p:pic>
      <p:cxnSp>
        <p:nvCxnSpPr>
          <p:cNvPr id="9" name="Straight Connector 8">
            <a:extLst>
              <a:ext uri="{FF2B5EF4-FFF2-40B4-BE49-F238E27FC236}">
                <a16:creationId xmlns:a16="http://schemas.microsoft.com/office/drawing/2014/main" id="{1E584EBE-BB9A-4D8B-A758-A2297EA3FA26}"/>
              </a:ext>
            </a:extLst>
          </p:cNvPr>
          <p:cNvCxnSpPr/>
          <p:nvPr userDrawn="1"/>
        </p:nvCxnSpPr>
        <p:spPr>
          <a:xfrm>
            <a:off x="11734800" y="6172200"/>
            <a:ext cx="381000" cy="0"/>
          </a:xfrm>
          <a:prstGeom prst="line">
            <a:avLst/>
          </a:prstGeom>
          <a:ln w="63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54323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7_Blank Slides 2">
    <p:spTree>
      <p:nvGrpSpPr>
        <p:cNvPr id="1" name=""/>
        <p:cNvGrpSpPr/>
        <p:nvPr/>
      </p:nvGrpSpPr>
      <p:grpSpPr>
        <a:xfrm>
          <a:off x="0" y="0"/>
          <a:ext cx="0" cy="0"/>
          <a:chOff x="0" y="0"/>
          <a:chExt cx="0" cy="0"/>
        </a:xfrm>
      </p:grpSpPr>
      <p:sp>
        <p:nvSpPr>
          <p:cNvPr id="10" name="object 7">
            <a:extLst>
              <a:ext uri="{FF2B5EF4-FFF2-40B4-BE49-F238E27FC236}">
                <a16:creationId xmlns:a16="http://schemas.microsoft.com/office/drawing/2014/main" id="{3342547A-56E3-004D-A3E1-71080F0B5715}"/>
              </a:ext>
            </a:extLst>
          </p:cNvPr>
          <p:cNvSpPr txBox="1"/>
          <p:nvPr userDrawn="1"/>
        </p:nvSpPr>
        <p:spPr>
          <a:xfrm>
            <a:off x="320233" y="797305"/>
            <a:ext cx="4251767" cy="2784095"/>
          </a:xfrm>
          <a:prstGeom prst="rect">
            <a:avLst/>
          </a:prstGeom>
        </p:spPr>
        <p:txBody>
          <a:bodyPr vert="horz" wrap="square" lIns="0" tIns="13970" rIns="0" bIns="0" rtlCol="0">
            <a:spAutoFit/>
          </a:bodyPr>
          <a:lstStyle/>
          <a:p>
            <a:pPr marL="0">
              <a:lnSpc>
                <a:spcPts val="7200"/>
              </a:lnSpc>
              <a:spcBef>
                <a:spcPts val="0"/>
              </a:spcBef>
            </a:pPr>
            <a:r>
              <a:rPr sz="6600" b="0" spc="0" baseline="0" dirty="0">
                <a:solidFill>
                  <a:srgbClr val="C00000"/>
                </a:solidFill>
                <a:latin typeface="Arial Black" panose="020B0A04020102020204" pitchFamily="34" charset="0"/>
                <a:cs typeface="Calibri" panose="020F0502020204030204" pitchFamily="34" charset="0"/>
              </a:rPr>
              <a:t>F</a:t>
            </a:r>
            <a:r>
              <a:rPr lang="en-US" sz="6600" b="0" spc="0" baseline="0" dirty="0">
                <a:solidFill>
                  <a:srgbClr val="C00000"/>
                </a:solidFill>
                <a:latin typeface="Arial Black" panose="020B0A04020102020204" pitchFamily="34" charset="0"/>
                <a:cs typeface="Calibri" panose="020F0502020204030204" pitchFamily="34" charset="0"/>
              </a:rPr>
              <a:t>IRST</a:t>
            </a:r>
          </a:p>
          <a:p>
            <a:pPr marL="0">
              <a:lnSpc>
                <a:spcPts val="7200"/>
              </a:lnSpc>
              <a:spcBef>
                <a:spcPts val="0"/>
              </a:spcBef>
            </a:pPr>
            <a:r>
              <a:rPr lang="en-US" sz="6600" b="0" spc="0" baseline="0" dirty="0">
                <a:solidFill>
                  <a:srgbClr val="C00000"/>
                </a:solidFill>
                <a:latin typeface="Arial Black" panose="020B0A04020102020204" pitchFamily="34" charset="0"/>
                <a:cs typeface="Calibri" panose="020F0502020204030204" pitchFamily="34" charset="0"/>
              </a:rPr>
              <a:t>YEAR </a:t>
            </a:r>
          </a:p>
          <a:p>
            <a:pPr marL="0">
              <a:lnSpc>
                <a:spcPts val="7200"/>
              </a:lnSpc>
              <a:spcBef>
                <a:spcPts val="0"/>
              </a:spcBef>
            </a:pPr>
            <a:r>
              <a:rPr lang="en-US" sz="6600" b="0" spc="0" baseline="0" dirty="0">
                <a:solidFill>
                  <a:srgbClr val="C00000"/>
                </a:solidFill>
                <a:latin typeface="Arial Black" panose="020B0A04020102020204" pitchFamily="34" charset="0"/>
                <a:cs typeface="Calibri" panose="020F0502020204030204" pitchFamily="34" charset="0"/>
              </a:rPr>
              <a:t>ABROAD</a:t>
            </a:r>
          </a:p>
        </p:txBody>
      </p:sp>
      <p:sp>
        <p:nvSpPr>
          <p:cNvPr id="11" name="Rectangle 10">
            <a:extLst>
              <a:ext uri="{FF2B5EF4-FFF2-40B4-BE49-F238E27FC236}">
                <a16:creationId xmlns:a16="http://schemas.microsoft.com/office/drawing/2014/main" id="{1CE41A4B-F7EE-E443-80B3-3C84A6DA3352}"/>
              </a:ext>
            </a:extLst>
          </p:cNvPr>
          <p:cNvSpPr/>
          <p:nvPr userDrawn="1"/>
        </p:nvSpPr>
        <p:spPr>
          <a:xfrm>
            <a:off x="216942" y="4007563"/>
            <a:ext cx="4396300" cy="1870320"/>
          </a:xfrm>
          <a:prstGeom prst="rect">
            <a:avLst/>
          </a:prstGeom>
        </p:spPr>
        <p:txBody>
          <a:bodyPr wrap="square">
            <a:spAutoFit/>
          </a:bodyPr>
          <a:lstStyle/>
          <a:p>
            <a:pPr marL="0" indent="-274320">
              <a:lnSpc>
                <a:spcPct val="125000"/>
              </a:lnSpc>
              <a:buFont typeface="Arial" panose="020B0604020202020204" pitchFamily="34" charset="0"/>
              <a:buChar char="•"/>
              <a:tabLst>
                <a:tab pos="5442585" algn="l"/>
                <a:tab pos="9447530" algn="l"/>
                <a:tab pos="10051415" algn="l"/>
              </a:tabLst>
            </a:pPr>
            <a:r>
              <a:rPr lang="pt-BR" sz="4800" b="0" spc="0" baseline="0" dirty="0">
                <a:solidFill>
                  <a:schemeClr val="bg2">
                    <a:lumMod val="10000"/>
                  </a:schemeClr>
                </a:solidFill>
                <a:latin typeface="Arial Black" panose="020B0A04020102020204" pitchFamily="34" charset="0"/>
                <a:cs typeface="Calibri" panose="020F0502020204030204" pitchFamily="34" charset="0"/>
              </a:rPr>
              <a:t>DUBLIN</a:t>
            </a:r>
          </a:p>
          <a:p>
            <a:pPr marL="0" indent="-274320">
              <a:lnSpc>
                <a:spcPct val="125000"/>
              </a:lnSpc>
              <a:buFont typeface="Arial" panose="020B0604020202020204" pitchFamily="34" charset="0"/>
              <a:buChar char="•"/>
              <a:tabLst>
                <a:tab pos="5442585" algn="l"/>
                <a:tab pos="9447530" algn="l"/>
                <a:tab pos="10051415" algn="l"/>
              </a:tabLst>
            </a:pPr>
            <a:r>
              <a:rPr lang="pt-BR" sz="4800" b="0" spc="0" baseline="0" dirty="0">
                <a:solidFill>
                  <a:schemeClr val="bg2">
                    <a:lumMod val="10000"/>
                  </a:schemeClr>
                </a:solidFill>
                <a:latin typeface="Arial Black" panose="020B0A04020102020204" pitchFamily="34" charset="0"/>
                <a:cs typeface="Calibri" panose="020F0502020204030204" pitchFamily="34" charset="0"/>
              </a:rPr>
              <a:t>FLORENCE</a:t>
            </a:r>
          </a:p>
        </p:txBody>
      </p:sp>
      <p:pic>
        <p:nvPicPr>
          <p:cNvPr id="12" name="Graphic 11">
            <a:extLst>
              <a:ext uri="{FF2B5EF4-FFF2-40B4-BE49-F238E27FC236}">
                <a16:creationId xmlns:a16="http://schemas.microsoft.com/office/drawing/2014/main" id="{DD169B0E-9173-8F43-9FCD-4FD0D6B4886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036808" y="155448"/>
            <a:ext cx="904875" cy="666750"/>
          </a:xfrm>
          <a:prstGeom prst="rect">
            <a:avLst/>
          </a:prstGeom>
        </p:spPr>
      </p:pic>
      <p:pic>
        <p:nvPicPr>
          <p:cNvPr id="3" name="Picture 2">
            <a:extLst>
              <a:ext uri="{FF2B5EF4-FFF2-40B4-BE49-F238E27FC236}">
                <a16:creationId xmlns:a16="http://schemas.microsoft.com/office/drawing/2014/main" id="{1D79CAEE-64E7-CE43-AE26-0DA9D493D56A}"/>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1646" t="9853" r="1646" b="25665"/>
          <a:stretch/>
        </p:blipFill>
        <p:spPr>
          <a:xfrm>
            <a:off x="4654483" y="0"/>
            <a:ext cx="7537517" cy="3352800"/>
          </a:xfrm>
          <a:prstGeom prst="rect">
            <a:avLst/>
          </a:prstGeom>
        </p:spPr>
      </p:pic>
      <p:pic>
        <p:nvPicPr>
          <p:cNvPr id="5" name="Picture 4">
            <a:extLst>
              <a:ext uri="{FF2B5EF4-FFF2-40B4-BE49-F238E27FC236}">
                <a16:creationId xmlns:a16="http://schemas.microsoft.com/office/drawing/2014/main" id="{76335C5F-D49F-FD4F-8D9F-384DCA6DD0CF}"/>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18517" b="11722"/>
          <a:stretch/>
        </p:blipFill>
        <p:spPr>
          <a:xfrm>
            <a:off x="4654483" y="3352800"/>
            <a:ext cx="7537518" cy="3505200"/>
          </a:xfrm>
          <a:prstGeom prst="rect">
            <a:avLst/>
          </a:prstGeom>
        </p:spPr>
      </p:pic>
      <p:sp>
        <p:nvSpPr>
          <p:cNvPr id="19" name="Slide Number Placeholder 4">
            <a:extLst>
              <a:ext uri="{FF2B5EF4-FFF2-40B4-BE49-F238E27FC236}">
                <a16:creationId xmlns:a16="http://schemas.microsoft.com/office/drawing/2014/main" id="{8A841C28-E480-6949-8F98-3A82BD400DF5}"/>
              </a:ext>
            </a:extLst>
          </p:cNvPr>
          <p:cNvSpPr>
            <a:spLocks noGrp="1"/>
          </p:cNvSpPr>
          <p:nvPr>
            <p:ph type="sldNum" sz="quarter" idx="4"/>
          </p:nvPr>
        </p:nvSpPr>
        <p:spPr>
          <a:xfrm rot="16200000">
            <a:off x="11582400" y="6248400"/>
            <a:ext cx="609600" cy="609600"/>
          </a:xfrm>
          <a:prstGeom prst="rect">
            <a:avLst/>
          </a:prstGeom>
        </p:spPr>
        <p:txBody>
          <a:bodyPr wrap="none" lIns="109728" tIns="91440" rIns="91440" bIns="91440" anchor="b"/>
          <a:lstStyle>
            <a:lvl1pPr algn="r">
              <a:defRPr sz="2200">
                <a:solidFill>
                  <a:schemeClr val="bg1"/>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20" name="Graphic 19">
            <a:extLst>
              <a:ext uri="{FF2B5EF4-FFF2-40B4-BE49-F238E27FC236}">
                <a16:creationId xmlns:a16="http://schemas.microsoft.com/office/drawing/2014/main" id="{97B1773F-2BB6-7341-BAAC-5BA35FACCB1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1823032" y="4942723"/>
            <a:ext cx="226219" cy="1095375"/>
          </a:xfrm>
          <a:prstGeom prst="rect">
            <a:avLst/>
          </a:prstGeom>
        </p:spPr>
      </p:pic>
      <p:pic>
        <p:nvPicPr>
          <p:cNvPr id="23" name="Graphic 22">
            <a:extLst>
              <a:ext uri="{FF2B5EF4-FFF2-40B4-BE49-F238E27FC236}">
                <a16:creationId xmlns:a16="http://schemas.microsoft.com/office/drawing/2014/main" id="{2282D94E-4BB9-D74C-B3CB-2B95252411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89208" y="307848"/>
            <a:ext cx="904875" cy="666750"/>
          </a:xfrm>
          <a:prstGeom prst="rect">
            <a:avLst/>
          </a:prstGeom>
        </p:spPr>
      </p:pic>
      <p:pic>
        <p:nvPicPr>
          <p:cNvPr id="4" name="Graphic 3" descr="Airplane">
            <a:extLst>
              <a:ext uri="{FF2B5EF4-FFF2-40B4-BE49-F238E27FC236}">
                <a16:creationId xmlns:a16="http://schemas.microsoft.com/office/drawing/2014/main" id="{B1C25E13-07FC-42F6-9A7D-D06A3CE9EDC3}"/>
              </a:ext>
            </a:extLst>
          </p:cNvPr>
          <p:cNvPicPr>
            <a:picLocks noChangeAspect="1"/>
          </p:cNvPicPr>
          <p:nvPr userDrawn="1"/>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703915">
            <a:off x="2806188" y="473733"/>
            <a:ext cx="2230277" cy="2230277"/>
          </a:xfrm>
          <a:prstGeom prst="rect">
            <a:avLst/>
          </a:prstGeom>
        </p:spPr>
      </p:pic>
      <p:cxnSp>
        <p:nvCxnSpPr>
          <p:cNvPr id="7" name="Straight Connector 6">
            <a:extLst>
              <a:ext uri="{FF2B5EF4-FFF2-40B4-BE49-F238E27FC236}">
                <a16:creationId xmlns:a16="http://schemas.microsoft.com/office/drawing/2014/main" id="{6E570889-651F-4B53-A04C-1396FF276903}"/>
              </a:ext>
            </a:extLst>
          </p:cNvPr>
          <p:cNvCxnSpPr>
            <a:cxnSpLocks/>
          </p:cNvCxnSpPr>
          <p:nvPr userDrawn="1"/>
        </p:nvCxnSpPr>
        <p:spPr>
          <a:xfrm>
            <a:off x="353001" y="3810000"/>
            <a:ext cx="3761799" cy="0"/>
          </a:xfrm>
          <a:prstGeom prst="line">
            <a:avLst/>
          </a:prstGeom>
          <a:ln w="53975">
            <a:solidFill>
              <a:srgbClr val="F1F2F1"/>
            </a:solidFill>
          </a:ln>
        </p:spPr>
        <p:style>
          <a:lnRef idx="1">
            <a:schemeClr val="accent1"/>
          </a:lnRef>
          <a:fillRef idx="0">
            <a:schemeClr val="accent1"/>
          </a:fillRef>
          <a:effectRef idx="0">
            <a:schemeClr val="accent1"/>
          </a:effectRef>
          <a:fontRef idx="minor">
            <a:schemeClr val="tx1"/>
          </a:fontRef>
        </p:style>
      </p:cxnSp>
      <p:pic>
        <p:nvPicPr>
          <p:cNvPr id="13" name="Graphic 12">
            <a:extLst>
              <a:ext uri="{FF2B5EF4-FFF2-40B4-BE49-F238E27FC236}">
                <a16:creationId xmlns:a16="http://schemas.microsoft.com/office/drawing/2014/main" id="{54A0FCCA-EC8B-4027-B18D-AB9705EDC7D2}"/>
              </a:ext>
            </a:extLst>
          </p:cNvPr>
          <p:cNvPicPr>
            <a:picLocks noChangeAspect="1"/>
          </p:cNvPicPr>
          <p:nvPr userDrawn="1"/>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028997" y="152400"/>
            <a:ext cx="934403" cy="685800"/>
          </a:xfrm>
          <a:prstGeom prst="rect">
            <a:avLst/>
          </a:prstGeom>
        </p:spPr>
      </p:pic>
      <p:cxnSp>
        <p:nvCxnSpPr>
          <p:cNvPr id="15" name="Straight Connector 14">
            <a:extLst>
              <a:ext uri="{FF2B5EF4-FFF2-40B4-BE49-F238E27FC236}">
                <a16:creationId xmlns:a16="http://schemas.microsoft.com/office/drawing/2014/main" id="{86E88B7F-51D0-48FA-A328-69FC3804A9FD}"/>
              </a:ext>
            </a:extLst>
          </p:cNvPr>
          <p:cNvCxnSpPr/>
          <p:nvPr userDrawn="1"/>
        </p:nvCxnSpPr>
        <p:spPr>
          <a:xfrm>
            <a:off x="11734800" y="6172200"/>
            <a:ext cx="381000" cy="0"/>
          </a:xfrm>
          <a:prstGeom prst="line">
            <a:avLst/>
          </a:prstGeom>
          <a:ln w="63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478751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Blank Slides 2">
    <p:spTree>
      <p:nvGrpSpPr>
        <p:cNvPr id="1" name=""/>
        <p:cNvGrpSpPr/>
        <p:nvPr/>
      </p:nvGrpSpPr>
      <p:grpSpPr>
        <a:xfrm>
          <a:off x="0" y="0"/>
          <a:ext cx="0" cy="0"/>
          <a:chOff x="0" y="0"/>
          <a:chExt cx="0" cy="0"/>
        </a:xfrm>
      </p:grpSpPr>
      <p:sp>
        <p:nvSpPr>
          <p:cNvPr id="16" name="object 3">
            <a:extLst>
              <a:ext uri="{FF2B5EF4-FFF2-40B4-BE49-F238E27FC236}">
                <a16:creationId xmlns:a16="http://schemas.microsoft.com/office/drawing/2014/main" id="{AD94DB6A-88AC-374B-B8F2-440E34C72B94}"/>
              </a:ext>
            </a:extLst>
          </p:cNvPr>
          <p:cNvSpPr/>
          <p:nvPr userDrawn="1"/>
        </p:nvSpPr>
        <p:spPr>
          <a:xfrm>
            <a:off x="1277630" y="319074"/>
            <a:ext cx="9700007" cy="6267928"/>
          </a:xfrm>
          <a:prstGeom prst="rect">
            <a:avLst/>
          </a:prstGeom>
          <a:blipFill>
            <a:blip r:embed="rId2" cstate="print"/>
            <a:stretch>
              <a:fillRect/>
            </a:stretch>
          </a:blipFill>
        </p:spPr>
        <p:txBody>
          <a:bodyPr wrap="square" lIns="0" tIns="0" rIns="0" bIns="0" rtlCol="0"/>
          <a:lstStyle/>
          <a:p>
            <a:pPr algn="ctr"/>
            <a:endParaRPr sz="1050" dirty="0">
              <a:solidFill>
                <a:schemeClr val="accent1"/>
              </a:solidFill>
              <a:latin typeface="Calibri" panose="020F0502020204030204" pitchFamily="34" charset="0"/>
            </a:endParaRPr>
          </a:p>
        </p:txBody>
      </p:sp>
      <p:sp>
        <p:nvSpPr>
          <p:cNvPr id="17" name="object 6">
            <a:extLst>
              <a:ext uri="{FF2B5EF4-FFF2-40B4-BE49-F238E27FC236}">
                <a16:creationId xmlns:a16="http://schemas.microsoft.com/office/drawing/2014/main" id="{501B4B5A-3117-3F45-A9FE-225CF838FDB0}"/>
              </a:ext>
            </a:extLst>
          </p:cNvPr>
          <p:cNvSpPr txBox="1"/>
          <p:nvPr userDrawn="1"/>
        </p:nvSpPr>
        <p:spPr>
          <a:xfrm>
            <a:off x="1850726" y="3831599"/>
            <a:ext cx="2536035" cy="1393548"/>
          </a:xfrm>
          <a:prstGeom prst="rect">
            <a:avLst/>
          </a:prstGeom>
        </p:spPr>
        <p:txBody>
          <a:bodyPr vert="horz" wrap="square" lIns="0" tIns="8471" rIns="0" bIns="0" rtlCol="0">
            <a:spAutoFit/>
          </a:bodyPr>
          <a:lstStyle/>
          <a:p>
            <a:pPr marL="7701" algn="ctr">
              <a:spcBef>
                <a:spcPts val="67"/>
              </a:spcBef>
            </a:pPr>
            <a:r>
              <a:rPr lang="en-US" sz="9000" b="0" spc="173" dirty="0">
                <a:solidFill>
                  <a:schemeClr val="accent1"/>
                </a:solidFill>
                <a:latin typeface="Arial Black" panose="020B0A04020102020204" pitchFamily="34" charset="0"/>
                <a:cs typeface="Calibri" panose="020F0502020204030204" pitchFamily="34" charset="0"/>
              </a:rPr>
              <a:t>8</a:t>
            </a:r>
            <a:r>
              <a:rPr sz="9000" b="0" spc="173" dirty="0">
                <a:solidFill>
                  <a:schemeClr val="accent1"/>
                </a:solidFill>
                <a:latin typeface="Arial Black" panose="020B0A04020102020204" pitchFamily="34" charset="0"/>
                <a:cs typeface="Calibri" panose="020F0502020204030204" pitchFamily="34" charset="0"/>
              </a:rPr>
              <a:t>0</a:t>
            </a:r>
            <a:r>
              <a:rPr sz="9000" b="0" spc="-164" dirty="0">
                <a:solidFill>
                  <a:schemeClr val="accent1"/>
                </a:solidFill>
                <a:latin typeface="Arial Black" panose="020B0A04020102020204" pitchFamily="34" charset="0"/>
                <a:cs typeface="Calibri" panose="020F0502020204030204" pitchFamily="34" charset="0"/>
              </a:rPr>
              <a:t>+</a:t>
            </a:r>
            <a:endParaRPr sz="9000" b="0" dirty="0">
              <a:solidFill>
                <a:schemeClr val="accent1"/>
              </a:solidFill>
              <a:latin typeface="Arial Black" panose="020B0A04020102020204" pitchFamily="34" charset="0"/>
              <a:cs typeface="Calibri" panose="020F0502020204030204" pitchFamily="34" charset="0"/>
            </a:endParaRPr>
          </a:p>
        </p:txBody>
      </p:sp>
      <p:sp>
        <p:nvSpPr>
          <p:cNvPr id="18" name="object 7">
            <a:extLst>
              <a:ext uri="{FF2B5EF4-FFF2-40B4-BE49-F238E27FC236}">
                <a16:creationId xmlns:a16="http://schemas.microsoft.com/office/drawing/2014/main" id="{475272F9-665B-E74B-BF06-DC18E046E103}"/>
              </a:ext>
            </a:extLst>
          </p:cNvPr>
          <p:cNvSpPr txBox="1"/>
          <p:nvPr userDrawn="1"/>
        </p:nvSpPr>
        <p:spPr>
          <a:xfrm>
            <a:off x="1589286" y="5107165"/>
            <a:ext cx="3058914" cy="440608"/>
          </a:xfrm>
          <a:prstGeom prst="rect">
            <a:avLst/>
          </a:prstGeom>
        </p:spPr>
        <p:txBody>
          <a:bodyPr vert="horz" wrap="square" lIns="0" tIns="9627" rIns="0" bIns="0" rtlCol="0">
            <a:spAutoFit/>
          </a:bodyPr>
          <a:lstStyle/>
          <a:p>
            <a:pPr marL="7701" algn="ctr">
              <a:spcBef>
                <a:spcPts val="76"/>
              </a:spcBef>
            </a:pPr>
            <a:r>
              <a:rPr lang="en-US" sz="2800" b="0" spc="64" dirty="0">
                <a:solidFill>
                  <a:schemeClr val="accent1"/>
                </a:solidFill>
                <a:latin typeface="Arial Black" panose="020B0A04020102020204" pitchFamily="34" charset="0"/>
                <a:cs typeface="Calibri" panose="020F0502020204030204" pitchFamily="34" charset="0"/>
              </a:rPr>
              <a:t>destinations</a:t>
            </a:r>
            <a:endParaRPr sz="2800" b="0" dirty="0">
              <a:solidFill>
                <a:schemeClr val="accent1"/>
              </a:solidFill>
              <a:latin typeface="Arial Black" panose="020B0A04020102020204" pitchFamily="34" charset="0"/>
              <a:cs typeface="Calibri" panose="020F0502020204030204" pitchFamily="34" charset="0"/>
            </a:endParaRPr>
          </a:p>
        </p:txBody>
      </p:sp>
      <p:sp>
        <p:nvSpPr>
          <p:cNvPr id="20" name="object 9">
            <a:extLst>
              <a:ext uri="{FF2B5EF4-FFF2-40B4-BE49-F238E27FC236}">
                <a16:creationId xmlns:a16="http://schemas.microsoft.com/office/drawing/2014/main" id="{FEFBE3C0-2354-5341-913F-8CD24093A3D5}"/>
              </a:ext>
            </a:extLst>
          </p:cNvPr>
          <p:cNvSpPr txBox="1"/>
          <p:nvPr userDrawn="1"/>
        </p:nvSpPr>
        <p:spPr>
          <a:xfrm>
            <a:off x="373166" y="1524000"/>
            <a:ext cx="11537305" cy="2327137"/>
          </a:xfrm>
          <a:prstGeom prst="rect">
            <a:avLst/>
          </a:prstGeom>
        </p:spPr>
        <p:txBody>
          <a:bodyPr vert="horz" wrap="square" lIns="0" tIns="8471" rIns="0" bIns="0" rtlCol="0">
            <a:spAutoFit/>
          </a:bodyPr>
          <a:lstStyle/>
          <a:p>
            <a:pPr marL="7701" algn="ctr">
              <a:lnSpc>
                <a:spcPts val="12322"/>
              </a:lnSpc>
              <a:spcBef>
                <a:spcPts val="67"/>
              </a:spcBef>
            </a:pPr>
            <a:r>
              <a:rPr sz="9600" b="0" spc="258" dirty="0">
                <a:solidFill>
                  <a:schemeClr val="accent1"/>
                </a:solidFill>
                <a:latin typeface="Arial Black" panose="020B0A04020102020204" pitchFamily="34" charset="0"/>
                <a:cs typeface="Calibri" panose="020F0502020204030204" pitchFamily="34" charset="0"/>
              </a:rPr>
              <a:t>STUDY</a:t>
            </a:r>
            <a:r>
              <a:rPr sz="9600" b="0" spc="30" dirty="0">
                <a:solidFill>
                  <a:schemeClr val="accent1"/>
                </a:solidFill>
                <a:latin typeface="Arial Black" panose="020B0A04020102020204" pitchFamily="34" charset="0"/>
                <a:cs typeface="Calibri" panose="020F0502020204030204" pitchFamily="34" charset="0"/>
              </a:rPr>
              <a:t> </a:t>
            </a:r>
            <a:r>
              <a:rPr sz="9600" b="0" spc="267" dirty="0">
                <a:solidFill>
                  <a:schemeClr val="accent1"/>
                </a:solidFill>
                <a:latin typeface="Arial Black" panose="020B0A04020102020204" pitchFamily="34" charset="0"/>
                <a:cs typeface="Calibri" panose="020F0502020204030204" pitchFamily="34" charset="0"/>
              </a:rPr>
              <a:t>ABROAD</a:t>
            </a:r>
            <a:endParaRPr sz="9600" b="0" dirty="0">
              <a:solidFill>
                <a:schemeClr val="accent1"/>
              </a:solidFill>
              <a:latin typeface="Arial Black" panose="020B0A04020102020204" pitchFamily="34" charset="0"/>
              <a:cs typeface="Calibri" panose="020F0502020204030204" pitchFamily="34" charset="0"/>
            </a:endParaRPr>
          </a:p>
          <a:p>
            <a:pPr marL="100117" algn="ctr">
              <a:lnSpc>
                <a:spcPts val="2747"/>
              </a:lnSpc>
              <a:tabLst>
                <a:tab pos="3219905" algn="l"/>
                <a:tab pos="3586101" algn="l"/>
                <a:tab pos="5632716" algn="l"/>
              </a:tabLst>
            </a:pPr>
            <a:r>
              <a:rPr sz="3200" b="0" spc="364" dirty="0">
                <a:solidFill>
                  <a:schemeClr val="accent1"/>
                </a:solidFill>
                <a:latin typeface="Arial Black" panose="020B0A04020102020204" pitchFamily="34" charset="0"/>
                <a:cs typeface="Calibri" panose="020F0502020204030204" pitchFamily="34" charset="0"/>
              </a:rPr>
              <a:t>S</a:t>
            </a:r>
            <a:r>
              <a:rPr lang="en-US" sz="3200" b="0" spc="364" dirty="0">
                <a:solidFill>
                  <a:schemeClr val="accent1"/>
                </a:solidFill>
                <a:latin typeface="Arial Black" panose="020B0A04020102020204" pitchFamily="34" charset="0"/>
                <a:cs typeface="Calibri" panose="020F0502020204030204" pitchFamily="34" charset="0"/>
              </a:rPr>
              <a:t>E</a:t>
            </a:r>
            <a:r>
              <a:rPr sz="3200" b="0" spc="364" dirty="0">
                <a:solidFill>
                  <a:schemeClr val="accent1"/>
                </a:solidFill>
                <a:latin typeface="Arial Black" panose="020B0A04020102020204" pitchFamily="34" charset="0"/>
                <a:cs typeface="Calibri" panose="020F0502020204030204" pitchFamily="34" charset="0"/>
              </a:rPr>
              <a:t>MESTER</a:t>
            </a:r>
            <a:r>
              <a:rPr lang="en-US" sz="3200" b="0" spc="364" dirty="0">
                <a:solidFill>
                  <a:schemeClr val="accent1"/>
                </a:solidFill>
                <a:latin typeface="Arial Black" panose="020B0A04020102020204" pitchFamily="34" charset="0"/>
                <a:cs typeface="Calibri" panose="020F0502020204030204" pitchFamily="34" charset="0"/>
              </a:rPr>
              <a:t> / </a:t>
            </a:r>
            <a:r>
              <a:rPr sz="3200" b="0" spc="364" dirty="0">
                <a:solidFill>
                  <a:schemeClr val="accent1"/>
                </a:solidFill>
                <a:latin typeface="Arial Black" panose="020B0A04020102020204" pitchFamily="34" charset="0"/>
                <a:cs typeface="Calibri" panose="020F0502020204030204" pitchFamily="34" charset="0"/>
              </a:rPr>
              <a:t>SHORT</a:t>
            </a:r>
            <a:r>
              <a:rPr lang="en-US" sz="3200" b="0" spc="364" dirty="0">
                <a:solidFill>
                  <a:schemeClr val="accent1"/>
                </a:solidFill>
                <a:latin typeface="Arial Black" panose="020B0A04020102020204" pitchFamily="34" charset="0"/>
                <a:cs typeface="Calibri" panose="020F0502020204030204" pitchFamily="34" charset="0"/>
              </a:rPr>
              <a:t> </a:t>
            </a:r>
            <a:r>
              <a:rPr sz="3200" b="0" spc="364" dirty="0">
                <a:solidFill>
                  <a:schemeClr val="accent1"/>
                </a:solidFill>
                <a:latin typeface="Arial Black" panose="020B0A04020102020204" pitchFamily="34" charset="0"/>
                <a:cs typeface="Calibri" panose="020F0502020204030204" pitchFamily="34" charset="0"/>
              </a:rPr>
              <a:t>TERM</a:t>
            </a:r>
            <a:r>
              <a:rPr lang="en-US" sz="3200" b="0" spc="364" dirty="0">
                <a:solidFill>
                  <a:schemeClr val="accent1"/>
                </a:solidFill>
                <a:latin typeface="Arial Black" panose="020B0A04020102020204" pitchFamily="34" charset="0"/>
                <a:cs typeface="Calibri" panose="020F0502020204030204" pitchFamily="34" charset="0"/>
              </a:rPr>
              <a:t> / FIRST YEAR    </a:t>
            </a:r>
          </a:p>
          <a:p>
            <a:pPr marL="100117" algn="ctr">
              <a:lnSpc>
                <a:spcPts val="2747"/>
              </a:lnSpc>
              <a:tabLst>
                <a:tab pos="3219905" algn="l"/>
                <a:tab pos="3586101" algn="l"/>
                <a:tab pos="5632716" algn="l"/>
              </a:tabLst>
            </a:pPr>
            <a:endParaRPr lang="en-US" sz="3200" b="1" spc="-522" dirty="0">
              <a:solidFill>
                <a:schemeClr val="accent1"/>
              </a:solidFill>
              <a:latin typeface="Arial Black" panose="020B0A04020102020204" pitchFamily="34" charset="0"/>
              <a:cs typeface="Calibri" panose="020F0502020204030204" pitchFamily="34" charset="0"/>
            </a:endParaRPr>
          </a:p>
        </p:txBody>
      </p:sp>
      <p:sp>
        <p:nvSpPr>
          <p:cNvPr id="19" name="object 8">
            <a:extLst>
              <a:ext uri="{FF2B5EF4-FFF2-40B4-BE49-F238E27FC236}">
                <a16:creationId xmlns:a16="http://schemas.microsoft.com/office/drawing/2014/main" id="{96F48CCF-09AB-4E4A-ADA8-9B42ED79AA7A}"/>
              </a:ext>
            </a:extLst>
          </p:cNvPr>
          <p:cNvSpPr txBox="1"/>
          <p:nvPr userDrawn="1"/>
        </p:nvSpPr>
        <p:spPr>
          <a:xfrm>
            <a:off x="6781698" y="3831599"/>
            <a:ext cx="2974239" cy="1393548"/>
          </a:xfrm>
          <a:prstGeom prst="rect">
            <a:avLst/>
          </a:prstGeom>
        </p:spPr>
        <p:txBody>
          <a:bodyPr vert="horz" wrap="square" lIns="0" tIns="8471" rIns="0" bIns="0" rtlCol="0">
            <a:spAutoFit/>
          </a:bodyPr>
          <a:lstStyle/>
          <a:p>
            <a:pPr marL="7701" algn="ctr">
              <a:spcBef>
                <a:spcPts val="67"/>
              </a:spcBef>
            </a:pPr>
            <a:r>
              <a:rPr sz="9000" b="1" spc="173" dirty="0">
                <a:solidFill>
                  <a:schemeClr val="accent1"/>
                </a:solidFill>
                <a:latin typeface="Arial Black" panose="020B0A04020102020204" pitchFamily="34" charset="0"/>
                <a:cs typeface="Calibri" panose="020F0502020204030204" pitchFamily="34" charset="0"/>
              </a:rPr>
              <a:t>50</a:t>
            </a:r>
            <a:r>
              <a:rPr sz="9000" b="1" spc="-248" baseline="25000" dirty="0">
                <a:solidFill>
                  <a:schemeClr val="accent1"/>
                </a:solidFill>
                <a:latin typeface="Arial Black" panose="020B0A04020102020204" pitchFamily="34" charset="0"/>
                <a:cs typeface="Calibri" panose="020F0502020204030204" pitchFamily="34" charset="0"/>
              </a:rPr>
              <a:t>%</a:t>
            </a:r>
            <a:endParaRPr sz="9000" baseline="25000" dirty="0">
              <a:solidFill>
                <a:schemeClr val="accent1"/>
              </a:solidFill>
              <a:latin typeface="Arial Black" panose="020B0A04020102020204" pitchFamily="34" charset="0"/>
              <a:cs typeface="Calibri" panose="020F0502020204030204" pitchFamily="34" charset="0"/>
            </a:endParaRPr>
          </a:p>
        </p:txBody>
      </p:sp>
      <p:sp>
        <p:nvSpPr>
          <p:cNvPr id="21" name="object 10">
            <a:extLst>
              <a:ext uri="{FF2B5EF4-FFF2-40B4-BE49-F238E27FC236}">
                <a16:creationId xmlns:a16="http://schemas.microsoft.com/office/drawing/2014/main" id="{B0682C3F-0768-4D4B-AE51-AA3CAFAF1781}"/>
              </a:ext>
            </a:extLst>
          </p:cNvPr>
          <p:cNvSpPr txBox="1"/>
          <p:nvPr userDrawn="1"/>
        </p:nvSpPr>
        <p:spPr>
          <a:xfrm>
            <a:off x="5490557" y="5107165"/>
            <a:ext cx="5556521" cy="462852"/>
          </a:xfrm>
          <a:prstGeom prst="rect">
            <a:avLst/>
          </a:prstGeom>
        </p:spPr>
        <p:txBody>
          <a:bodyPr vert="horz" wrap="square" lIns="0" tIns="39276" rIns="0" bIns="0" rtlCol="0">
            <a:spAutoFit/>
          </a:bodyPr>
          <a:lstStyle/>
          <a:p>
            <a:pPr marL="7701" marR="3081" algn="ctr">
              <a:lnSpc>
                <a:spcPts val="3250"/>
              </a:lnSpc>
              <a:spcBef>
                <a:spcPts val="309"/>
              </a:spcBef>
            </a:pPr>
            <a:r>
              <a:rPr lang="en-US" sz="2800" b="0" spc="36" dirty="0">
                <a:solidFill>
                  <a:schemeClr val="accent1"/>
                </a:solidFill>
                <a:latin typeface="Arial Black" panose="020B0A04020102020204" pitchFamily="34" charset="0"/>
                <a:cs typeface="Calibri" panose="020F0502020204030204" pitchFamily="34" charset="0"/>
              </a:rPr>
              <a:t>students who </a:t>
            </a:r>
            <a:r>
              <a:rPr sz="2800" b="0" spc="21" dirty="0">
                <a:solidFill>
                  <a:schemeClr val="accent1"/>
                </a:solidFill>
                <a:latin typeface="Arial Black" panose="020B0A04020102020204" pitchFamily="34" charset="0"/>
                <a:cs typeface="Calibri" panose="020F0502020204030204" pitchFamily="34" charset="0"/>
              </a:rPr>
              <a:t>study</a:t>
            </a:r>
            <a:r>
              <a:rPr sz="2800" b="0" spc="121" dirty="0">
                <a:solidFill>
                  <a:schemeClr val="accent1"/>
                </a:solidFill>
                <a:latin typeface="Arial Black" panose="020B0A04020102020204" pitchFamily="34" charset="0"/>
                <a:cs typeface="Calibri" panose="020F0502020204030204" pitchFamily="34" charset="0"/>
              </a:rPr>
              <a:t> </a:t>
            </a:r>
            <a:r>
              <a:rPr sz="2800" b="0" spc="36" dirty="0">
                <a:solidFill>
                  <a:schemeClr val="accent1"/>
                </a:solidFill>
                <a:latin typeface="Arial Black" panose="020B0A04020102020204" pitchFamily="34" charset="0"/>
                <a:cs typeface="Calibri" panose="020F0502020204030204" pitchFamily="34" charset="0"/>
              </a:rPr>
              <a:t>abroad</a:t>
            </a:r>
            <a:endParaRPr sz="2800" b="0" dirty="0">
              <a:solidFill>
                <a:schemeClr val="accent1"/>
              </a:solidFill>
              <a:latin typeface="Arial Black" panose="020B0A04020102020204" pitchFamily="34" charset="0"/>
              <a:cs typeface="Calibri" panose="020F0502020204030204" pitchFamily="34" charset="0"/>
            </a:endParaRPr>
          </a:p>
        </p:txBody>
      </p:sp>
      <p:pic>
        <p:nvPicPr>
          <p:cNvPr id="25" name="Graphic 24">
            <a:extLst>
              <a:ext uri="{FF2B5EF4-FFF2-40B4-BE49-F238E27FC236}">
                <a16:creationId xmlns:a16="http://schemas.microsoft.com/office/drawing/2014/main" id="{723997EC-5238-E647-9D04-EE1B1EA2202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11000" y="4933402"/>
            <a:ext cx="226219" cy="1107281"/>
          </a:xfrm>
          <a:prstGeom prst="rect">
            <a:avLst/>
          </a:prstGeom>
        </p:spPr>
      </p:pic>
      <p:sp>
        <p:nvSpPr>
          <p:cNvPr id="26" name="Slide Number Placeholder 4">
            <a:extLst>
              <a:ext uri="{FF2B5EF4-FFF2-40B4-BE49-F238E27FC236}">
                <a16:creationId xmlns:a16="http://schemas.microsoft.com/office/drawing/2014/main" id="{9F3945FF-4025-6643-A973-4ADA5AB8041A}"/>
              </a:ext>
            </a:extLst>
          </p:cNvPr>
          <p:cNvSpPr>
            <a:spLocks noGrp="1"/>
          </p:cNvSpPr>
          <p:nvPr userDrawn="1">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 name="Graphic 13">
            <a:extLst>
              <a:ext uri="{FF2B5EF4-FFF2-40B4-BE49-F238E27FC236}">
                <a16:creationId xmlns:a16="http://schemas.microsoft.com/office/drawing/2014/main" id="{46758305-D4A2-454C-80CC-EA7A01DB3E17}"/>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028997" y="152400"/>
            <a:ext cx="934403" cy="685800"/>
          </a:xfrm>
          <a:prstGeom prst="rect">
            <a:avLst/>
          </a:prstGeom>
        </p:spPr>
      </p:pic>
      <p:cxnSp>
        <p:nvCxnSpPr>
          <p:cNvPr id="12" name="Straight Connector 11">
            <a:extLst>
              <a:ext uri="{FF2B5EF4-FFF2-40B4-BE49-F238E27FC236}">
                <a16:creationId xmlns:a16="http://schemas.microsoft.com/office/drawing/2014/main" id="{AA64F53A-F8CC-4CFF-8BC3-D498278D54BD}"/>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8912018"/>
      </p:ext>
    </p:extLst>
  </p:cSld>
  <p:clrMapOvr>
    <a:masterClrMapping/>
  </p:clrMapOvr>
  <p:extLst>
    <p:ext uri="{DCECCB84-F9BA-43D5-87BE-67443E8EF086}">
      <p15:sldGuideLst xmlns:p15="http://schemas.microsoft.com/office/powerpoint/2012/main">
        <p15:guide id="1" orient="horz" pos="3696" userDrawn="1">
          <p15:clr>
            <a:srgbClr val="FBAE40"/>
          </p15:clr>
        </p15:guide>
        <p15:guide id="2" pos="3840"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5_Blank Slides 2">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D8B1DDD-7D79-47E8-90EB-326A421BE43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28997" y="152400"/>
            <a:ext cx="934403" cy="685800"/>
          </a:xfrm>
          <a:prstGeom prst="rect">
            <a:avLst/>
          </a:prstGeom>
        </p:spPr>
      </p:pic>
      <p:pic>
        <p:nvPicPr>
          <p:cNvPr id="25" name="Graphic 24">
            <a:extLst>
              <a:ext uri="{FF2B5EF4-FFF2-40B4-BE49-F238E27FC236}">
                <a16:creationId xmlns:a16="http://schemas.microsoft.com/office/drawing/2014/main" id="{723997EC-5238-E647-9D04-EE1B1EA2202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11000" y="4933402"/>
            <a:ext cx="226219" cy="1107281"/>
          </a:xfrm>
          <a:prstGeom prst="rect">
            <a:avLst/>
          </a:prstGeom>
        </p:spPr>
      </p:pic>
      <p:sp>
        <p:nvSpPr>
          <p:cNvPr id="3" name="Rectangle 2">
            <a:extLst>
              <a:ext uri="{FF2B5EF4-FFF2-40B4-BE49-F238E27FC236}">
                <a16:creationId xmlns:a16="http://schemas.microsoft.com/office/drawing/2014/main" id="{B78763CD-5B26-FE43-80DB-8DD846B27FB5}"/>
              </a:ext>
            </a:extLst>
          </p:cNvPr>
          <p:cNvSpPr/>
          <p:nvPr userDrawn="1"/>
        </p:nvSpPr>
        <p:spPr>
          <a:xfrm>
            <a:off x="6117704" y="1677678"/>
            <a:ext cx="5858672" cy="4867999"/>
          </a:xfrm>
          <a:prstGeom prst="rect">
            <a:avLst/>
          </a:prstGeom>
        </p:spPr>
        <p:txBody>
          <a:bodyPr wrap="square">
            <a:spAutoFit/>
          </a:bodyPr>
          <a:lstStyle/>
          <a:p>
            <a:pPr marL="283464" marR="0" lvl="0" indent="-283464" algn="l" defTabSz="914400" rtl="0" eaLnBrk="1" fontAlgn="auto" latinLnBrk="0" hangingPunct="1">
              <a:lnSpc>
                <a:spcPct val="100000"/>
              </a:lnSpc>
              <a:spcBef>
                <a:spcPts val="0"/>
              </a:spcBef>
              <a:spcAft>
                <a:spcPts val="1500"/>
              </a:spcAft>
              <a:buClr>
                <a:srgbClr val="B31B1B"/>
              </a:buClr>
              <a:buSzTx/>
              <a:buFont typeface="Arial" panose="020B0604020202020204" pitchFamily="34" charset="0"/>
              <a:buChar char="•"/>
              <a:tabLst/>
              <a:defRPr/>
            </a:pPr>
            <a:r>
              <a:rPr lang="en-US" sz="2400" b="0" dirty="0">
                <a:solidFill>
                  <a:schemeClr val="accent1"/>
                </a:solidFill>
                <a:latin typeface="+mn-lt"/>
              </a:rPr>
              <a:t>Interdisciplinary approach to learning </a:t>
            </a:r>
          </a:p>
          <a:p>
            <a:pPr marL="283464" indent="-283464">
              <a:spcAft>
                <a:spcPts val="1500"/>
              </a:spcAft>
              <a:buClr>
                <a:srgbClr val="B31B1B"/>
              </a:buClr>
              <a:buFont typeface="Arial" panose="020B0604020202020204" pitchFamily="34" charset="0"/>
              <a:buChar char="•"/>
            </a:pPr>
            <a:r>
              <a:rPr lang="en-US" sz="2400" b="0" dirty="0">
                <a:solidFill>
                  <a:schemeClr val="accent1"/>
                </a:solidFill>
                <a:latin typeface="+mn-lt"/>
              </a:rPr>
              <a:t>Grounded in liberal arts and </a:t>
            </a:r>
            <a:br>
              <a:rPr lang="en-US" sz="2400" b="0" dirty="0">
                <a:solidFill>
                  <a:schemeClr val="accent1"/>
                </a:solidFill>
                <a:latin typeface="+mn-lt"/>
              </a:rPr>
            </a:br>
            <a:r>
              <a:rPr lang="en-US" sz="2400" b="0" dirty="0">
                <a:solidFill>
                  <a:schemeClr val="accent1"/>
                </a:solidFill>
                <a:latin typeface="+mn-lt"/>
              </a:rPr>
              <a:t>focused on real-world experience</a:t>
            </a:r>
          </a:p>
          <a:p>
            <a:pPr marL="283464" indent="-283464">
              <a:spcAft>
                <a:spcPts val="1500"/>
              </a:spcAft>
              <a:buClr>
                <a:srgbClr val="B31B1B"/>
              </a:buClr>
              <a:buFont typeface="Arial" panose="020B0604020202020204" pitchFamily="34" charset="0"/>
              <a:buChar char="•"/>
            </a:pPr>
            <a:r>
              <a:rPr lang="en-US" sz="2400" b="0" dirty="0">
                <a:solidFill>
                  <a:schemeClr val="accent1"/>
                </a:solidFill>
                <a:latin typeface="+mn-lt"/>
              </a:rPr>
              <a:t>Flexible curriculum empowers students </a:t>
            </a:r>
            <a:br>
              <a:rPr lang="en-US" sz="2400" b="0" dirty="0">
                <a:solidFill>
                  <a:schemeClr val="accent1"/>
                </a:solidFill>
                <a:latin typeface="+mn-lt"/>
              </a:rPr>
            </a:br>
            <a:r>
              <a:rPr lang="en-US" sz="2400" b="0" dirty="0">
                <a:solidFill>
                  <a:schemeClr val="accent1"/>
                </a:solidFill>
                <a:latin typeface="+mn-lt"/>
              </a:rPr>
              <a:t>to diversify their thinking and be more expansive in their academic inquiry</a:t>
            </a:r>
          </a:p>
          <a:p>
            <a:pPr marL="285750" indent="-285750">
              <a:spcAft>
                <a:spcPts val="500"/>
              </a:spcAft>
              <a:buClr>
                <a:srgbClr val="B31B1B"/>
              </a:buClr>
              <a:buFont typeface="Arial" panose="020B0604020202020204" pitchFamily="34" charset="0"/>
              <a:buChar char="•"/>
            </a:pPr>
            <a:r>
              <a:rPr lang="en-US" sz="2400" b="0" kern="1200" dirty="0">
                <a:solidFill>
                  <a:schemeClr val="accent1"/>
                </a:solidFill>
                <a:effectLst/>
                <a:latin typeface="+mn-lt"/>
                <a:ea typeface="+mn-ea"/>
                <a:cs typeface="+mn-cs"/>
              </a:rPr>
              <a:t>Increases your marketability </a:t>
            </a:r>
            <a:br>
              <a:rPr lang="en-US" sz="2400" b="0" kern="1200" dirty="0">
                <a:solidFill>
                  <a:schemeClr val="accent1"/>
                </a:solidFill>
                <a:effectLst/>
                <a:latin typeface="+mn-lt"/>
                <a:ea typeface="+mn-ea"/>
                <a:cs typeface="+mn-cs"/>
              </a:rPr>
            </a:br>
            <a:r>
              <a:rPr lang="en-US" sz="2400" b="0" kern="1200" dirty="0">
                <a:solidFill>
                  <a:schemeClr val="accent1"/>
                </a:solidFill>
                <a:effectLst/>
                <a:latin typeface="+mn-lt"/>
                <a:ea typeface="+mn-ea"/>
                <a:cs typeface="+mn-cs"/>
              </a:rPr>
              <a:t>to employers by gaining:</a:t>
            </a:r>
          </a:p>
          <a:p>
            <a:pPr marL="640080" lvl="1" indent="-182880">
              <a:spcAft>
                <a:spcPts val="500"/>
              </a:spcAft>
              <a:buClr>
                <a:srgbClr val="B31B1B"/>
              </a:buClr>
              <a:buFont typeface="Arial" panose="020B0604020202020204" pitchFamily="34" charset="0"/>
              <a:buChar char="•"/>
            </a:pPr>
            <a:r>
              <a:rPr lang="en-US" sz="2000" b="0" dirty="0">
                <a:solidFill>
                  <a:schemeClr val="accent1"/>
                </a:solidFill>
                <a:latin typeface="+mn-lt"/>
              </a:rPr>
              <a:t>critical thinking</a:t>
            </a:r>
          </a:p>
          <a:p>
            <a:pPr marL="640080" lvl="1" indent="-182880">
              <a:spcAft>
                <a:spcPts val="500"/>
              </a:spcAft>
              <a:buClr>
                <a:srgbClr val="B31B1B"/>
              </a:buClr>
              <a:buFont typeface="Arial" panose="020B0604020202020204" pitchFamily="34" charset="0"/>
              <a:buChar char="•"/>
            </a:pPr>
            <a:r>
              <a:rPr lang="en-US" sz="2000" b="0" dirty="0">
                <a:solidFill>
                  <a:schemeClr val="accent1"/>
                </a:solidFill>
                <a:latin typeface="+mn-lt"/>
              </a:rPr>
              <a:t>ability to write well</a:t>
            </a:r>
          </a:p>
          <a:p>
            <a:pPr marL="640080" lvl="1" indent="-182880">
              <a:spcAft>
                <a:spcPts val="500"/>
              </a:spcAft>
              <a:buClr>
                <a:srgbClr val="B31B1B"/>
              </a:buClr>
              <a:buFont typeface="Arial" panose="020B0604020202020204" pitchFamily="34" charset="0"/>
              <a:buChar char="•"/>
            </a:pPr>
            <a:r>
              <a:rPr lang="en-US" sz="2000" b="0" dirty="0">
                <a:solidFill>
                  <a:schemeClr val="accent1"/>
                </a:solidFill>
                <a:latin typeface="+mn-lt"/>
              </a:rPr>
              <a:t>a broad knowledge base</a:t>
            </a:r>
          </a:p>
        </p:txBody>
      </p:sp>
      <p:pic>
        <p:nvPicPr>
          <p:cNvPr id="7" name="Picture 6">
            <a:extLst>
              <a:ext uri="{FF2B5EF4-FFF2-40B4-BE49-F238E27FC236}">
                <a16:creationId xmlns:a16="http://schemas.microsoft.com/office/drawing/2014/main" id="{E383DCF1-BFB6-E54A-B78C-117892466489}"/>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37451" t="38" r="5470" b="-38"/>
          <a:stretch/>
        </p:blipFill>
        <p:spPr>
          <a:xfrm>
            <a:off x="0" y="-18393"/>
            <a:ext cx="5858672" cy="6876393"/>
          </a:xfrm>
          <a:prstGeom prst="rect">
            <a:avLst/>
          </a:prstGeom>
        </p:spPr>
      </p:pic>
      <p:sp>
        <p:nvSpPr>
          <p:cNvPr id="26" name="Slide Number Placeholder 4">
            <a:extLst>
              <a:ext uri="{FF2B5EF4-FFF2-40B4-BE49-F238E27FC236}">
                <a16:creationId xmlns:a16="http://schemas.microsoft.com/office/drawing/2014/main" id="{1ADC107E-C2C0-0A45-8DF5-E5572B7123E3}"/>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sp>
        <p:nvSpPr>
          <p:cNvPr id="2" name="Rectangle 1">
            <a:extLst>
              <a:ext uri="{FF2B5EF4-FFF2-40B4-BE49-F238E27FC236}">
                <a16:creationId xmlns:a16="http://schemas.microsoft.com/office/drawing/2014/main" id="{A205651B-94FF-2A40-8C00-BD8A50543C46}"/>
              </a:ext>
            </a:extLst>
          </p:cNvPr>
          <p:cNvSpPr/>
          <p:nvPr userDrawn="1"/>
        </p:nvSpPr>
        <p:spPr>
          <a:xfrm>
            <a:off x="6172200" y="540735"/>
            <a:ext cx="5804176" cy="936410"/>
          </a:xfrm>
          <a:prstGeom prst="rect">
            <a:avLst/>
          </a:prstGeom>
        </p:spPr>
        <p:txBody>
          <a:bodyPr wrap="square">
            <a:spAutoFit/>
          </a:bodyPr>
          <a:lstStyle/>
          <a:p>
            <a:pPr algn="l">
              <a:lnSpc>
                <a:spcPts val="3400"/>
              </a:lnSpc>
            </a:pPr>
            <a:r>
              <a:rPr lang="en-US" sz="2600" b="0" dirty="0">
                <a:solidFill>
                  <a:schemeClr val="tx1"/>
                </a:solidFill>
                <a:latin typeface="Arial Black" panose="020B0A04020102020204" pitchFamily="34" charset="0"/>
              </a:rPr>
              <a:t>LIBERAL ARTS CURRICULUM DESIGNED FOR </a:t>
            </a:r>
            <a:r>
              <a:rPr lang="en-US" sz="2600" b="0" i="1" dirty="0">
                <a:solidFill>
                  <a:schemeClr val="tx1"/>
                </a:solidFill>
                <a:latin typeface="Arial Black" panose="020B0A04020102020204" pitchFamily="34" charset="0"/>
              </a:rPr>
              <a:t>YOU</a:t>
            </a:r>
          </a:p>
        </p:txBody>
      </p:sp>
      <p:cxnSp>
        <p:nvCxnSpPr>
          <p:cNvPr id="9" name="Straight Connector 8">
            <a:extLst>
              <a:ext uri="{FF2B5EF4-FFF2-40B4-BE49-F238E27FC236}">
                <a16:creationId xmlns:a16="http://schemas.microsoft.com/office/drawing/2014/main" id="{176AFE34-FDBE-4AAB-A098-1BB567844EA9}"/>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38947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1_Blank Slides 2">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770F1B6F-A562-46C8-9F94-122C6A54BAB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28997" y="152400"/>
            <a:ext cx="934403" cy="685800"/>
          </a:xfrm>
          <a:prstGeom prst="rect">
            <a:avLst/>
          </a:prstGeom>
        </p:spPr>
      </p:pic>
      <p:pic>
        <p:nvPicPr>
          <p:cNvPr id="25" name="Graphic 24">
            <a:extLst>
              <a:ext uri="{FF2B5EF4-FFF2-40B4-BE49-F238E27FC236}">
                <a16:creationId xmlns:a16="http://schemas.microsoft.com/office/drawing/2014/main" id="{723997EC-5238-E647-9D04-EE1B1EA2202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11000" y="4933402"/>
            <a:ext cx="226219" cy="1107281"/>
          </a:xfrm>
          <a:prstGeom prst="rect">
            <a:avLst/>
          </a:prstGeom>
        </p:spPr>
      </p:pic>
      <p:sp>
        <p:nvSpPr>
          <p:cNvPr id="3" name="Rectangle 2">
            <a:extLst>
              <a:ext uri="{FF2B5EF4-FFF2-40B4-BE49-F238E27FC236}">
                <a16:creationId xmlns:a16="http://schemas.microsoft.com/office/drawing/2014/main" id="{B78763CD-5B26-FE43-80DB-8DD846B27FB5}"/>
              </a:ext>
            </a:extLst>
          </p:cNvPr>
          <p:cNvSpPr/>
          <p:nvPr userDrawn="1"/>
        </p:nvSpPr>
        <p:spPr>
          <a:xfrm>
            <a:off x="6172200" y="1768642"/>
            <a:ext cx="4800600" cy="2934137"/>
          </a:xfrm>
          <a:prstGeom prst="rect">
            <a:avLst/>
          </a:prstGeom>
        </p:spPr>
        <p:txBody>
          <a:bodyPr wrap="square">
            <a:spAutoFit/>
          </a:bodyPr>
          <a:lstStyle/>
          <a:p>
            <a:pPr>
              <a:spcAft>
                <a:spcPts val="500"/>
              </a:spcAft>
            </a:pPr>
            <a:r>
              <a:rPr lang="en-US" sz="2400" b="0" i="0" u="none" strike="noStrike" kern="1200" dirty="0">
                <a:solidFill>
                  <a:schemeClr val="accent1"/>
                </a:solidFill>
                <a:effectLst/>
                <a:latin typeface="+mn-lt"/>
                <a:ea typeface="+mn-ea"/>
                <a:cs typeface="+mn-cs"/>
              </a:rPr>
              <a:t>Marist's core is designed to provide opportunities that complement your major and interests.</a:t>
            </a:r>
          </a:p>
          <a:p>
            <a:pPr marL="285750" indent="-285750">
              <a:spcAft>
                <a:spcPts val="500"/>
              </a:spcAft>
              <a:buClr>
                <a:srgbClr val="B31B1B"/>
              </a:buClr>
              <a:buFont typeface="Arial" panose="020B0604020202020204" pitchFamily="34" charset="0"/>
              <a:buChar char="•"/>
            </a:pPr>
            <a:r>
              <a:rPr lang="en-US" sz="2400" b="0" i="0" u="none" strike="noStrike" kern="1200" dirty="0">
                <a:solidFill>
                  <a:schemeClr val="accent1"/>
                </a:solidFill>
                <a:effectLst/>
                <a:latin typeface="+mn-lt"/>
                <a:ea typeface="+mn-ea"/>
                <a:cs typeface="+mn-cs"/>
              </a:rPr>
              <a:t>First Year Seminar</a:t>
            </a:r>
          </a:p>
          <a:p>
            <a:pPr marL="285750" indent="-285750">
              <a:spcAft>
                <a:spcPts val="500"/>
              </a:spcAft>
              <a:buClr>
                <a:srgbClr val="B31B1B"/>
              </a:buClr>
              <a:buFont typeface="Arial" panose="020B0604020202020204" pitchFamily="34" charset="0"/>
              <a:buChar char="•"/>
            </a:pPr>
            <a:r>
              <a:rPr lang="en-US" sz="2400" b="0" i="0" u="none" strike="noStrike" kern="1200" dirty="0">
                <a:solidFill>
                  <a:schemeClr val="accent1"/>
                </a:solidFill>
                <a:effectLst/>
                <a:latin typeface="+mn-lt"/>
                <a:ea typeface="+mn-ea"/>
                <a:cs typeface="+mn-cs"/>
              </a:rPr>
              <a:t>Distribution Courses</a:t>
            </a:r>
          </a:p>
          <a:p>
            <a:pPr marL="285750" indent="-285750">
              <a:spcAft>
                <a:spcPts val="500"/>
              </a:spcAft>
              <a:buClr>
                <a:srgbClr val="B31B1B"/>
              </a:buClr>
              <a:buFont typeface="Arial" panose="020B0604020202020204" pitchFamily="34" charset="0"/>
              <a:buChar char="•"/>
            </a:pPr>
            <a:r>
              <a:rPr lang="en-US" sz="2400" b="0" i="0" u="none" strike="noStrike" kern="1200" dirty="0">
                <a:solidFill>
                  <a:schemeClr val="accent1"/>
                </a:solidFill>
                <a:effectLst/>
                <a:latin typeface="+mn-lt"/>
                <a:ea typeface="+mn-ea"/>
                <a:cs typeface="+mn-cs"/>
              </a:rPr>
              <a:t>Skills Requirements</a:t>
            </a:r>
          </a:p>
          <a:p>
            <a:pPr marL="285750" indent="-285750">
              <a:spcAft>
                <a:spcPts val="500"/>
              </a:spcAft>
              <a:buClr>
                <a:srgbClr val="B31B1B"/>
              </a:buClr>
              <a:buFont typeface="Arial" panose="020B0604020202020204" pitchFamily="34" charset="0"/>
              <a:buChar char="•"/>
            </a:pPr>
            <a:r>
              <a:rPr lang="en-US" sz="2400" b="0" i="0" u="none" strike="noStrike" kern="1200" dirty="0">
                <a:solidFill>
                  <a:schemeClr val="accent1"/>
                </a:solidFill>
                <a:effectLst/>
                <a:latin typeface="+mn-lt"/>
                <a:ea typeface="+mn-ea"/>
                <a:cs typeface="+mn-cs"/>
              </a:rPr>
              <a:t>Capping</a:t>
            </a:r>
          </a:p>
        </p:txBody>
      </p:sp>
      <p:pic>
        <p:nvPicPr>
          <p:cNvPr id="7" name="Picture 6">
            <a:extLst>
              <a:ext uri="{FF2B5EF4-FFF2-40B4-BE49-F238E27FC236}">
                <a16:creationId xmlns:a16="http://schemas.microsoft.com/office/drawing/2014/main" id="{E383DCF1-BFB6-E54A-B78C-117892466489}"/>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37451" t="38" r="5470" b="-38"/>
          <a:stretch/>
        </p:blipFill>
        <p:spPr>
          <a:xfrm>
            <a:off x="0" y="-18393"/>
            <a:ext cx="5858672" cy="6876393"/>
          </a:xfrm>
          <a:prstGeom prst="rect">
            <a:avLst/>
          </a:prstGeom>
        </p:spPr>
      </p:pic>
      <p:sp>
        <p:nvSpPr>
          <p:cNvPr id="26" name="Slide Number Placeholder 4">
            <a:extLst>
              <a:ext uri="{FF2B5EF4-FFF2-40B4-BE49-F238E27FC236}">
                <a16:creationId xmlns:a16="http://schemas.microsoft.com/office/drawing/2014/main" id="{1ADC107E-C2C0-0A45-8DF5-E5572B7123E3}"/>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sp>
        <p:nvSpPr>
          <p:cNvPr id="9" name="Rectangle 8">
            <a:extLst>
              <a:ext uri="{FF2B5EF4-FFF2-40B4-BE49-F238E27FC236}">
                <a16:creationId xmlns:a16="http://schemas.microsoft.com/office/drawing/2014/main" id="{0A55BDB5-779A-4ECE-930A-0E1140F78087}"/>
              </a:ext>
            </a:extLst>
          </p:cNvPr>
          <p:cNvSpPr/>
          <p:nvPr userDrawn="1"/>
        </p:nvSpPr>
        <p:spPr>
          <a:xfrm>
            <a:off x="6172200" y="540735"/>
            <a:ext cx="5804176" cy="936410"/>
          </a:xfrm>
          <a:prstGeom prst="rect">
            <a:avLst/>
          </a:prstGeom>
        </p:spPr>
        <p:txBody>
          <a:bodyPr wrap="square">
            <a:spAutoFit/>
          </a:bodyPr>
          <a:lstStyle/>
          <a:p>
            <a:pPr algn="l">
              <a:lnSpc>
                <a:spcPts val="3400"/>
              </a:lnSpc>
            </a:pPr>
            <a:r>
              <a:rPr lang="en-US" sz="2600" b="0" dirty="0">
                <a:solidFill>
                  <a:schemeClr val="tx1"/>
                </a:solidFill>
                <a:latin typeface="Arial Black" panose="020B0A04020102020204" pitchFamily="34" charset="0"/>
              </a:rPr>
              <a:t>LIBERAL ARTS CURRICULUM DESIGNED FOR </a:t>
            </a:r>
            <a:r>
              <a:rPr lang="en-US" sz="2600" b="0" i="1" dirty="0">
                <a:solidFill>
                  <a:schemeClr val="tx1"/>
                </a:solidFill>
                <a:latin typeface="Arial Black" panose="020B0A04020102020204" pitchFamily="34" charset="0"/>
              </a:rPr>
              <a:t>YOU</a:t>
            </a:r>
          </a:p>
        </p:txBody>
      </p:sp>
      <p:cxnSp>
        <p:nvCxnSpPr>
          <p:cNvPr id="10" name="Straight Connector 9">
            <a:extLst>
              <a:ext uri="{FF2B5EF4-FFF2-40B4-BE49-F238E27FC236}">
                <a16:creationId xmlns:a16="http://schemas.microsoft.com/office/drawing/2014/main" id="{9F0EE8C8-10B5-427A-AE93-B5779A14A031}"/>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453582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3_Blank Slides 2">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AA71C331-42B3-4B0E-99F7-B52EC4D066C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28997" y="152400"/>
            <a:ext cx="934403" cy="685800"/>
          </a:xfrm>
          <a:prstGeom prst="rect">
            <a:avLst/>
          </a:prstGeom>
        </p:spPr>
      </p:pic>
      <p:pic>
        <p:nvPicPr>
          <p:cNvPr id="25" name="Graphic 24">
            <a:extLst>
              <a:ext uri="{FF2B5EF4-FFF2-40B4-BE49-F238E27FC236}">
                <a16:creationId xmlns:a16="http://schemas.microsoft.com/office/drawing/2014/main" id="{723997EC-5238-E647-9D04-EE1B1EA2202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11000" y="4933402"/>
            <a:ext cx="226219" cy="1107281"/>
          </a:xfrm>
          <a:prstGeom prst="rect">
            <a:avLst/>
          </a:prstGeom>
        </p:spPr>
      </p:pic>
      <p:sp>
        <p:nvSpPr>
          <p:cNvPr id="3" name="Rectangle 2">
            <a:extLst>
              <a:ext uri="{FF2B5EF4-FFF2-40B4-BE49-F238E27FC236}">
                <a16:creationId xmlns:a16="http://schemas.microsoft.com/office/drawing/2014/main" id="{B78763CD-5B26-FE43-80DB-8DD846B27FB5}"/>
              </a:ext>
            </a:extLst>
          </p:cNvPr>
          <p:cNvSpPr/>
          <p:nvPr userDrawn="1"/>
        </p:nvSpPr>
        <p:spPr>
          <a:xfrm>
            <a:off x="6225988" y="1885699"/>
            <a:ext cx="5257801" cy="4154984"/>
          </a:xfrm>
          <a:prstGeom prst="rect">
            <a:avLst/>
          </a:prstGeom>
        </p:spPr>
        <p:txBody>
          <a:bodyPr wrap="square">
            <a:spAutoFit/>
          </a:bodyPr>
          <a:lstStyle/>
          <a:p>
            <a:r>
              <a:rPr lang="en-US" sz="2400" b="0" i="0" u="none" strike="noStrike" kern="1200" dirty="0">
                <a:solidFill>
                  <a:schemeClr val="accent1"/>
                </a:solidFill>
                <a:effectLst/>
                <a:latin typeface="+mn-lt"/>
                <a:ea typeface="+mn-ea"/>
                <a:cs typeface="+mn-cs"/>
              </a:rPr>
              <a:t>Psychology Major + Music Minor = </a:t>
            </a:r>
          </a:p>
          <a:p>
            <a:r>
              <a:rPr lang="en-US" sz="2400" b="0" i="0" u="none" strike="noStrike" kern="1200" dirty="0">
                <a:solidFill>
                  <a:schemeClr val="accent1"/>
                </a:solidFill>
                <a:effectLst/>
                <a:latin typeface="+mn-lt"/>
                <a:ea typeface="+mn-ea"/>
                <a:cs typeface="+mn-cs"/>
              </a:rPr>
              <a:t>Music Therapist</a:t>
            </a:r>
            <a:br>
              <a:rPr lang="en-US" sz="2400" b="0" i="0" u="none" strike="noStrike" kern="1200" dirty="0">
                <a:solidFill>
                  <a:schemeClr val="accent1"/>
                </a:solidFill>
                <a:effectLst/>
                <a:latin typeface="+mn-lt"/>
                <a:ea typeface="+mn-ea"/>
                <a:cs typeface="+mn-cs"/>
              </a:rPr>
            </a:br>
            <a:endParaRPr lang="en-US" sz="2400" b="0" i="0" u="none" strike="noStrike" kern="1200" dirty="0">
              <a:solidFill>
                <a:schemeClr val="accent1"/>
              </a:solidFill>
              <a:effectLst/>
              <a:latin typeface="+mn-lt"/>
              <a:ea typeface="+mn-ea"/>
              <a:cs typeface="+mn-cs"/>
            </a:endParaRPr>
          </a:p>
          <a:p>
            <a:r>
              <a:rPr lang="en-US" sz="2400" b="0" i="0" u="none" strike="noStrike" kern="1200" dirty="0">
                <a:solidFill>
                  <a:schemeClr val="accent1"/>
                </a:solidFill>
                <a:effectLst/>
                <a:latin typeface="+mn-lt"/>
                <a:ea typeface="+mn-ea"/>
                <a:cs typeface="+mn-cs"/>
              </a:rPr>
              <a:t>Criminal Justice Major + Psychology Minor = Crime Scene Investigator</a:t>
            </a:r>
            <a:br>
              <a:rPr lang="en-US" sz="2400" b="0" i="0" u="none" strike="noStrike" kern="1200" dirty="0">
                <a:solidFill>
                  <a:schemeClr val="accent1"/>
                </a:solidFill>
                <a:effectLst/>
                <a:latin typeface="+mn-lt"/>
                <a:ea typeface="+mn-ea"/>
                <a:cs typeface="+mn-cs"/>
              </a:rPr>
            </a:br>
            <a:endParaRPr lang="en-US" sz="2400" b="0" i="0" u="none" strike="noStrike" kern="1200" dirty="0">
              <a:solidFill>
                <a:schemeClr val="accent1"/>
              </a:solidFill>
              <a:effectLst/>
              <a:latin typeface="+mn-lt"/>
              <a:ea typeface="+mn-ea"/>
              <a:cs typeface="+mn-cs"/>
            </a:endParaRPr>
          </a:p>
          <a:p>
            <a:r>
              <a:rPr lang="en-US" sz="2400" b="0" i="0" u="none" strike="noStrike" kern="1200" dirty="0">
                <a:solidFill>
                  <a:schemeClr val="accent1"/>
                </a:solidFill>
                <a:effectLst/>
                <a:latin typeface="+mn-lt"/>
                <a:ea typeface="+mn-ea"/>
                <a:cs typeface="+mn-cs"/>
              </a:rPr>
              <a:t>Education Major + History Major = History Teacher</a:t>
            </a:r>
          </a:p>
          <a:p>
            <a:endParaRPr lang="en-US" sz="2400" b="0" i="0" u="none" strike="noStrike" kern="1200" dirty="0">
              <a:solidFill>
                <a:schemeClr val="accent1"/>
              </a:solidFill>
              <a:effectLst/>
              <a:latin typeface="+mn-lt"/>
              <a:ea typeface="+mn-ea"/>
              <a:cs typeface="+mn-cs"/>
            </a:endParaRPr>
          </a:p>
          <a:p>
            <a:r>
              <a:rPr lang="en-US" sz="2400" b="0" i="0" u="none" strike="noStrike" kern="1200" dirty="0">
                <a:solidFill>
                  <a:schemeClr val="accent1"/>
                </a:solidFill>
                <a:effectLst/>
                <a:latin typeface="+mn-lt"/>
                <a:ea typeface="+mn-ea"/>
                <a:cs typeface="+mn-cs"/>
              </a:rPr>
              <a:t>Social Work Major + Communication Minor = Community Outreach Manager</a:t>
            </a:r>
          </a:p>
        </p:txBody>
      </p:sp>
      <p:pic>
        <p:nvPicPr>
          <p:cNvPr id="7" name="Picture 6">
            <a:extLst>
              <a:ext uri="{FF2B5EF4-FFF2-40B4-BE49-F238E27FC236}">
                <a16:creationId xmlns:a16="http://schemas.microsoft.com/office/drawing/2014/main" id="{E383DCF1-BFB6-E54A-B78C-117892466489}"/>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l="37451" t="38" r="5470" b="-38"/>
          <a:stretch/>
        </p:blipFill>
        <p:spPr>
          <a:xfrm>
            <a:off x="0" y="-18393"/>
            <a:ext cx="5858672" cy="6876393"/>
          </a:xfrm>
          <a:prstGeom prst="rect">
            <a:avLst/>
          </a:prstGeom>
        </p:spPr>
      </p:pic>
      <p:sp>
        <p:nvSpPr>
          <p:cNvPr id="26" name="Slide Number Placeholder 4">
            <a:extLst>
              <a:ext uri="{FF2B5EF4-FFF2-40B4-BE49-F238E27FC236}">
                <a16:creationId xmlns:a16="http://schemas.microsoft.com/office/drawing/2014/main" id="{1ADC107E-C2C0-0A45-8DF5-E5572B7123E3}"/>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sp>
        <p:nvSpPr>
          <p:cNvPr id="10" name="Rectangle 9">
            <a:extLst>
              <a:ext uri="{FF2B5EF4-FFF2-40B4-BE49-F238E27FC236}">
                <a16:creationId xmlns:a16="http://schemas.microsoft.com/office/drawing/2014/main" id="{91AD663E-DF78-45BF-86A8-3C9CCE671EF2}"/>
              </a:ext>
            </a:extLst>
          </p:cNvPr>
          <p:cNvSpPr/>
          <p:nvPr userDrawn="1"/>
        </p:nvSpPr>
        <p:spPr>
          <a:xfrm>
            <a:off x="6172200" y="540735"/>
            <a:ext cx="5804176" cy="936410"/>
          </a:xfrm>
          <a:prstGeom prst="rect">
            <a:avLst/>
          </a:prstGeom>
        </p:spPr>
        <p:txBody>
          <a:bodyPr wrap="square">
            <a:spAutoFit/>
          </a:bodyPr>
          <a:lstStyle/>
          <a:p>
            <a:pPr algn="l">
              <a:lnSpc>
                <a:spcPts val="3400"/>
              </a:lnSpc>
            </a:pPr>
            <a:r>
              <a:rPr lang="en-US" sz="2600" b="0" dirty="0">
                <a:solidFill>
                  <a:schemeClr val="tx1"/>
                </a:solidFill>
                <a:latin typeface="Arial Black" panose="020B0A04020102020204" pitchFamily="34" charset="0"/>
              </a:rPr>
              <a:t>LIBERAL ARTS CURRICULUM DESIGNED FOR </a:t>
            </a:r>
            <a:r>
              <a:rPr lang="en-US" sz="2600" b="0" i="1" dirty="0">
                <a:solidFill>
                  <a:schemeClr val="tx1"/>
                </a:solidFill>
                <a:latin typeface="Arial Black" panose="020B0A04020102020204" pitchFamily="34" charset="0"/>
              </a:rPr>
              <a:t>YOU</a:t>
            </a:r>
          </a:p>
        </p:txBody>
      </p:sp>
      <p:cxnSp>
        <p:nvCxnSpPr>
          <p:cNvPr id="9" name="Straight Connector 8">
            <a:extLst>
              <a:ext uri="{FF2B5EF4-FFF2-40B4-BE49-F238E27FC236}">
                <a16:creationId xmlns:a16="http://schemas.microsoft.com/office/drawing/2014/main" id="{018DCB20-704B-487E-AF0E-94411C7A13B9}"/>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193605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2_Blank Slides 2">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E223D53-CB1F-41E1-9170-F48BA725EDF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028997" y="152400"/>
            <a:ext cx="934403" cy="685800"/>
          </a:xfrm>
          <a:prstGeom prst="rect">
            <a:avLst/>
          </a:prstGeom>
        </p:spPr>
      </p:pic>
      <p:pic>
        <p:nvPicPr>
          <p:cNvPr id="25" name="Graphic 24">
            <a:extLst>
              <a:ext uri="{FF2B5EF4-FFF2-40B4-BE49-F238E27FC236}">
                <a16:creationId xmlns:a16="http://schemas.microsoft.com/office/drawing/2014/main" id="{723997EC-5238-E647-9D04-EE1B1EA2202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11000" y="4933402"/>
            <a:ext cx="226219" cy="1107281"/>
          </a:xfrm>
          <a:prstGeom prst="rect">
            <a:avLst/>
          </a:prstGeom>
        </p:spPr>
      </p:pic>
      <p:sp>
        <p:nvSpPr>
          <p:cNvPr id="3" name="Rectangle 2">
            <a:extLst>
              <a:ext uri="{FF2B5EF4-FFF2-40B4-BE49-F238E27FC236}">
                <a16:creationId xmlns:a16="http://schemas.microsoft.com/office/drawing/2014/main" id="{B78763CD-5B26-FE43-80DB-8DD846B27FB5}"/>
              </a:ext>
            </a:extLst>
          </p:cNvPr>
          <p:cNvSpPr/>
          <p:nvPr userDrawn="1"/>
        </p:nvSpPr>
        <p:spPr>
          <a:xfrm>
            <a:off x="6172200" y="1479272"/>
            <a:ext cx="4779579" cy="5150128"/>
          </a:xfrm>
          <a:prstGeom prst="rect">
            <a:avLst/>
          </a:prstGeom>
        </p:spPr>
        <p:txBody>
          <a:bodyPr wrap="square">
            <a:spAutoFit/>
          </a:bodyPr>
          <a:lstStyle/>
          <a:p>
            <a:pPr marL="0" indent="0">
              <a:spcAft>
                <a:spcPts val="500"/>
              </a:spcAft>
              <a:buFont typeface="Arial" panose="020B0604020202020204" pitchFamily="34" charset="0"/>
              <a:buNone/>
            </a:pPr>
            <a:r>
              <a:rPr lang="en-US" sz="2400" b="0" i="0" u="none" strike="noStrike" kern="1200" dirty="0">
                <a:solidFill>
                  <a:schemeClr val="accent1"/>
                </a:solidFill>
                <a:effectLst/>
                <a:latin typeface="+mn-lt"/>
                <a:ea typeface="+mn-ea"/>
                <a:cs typeface="+mn-cs"/>
              </a:rPr>
              <a:t>One-year, four-credit program designed to help Marist’s undeclared freshman discover how their passion can drive their academic paths and fuel their future careers. You’ll learn:</a:t>
            </a:r>
          </a:p>
          <a:p>
            <a:pPr marL="285750" indent="-285750">
              <a:spcAft>
                <a:spcPts val="500"/>
              </a:spcAft>
              <a:buClr>
                <a:srgbClr val="B31B1B"/>
              </a:buClr>
              <a:buFont typeface="Arial" panose="020B0604020202020204" pitchFamily="34" charset="0"/>
              <a:buChar char="•"/>
            </a:pPr>
            <a:r>
              <a:rPr lang="en-US" sz="2400" b="0" i="0" u="none" strike="noStrike" kern="1200" dirty="0">
                <a:solidFill>
                  <a:schemeClr val="accent1"/>
                </a:solidFill>
                <a:effectLst/>
                <a:latin typeface="+mn-lt"/>
                <a:ea typeface="+mn-ea"/>
                <a:cs typeface="+mn-cs"/>
              </a:rPr>
              <a:t>About the transition </a:t>
            </a:r>
            <a:br>
              <a:rPr lang="en-US" sz="2400" b="0" i="0" u="none" strike="noStrike" kern="1200" dirty="0">
                <a:solidFill>
                  <a:schemeClr val="accent1"/>
                </a:solidFill>
                <a:effectLst/>
                <a:latin typeface="+mn-lt"/>
                <a:ea typeface="+mn-ea"/>
                <a:cs typeface="+mn-cs"/>
              </a:rPr>
            </a:br>
            <a:r>
              <a:rPr lang="en-US" sz="2400" b="0" i="0" u="none" strike="noStrike" kern="1200" dirty="0">
                <a:solidFill>
                  <a:schemeClr val="accent1"/>
                </a:solidFill>
                <a:effectLst/>
                <a:latin typeface="+mn-lt"/>
                <a:ea typeface="+mn-ea"/>
                <a:cs typeface="+mn-cs"/>
              </a:rPr>
              <a:t>to life as a Red Fox</a:t>
            </a:r>
          </a:p>
          <a:p>
            <a:pPr marL="285750" indent="-285750">
              <a:spcAft>
                <a:spcPts val="500"/>
              </a:spcAft>
              <a:buClr>
                <a:srgbClr val="B31B1B"/>
              </a:buClr>
              <a:buFont typeface="Arial" panose="020B0604020202020204" pitchFamily="34" charset="0"/>
              <a:buChar char="•"/>
            </a:pPr>
            <a:r>
              <a:rPr lang="en-US" sz="2400" b="0" i="0" u="none" strike="noStrike" kern="1200" dirty="0">
                <a:solidFill>
                  <a:schemeClr val="accent1"/>
                </a:solidFill>
                <a:effectLst/>
                <a:latin typeface="+mn-lt"/>
                <a:ea typeface="+mn-ea"/>
                <a:cs typeface="+mn-cs"/>
              </a:rPr>
              <a:t>In-depth information about Marist’s majors, minors, </a:t>
            </a:r>
            <a:br>
              <a:rPr lang="en-US" sz="2400" b="0" i="0" u="none" strike="noStrike" kern="1200" dirty="0">
                <a:solidFill>
                  <a:schemeClr val="accent1"/>
                </a:solidFill>
                <a:effectLst/>
                <a:latin typeface="+mn-lt"/>
                <a:ea typeface="+mn-ea"/>
                <a:cs typeface="+mn-cs"/>
              </a:rPr>
            </a:br>
            <a:r>
              <a:rPr lang="en-US" sz="2400" b="0" i="0" u="none" strike="noStrike" kern="1200" dirty="0">
                <a:solidFill>
                  <a:schemeClr val="accent1"/>
                </a:solidFill>
                <a:effectLst/>
                <a:latin typeface="+mn-lt"/>
                <a:ea typeface="+mn-ea"/>
                <a:cs typeface="+mn-cs"/>
              </a:rPr>
              <a:t>and concentrations</a:t>
            </a:r>
          </a:p>
          <a:p>
            <a:pPr marL="285750" indent="-285750">
              <a:spcAft>
                <a:spcPts val="500"/>
              </a:spcAft>
              <a:buClr>
                <a:srgbClr val="B31B1B"/>
              </a:buClr>
              <a:buFont typeface="Arial" panose="020B0604020202020204" pitchFamily="34" charset="0"/>
              <a:buChar char="•"/>
            </a:pPr>
            <a:r>
              <a:rPr lang="en-US" sz="2400" b="0" i="0" u="none" strike="noStrike" kern="1200" dirty="0">
                <a:solidFill>
                  <a:schemeClr val="accent1"/>
                </a:solidFill>
                <a:effectLst/>
                <a:latin typeface="+mn-lt"/>
                <a:ea typeface="+mn-ea"/>
                <a:cs typeface="+mn-cs"/>
              </a:rPr>
              <a:t>Self-management skills</a:t>
            </a:r>
          </a:p>
          <a:p>
            <a:pPr marL="285750" indent="-285750">
              <a:spcAft>
                <a:spcPts val="500"/>
              </a:spcAft>
              <a:buClr>
                <a:srgbClr val="B31B1B"/>
              </a:buClr>
              <a:buFont typeface="Arial" panose="020B0604020202020204" pitchFamily="34" charset="0"/>
              <a:buChar char="•"/>
            </a:pPr>
            <a:r>
              <a:rPr lang="en-US" sz="2400" b="0" i="0" u="none" strike="noStrike" kern="1200" dirty="0">
                <a:solidFill>
                  <a:schemeClr val="accent1"/>
                </a:solidFill>
                <a:effectLst/>
                <a:latin typeface="+mn-lt"/>
                <a:ea typeface="+mn-ea"/>
                <a:cs typeface="+mn-cs"/>
              </a:rPr>
              <a:t>Career-planning options </a:t>
            </a:r>
            <a:br>
              <a:rPr lang="en-US" sz="2400" b="0" i="0" u="none" strike="noStrike" kern="1200" dirty="0">
                <a:solidFill>
                  <a:schemeClr val="accent1"/>
                </a:solidFill>
                <a:effectLst/>
                <a:latin typeface="+mn-lt"/>
                <a:ea typeface="+mn-ea"/>
                <a:cs typeface="+mn-cs"/>
              </a:rPr>
            </a:br>
            <a:r>
              <a:rPr lang="en-US" sz="2400" b="0" i="0" u="none" strike="noStrike" kern="1200" dirty="0">
                <a:solidFill>
                  <a:schemeClr val="accent1"/>
                </a:solidFill>
                <a:effectLst/>
                <a:latin typeface="+mn-lt"/>
                <a:ea typeface="+mn-ea"/>
                <a:cs typeface="+mn-cs"/>
              </a:rPr>
              <a:t>and strategies</a:t>
            </a:r>
          </a:p>
        </p:txBody>
      </p:sp>
      <p:sp>
        <p:nvSpPr>
          <p:cNvPr id="26" name="Slide Number Placeholder 4">
            <a:extLst>
              <a:ext uri="{FF2B5EF4-FFF2-40B4-BE49-F238E27FC236}">
                <a16:creationId xmlns:a16="http://schemas.microsoft.com/office/drawing/2014/main" id="{1ADC107E-C2C0-0A45-8DF5-E5572B7123E3}"/>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9" name="Picture 8">
            <a:extLst>
              <a:ext uri="{FF2B5EF4-FFF2-40B4-BE49-F238E27FC236}">
                <a16:creationId xmlns:a16="http://schemas.microsoft.com/office/drawing/2014/main" id="{07092CD3-53C1-974E-BDBC-235E7EA6BD42}"/>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14821" r="28346"/>
          <a:stretch/>
        </p:blipFill>
        <p:spPr>
          <a:xfrm>
            <a:off x="0" y="0"/>
            <a:ext cx="5846379" cy="6861429"/>
          </a:xfrm>
          <a:prstGeom prst="rect">
            <a:avLst/>
          </a:prstGeom>
          <a:noFill/>
          <a:ln>
            <a:noFill/>
          </a:ln>
        </p:spPr>
      </p:pic>
      <p:sp>
        <p:nvSpPr>
          <p:cNvPr id="10" name="Rectangle 9">
            <a:extLst>
              <a:ext uri="{FF2B5EF4-FFF2-40B4-BE49-F238E27FC236}">
                <a16:creationId xmlns:a16="http://schemas.microsoft.com/office/drawing/2014/main" id="{A06D107B-15E4-4053-886D-8A15EDDA018D}"/>
              </a:ext>
            </a:extLst>
          </p:cNvPr>
          <p:cNvSpPr/>
          <p:nvPr userDrawn="1"/>
        </p:nvSpPr>
        <p:spPr>
          <a:xfrm>
            <a:off x="6172200" y="540735"/>
            <a:ext cx="5804176" cy="936410"/>
          </a:xfrm>
          <a:prstGeom prst="rect">
            <a:avLst/>
          </a:prstGeom>
        </p:spPr>
        <p:txBody>
          <a:bodyPr wrap="square">
            <a:spAutoFit/>
          </a:bodyPr>
          <a:lstStyle/>
          <a:p>
            <a:pPr algn="l">
              <a:lnSpc>
                <a:spcPts val="3400"/>
              </a:lnSpc>
            </a:pPr>
            <a:r>
              <a:rPr lang="en-US" sz="2600" b="0" dirty="0">
                <a:solidFill>
                  <a:schemeClr val="tx1"/>
                </a:solidFill>
                <a:latin typeface="Arial Black" panose="020B0A04020102020204" pitchFamily="34" charset="0"/>
              </a:rPr>
              <a:t>LIBERAL ARTS CURRICULUM DESIGNED FOR </a:t>
            </a:r>
            <a:r>
              <a:rPr lang="en-US" sz="2600" b="0" i="1" dirty="0">
                <a:solidFill>
                  <a:schemeClr val="tx1"/>
                </a:solidFill>
                <a:latin typeface="Arial Black" panose="020B0A04020102020204" pitchFamily="34" charset="0"/>
              </a:rPr>
              <a:t>YOU</a:t>
            </a:r>
          </a:p>
        </p:txBody>
      </p:sp>
      <p:cxnSp>
        <p:nvCxnSpPr>
          <p:cNvPr id="12" name="Straight Connector 11">
            <a:extLst>
              <a:ext uri="{FF2B5EF4-FFF2-40B4-BE49-F238E27FC236}">
                <a16:creationId xmlns:a16="http://schemas.microsoft.com/office/drawing/2014/main" id="{982694F0-6D9F-4B8B-A2F9-6DAE0AA65D47}"/>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95076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9_Blank Slides 2">
    <p:spTree>
      <p:nvGrpSpPr>
        <p:cNvPr id="1" name=""/>
        <p:cNvGrpSpPr/>
        <p:nvPr/>
      </p:nvGrpSpPr>
      <p:grpSpPr>
        <a:xfrm>
          <a:off x="0" y="0"/>
          <a:ext cx="0" cy="0"/>
          <a:chOff x="0" y="0"/>
          <a:chExt cx="0" cy="0"/>
        </a:xfrm>
      </p:grpSpPr>
      <p:sp>
        <p:nvSpPr>
          <p:cNvPr id="78" name="Rectangle 77">
            <a:extLst>
              <a:ext uri="{FF2B5EF4-FFF2-40B4-BE49-F238E27FC236}">
                <a16:creationId xmlns:a16="http://schemas.microsoft.com/office/drawing/2014/main" id="{FEE1AA21-3A12-BC49-80CA-620D655043CE}"/>
              </a:ext>
            </a:extLst>
          </p:cNvPr>
          <p:cNvSpPr/>
          <p:nvPr userDrawn="1"/>
        </p:nvSpPr>
        <p:spPr>
          <a:xfrm>
            <a:off x="0" y="0"/>
            <a:ext cx="12192000" cy="6858000"/>
          </a:xfrm>
          <a:prstGeom prst="rect">
            <a:avLst/>
          </a:prstGeom>
          <a:solidFill>
            <a:srgbClr val="000000">
              <a:alpha val="2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9" name="Group 78">
            <a:extLst>
              <a:ext uri="{FF2B5EF4-FFF2-40B4-BE49-F238E27FC236}">
                <a16:creationId xmlns:a16="http://schemas.microsoft.com/office/drawing/2014/main" id="{3E5CF7FA-D109-2949-990C-C2D782F090E5}"/>
              </a:ext>
            </a:extLst>
          </p:cNvPr>
          <p:cNvGrpSpPr/>
          <p:nvPr userDrawn="1"/>
        </p:nvGrpSpPr>
        <p:grpSpPr>
          <a:xfrm>
            <a:off x="2764" y="-15170"/>
            <a:ext cx="12189236" cy="776250"/>
            <a:chOff x="2764" y="-15170"/>
            <a:chExt cx="12189236" cy="776250"/>
          </a:xfrm>
        </p:grpSpPr>
        <p:pic>
          <p:nvPicPr>
            <p:cNvPr id="80" name="Picture 79">
              <a:extLst>
                <a:ext uri="{FF2B5EF4-FFF2-40B4-BE49-F238E27FC236}">
                  <a16:creationId xmlns:a16="http://schemas.microsoft.com/office/drawing/2014/main" id="{5F14AFF3-BAD3-9F4A-AF3E-7E3F7A961AC0}"/>
                </a:ext>
              </a:extLst>
            </p:cNvPr>
            <p:cNvPicPr>
              <a:picLocks noChangeAspect="1"/>
            </p:cNvPicPr>
            <p:nvPr userDrawn="1"/>
          </p:nvPicPr>
          <p:blipFill>
            <a:blip r:embed="rId2">
              <a:lum bright="85000"/>
            </a:blip>
            <a:stretch>
              <a:fillRect/>
            </a:stretch>
          </p:blipFill>
          <p:spPr>
            <a:xfrm>
              <a:off x="2764" y="-15170"/>
              <a:ext cx="1035000" cy="776250"/>
            </a:xfrm>
            <a:prstGeom prst="rect">
              <a:avLst/>
            </a:prstGeom>
          </p:spPr>
        </p:pic>
        <p:pic>
          <p:nvPicPr>
            <p:cNvPr id="81" name="Picture 80">
              <a:extLst>
                <a:ext uri="{FF2B5EF4-FFF2-40B4-BE49-F238E27FC236}">
                  <a16:creationId xmlns:a16="http://schemas.microsoft.com/office/drawing/2014/main" id="{EA2317B7-B6CB-0347-9148-795869FF8B2D}"/>
                </a:ext>
              </a:extLst>
            </p:cNvPr>
            <p:cNvPicPr>
              <a:picLocks noChangeAspect="1"/>
            </p:cNvPicPr>
            <p:nvPr userDrawn="1"/>
          </p:nvPicPr>
          <p:blipFill>
            <a:blip r:embed="rId2">
              <a:lum bright="85000"/>
            </a:blip>
            <a:stretch>
              <a:fillRect/>
            </a:stretch>
          </p:blipFill>
          <p:spPr>
            <a:xfrm>
              <a:off x="1861803" y="-15170"/>
              <a:ext cx="1035000" cy="776250"/>
            </a:xfrm>
            <a:prstGeom prst="rect">
              <a:avLst/>
            </a:prstGeom>
          </p:spPr>
        </p:pic>
        <p:pic>
          <p:nvPicPr>
            <p:cNvPr id="82" name="Picture 81">
              <a:extLst>
                <a:ext uri="{FF2B5EF4-FFF2-40B4-BE49-F238E27FC236}">
                  <a16:creationId xmlns:a16="http://schemas.microsoft.com/office/drawing/2014/main" id="{10CB4631-4841-9747-9FA5-AF078A660CCA}"/>
                </a:ext>
              </a:extLst>
            </p:cNvPr>
            <p:cNvPicPr>
              <a:picLocks noChangeAspect="1"/>
            </p:cNvPicPr>
            <p:nvPr userDrawn="1"/>
          </p:nvPicPr>
          <p:blipFill>
            <a:blip r:embed="rId2">
              <a:lum bright="85000"/>
            </a:blip>
            <a:stretch>
              <a:fillRect/>
            </a:stretch>
          </p:blipFill>
          <p:spPr>
            <a:xfrm>
              <a:off x="3720842" y="-15170"/>
              <a:ext cx="1035000" cy="776250"/>
            </a:xfrm>
            <a:prstGeom prst="rect">
              <a:avLst/>
            </a:prstGeom>
          </p:spPr>
        </p:pic>
        <p:pic>
          <p:nvPicPr>
            <p:cNvPr id="83" name="Picture 82">
              <a:extLst>
                <a:ext uri="{FF2B5EF4-FFF2-40B4-BE49-F238E27FC236}">
                  <a16:creationId xmlns:a16="http://schemas.microsoft.com/office/drawing/2014/main" id="{D460FF0D-974F-2E47-AE7D-6F3A07CB9255}"/>
                </a:ext>
              </a:extLst>
            </p:cNvPr>
            <p:cNvPicPr>
              <a:picLocks noChangeAspect="1"/>
            </p:cNvPicPr>
            <p:nvPr userDrawn="1"/>
          </p:nvPicPr>
          <p:blipFill>
            <a:blip r:embed="rId2">
              <a:lum bright="85000"/>
            </a:blip>
            <a:stretch>
              <a:fillRect/>
            </a:stretch>
          </p:blipFill>
          <p:spPr>
            <a:xfrm>
              <a:off x="5579881" y="-15170"/>
              <a:ext cx="1035000" cy="776250"/>
            </a:xfrm>
            <a:prstGeom prst="rect">
              <a:avLst/>
            </a:prstGeom>
          </p:spPr>
        </p:pic>
        <p:pic>
          <p:nvPicPr>
            <p:cNvPr id="84" name="Picture 83">
              <a:extLst>
                <a:ext uri="{FF2B5EF4-FFF2-40B4-BE49-F238E27FC236}">
                  <a16:creationId xmlns:a16="http://schemas.microsoft.com/office/drawing/2014/main" id="{D4460CAF-E5A1-644F-B525-BC5139087CBD}"/>
                </a:ext>
              </a:extLst>
            </p:cNvPr>
            <p:cNvPicPr>
              <a:picLocks noChangeAspect="1"/>
            </p:cNvPicPr>
            <p:nvPr userDrawn="1"/>
          </p:nvPicPr>
          <p:blipFill>
            <a:blip r:embed="rId2">
              <a:lum bright="85000"/>
            </a:blip>
            <a:stretch>
              <a:fillRect/>
            </a:stretch>
          </p:blipFill>
          <p:spPr>
            <a:xfrm>
              <a:off x="7438920" y="-15170"/>
              <a:ext cx="1035000" cy="776250"/>
            </a:xfrm>
            <a:prstGeom prst="rect">
              <a:avLst/>
            </a:prstGeom>
          </p:spPr>
        </p:pic>
        <p:pic>
          <p:nvPicPr>
            <p:cNvPr id="85" name="Picture 84">
              <a:extLst>
                <a:ext uri="{FF2B5EF4-FFF2-40B4-BE49-F238E27FC236}">
                  <a16:creationId xmlns:a16="http://schemas.microsoft.com/office/drawing/2014/main" id="{D007F4D1-5A1F-B941-8B29-280F4EB0426D}"/>
                </a:ext>
              </a:extLst>
            </p:cNvPr>
            <p:cNvPicPr>
              <a:picLocks noChangeAspect="1"/>
            </p:cNvPicPr>
            <p:nvPr userDrawn="1"/>
          </p:nvPicPr>
          <p:blipFill>
            <a:blip r:embed="rId2">
              <a:lum bright="85000"/>
            </a:blip>
            <a:stretch>
              <a:fillRect/>
            </a:stretch>
          </p:blipFill>
          <p:spPr>
            <a:xfrm>
              <a:off x="9297959" y="-15170"/>
              <a:ext cx="1035000" cy="776250"/>
            </a:xfrm>
            <a:prstGeom prst="rect">
              <a:avLst/>
            </a:prstGeom>
          </p:spPr>
        </p:pic>
        <p:pic>
          <p:nvPicPr>
            <p:cNvPr id="86" name="Picture 85">
              <a:extLst>
                <a:ext uri="{FF2B5EF4-FFF2-40B4-BE49-F238E27FC236}">
                  <a16:creationId xmlns:a16="http://schemas.microsoft.com/office/drawing/2014/main" id="{CB1580C2-7ECF-7447-B2ED-A2DC20E76EC2}"/>
                </a:ext>
              </a:extLst>
            </p:cNvPr>
            <p:cNvPicPr>
              <a:picLocks noChangeAspect="1"/>
            </p:cNvPicPr>
            <p:nvPr userDrawn="1"/>
          </p:nvPicPr>
          <p:blipFill>
            <a:blip r:embed="rId2">
              <a:lum bright="85000"/>
            </a:blip>
            <a:stretch>
              <a:fillRect/>
            </a:stretch>
          </p:blipFill>
          <p:spPr>
            <a:xfrm>
              <a:off x="11157000" y="-15170"/>
              <a:ext cx="1035000" cy="776250"/>
            </a:xfrm>
            <a:prstGeom prst="rect">
              <a:avLst/>
            </a:prstGeom>
          </p:spPr>
        </p:pic>
      </p:grpSp>
      <p:grpSp>
        <p:nvGrpSpPr>
          <p:cNvPr id="87" name="Group 86">
            <a:extLst>
              <a:ext uri="{FF2B5EF4-FFF2-40B4-BE49-F238E27FC236}">
                <a16:creationId xmlns:a16="http://schemas.microsoft.com/office/drawing/2014/main" id="{2426B9DE-5BB0-ED47-AB0A-6945521A03FC}"/>
              </a:ext>
            </a:extLst>
          </p:cNvPr>
          <p:cNvGrpSpPr/>
          <p:nvPr userDrawn="1"/>
        </p:nvGrpSpPr>
        <p:grpSpPr>
          <a:xfrm>
            <a:off x="898585" y="861931"/>
            <a:ext cx="10330195" cy="776250"/>
            <a:chOff x="898585" y="856219"/>
            <a:chExt cx="10330195" cy="776250"/>
          </a:xfrm>
        </p:grpSpPr>
        <p:pic>
          <p:nvPicPr>
            <p:cNvPr id="88" name="Picture 87">
              <a:extLst>
                <a:ext uri="{FF2B5EF4-FFF2-40B4-BE49-F238E27FC236}">
                  <a16:creationId xmlns:a16="http://schemas.microsoft.com/office/drawing/2014/main" id="{EDFB0CC3-2253-A647-8F2A-97888A32BE09}"/>
                </a:ext>
              </a:extLst>
            </p:cNvPr>
            <p:cNvPicPr>
              <a:picLocks noChangeAspect="1"/>
            </p:cNvPicPr>
            <p:nvPr userDrawn="1"/>
          </p:nvPicPr>
          <p:blipFill>
            <a:blip r:embed="rId2">
              <a:lum bright="85000"/>
            </a:blip>
            <a:stretch>
              <a:fillRect/>
            </a:stretch>
          </p:blipFill>
          <p:spPr>
            <a:xfrm>
              <a:off x="898585" y="856219"/>
              <a:ext cx="1035000" cy="776250"/>
            </a:xfrm>
            <a:prstGeom prst="rect">
              <a:avLst/>
            </a:prstGeom>
          </p:spPr>
        </p:pic>
        <p:pic>
          <p:nvPicPr>
            <p:cNvPr id="89" name="Picture 88">
              <a:extLst>
                <a:ext uri="{FF2B5EF4-FFF2-40B4-BE49-F238E27FC236}">
                  <a16:creationId xmlns:a16="http://schemas.microsoft.com/office/drawing/2014/main" id="{995A8BC6-3B00-5A4B-BFCD-606C510829D1}"/>
                </a:ext>
              </a:extLst>
            </p:cNvPr>
            <p:cNvPicPr>
              <a:picLocks noChangeAspect="1"/>
            </p:cNvPicPr>
            <p:nvPr userDrawn="1"/>
          </p:nvPicPr>
          <p:blipFill>
            <a:blip r:embed="rId2">
              <a:lum bright="85000"/>
            </a:blip>
            <a:stretch>
              <a:fillRect/>
            </a:stretch>
          </p:blipFill>
          <p:spPr>
            <a:xfrm>
              <a:off x="2757624" y="856219"/>
              <a:ext cx="1035000" cy="776250"/>
            </a:xfrm>
            <a:prstGeom prst="rect">
              <a:avLst/>
            </a:prstGeom>
          </p:spPr>
        </p:pic>
        <p:pic>
          <p:nvPicPr>
            <p:cNvPr id="90" name="Picture 89">
              <a:extLst>
                <a:ext uri="{FF2B5EF4-FFF2-40B4-BE49-F238E27FC236}">
                  <a16:creationId xmlns:a16="http://schemas.microsoft.com/office/drawing/2014/main" id="{B272880E-4B83-7841-B7B2-2537600517A8}"/>
                </a:ext>
              </a:extLst>
            </p:cNvPr>
            <p:cNvPicPr>
              <a:picLocks noChangeAspect="1"/>
            </p:cNvPicPr>
            <p:nvPr userDrawn="1"/>
          </p:nvPicPr>
          <p:blipFill>
            <a:blip r:embed="rId2">
              <a:lum bright="85000"/>
            </a:blip>
            <a:stretch>
              <a:fillRect/>
            </a:stretch>
          </p:blipFill>
          <p:spPr>
            <a:xfrm>
              <a:off x="4616663" y="856219"/>
              <a:ext cx="1035000" cy="776250"/>
            </a:xfrm>
            <a:prstGeom prst="rect">
              <a:avLst/>
            </a:prstGeom>
          </p:spPr>
        </p:pic>
        <p:pic>
          <p:nvPicPr>
            <p:cNvPr id="91" name="Picture 90">
              <a:extLst>
                <a:ext uri="{FF2B5EF4-FFF2-40B4-BE49-F238E27FC236}">
                  <a16:creationId xmlns:a16="http://schemas.microsoft.com/office/drawing/2014/main" id="{81A8F1A8-583F-7C4D-866B-DF05FA070BAD}"/>
                </a:ext>
              </a:extLst>
            </p:cNvPr>
            <p:cNvPicPr>
              <a:picLocks noChangeAspect="1"/>
            </p:cNvPicPr>
            <p:nvPr userDrawn="1"/>
          </p:nvPicPr>
          <p:blipFill>
            <a:blip r:embed="rId2">
              <a:lum bright="85000"/>
            </a:blip>
            <a:stretch>
              <a:fillRect/>
            </a:stretch>
          </p:blipFill>
          <p:spPr>
            <a:xfrm>
              <a:off x="6475702" y="856219"/>
              <a:ext cx="1035000" cy="776250"/>
            </a:xfrm>
            <a:prstGeom prst="rect">
              <a:avLst/>
            </a:prstGeom>
          </p:spPr>
        </p:pic>
        <p:pic>
          <p:nvPicPr>
            <p:cNvPr id="92" name="Picture 91">
              <a:extLst>
                <a:ext uri="{FF2B5EF4-FFF2-40B4-BE49-F238E27FC236}">
                  <a16:creationId xmlns:a16="http://schemas.microsoft.com/office/drawing/2014/main" id="{C281AF92-8499-2542-98E6-2DE9DDB8C763}"/>
                </a:ext>
              </a:extLst>
            </p:cNvPr>
            <p:cNvPicPr>
              <a:picLocks noChangeAspect="1"/>
            </p:cNvPicPr>
            <p:nvPr userDrawn="1"/>
          </p:nvPicPr>
          <p:blipFill>
            <a:blip r:embed="rId2">
              <a:lum bright="85000"/>
            </a:blip>
            <a:stretch>
              <a:fillRect/>
            </a:stretch>
          </p:blipFill>
          <p:spPr>
            <a:xfrm>
              <a:off x="8334741" y="856219"/>
              <a:ext cx="1035000" cy="776250"/>
            </a:xfrm>
            <a:prstGeom prst="rect">
              <a:avLst/>
            </a:prstGeom>
          </p:spPr>
        </p:pic>
        <p:pic>
          <p:nvPicPr>
            <p:cNvPr id="93" name="Picture 92">
              <a:extLst>
                <a:ext uri="{FF2B5EF4-FFF2-40B4-BE49-F238E27FC236}">
                  <a16:creationId xmlns:a16="http://schemas.microsoft.com/office/drawing/2014/main" id="{028E4C55-F018-CC4C-93ED-3BBCDCA69551}"/>
                </a:ext>
              </a:extLst>
            </p:cNvPr>
            <p:cNvPicPr>
              <a:picLocks noChangeAspect="1"/>
            </p:cNvPicPr>
            <p:nvPr userDrawn="1"/>
          </p:nvPicPr>
          <p:blipFill>
            <a:blip r:embed="rId2">
              <a:lum bright="85000"/>
            </a:blip>
            <a:stretch>
              <a:fillRect/>
            </a:stretch>
          </p:blipFill>
          <p:spPr>
            <a:xfrm>
              <a:off x="10193780" y="856219"/>
              <a:ext cx="1035000" cy="776250"/>
            </a:xfrm>
            <a:prstGeom prst="rect">
              <a:avLst/>
            </a:prstGeom>
          </p:spPr>
        </p:pic>
      </p:grpSp>
      <p:grpSp>
        <p:nvGrpSpPr>
          <p:cNvPr id="94" name="Group 93">
            <a:extLst>
              <a:ext uri="{FF2B5EF4-FFF2-40B4-BE49-F238E27FC236}">
                <a16:creationId xmlns:a16="http://schemas.microsoft.com/office/drawing/2014/main" id="{D6DCFC4C-4B7C-8048-BED2-AB864FD61387}"/>
              </a:ext>
            </a:extLst>
          </p:cNvPr>
          <p:cNvGrpSpPr/>
          <p:nvPr userDrawn="1"/>
        </p:nvGrpSpPr>
        <p:grpSpPr>
          <a:xfrm>
            <a:off x="2764" y="1739032"/>
            <a:ext cx="12189236" cy="776250"/>
            <a:chOff x="2764" y="-15170"/>
            <a:chExt cx="12189236" cy="776250"/>
          </a:xfrm>
        </p:grpSpPr>
        <p:pic>
          <p:nvPicPr>
            <p:cNvPr id="95" name="Picture 94">
              <a:extLst>
                <a:ext uri="{FF2B5EF4-FFF2-40B4-BE49-F238E27FC236}">
                  <a16:creationId xmlns:a16="http://schemas.microsoft.com/office/drawing/2014/main" id="{91ACE4F6-3FE6-9845-A5D5-320D228C2886}"/>
                </a:ext>
              </a:extLst>
            </p:cNvPr>
            <p:cNvPicPr>
              <a:picLocks noChangeAspect="1"/>
            </p:cNvPicPr>
            <p:nvPr userDrawn="1"/>
          </p:nvPicPr>
          <p:blipFill>
            <a:blip r:embed="rId2">
              <a:lum bright="85000"/>
            </a:blip>
            <a:stretch>
              <a:fillRect/>
            </a:stretch>
          </p:blipFill>
          <p:spPr>
            <a:xfrm>
              <a:off x="2764" y="-15170"/>
              <a:ext cx="1035000" cy="776250"/>
            </a:xfrm>
            <a:prstGeom prst="rect">
              <a:avLst/>
            </a:prstGeom>
          </p:spPr>
        </p:pic>
        <p:pic>
          <p:nvPicPr>
            <p:cNvPr id="96" name="Picture 95">
              <a:extLst>
                <a:ext uri="{FF2B5EF4-FFF2-40B4-BE49-F238E27FC236}">
                  <a16:creationId xmlns:a16="http://schemas.microsoft.com/office/drawing/2014/main" id="{1957A559-E458-6048-BF59-0BBDD3A8EC84}"/>
                </a:ext>
              </a:extLst>
            </p:cNvPr>
            <p:cNvPicPr>
              <a:picLocks noChangeAspect="1"/>
            </p:cNvPicPr>
            <p:nvPr userDrawn="1"/>
          </p:nvPicPr>
          <p:blipFill>
            <a:blip r:embed="rId2">
              <a:lum bright="85000"/>
            </a:blip>
            <a:stretch>
              <a:fillRect/>
            </a:stretch>
          </p:blipFill>
          <p:spPr>
            <a:xfrm>
              <a:off x="1861803" y="-15170"/>
              <a:ext cx="1035000" cy="776250"/>
            </a:xfrm>
            <a:prstGeom prst="rect">
              <a:avLst/>
            </a:prstGeom>
          </p:spPr>
        </p:pic>
        <p:pic>
          <p:nvPicPr>
            <p:cNvPr id="97" name="Picture 96">
              <a:extLst>
                <a:ext uri="{FF2B5EF4-FFF2-40B4-BE49-F238E27FC236}">
                  <a16:creationId xmlns:a16="http://schemas.microsoft.com/office/drawing/2014/main" id="{83EC9368-C006-0948-A403-8F9E535D028D}"/>
                </a:ext>
              </a:extLst>
            </p:cNvPr>
            <p:cNvPicPr>
              <a:picLocks noChangeAspect="1"/>
            </p:cNvPicPr>
            <p:nvPr userDrawn="1"/>
          </p:nvPicPr>
          <p:blipFill>
            <a:blip r:embed="rId2">
              <a:lum bright="85000"/>
            </a:blip>
            <a:stretch>
              <a:fillRect/>
            </a:stretch>
          </p:blipFill>
          <p:spPr>
            <a:xfrm>
              <a:off x="3720842" y="-15170"/>
              <a:ext cx="1035000" cy="776250"/>
            </a:xfrm>
            <a:prstGeom prst="rect">
              <a:avLst/>
            </a:prstGeom>
          </p:spPr>
        </p:pic>
        <p:pic>
          <p:nvPicPr>
            <p:cNvPr id="98" name="Picture 97">
              <a:extLst>
                <a:ext uri="{FF2B5EF4-FFF2-40B4-BE49-F238E27FC236}">
                  <a16:creationId xmlns:a16="http://schemas.microsoft.com/office/drawing/2014/main" id="{4874DE59-E087-BA48-98A2-6BA3BE014341}"/>
                </a:ext>
              </a:extLst>
            </p:cNvPr>
            <p:cNvPicPr>
              <a:picLocks noChangeAspect="1"/>
            </p:cNvPicPr>
            <p:nvPr userDrawn="1"/>
          </p:nvPicPr>
          <p:blipFill>
            <a:blip r:embed="rId2">
              <a:lum bright="85000"/>
            </a:blip>
            <a:stretch>
              <a:fillRect/>
            </a:stretch>
          </p:blipFill>
          <p:spPr>
            <a:xfrm>
              <a:off x="5579881" y="-15170"/>
              <a:ext cx="1035000" cy="776250"/>
            </a:xfrm>
            <a:prstGeom prst="rect">
              <a:avLst/>
            </a:prstGeom>
          </p:spPr>
        </p:pic>
        <p:pic>
          <p:nvPicPr>
            <p:cNvPr id="99" name="Picture 98">
              <a:extLst>
                <a:ext uri="{FF2B5EF4-FFF2-40B4-BE49-F238E27FC236}">
                  <a16:creationId xmlns:a16="http://schemas.microsoft.com/office/drawing/2014/main" id="{A3774A72-9AF5-D249-9F5B-427DF4EE2A18}"/>
                </a:ext>
              </a:extLst>
            </p:cNvPr>
            <p:cNvPicPr>
              <a:picLocks noChangeAspect="1"/>
            </p:cNvPicPr>
            <p:nvPr userDrawn="1"/>
          </p:nvPicPr>
          <p:blipFill>
            <a:blip r:embed="rId2">
              <a:lum bright="85000"/>
            </a:blip>
            <a:stretch>
              <a:fillRect/>
            </a:stretch>
          </p:blipFill>
          <p:spPr>
            <a:xfrm>
              <a:off x="7438920" y="-15170"/>
              <a:ext cx="1035000" cy="776250"/>
            </a:xfrm>
            <a:prstGeom prst="rect">
              <a:avLst/>
            </a:prstGeom>
          </p:spPr>
        </p:pic>
        <p:pic>
          <p:nvPicPr>
            <p:cNvPr id="100" name="Picture 99">
              <a:extLst>
                <a:ext uri="{FF2B5EF4-FFF2-40B4-BE49-F238E27FC236}">
                  <a16:creationId xmlns:a16="http://schemas.microsoft.com/office/drawing/2014/main" id="{A52B1964-D118-1044-ABF2-16086B5B6249}"/>
                </a:ext>
              </a:extLst>
            </p:cNvPr>
            <p:cNvPicPr>
              <a:picLocks noChangeAspect="1"/>
            </p:cNvPicPr>
            <p:nvPr userDrawn="1"/>
          </p:nvPicPr>
          <p:blipFill>
            <a:blip r:embed="rId2">
              <a:lum bright="85000"/>
            </a:blip>
            <a:stretch>
              <a:fillRect/>
            </a:stretch>
          </p:blipFill>
          <p:spPr>
            <a:xfrm>
              <a:off x="9297959" y="-15170"/>
              <a:ext cx="1035000" cy="776250"/>
            </a:xfrm>
            <a:prstGeom prst="rect">
              <a:avLst/>
            </a:prstGeom>
          </p:spPr>
        </p:pic>
        <p:pic>
          <p:nvPicPr>
            <p:cNvPr id="101" name="Picture 100">
              <a:extLst>
                <a:ext uri="{FF2B5EF4-FFF2-40B4-BE49-F238E27FC236}">
                  <a16:creationId xmlns:a16="http://schemas.microsoft.com/office/drawing/2014/main" id="{77CE5205-CAD7-B642-9C0F-F00CC58DF303}"/>
                </a:ext>
              </a:extLst>
            </p:cNvPr>
            <p:cNvPicPr>
              <a:picLocks noChangeAspect="1"/>
            </p:cNvPicPr>
            <p:nvPr userDrawn="1"/>
          </p:nvPicPr>
          <p:blipFill>
            <a:blip r:embed="rId2">
              <a:lum bright="85000"/>
            </a:blip>
            <a:stretch>
              <a:fillRect/>
            </a:stretch>
          </p:blipFill>
          <p:spPr>
            <a:xfrm>
              <a:off x="11157000" y="-15170"/>
              <a:ext cx="1035000" cy="776250"/>
            </a:xfrm>
            <a:prstGeom prst="rect">
              <a:avLst/>
            </a:prstGeom>
          </p:spPr>
        </p:pic>
      </p:grpSp>
      <p:grpSp>
        <p:nvGrpSpPr>
          <p:cNvPr id="102" name="Group 101">
            <a:extLst>
              <a:ext uri="{FF2B5EF4-FFF2-40B4-BE49-F238E27FC236}">
                <a16:creationId xmlns:a16="http://schemas.microsoft.com/office/drawing/2014/main" id="{666BDD34-7009-D249-872F-C805F1BA9B89}"/>
              </a:ext>
            </a:extLst>
          </p:cNvPr>
          <p:cNvGrpSpPr/>
          <p:nvPr userDrawn="1"/>
        </p:nvGrpSpPr>
        <p:grpSpPr>
          <a:xfrm>
            <a:off x="898585" y="2616133"/>
            <a:ext cx="10330195" cy="776250"/>
            <a:chOff x="898585" y="856219"/>
            <a:chExt cx="10330195" cy="776250"/>
          </a:xfrm>
        </p:grpSpPr>
        <p:pic>
          <p:nvPicPr>
            <p:cNvPr id="103" name="Picture 102">
              <a:extLst>
                <a:ext uri="{FF2B5EF4-FFF2-40B4-BE49-F238E27FC236}">
                  <a16:creationId xmlns:a16="http://schemas.microsoft.com/office/drawing/2014/main" id="{FE1F8446-335E-1941-981D-0A54F80A908B}"/>
                </a:ext>
              </a:extLst>
            </p:cNvPr>
            <p:cNvPicPr>
              <a:picLocks noChangeAspect="1"/>
            </p:cNvPicPr>
            <p:nvPr userDrawn="1"/>
          </p:nvPicPr>
          <p:blipFill>
            <a:blip r:embed="rId2">
              <a:lum bright="85000"/>
            </a:blip>
            <a:stretch>
              <a:fillRect/>
            </a:stretch>
          </p:blipFill>
          <p:spPr>
            <a:xfrm>
              <a:off x="898585" y="856219"/>
              <a:ext cx="1035000" cy="776250"/>
            </a:xfrm>
            <a:prstGeom prst="rect">
              <a:avLst/>
            </a:prstGeom>
          </p:spPr>
        </p:pic>
        <p:pic>
          <p:nvPicPr>
            <p:cNvPr id="104" name="Picture 103">
              <a:extLst>
                <a:ext uri="{FF2B5EF4-FFF2-40B4-BE49-F238E27FC236}">
                  <a16:creationId xmlns:a16="http://schemas.microsoft.com/office/drawing/2014/main" id="{46F1DDF1-282E-A248-BC76-3763C462CC7D}"/>
                </a:ext>
              </a:extLst>
            </p:cNvPr>
            <p:cNvPicPr>
              <a:picLocks noChangeAspect="1"/>
            </p:cNvPicPr>
            <p:nvPr userDrawn="1"/>
          </p:nvPicPr>
          <p:blipFill>
            <a:blip r:embed="rId2">
              <a:lum bright="85000"/>
            </a:blip>
            <a:stretch>
              <a:fillRect/>
            </a:stretch>
          </p:blipFill>
          <p:spPr>
            <a:xfrm>
              <a:off x="2757624" y="856219"/>
              <a:ext cx="1035000" cy="776250"/>
            </a:xfrm>
            <a:prstGeom prst="rect">
              <a:avLst/>
            </a:prstGeom>
          </p:spPr>
        </p:pic>
        <p:pic>
          <p:nvPicPr>
            <p:cNvPr id="105" name="Picture 104">
              <a:extLst>
                <a:ext uri="{FF2B5EF4-FFF2-40B4-BE49-F238E27FC236}">
                  <a16:creationId xmlns:a16="http://schemas.microsoft.com/office/drawing/2014/main" id="{A69189E4-B83F-6840-BCCE-36F1A713DDC9}"/>
                </a:ext>
              </a:extLst>
            </p:cNvPr>
            <p:cNvPicPr>
              <a:picLocks noChangeAspect="1"/>
            </p:cNvPicPr>
            <p:nvPr userDrawn="1"/>
          </p:nvPicPr>
          <p:blipFill>
            <a:blip r:embed="rId2">
              <a:lum bright="85000"/>
            </a:blip>
            <a:stretch>
              <a:fillRect/>
            </a:stretch>
          </p:blipFill>
          <p:spPr>
            <a:xfrm>
              <a:off x="4616663" y="856219"/>
              <a:ext cx="1035000" cy="776250"/>
            </a:xfrm>
            <a:prstGeom prst="rect">
              <a:avLst/>
            </a:prstGeom>
          </p:spPr>
        </p:pic>
        <p:pic>
          <p:nvPicPr>
            <p:cNvPr id="106" name="Picture 105">
              <a:extLst>
                <a:ext uri="{FF2B5EF4-FFF2-40B4-BE49-F238E27FC236}">
                  <a16:creationId xmlns:a16="http://schemas.microsoft.com/office/drawing/2014/main" id="{512553FD-E29E-264A-AA0A-F7114E24F2DA}"/>
                </a:ext>
              </a:extLst>
            </p:cNvPr>
            <p:cNvPicPr>
              <a:picLocks noChangeAspect="1"/>
            </p:cNvPicPr>
            <p:nvPr userDrawn="1"/>
          </p:nvPicPr>
          <p:blipFill>
            <a:blip r:embed="rId2">
              <a:lum bright="85000"/>
            </a:blip>
            <a:stretch>
              <a:fillRect/>
            </a:stretch>
          </p:blipFill>
          <p:spPr>
            <a:xfrm>
              <a:off x="6475702" y="856219"/>
              <a:ext cx="1035000" cy="776250"/>
            </a:xfrm>
            <a:prstGeom prst="rect">
              <a:avLst/>
            </a:prstGeom>
          </p:spPr>
        </p:pic>
        <p:pic>
          <p:nvPicPr>
            <p:cNvPr id="107" name="Picture 106">
              <a:extLst>
                <a:ext uri="{FF2B5EF4-FFF2-40B4-BE49-F238E27FC236}">
                  <a16:creationId xmlns:a16="http://schemas.microsoft.com/office/drawing/2014/main" id="{21073254-BCA0-EB4E-9DA8-10315B87645C}"/>
                </a:ext>
              </a:extLst>
            </p:cNvPr>
            <p:cNvPicPr>
              <a:picLocks noChangeAspect="1"/>
            </p:cNvPicPr>
            <p:nvPr userDrawn="1"/>
          </p:nvPicPr>
          <p:blipFill>
            <a:blip r:embed="rId2">
              <a:lum bright="85000"/>
            </a:blip>
            <a:stretch>
              <a:fillRect/>
            </a:stretch>
          </p:blipFill>
          <p:spPr>
            <a:xfrm>
              <a:off x="8334741" y="856219"/>
              <a:ext cx="1035000" cy="776250"/>
            </a:xfrm>
            <a:prstGeom prst="rect">
              <a:avLst/>
            </a:prstGeom>
          </p:spPr>
        </p:pic>
        <p:pic>
          <p:nvPicPr>
            <p:cNvPr id="108" name="Picture 107">
              <a:extLst>
                <a:ext uri="{FF2B5EF4-FFF2-40B4-BE49-F238E27FC236}">
                  <a16:creationId xmlns:a16="http://schemas.microsoft.com/office/drawing/2014/main" id="{38462D20-5FA1-FF40-8872-3769AB614CCA}"/>
                </a:ext>
              </a:extLst>
            </p:cNvPr>
            <p:cNvPicPr>
              <a:picLocks noChangeAspect="1"/>
            </p:cNvPicPr>
            <p:nvPr userDrawn="1"/>
          </p:nvPicPr>
          <p:blipFill>
            <a:blip r:embed="rId2">
              <a:lum bright="85000"/>
            </a:blip>
            <a:stretch>
              <a:fillRect/>
            </a:stretch>
          </p:blipFill>
          <p:spPr>
            <a:xfrm>
              <a:off x="10193780" y="856219"/>
              <a:ext cx="1035000" cy="776250"/>
            </a:xfrm>
            <a:prstGeom prst="rect">
              <a:avLst/>
            </a:prstGeom>
          </p:spPr>
        </p:pic>
      </p:grpSp>
      <p:grpSp>
        <p:nvGrpSpPr>
          <p:cNvPr id="109" name="Group 108">
            <a:extLst>
              <a:ext uri="{FF2B5EF4-FFF2-40B4-BE49-F238E27FC236}">
                <a16:creationId xmlns:a16="http://schemas.microsoft.com/office/drawing/2014/main" id="{31A084B7-A2D0-D94E-8386-93E761D83716}"/>
              </a:ext>
            </a:extLst>
          </p:cNvPr>
          <p:cNvGrpSpPr/>
          <p:nvPr userDrawn="1"/>
        </p:nvGrpSpPr>
        <p:grpSpPr>
          <a:xfrm>
            <a:off x="0" y="3493234"/>
            <a:ext cx="12189236" cy="776250"/>
            <a:chOff x="2764" y="-15170"/>
            <a:chExt cx="12189236" cy="776250"/>
          </a:xfrm>
        </p:grpSpPr>
        <p:pic>
          <p:nvPicPr>
            <p:cNvPr id="110" name="Picture 109">
              <a:extLst>
                <a:ext uri="{FF2B5EF4-FFF2-40B4-BE49-F238E27FC236}">
                  <a16:creationId xmlns:a16="http://schemas.microsoft.com/office/drawing/2014/main" id="{B7A39C23-5D7F-CA4E-B07D-41097981904A}"/>
                </a:ext>
              </a:extLst>
            </p:cNvPr>
            <p:cNvPicPr>
              <a:picLocks noChangeAspect="1"/>
            </p:cNvPicPr>
            <p:nvPr userDrawn="1"/>
          </p:nvPicPr>
          <p:blipFill>
            <a:blip r:embed="rId2">
              <a:lum bright="85000"/>
            </a:blip>
            <a:stretch>
              <a:fillRect/>
            </a:stretch>
          </p:blipFill>
          <p:spPr>
            <a:xfrm>
              <a:off x="2764" y="-15170"/>
              <a:ext cx="1035000" cy="776250"/>
            </a:xfrm>
            <a:prstGeom prst="rect">
              <a:avLst/>
            </a:prstGeom>
          </p:spPr>
        </p:pic>
        <p:pic>
          <p:nvPicPr>
            <p:cNvPr id="111" name="Picture 110">
              <a:extLst>
                <a:ext uri="{FF2B5EF4-FFF2-40B4-BE49-F238E27FC236}">
                  <a16:creationId xmlns:a16="http://schemas.microsoft.com/office/drawing/2014/main" id="{6A8AD52A-5CEF-D849-A02D-857BDC11D04E}"/>
                </a:ext>
              </a:extLst>
            </p:cNvPr>
            <p:cNvPicPr>
              <a:picLocks noChangeAspect="1"/>
            </p:cNvPicPr>
            <p:nvPr userDrawn="1"/>
          </p:nvPicPr>
          <p:blipFill>
            <a:blip r:embed="rId2">
              <a:lum bright="85000"/>
            </a:blip>
            <a:stretch>
              <a:fillRect/>
            </a:stretch>
          </p:blipFill>
          <p:spPr>
            <a:xfrm>
              <a:off x="1861803" y="-15170"/>
              <a:ext cx="1035000" cy="776250"/>
            </a:xfrm>
            <a:prstGeom prst="rect">
              <a:avLst/>
            </a:prstGeom>
          </p:spPr>
        </p:pic>
        <p:pic>
          <p:nvPicPr>
            <p:cNvPr id="112" name="Picture 111">
              <a:extLst>
                <a:ext uri="{FF2B5EF4-FFF2-40B4-BE49-F238E27FC236}">
                  <a16:creationId xmlns:a16="http://schemas.microsoft.com/office/drawing/2014/main" id="{A53FB69C-4CD4-A74A-9665-4D2EA9D9B711}"/>
                </a:ext>
              </a:extLst>
            </p:cNvPr>
            <p:cNvPicPr>
              <a:picLocks noChangeAspect="1"/>
            </p:cNvPicPr>
            <p:nvPr userDrawn="1"/>
          </p:nvPicPr>
          <p:blipFill>
            <a:blip r:embed="rId2">
              <a:lum bright="85000"/>
            </a:blip>
            <a:stretch>
              <a:fillRect/>
            </a:stretch>
          </p:blipFill>
          <p:spPr>
            <a:xfrm>
              <a:off x="3720842" y="-15170"/>
              <a:ext cx="1035000" cy="776250"/>
            </a:xfrm>
            <a:prstGeom prst="rect">
              <a:avLst/>
            </a:prstGeom>
          </p:spPr>
        </p:pic>
        <p:pic>
          <p:nvPicPr>
            <p:cNvPr id="113" name="Picture 112">
              <a:extLst>
                <a:ext uri="{FF2B5EF4-FFF2-40B4-BE49-F238E27FC236}">
                  <a16:creationId xmlns:a16="http://schemas.microsoft.com/office/drawing/2014/main" id="{43C97C93-A18B-A544-8368-DEF0FB34B99E}"/>
                </a:ext>
              </a:extLst>
            </p:cNvPr>
            <p:cNvPicPr>
              <a:picLocks noChangeAspect="1"/>
            </p:cNvPicPr>
            <p:nvPr userDrawn="1"/>
          </p:nvPicPr>
          <p:blipFill>
            <a:blip r:embed="rId2">
              <a:lum bright="85000"/>
            </a:blip>
            <a:stretch>
              <a:fillRect/>
            </a:stretch>
          </p:blipFill>
          <p:spPr>
            <a:xfrm>
              <a:off x="5579881" y="-15170"/>
              <a:ext cx="1035000" cy="776250"/>
            </a:xfrm>
            <a:prstGeom prst="rect">
              <a:avLst/>
            </a:prstGeom>
          </p:spPr>
        </p:pic>
        <p:pic>
          <p:nvPicPr>
            <p:cNvPr id="114" name="Picture 113">
              <a:extLst>
                <a:ext uri="{FF2B5EF4-FFF2-40B4-BE49-F238E27FC236}">
                  <a16:creationId xmlns:a16="http://schemas.microsoft.com/office/drawing/2014/main" id="{77533344-8A9E-8A4C-BDFA-CA0DF580D2DD}"/>
                </a:ext>
              </a:extLst>
            </p:cNvPr>
            <p:cNvPicPr>
              <a:picLocks noChangeAspect="1"/>
            </p:cNvPicPr>
            <p:nvPr userDrawn="1"/>
          </p:nvPicPr>
          <p:blipFill>
            <a:blip r:embed="rId2">
              <a:lum bright="85000"/>
            </a:blip>
            <a:stretch>
              <a:fillRect/>
            </a:stretch>
          </p:blipFill>
          <p:spPr>
            <a:xfrm>
              <a:off x="7438920" y="-15170"/>
              <a:ext cx="1035000" cy="776250"/>
            </a:xfrm>
            <a:prstGeom prst="rect">
              <a:avLst/>
            </a:prstGeom>
          </p:spPr>
        </p:pic>
        <p:pic>
          <p:nvPicPr>
            <p:cNvPr id="115" name="Picture 114">
              <a:extLst>
                <a:ext uri="{FF2B5EF4-FFF2-40B4-BE49-F238E27FC236}">
                  <a16:creationId xmlns:a16="http://schemas.microsoft.com/office/drawing/2014/main" id="{37DD7953-053E-6444-9550-292BFE85BF74}"/>
                </a:ext>
              </a:extLst>
            </p:cNvPr>
            <p:cNvPicPr>
              <a:picLocks noChangeAspect="1"/>
            </p:cNvPicPr>
            <p:nvPr userDrawn="1"/>
          </p:nvPicPr>
          <p:blipFill>
            <a:blip r:embed="rId2">
              <a:lum bright="85000"/>
            </a:blip>
            <a:stretch>
              <a:fillRect/>
            </a:stretch>
          </p:blipFill>
          <p:spPr>
            <a:xfrm>
              <a:off x="9297959" y="-15170"/>
              <a:ext cx="1035000" cy="776250"/>
            </a:xfrm>
            <a:prstGeom prst="rect">
              <a:avLst/>
            </a:prstGeom>
          </p:spPr>
        </p:pic>
        <p:pic>
          <p:nvPicPr>
            <p:cNvPr id="116" name="Picture 115">
              <a:extLst>
                <a:ext uri="{FF2B5EF4-FFF2-40B4-BE49-F238E27FC236}">
                  <a16:creationId xmlns:a16="http://schemas.microsoft.com/office/drawing/2014/main" id="{1D2CA3A0-56A3-1C46-80BA-31A5D44728F7}"/>
                </a:ext>
              </a:extLst>
            </p:cNvPr>
            <p:cNvPicPr>
              <a:picLocks noChangeAspect="1"/>
            </p:cNvPicPr>
            <p:nvPr userDrawn="1"/>
          </p:nvPicPr>
          <p:blipFill>
            <a:blip r:embed="rId2">
              <a:lum bright="85000"/>
            </a:blip>
            <a:stretch>
              <a:fillRect/>
            </a:stretch>
          </p:blipFill>
          <p:spPr>
            <a:xfrm>
              <a:off x="11157000" y="-15170"/>
              <a:ext cx="1035000" cy="776250"/>
            </a:xfrm>
            <a:prstGeom prst="rect">
              <a:avLst/>
            </a:prstGeom>
          </p:spPr>
        </p:pic>
      </p:grpSp>
      <p:grpSp>
        <p:nvGrpSpPr>
          <p:cNvPr id="117" name="Group 116">
            <a:extLst>
              <a:ext uri="{FF2B5EF4-FFF2-40B4-BE49-F238E27FC236}">
                <a16:creationId xmlns:a16="http://schemas.microsoft.com/office/drawing/2014/main" id="{98EB52FE-C155-D340-9614-2135721C8536}"/>
              </a:ext>
            </a:extLst>
          </p:cNvPr>
          <p:cNvGrpSpPr/>
          <p:nvPr userDrawn="1"/>
        </p:nvGrpSpPr>
        <p:grpSpPr>
          <a:xfrm>
            <a:off x="895821" y="4370335"/>
            <a:ext cx="10330195" cy="776250"/>
            <a:chOff x="898585" y="856219"/>
            <a:chExt cx="10330195" cy="776250"/>
          </a:xfrm>
        </p:grpSpPr>
        <p:pic>
          <p:nvPicPr>
            <p:cNvPr id="118" name="Picture 117">
              <a:extLst>
                <a:ext uri="{FF2B5EF4-FFF2-40B4-BE49-F238E27FC236}">
                  <a16:creationId xmlns:a16="http://schemas.microsoft.com/office/drawing/2014/main" id="{1763B42E-7D55-BB4F-841C-C444A25DBA19}"/>
                </a:ext>
              </a:extLst>
            </p:cNvPr>
            <p:cNvPicPr>
              <a:picLocks noChangeAspect="1"/>
            </p:cNvPicPr>
            <p:nvPr userDrawn="1"/>
          </p:nvPicPr>
          <p:blipFill>
            <a:blip r:embed="rId2">
              <a:lum bright="85000"/>
            </a:blip>
            <a:stretch>
              <a:fillRect/>
            </a:stretch>
          </p:blipFill>
          <p:spPr>
            <a:xfrm>
              <a:off x="898585" y="856219"/>
              <a:ext cx="1035000" cy="776250"/>
            </a:xfrm>
            <a:prstGeom prst="rect">
              <a:avLst/>
            </a:prstGeom>
          </p:spPr>
        </p:pic>
        <p:pic>
          <p:nvPicPr>
            <p:cNvPr id="119" name="Picture 118">
              <a:extLst>
                <a:ext uri="{FF2B5EF4-FFF2-40B4-BE49-F238E27FC236}">
                  <a16:creationId xmlns:a16="http://schemas.microsoft.com/office/drawing/2014/main" id="{8A5F9CEB-85AD-CE4B-9951-AC044C75F997}"/>
                </a:ext>
              </a:extLst>
            </p:cNvPr>
            <p:cNvPicPr>
              <a:picLocks noChangeAspect="1"/>
            </p:cNvPicPr>
            <p:nvPr userDrawn="1"/>
          </p:nvPicPr>
          <p:blipFill>
            <a:blip r:embed="rId2">
              <a:lum bright="85000"/>
            </a:blip>
            <a:stretch>
              <a:fillRect/>
            </a:stretch>
          </p:blipFill>
          <p:spPr>
            <a:xfrm>
              <a:off x="2757624" y="856219"/>
              <a:ext cx="1035000" cy="776250"/>
            </a:xfrm>
            <a:prstGeom prst="rect">
              <a:avLst/>
            </a:prstGeom>
          </p:spPr>
        </p:pic>
        <p:pic>
          <p:nvPicPr>
            <p:cNvPr id="120" name="Picture 119">
              <a:extLst>
                <a:ext uri="{FF2B5EF4-FFF2-40B4-BE49-F238E27FC236}">
                  <a16:creationId xmlns:a16="http://schemas.microsoft.com/office/drawing/2014/main" id="{D3AB5A00-E567-0D4B-831E-ADFD2DA55768}"/>
                </a:ext>
              </a:extLst>
            </p:cNvPr>
            <p:cNvPicPr>
              <a:picLocks noChangeAspect="1"/>
            </p:cNvPicPr>
            <p:nvPr userDrawn="1"/>
          </p:nvPicPr>
          <p:blipFill>
            <a:blip r:embed="rId2">
              <a:lum bright="85000"/>
            </a:blip>
            <a:stretch>
              <a:fillRect/>
            </a:stretch>
          </p:blipFill>
          <p:spPr>
            <a:xfrm>
              <a:off x="4616663" y="856219"/>
              <a:ext cx="1035000" cy="776250"/>
            </a:xfrm>
            <a:prstGeom prst="rect">
              <a:avLst/>
            </a:prstGeom>
          </p:spPr>
        </p:pic>
        <p:pic>
          <p:nvPicPr>
            <p:cNvPr id="121" name="Picture 120">
              <a:extLst>
                <a:ext uri="{FF2B5EF4-FFF2-40B4-BE49-F238E27FC236}">
                  <a16:creationId xmlns:a16="http://schemas.microsoft.com/office/drawing/2014/main" id="{20A84905-5852-7A45-AA4B-3EEC00979A65}"/>
                </a:ext>
              </a:extLst>
            </p:cNvPr>
            <p:cNvPicPr>
              <a:picLocks noChangeAspect="1"/>
            </p:cNvPicPr>
            <p:nvPr userDrawn="1"/>
          </p:nvPicPr>
          <p:blipFill>
            <a:blip r:embed="rId2">
              <a:lum bright="85000"/>
            </a:blip>
            <a:stretch>
              <a:fillRect/>
            </a:stretch>
          </p:blipFill>
          <p:spPr>
            <a:xfrm>
              <a:off x="6475702" y="856219"/>
              <a:ext cx="1035000" cy="776250"/>
            </a:xfrm>
            <a:prstGeom prst="rect">
              <a:avLst/>
            </a:prstGeom>
          </p:spPr>
        </p:pic>
        <p:pic>
          <p:nvPicPr>
            <p:cNvPr id="122" name="Picture 121">
              <a:extLst>
                <a:ext uri="{FF2B5EF4-FFF2-40B4-BE49-F238E27FC236}">
                  <a16:creationId xmlns:a16="http://schemas.microsoft.com/office/drawing/2014/main" id="{C8950AB5-E004-8045-AA4A-F04A1A66B496}"/>
                </a:ext>
              </a:extLst>
            </p:cNvPr>
            <p:cNvPicPr>
              <a:picLocks noChangeAspect="1"/>
            </p:cNvPicPr>
            <p:nvPr userDrawn="1"/>
          </p:nvPicPr>
          <p:blipFill>
            <a:blip r:embed="rId2">
              <a:lum bright="85000"/>
            </a:blip>
            <a:stretch>
              <a:fillRect/>
            </a:stretch>
          </p:blipFill>
          <p:spPr>
            <a:xfrm>
              <a:off x="8334741" y="856219"/>
              <a:ext cx="1035000" cy="776250"/>
            </a:xfrm>
            <a:prstGeom prst="rect">
              <a:avLst/>
            </a:prstGeom>
          </p:spPr>
        </p:pic>
        <p:pic>
          <p:nvPicPr>
            <p:cNvPr id="123" name="Picture 122">
              <a:extLst>
                <a:ext uri="{FF2B5EF4-FFF2-40B4-BE49-F238E27FC236}">
                  <a16:creationId xmlns:a16="http://schemas.microsoft.com/office/drawing/2014/main" id="{405022DE-BFC9-C547-B8CD-CA4AB6ED3813}"/>
                </a:ext>
              </a:extLst>
            </p:cNvPr>
            <p:cNvPicPr>
              <a:picLocks noChangeAspect="1"/>
            </p:cNvPicPr>
            <p:nvPr userDrawn="1"/>
          </p:nvPicPr>
          <p:blipFill>
            <a:blip r:embed="rId2">
              <a:lum bright="85000"/>
            </a:blip>
            <a:stretch>
              <a:fillRect/>
            </a:stretch>
          </p:blipFill>
          <p:spPr>
            <a:xfrm>
              <a:off x="10193780" y="856219"/>
              <a:ext cx="1035000" cy="776250"/>
            </a:xfrm>
            <a:prstGeom prst="rect">
              <a:avLst/>
            </a:prstGeom>
          </p:spPr>
        </p:pic>
      </p:grpSp>
      <p:grpSp>
        <p:nvGrpSpPr>
          <p:cNvPr id="124" name="Group 123">
            <a:extLst>
              <a:ext uri="{FF2B5EF4-FFF2-40B4-BE49-F238E27FC236}">
                <a16:creationId xmlns:a16="http://schemas.microsoft.com/office/drawing/2014/main" id="{9CE1F9CF-76D2-AF43-BF49-FB720B22CE3E}"/>
              </a:ext>
            </a:extLst>
          </p:cNvPr>
          <p:cNvGrpSpPr/>
          <p:nvPr userDrawn="1"/>
        </p:nvGrpSpPr>
        <p:grpSpPr>
          <a:xfrm>
            <a:off x="2764" y="5247436"/>
            <a:ext cx="12189236" cy="776250"/>
            <a:chOff x="2764" y="-15170"/>
            <a:chExt cx="12189236" cy="776250"/>
          </a:xfrm>
        </p:grpSpPr>
        <p:pic>
          <p:nvPicPr>
            <p:cNvPr id="125" name="Picture 124">
              <a:extLst>
                <a:ext uri="{FF2B5EF4-FFF2-40B4-BE49-F238E27FC236}">
                  <a16:creationId xmlns:a16="http://schemas.microsoft.com/office/drawing/2014/main" id="{DE1DB4A6-AE00-AB4C-99CD-82BE8ED5CDB6}"/>
                </a:ext>
              </a:extLst>
            </p:cNvPr>
            <p:cNvPicPr>
              <a:picLocks noChangeAspect="1"/>
            </p:cNvPicPr>
            <p:nvPr userDrawn="1"/>
          </p:nvPicPr>
          <p:blipFill>
            <a:blip r:embed="rId2">
              <a:lum bright="85000"/>
            </a:blip>
            <a:stretch>
              <a:fillRect/>
            </a:stretch>
          </p:blipFill>
          <p:spPr>
            <a:xfrm>
              <a:off x="2764" y="-15170"/>
              <a:ext cx="1035000" cy="776250"/>
            </a:xfrm>
            <a:prstGeom prst="rect">
              <a:avLst/>
            </a:prstGeom>
          </p:spPr>
        </p:pic>
        <p:pic>
          <p:nvPicPr>
            <p:cNvPr id="126" name="Picture 125">
              <a:extLst>
                <a:ext uri="{FF2B5EF4-FFF2-40B4-BE49-F238E27FC236}">
                  <a16:creationId xmlns:a16="http://schemas.microsoft.com/office/drawing/2014/main" id="{25FCD3C7-7563-AF4C-B7B4-D9B670F496A4}"/>
                </a:ext>
              </a:extLst>
            </p:cNvPr>
            <p:cNvPicPr>
              <a:picLocks noChangeAspect="1"/>
            </p:cNvPicPr>
            <p:nvPr userDrawn="1"/>
          </p:nvPicPr>
          <p:blipFill>
            <a:blip r:embed="rId2">
              <a:lum bright="85000"/>
            </a:blip>
            <a:stretch>
              <a:fillRect/>
            </a:stretch>
          </p:blipFill>
          <p:spPr>
            <a:xfrm>
              <a:off x="1861803" y="-15170"/>
              <a:ext cx="1035000" cy="776250"/>
            </a:xfrm>
            <a:prstGeom prst="rect">
              <a:avLst/>
            </a:prstGeom>
          </p:spPr>
        </p:pic>
        <p:pic>
          <p:nvPicPr>
            <p:cNvPr id="127" name="Picture 126">
              <a:extLst>
                <a:ext uri="{FF2B5EF4-FFF2-40B4-BE49-F238E27FC236}">
                  <a16:creationId xmlns:a16="http://schemas.microsoft.com/office/drawing/2014/main" id="{BF2C5851-D427-F94D-8383-D327C857A956}"/>
                </a:ext>
              </a:extLst>
            </p:cNvPr>
            <p:cNvPicPr>
              <a:picLocks noChangeAspect="1"/>
            </p:cNvPicPr>
            <p:nvPr userDrawn="1"/>
          </p:nvPicPr>
          <p:blipFill>
            <a:blip r:embed="rId2">
              <a:lum bright="85000"/>
            </a:blip>
            <a:stretch>
              <a:fillRect/>
            </a:stretch>
          </p:blipFill>
          <p:spPr>
            <a:xfrm>
              <a:off x="3720842" y="-15170"/>
              <a:ext cx="1035000" cy="776250"/>
            </a:xfrm>
            <a:prstGeom prst="rect">
              <a:avLst/>
            </a:prstGeom>
          </p:spPr>
        </p:pic>
        <p:pic>
          <p:nvPicPr>
            <p:cNvPr id="128" name="Picture 127">
              <a:extLst>
                <a:ext uri="{FF2B5EF4-FFF2-40B4-BE49-F238E27FC236}">
                  <a16:creationId xmlns:a16="http://schemas.microsoft.com/office/drawing/2014/main" id="{7307D47A-1E0E-404E-8570-28EC220A79DF}"/>
                </a:ext>
              </a:extLst>
            </p:cNvPr>
            <p:cNvPicPr>
              <a:picLocks noChangeAspect="1"/>
            </p:cNvPicPr>
            <p:nvPr userDrawn="1"/>
          </p:nvPicPr>
          <p:blipFill>
            <a:blip r:embed="rId2">
              <a:lum bright="85000"/>
            </a:blip>
            <a:stretch>
              <a:fillRect/>
            </a:stretch>
          </p:blipFill>
          <p:spPr>
            <a:xfrm>
              <a:off x="5579881" y="-15170"/>
              <a:ext cx="1035000" cy="776250"/>
            </a:xfrm>
            <a:prstGeom prst="rect">
              <a:avLst/>
            </a:prstGeom>
          </p:spPr>
        </p:pic>
        <p:pic>
          <p:nvPicPr>
            <p:cNvPr id="129" name="Picture 128">
              <a:extLst>
                <a:ext uri="{FF2B5EF4-FFF2-40B4-BE49-F238E27FC236}">
                  <a16:creationId xmlns:a16="http://schemas.microsoft.com/office/drawing/2014/main" id="{F33A46D4-D54C-1B4D-BD3D-15B037F1399D}"/>
                </a:ext>
              </a:extLst>
            </p:cNvPr>
            <p:cNvPicPr>
              <a:picLocks noChangeAspect="1"/>
            </p:cNvPicPr>
            <p:nvPr userDrawn="1"/>
          </p:nvPicPr>
          <p:blipFill>
            <a:blip r:embed="rId2">
              <a:lum bright="85000"/>
            </a:blip>
            <a:stretch>
              <a:fillRect/>
            </a:stretch>
          </p:blipFill>
          <p:spPr>
            <a:xfrm>
              <a:off x="7438920" y="-15170"/>
              <a:ext cx="1035000" cy="776250"/>
            </a:xfrm>
            <a:prstGeom prst="rect">
              <a:avLst/>
            </a:prstGeom>
          </p:spPr>
        </p:pic>
        <p:pic>
          <p:nvPicPr>
            <p:cNvPr id="130" name="Picture 129">
              <a:extLst>
                <a:ext uri="{FF2B5EF4-FFF2-40B4-BE49-F238E27FC236}">
                  <a16:creationId xmlns:a16="http://schemas.microsoft.com/office/drawing/2014/main" id="{2743D208-DE76-2E47-99D6-B4DDFFB31723}"/>
                </a:ext>
              </a:extLst>
            </p:cNvPr>
            <p:cNvPicPr>
              <a:picLocks noChangeAspect="1"/>
            </p:cNvPicPr>
            <p:nvPr userDrawn="1"/>
          </p:nvPicPr>
          <p:blipFill>
            <a:blip r:embed="rId2">
              <a:lum bright="85000"/>
            </a:blip>
            <a:stretch>
              <a:fillRect/>
            </a:stretch>
          </p:blipFill>
          <p:spPr>
            <a:xfrm>
              <a:off x="9297959" y="-15170"/>
              <a:ext cx="1035000" cy="776250"/>
            </a:xfrm>
            <a:prstGeom prst="rect">
              <a:avLst/>
            </a:prstGeom>
          </p:spPr>
        </p:pic>
        <p:pic>
          <p:nvPicPr>
            <p:cNvPr id="131" name="Picture 130">
              <a:extLst>
                <a:ext uri="{FF2B5EF4-FFF2-40B4-BE49-F238E27FC236}">
                  <a16:creationId xmlns:a16="http://schemas.microsoft.com/office/drawing/2014/main" id="{F517FB01-85FD-0344-83F3-6299E5293E2C}"/>
                </a:ext>
              </a:extLst>
            </p:cNvPr>
            <p:cNvPicPr>
              <a:picLocks noChangeAspect="1"/>
            </p:cNvPicPr>
            <p:nvPr userDrawn="1"/>
          </p:nvPicPr>
          <p:blipFill>
            <a:blip r:embed="rId2">
              <a:lum bright="85000"/>
            </a:blip>
            <a:stretch>
              <a:fillRect/>
            </a:stretch>
          </p:blipFill>
          <p:spPr>
            <a:xfrm>
              <a:off x="11157000" y="-15170"/>
              <a:ext cx="1035000" cy="776250"/>
            </a:xfrm>
            <a:prstGeom prst="rect">
              <a:avLst/>
            </a:prstGeom>
          </p:spPr>
        </p:pic>
      </p:grpSp>
      <p:grpSp>
        <p:nvGrpSpPr>
          <p:cNvPr id="132" name="Group 131">
            <a:extLst>
              <a:ext uri="{FF2B5EF4-FFF2-40B4-BE49-F238E27FC236}">
                <a16:creationId xmlns:a16="http://schemas.microsoft.com/office/drawing/2014/main" id="{7D171F89-3F9A-7B47-B014-37B8DCCC8CC7}"/>
              </a:ext>
            </a:extLst>
          </p:cNvPr>
          <p:cNvGrpSpPr/>
          <p:nvPr userDrawn="1"/>
        </p:nvGrpSpPr>
        <p:grpSpPr>
          <a:xfrm>
            <a:off x="898585" y="6124534"/>
            <a:ext cx="10330195" cy="776250"/>
            <a:chOff x="898585" y="856219"/>
            <a:chExt cx="10330195" cy="776250"/>
          </a:xfrm>
        </p:grpSpPr>
        <p:pic>
          <p:nvPicPr>
            <p:cNvPr id="133" name="Picture 132">
              <a:extLst>
                <a:ext uri="{FF2B5EF4-FFF2-40B4-BE49-F238E27FC236}">
                  <a16:creationId xmlns:a16="http://schemas.microsoft.com/office/drawing/2014/main" id="{2C62C037-B5F7-5249-9501-08E3ECA2A54A}"/>
                </a:ext>
              </a:extLst>
            </p:cNvPr>
            <p:cNvPicPr>
              <a:picLocks noChangeAspect="1"/>
            </p:cNvPicPr>
            <p:nvPr userDrawn="1"/>
          </p:nvPicPr>
          <p:blipFill>
            <a:blip r:embed="rId2">
              <a:lum bright="85000"/>
            </a:blip>
            <a:stretch>
              <a:fillRect/>
            </a:stretch>
          </p:blipFill>
          <p:spPr>
            <a:xfrm>
              <a:off x="898585" y="856219"/>
              <a:ext cx="1035000" cy="776250"/>
            </a:xfrm>
            <a:prstGeom prst="rect">
              <a:avLst/>
            </a:prstGeom>
          </p:spPr>
        </p:pic>
        <p:pic>
          <p:nvPicPr>
            <p:cNvPr id="134" name="Picture 133">
              <a:extLst>
                <a:ext uri="{FF2B5EF4-FFF2-40B4-BE49-F238E27FC236}">
                  <a16:creationId xmlns:a16="http://schemas.microsoft.com/office/drawing/2014/main" id="{56E8F899-31C2-F743-8B7E-8A87EC4A2FC4}"/>
                </a:ext>
              </a:extLst>
            </p:cNvPr>
            <p:cNvPicPr>
              <a:picLocks noChangeAspect="1"/>
            </p:cNvPicPr>
            <p:nvPr userDrawn="1"/>
          </p:nvPicPr>
          <p:blipFill>
            <a:blip r:embed="rId2">
              <a:lum bright="85000"/>
            </a:blip>
            <a:stretch>
              <a:fillRect/>
            </a:stretch>
          </p:blipFill>
          <p:spPr>
            <a:xfrm>
              <a:off x="2757624" y="856219"/>
              <a:ext cx="1035000" cy="776250"/>
            </a:xfrm>
            <a:prstGeom prst="rect">
              <a:avLst/>
            </a:prstGeom>
          </p:spPr>
        </p:pic>
        <p:pic>
          <p:nvPicPr>
            <p:cNvPr id="135" name="Picture 134">
              <a:extLst>
                <a:ext uri="{FF2B5EF4-FFF2-40B4-BE49-F238E27FC236}">
                  <a16:creationId xmlns:a16="http://schemas.microsoft.com/office/drawing/2014/main" id="{CD36B8C7-74BA-BB41-A056-26D091F0255F}"/>
                </a:ext>
              </a:extLst>
            </p:cNvPr>
            <p:cNvPicPr>
              <a:picLocks noChangeAspect="1"/>
            </p:cNvPicPr>
            <p:nvPr userDrawn="1"/>
          </p:nvPicPr>
          <p:blipFill>
            <a:blip r:embed="rId2">
              <a:lum bright="85000"/>
            </a:blip>
            <a:stretch>
              <a:fillRect/>
            </a:stretch>
          </p:blipFill>
          <p:spPr>
            <a:xfrm>
              <a:off x="4616663" y="856219"/>
              <a:ext cx="1035000" cy="776250"/>
            </a:xfrm>
            <a:prstGeom prst="rect">
              <a:avLst/>
            </a:prstGeom>
          </p:spPr>
        </p:pic>
        <p:pic>
          <p:nvPicPr>
            <p:cNvPr id="136" name="Picture 135">
              <a:extLst>
                <a:ext uri="{FF2B5EF4-FFF2-40B4-BE49-F238E27FC236}">
                  <a16:creationId xmlns:a16="http://schemas.microsoft.com/office/drawing/2014/main" id="{5607B797-BE37-764D-A1D3-7BA170E5F886}"/>
                </a:ext>
              </a:extLst>
            </p:cNvPr>
            <p:cNvPicPr>
              <a:picLocks noChangeAspect="1"/>
            </p:cNvPicPr>
            <p:nvPr userDrawn="1"/>
          </p:nvPicPr>
          <p:blipFill>
            <a:blip r:embed="rId2">
              <a:lum bright="85000"/>
            </a:blip>
            <a:stretch>
              <a:fillRect/>
            </a:stretch>
          </p:blipFill>
          <p:spPr>
            <a:xfrm>
              <a:off x="6475702" y="856219"/>
              <a:ext cx="1035000" cy="776250"/>
            </a:xfrm>
            <a:prstGeom prst="rect">
              <a:avLst/>
            </a:prstGeom>
          </p:spPr>
        </p:pic>
        <p:pic>
          <p:nvPicPr>
            <p:cNvPr id="137" name="Picture 136">
              <a:extLst>
                <a:ext uri="{FF2B5EF4-FFF2-40B4-BE49-F238E27FC236}">
                  <a16:creationId xmlns:a16="http://schemas.microsoft.com/office/drawing/2014/main" id="{FD28FF34-1118-AC45-8E5D-C907D8028671}"/>
                </a:ext>
              </a:extLst>
            </p:cNvPr>
            <p:cNvPicPr>
              <a:picLocks noChangeAspect="1"/>
            </p:cNvPicPr>
            <p:nvPr userDrawn="1"/>
          </p:nvPicPr>
          <p:blipFill>
            <a:blip r:embed="rId2">
              <a:lum bright="85000"/>
            </a:blip>
            <a:stretch>
              <a:fillRect/>
            </a:stretch>
          </p:blipFill>
          <p:spPr>
            <a:xfrm>
              <a:off x="8334741" y="856219"/>
              <a:ext cx="1035000" cy="776250"/>
            </a:xfrm>
            <a:prstGeom prst="rect">
              <a:avLst/>
            </a:prstGeom>
          </p:spPr>
        </p:pic>
        <p:pic>
          <p:nvPicPr>
            <p:cNvPr id="138" name="Picture 137">
              <a:extLst>
                <a:ext uri="{FF2B5EF4-FFF2-40B4-BE49-F238E27FC236}">
                  <a16:creationId xmlns:a16="http://schemas.microsoft.com/office/drawing/2014/main" id="{DCE8EBC4-1AB7-CD41-B835-ABC3227D0917}"/>
                </a:ext>
              </a:extLst>
            </p:cNvPr>
            <p:cNvPicPr>
              <a:picLocks noChangeAspect="1"/>
            </p:cNvPicPr>
            <p:nvPr userDrawn="1"/>
          </p:nvPicPr>
          <p:blipFill>
            <a:blip r:embed="rId2">
              <a:lum bright="85000"/>
            </a:blip>
            <a:stretch>
              <a:fillRect/>
            </a:stretch>
          </p:blipFill>
          <p:spPr>
            <a:xfrm>
              <a:off x="10193780" y="856219"/>
              <a:ext cx="1035000" cy="776250"/>
            </a:xfrm>
            <a:prstGeom prst="rect">
              <a:avLst/>
            </a:prstGeom>
          </p:spPr>
        </p:pic>
      </p:grpSp>
      <p:sp>
        <p:nvSpPr>
          <p:cNvPr id="140" name="Slide Number Placeholder 4">
            <a:extLst>
              <a:ext uri="{FF2B5EF4-FFF2-40B4-BE49-F238E27FC236}">
                <a16:creationId xmlns:a16="http://schemas.microsoft.com/office/drawing/2014/main" id="{11264CC4-C919-2148-AA30-1875BFAF5B84}"/>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41" name="Graphic 140">
            <a:extLst>
              <a:ext uri="{FF2B5EF4-FFF2-40B4-BE49-F238E27FC236}">
                <a16:creationId xmlns:a16="http://schemas.microsoft.com/office/drawing/2014/main" id="{1F788E01-2224-294F-8C38-46DAF0CA27C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11000" y="4933402"/>
            <a:ext cx="226219" cy="1107281"/>
          </a:xfrm>
          <a:prstGeom prst="rect">
            <a:avLst/>
          </a:prstGeom>
        </p:spPr>
      </p:pic>
      <p:sp>
        <p:nvSpPr>
          <p:cNvPr id="142" name="Rectangle 141">
            <a:extLst>
              <a:ext uri="{FF2B5EF4-FFF2-40B4-BE49-F238E27FC236}">
                <a16:creationId xmlns:a16="http://schemas.microsoft.com/office/drawing/2014/main" id="{20D3B75D-24E5-324B-BF28-5ADAF054EFA1}"/>
              </a:ext>
            </a:extLst>
          </p:cNvPr>
          <p:cNvSpPr/>
          <p:nvPr userDrawn="1"/>
        </p:nvSpPr>
        <p:spPr>
          <a:xfrm>
            <a:off x="1" y="0"/>
            <a:ext cx="527222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FB0260B4-5488-7744-8112-6BFC58F2DA62}"/>
              </a:ext>
            </a:extLst>
          </p:cNvPr>
          <p:cNvSpPr/>
          <p:nvPr userDrawn="1"/>
        </p:nvSpPr>
        <p:spPr>
          <a:xfrm>
            <a:off x="237277" y="2021162"/>
            <a:ext cx="4744233" cy="1569660"/>
          </a:xfrm>
          <a:prstGeom prst="rect">
            <a:avLst/>
          </a:prstGeom>
        </p:spPr>
        <p:txBody>
          <a:bodyPr wrap="square">
            <a:spAutoFit/>
          </a:bodyPr>
          <a:lstStyle/>
          <a:p>
            <a:r>
              <a:rPr lang="en-US" sz="2400" b="0" i="0" kern="1200" dirty="0">
                <a:solidFill>
                  <a:srgbClr val="000000"/>
                </a:solidFill>
                <a:effectLst/>
                <a:latin typeface="+mn-lt"/>
                <a:ea typeface="+mn-ea"/>
                <a:cs typeface="+mn-cs"/>
              </a:rPr>
              <a:t>An education at a liberal arts college, particularly at one of the most selective ones, pays off more than an education at other colleges</a:t>
            </a:r>
            <a:endParaRPr lang="en-US" sz="2400" dirty="0">
              <a:solidFill>
                <a:srgbClr val="000000"/>
              </a:solidFill>
            </a:endParaRPr>
          </a:p>
        </p:txBody>
      </p:sp>
      <p:sp>
        <p:nvSpPr>
          <p:cNvPr id="144" name="TextBox 143">
            <a:extLst>
              <a:ext uri="{FF2B5EF4-FFF2-40B4-BE49-F238E27FC236}">
                <a16:creationId xmlns:a16="http://schemas.microsoft.com/office/drawing/2014/main" id="{1E9CC66E-76F7-E04C-B7FF-D2538B9CC9B2}"/>
              </a:ext>
            </a:extLst>
          </p:cNvPr>
          <p:cNvSpPr txBox="1"/>
          <p:nvPr userDrawn="1"/>
        </p:nvSpPr>
        <p:spPr>
          <a:xfrm>
            <a:off x="228600" y="739914"/>
            <a:ext cx="4953000" cy="1138773"/>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pPr>
            <a:r>
              <a:rPr lang="en-US" sz="3400" b="0" dirty="0">
                <a:solidFill>
                  <a:schemeClr val="accent1"/>
                </a:solidFill>
                <a:latin typeface="Arial Black" panose="020B0A04020102020204" pitchFamily="34" charset="0"/>
                <a:ea typeface="Open Sans" panose="020B0606030504020204" pitchFamily="34" charset="0"/>
                <a:cs typeface="Calibri" panose="020F0502020204030204" pitchFamily="34" charset="0"/>
              </a:rPr>
              <a:t>Long Term ROI of a </a:t>
            </a:r>
            <a:r>
              <a:rPr lang="en-US" sz="3400" b="0" dirty="0">
                <a:latin typeface="Arial Black" panose="020B0A04020102020204" pitchFamily="34" charset="0"/>
                <a:ea typeface="Open Sans" panose="020B0606030504020204" pitchFamily="34" charset="0"/>
                <a:cs typeface="Calibri" panose="020F0502020204030204" pitchFamily="34" charset="0"/>
              </a:rPr>
              <a:t>Liberal Arts Degree</a:t>
            </a:r>
          </a:p>
        </p:txBody>
      </p:sp>
      <p:sp>
        <p:nvSpPr>
          <p:cNvPr id="145" name="Rectangle 144">
            <a:extLst>
              <a:ext uri="{FF2B5EF4-FFF2-40B4-BE49-F238E27FC236}">
                <a16:creationId xmlns:a16="http://schemas.microsoft.com/office/drawing/2014/main" id="{C3171E03-A191-D04E-9AD1-A2706560A0BD}"/>
              </a:ext>
            </a:extLst>
          </p:cNvPr>
          <p:cNvSpPr/>
          <p:nvPr userDrawn="1"/>
        </p:nvSpPr>
        <p:spPr>
          <a:xfrm>
            <a:off x="5715000" y="2743200"/>
            <a:ext cx="1752600" cy="411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43EF4128-228A-A948-9B43-DDD663D542CA}"/>
              </a:ext>
            </a:extLst>
          </p:cNvPr>
          <p:cNvSpPr/>
          <p:nvPr userDrawn="1"/>
        </p:nvSpPr>
        <p:spPr>
          <a:xfrm>
            <a:off x="9708932" y="990600"/>
            <a:ext cx="1752600" cy="58674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47" name="Graphic 146">
            <a:extLst>
              <a:ext uri="{FF2B5EF4-FFF2-40B4-BE49-F238E27FC236}">
                <a16:creationId xmlns:a16="http://schemas.microsoft.com/office/drawing/2014/main" id="{3A01BECF-158A-9A49-A06B-4629959A821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rot="5400000">
            <a:off x="10446867" y="557464"/>
            <a:ext cx="304800" cy="1475872"/>
          </a:xfrm>
          <a:prstGeom prst="rect">
            <a:avLst/>
          </a:prstGeom>
        </p:spPr>
      </p:pic>
      <p:sp>
        <p:nvSpPr>
          <p:cNvPr id="148" name="Rectangle 147">
            <a:extLst>
              <a:ext uri="{FF2B5EF4-FFF2-40B4-BE49-F238E27FC236}">
                <a16:creationId xmlns:a16="http://schemas.microsoft.com/office/drawing/2014/main" id="{EC3C7252-6118-1A4A-BCBB-FAEF4CC17B8B}"/>
              </a:ext>
            </a:extLst>
          </p:cNvPr>
          <p:cNvSpPr/>
          <p:nvPr userDrawn="1"/>
        </p:nvSpPr>
        <p:spPr>
          <a:xfrm>
            <a:off x="7727732" y="1981200"/>
            <a:ext cx="1752600" cy="487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TextBox 148">
            <a:extLst>
              <a:ext uri="{FF2B5EF4-FFF2-40B4-BE49-F238E27FC236}">
                <a16:creationId xmlns:a16="http://schemas.microsoft.com/office/drawing/2014/main" id="{CA00AB51-D630-EB43-B52F-5C0530B6294F}"/>
              </a:ext>
            </a:extLst>
          </p:cNvPr>
          <p:cNvSpPr txBox="1"/>
          <p:nvPr userDrawn="1"/>
        </p:nvSpPr>
        <p:spPr>
          <a:xfrm>
            <a:off x="9708932" y="6172200"/>
            <a:ext cx="1752600" cy="492443"/>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2600" b="1" kern="1200" dirty="0">
                <a:solidFill>
                  <a:schemeClr val="bg1"/>
                </a:solidFill>
                <a:latin typeface="+mn-lt"/>
                <a:ea typeface="Open Sans" panose="020B0606030504020204" pitchFamily="34" charset="0"/>
                <a:cs typeface="Calibri" panose="020F0502020204030204" pitchFamily="34" charset="0"/>
              </a:rPr>
              <a:t>$1,124,000</a:t>
            </a:r>
          </a:p>
        </p:txBody>
      </p:sp>
      <p:sp>
        <p:nvSpPr>
          <p:cNvPr id="150" name="TextBox 149">
            <a:extLst>
              <a:ext uri="{FF2B5EF4-FFF2-40B4-BE49-F238E27FC236}">
                <a16:creationId xmlns:a16="http://schemas.microsoft.com/office/drawing/2014/main" id="{DCD7EF61-9CF2-C649-8B0E-AD6C5A92FFD6}"/>
              </a:ext>
            </a:extLst>
          </p:cNvPr>
          <p:cNvSpPr txBox="1"/>
          <p:nvPr userDrawn="1"/>
        </p:nvSpPr>
        <p:spPr>
          <a:xfrm>
            <a:off x="7746125" y="6172200"/>
            <a:ext cx="1752600" cy="492443"/>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2600" b="1" kern="1200" dirty="0">
                <a:solidFill>
                  <a:schemeClr val="bg1"/>
                </a:solidFill>
                <a:latin typeface="+mn-lt"/>
                <a:ea typeface="Open Sans" panose="020B0606030504020204" pitchFamily="34" charset="0"/>
                <a:cs typeface="Calibri" panose="020F0502020204030204" pitchFamily="34" charset="0"/>
              </a:rPr>
              <a:t>$918,000</a:t>
            </a:r>
          </a:p>
        </p:txBody>
      </p:sp>
      <p:sp>
        <p:nvSpPr>
          <p:cNvPr id="151" name="TextBox 150">
            <a:extLst>
              <a:ext uri="{FF2B5EF4-FFF2-40B4-BE49-F238E27FC236}">
                <a16:creationId xmlns:a16="http://schemas.microsoft.com/office/drawing/2014/main" id="{8A4B9D1D-F28F-1E4D-AADB-52833FFDFEC4}"/>
              </a:ext>
            </a:extLst>
          </p:cNvPr>
          <p:cNvSpPr txBox="1"/>
          <p:nvPr userDrawn="1"/>
        </p:nvSpPr>
        <p:spPr>
          <a:xfrm>
            <a:off x="7746125" y="2133600"/>
            <a:ext cx="1752600" cy="707886"/>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2000" b="1" dirty="0">
                <a:solidFill>
                  <a:schemeClr val="bg1"/>
                </a:solidFill>
                <a:latin typeface="+mn-lt"/>
                <a:ea typeface="Open Sans" panose="020B0606030504020204" pitchFamily="34" charset="0"/>
                <a:cs typeface="Calibri" panose="020F0502020204030204" pitchFamily="34" charset="0"/>
              </a:rPr>
              <a:t>LIBERAL ARTS INSTITUTIONS</a:t>
            </a:r>
          </a:p>
        </p:txBody>
      </p:sp>
      <p:sp>
        <p:nvSpPr>
          <p:cNvPr id="152" name="TextBox 151">
            <a:extLst>
              <a:ext uri="{FF2B5EF4-FFF2-40B4-BE49-F238E27FC236}">
                <a16:creationId xmlns:a16="http://schemas.microsoft.com/office/drawing/2014/main" id="{9AFC7A67-33F2-9048-964C-14D406E139ED}"/>
              </a:ext>
            </a:extLst>
          </p:cNvPr>
          <p:cNvSpPr txBox="1"/>
          <p:nvPr userDrawn="1"/>
        </p:nvSpPr>
        <p:spPr>
          <a:xfrm>
            <a:off x="5707117" y="2748455"/>
            <a:ext cx="1752600" cy="707886"/>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2000" b="1" dirty="0">
                <a:solidFill>
                  <a:schemeClr val="bg1"/>
                </a:solidFill>
                <a:latin typeface="+mn-lt"/>
                <a:ea typeface="Open Sans" panose="020B0606030504020204" pitchFamily="34" charset="0"/>
                <a:cs typeface="Calibri" panose="020F0502020204030204" pitchFamily="34" charset="0"/>
              </a:rPr>
              <a:t>ALL INSTITUTIONS</a:t>
            </a:r>
          </a:p>
        </p:txBody>
      </p:sp>
      <p:sp>
        <p:nvSpPr>
          <p:cNvPr id="153" name="TextBox 152">
            <a:extLst>
              <a:ext uri="{FF2B5EF4-FFF2-40B4-BE49-F238E27FC236}">
                <a16:creationId xmlns:a16="http://schemas.microsoft.com/office/drawing/2014/main" id="{92EE9E65-C3D6-DB4A-A1B2-F9883113B0C7}"/>
              </a:ext>
            </a:extLst>
          </p:cNvPr>
          <p:cNvSpPr txBox="1"/>
          <p:nvPr userDrawn="1"/>
        </p:nvSpPr>
        <p:spPr>
          <a:xfrm>
            <a:off x="5707117" y="6172199"/>
            <a:ext cx="1752600" cy="492443"/>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pPr>
            <a:r>
              <a:rPr lang="en-US" sz="2600" b="1" dirty="0">
                <a:solidFill>
                  <a:schemeClr val="bg1"/>
                </a:solidFill>
                <a:latin typeface="+mn-lt"/>
                <a:ea typeface="Open Sans" panose="020B0606030504020204" pitchFamily="34" charset="0"/>
                <a:cs typeface="Calibri" panose="020F0502020204030204" pitchFamily="34" charset="0"/>
              </a:rPr>
              <a:t>$723,000</a:t>
            </a:r>
          </a:p>
        </p:txBody>
      </p:sp>
      <p:sp>
        <p:nvSpPr>
          <p:cNvPr id="154" name="TextBox 153">
            <a:extLst>
              <a:ext uri="{FF2B5EF4-FFF2-40B4-BE49-F238E27FC236}">
                <a16:creationId xmlns:a16="http://schemas.microsoft.com/office/drawing/2014/main" id="{D419A4AD-ABE7-9949-AFA3-CBA7629160B5}"/>
              </a:ext>
            </a:extLst>
          </p:cNvPr>
          <p:cNvSpPr txBox="1"/>
          <p:nvPr userDrawn="1"/>
        </p:nvSpPr>
        <p:spPr>
          <a:xfrm>
            <a:off x="5542289" y="323914"/>
            <a:ext cx="6123486" cy="584775"/>
          </a:xfrm>
          <a:prstGeom prst="rect">
            <a:avLst/>
          </a:prstGeom>
          <a:noFill/>
        </p:spPr>
        <p:txBody>
          <a:bodyPr wrap="square" rtlCol="0">
            <a:spAutoFit/>
          </a:bodyPr>
          <a:lstStyle/>
          <a:p>
            <a:pPr algn="ctr"/>
            <a:r>
              <a:rPr lang="en-US" sz="1600" b="0" dirty="0">
                <a:solidFill>
                  <a:srgbClr val="000000"/>
                </a:solidFill>
                <a:latin typeface="Arial Black" panose="020B0A04020102020204" pitchFamily="34" charset="0"/>
              </a:rPr>
              <a:t>MEDIAN RETURN ON INVESTMENT, 40-YEARS</a:t>
            </a:r>
          </a:p>
        </p:txBody>
      </p:sp>
      <p:sp>
        <p:nvSpPr>
          <p:cNvPr id="3" name="TextBox 2">
            <a:extLst>
              <a:ext uri="{FF2B5EF4-FFF2-40B4-BE49-F238E27FC236}">
                <a16:creationId xmlns:a16="http://schemas.microsoft.com/office/drawing/2014/main" id="{0E6EF5F3-4021-3C43-B69B-0DFAFFE49963}"/>
              </a:ext>
            </a:extLst>
          </p:cNvPr>
          <p:cNvSpPr txBox="1"/>
          <p:nvPr userDrawn="1"/>
        </p:nvSpPr>
        <p:spPr>
          <a:xfrm>
            <a:off x="304800" y="6400800"/>
            <a:ext cx="4603532" cy="261610"/>
          </a:xfrm>
          <a:prstGeom prst="rect">
            <a:avLst/>
          </a:prstGeom>
          <a:noFill/>
        </p:spPr>
        <p:txBody>
          <a:bodyPr wrap="square" rtlCol="0">
            <a:spAutoFit/>
          </a:bodyPr>
          <a:lstStyle/>
          <a:p>
            <a:r>
              <a:rPr lang="en-US" sz="1100" b="0" i="1" u="none" dirty="0">
                <a:solidFill>
                  <a:schemeClr val="accent1"/>
                </a:solidFill>
              </a:rPr>
              <a:t>Georgetown University: </a:t>
            </a:r>
            <a:r>
              <a:rPr lang="en-US" sz="1100" b="0" i="1" u="none" strike="noStrike" kern="1200" dirty="0">
                <a:solidFill>
                  <a:schemeClr val="accent1"/>
                </a:solidFill>
                <a:effectLst/>
                <a:latin typeface="+mn-lt"/>
                <a:ea typeface="+mn-ea"/>
                <a:cs typeface="+mn-cs"/>
                <a:hlinkClick r:id="rId7">
                  <a:extLst>
                    <a:ext uri="{A12FA001-AC4F-418D-AE19-62706E023703}">
                      <ahyp:hlinkClr xmlns:ahyp="http://schemas.microsoft.com/office/drawing/2018/hyperlinkcolor" val="tx"/>
                    </a:ext>
                  </a:extLst>
                </a:hlinkClick>
              </a:rPr>
              <a:t>ROI of Liberal Arts Colleges: Value Adds Up Over Time</a:t>
            </a:r>
            <a:endParaRPr lang="en-US" sz="1100" b="0" i="1" u="none" dirty="0">
              <a:solidFill>
                <a:schemeClr val="accent1"/>
              </a:solidFill>
            </a:endParaRPr>
          </a:p>
        </p:txBody>
      </p:sp>
      <p:cxnSp>
        <p:nvCxnSpPr>
          <p:cNvPr id="139" name="Straight Connector 138">
            <a:extLst>
              <a:ext uri="{FF2B5EF4-FFF2-40B4-BE49-F238E27FC236}">
                <a16:creationId xmlns:a16="http://schemas.microsoft.com/office/drawing/2014/main" id="{2D576068-E000-4BD4-A65D-EE28B1B2CB0B}"/>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62471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000000">
            <a:alpha val="13000"/>
          </a:srgbClr>
        </a:solidFill>
        <a:effectLst/>
      </p:bgPr>
    </p:bg>
    <p:spTree>
      <p:nvGrpSpPr>
        <p:cNvPr id="1" name=""/>
        <p:cNvGrpSpPr/>
        <p:nvPr/>
      </p:nvGrpSpPr>
      <p:grpSpPr>
        <a:xfrm>
          <a:off x="0" y="0"/>
          <a:ext cx="0" cy="0"/>
          <a:chOff x="0" y="0"/>
          <a:chExt cx="0" cy="0"/>
        </a:xfrm>
      </p:grpSpPr>
      <p:grpSp>
        <p:nvGrpSpPr>
          <p:cNvPr id="137" name="Group 136">
            <a:extLst>
              <a:ext uri="{FF2B5EF4-FFF2-40B4-BE49-F238E27FC236}">
                <a16:creationId xmlns:a16="http://schemas.microsoft.com/office/drawing/2014/main" id="{1C9AC948-8C7C-4C1A-9E37-3542DE587EAA}"/>
              </a:ext>
            </a:extLst>
          </p:cNvPr>
          <p:cNvGrpSpPr/>
          <p:nvPr userDrawn="1"/>
        </p:nvGrpSpPr>
        <p:grpSpPr>
          <a:xfrm>
            <a:off x="0" y="-7585"/>
            <a:ext cx="12192000" cy="6873170"/>
            <a:chOff x="-11987" y="-15170"/>
            <a:chExt cx="12192000" cy="6873170"/>
          </a:xfrm>
          <a:solidFill>
            <a:srgbClr val="FFFFFF">
              <a:alpha val="30000"/>
            </a:srgbClr>
          </a:solidFill>
        </p:grpSpPr>
        <p:grpSp>
          <p:nvGrpSpPr>
            <p:cNvPr id="138" name="Group 137">
              <a:extLst>
                <a:ext uri="{FF2B5EF4-FFF2-40B4-BE49-F238E27FC236}">
                  <a16:creationId xmlns:a16="http://schemas.microsoft.com/office/drawing/2014/main" id="{71CBE04C-3FF6-4D36-9416-8156C54C6EFB}"/>
                </a:ext>
              </a:extLst>
            </p:cNvPr>
            <p:cNvGrpSpPr/>
            <p:nvPr userDrawn="1"/>
          </p:nvGrpSpPr>
          <p:grpSpPr>
            <a:xfrm>
              <a:off x="-11987" y="-15170"/>
              <a:ext cx="12192000" cy="762000"/>
              <a:chOff x="0" y="-15170"/>
              <a:chExt cx="12192000" cy="762000"/>
            </a:xfrm>
            <a:grpFill/>
          </p:grpSpPr>
          <p:pic>
            <p:nvPicPr>
              <p:cNvPr id="191" name="Graphic 190">
                <a:extLst>
                  <a:ext uri="{FF2B5EF4-FFF2-40B4-BE49-F238E27FC236}">
                    <a16:creationId xmlns:a16="http://schemas.microsoft.com/office/drawing/2014/main" id="{743E4FA6-8961-43CD-8385-BA11663B11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92" name="Graphic 191">
                <a:extLst>
                  <a:ext uri="{FF2B5EF4-FFF2-40B4-BE49-F238E27FC236}">
                    <a16:creationId xmlns:a16="http://schemas.microsoft.com/office/drawing/2014/main" id="{F3AE4345-EB39-4E77-BE03-B6066CFD22D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93" name="Graphic 192">
                <a:extLst>
                  <a:ext uri="{FF2B5EF4-FFF2-40B4-BE49-F238E27FC236}">
                    <a16:creationId xmlns:a16="http://schemas.microsoft.com/office/drawing/2014/main" id="{528BCC21-D5F2-4BD0-A987-A2A7662D0D9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94" name="Graphic 193">
                <a:extLst>
                  <a:ext uri="{FF2B5EF4-FFF2-40B4-BE49-F238E27FC236}">
                    <a16:creationId xmlns:a16="http://schemas.microsoft.com/office/drawing/2014/main" id="{3ED1B30A-673B-4DE4-8993-BF72AE7452F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95" name="Graphic 194">
                <a:extLst>
                  <a:ext uri="{FF2B5EF4-FFF2-40B4-BE49-F238E27FC236}">
                    <a16:creationId xmlns:a16="http://schemas.microsoft.com/office/drawing/2014/main" id="{D4B98E1A-3E1B-4A9B-B07B-CED420DE150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96" name="Graphic 195">
                <a:extLst>
                  <a:ext uri="{FF2B5EF4-FFF2-40B4-BE49-F238E27FC236}">
                    <a16:creationId xmlns:a16="http://schemas.microsoft.com/office/drawing/2014/main" id="{50AC6474-BF56-44B9-A3CF-420ED386D44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97" name="Graphic 196">
                <a:extLst>
                  <a:ext uri="{FF2B5EF4-FFF2-40B4-BE49-F238E27FC236}">
                    <a16:creationId xmlns:a16="http://schemas.microsoft.com/office/drawing/2014/main" id="{A4F1A7D8-9C89-4C99-945B-7327BAF656B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39" name="Group 138">
              <a:extLst>
                <a:ext uri="{FF2B5EF4-FFF2-40B4-BE49-F238E27FC236}">
                  <a16:creationId xmlns:a16="http://schemas.microsoft.com/office/drawing/2014/main" id="{62E3CB8A-750E-439A-B82A-0629189AC12B}"/>
                </a:ext>
              </a:extLst>
            </p:cNvPr>
            <p:cNvGrpSpPr/>
            <p:nvPr userDrawn="1"/>
          </p:nvGrpSpPr>
          <p:grpSpPr>
            <a:xfrm>
              <a:off x="-11987" y="1739029"/>
              <a:ext cx="12192000" cy="762000"/>
              <a:chOff x="0" y="-15170"/>
              <a:chExt cx="12192000" cy="762000"/>
            </a:xfrm>
            <a:grpFill/>
          </p:grpSpPr>
          <p:pic>
            <p:nvPicPr>
              <p:cNvPr id="184" name="Graphic 183">
                <a:extLst>
                  <a:ext uri="{FF2B5EF4-FFF2-40B4-BE49-F238E27FC236}">
                    <a16:creationId xmlns:a16="http://schemas.microsoft.com/office/drawing/2014/main" id="{3A971478-DC7F-4B09-924F-1DD3B68E8EC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85" name="Graphic 184">
                <a:extLst>
                  <a:ext uri="{FF2B5EF4-FFF2-40B4-BE49-F238E27FC236}">
                    <a16:creationId xmlns:a16="http://schemas.microsoft.com/office/drawing/2014/main" id="{17ABA172-CFD6-4E0A-A37A-12C3EA8FFF0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86" name="Graphic 185">
                <a:extLst>
                  <a:ext uri="{FF2B5EF4-FFF2-40B4-BE49-F238E27FC236}">
                    <a16:creationId xmlns:a16="http://schemas.microsoft.com/office/drawing/2014/main" id="{987D860B-DF4B-4668-A8D8-7A98531F358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87" name="Graphic 186">
                <a:extLst>
                  <a:ext uri="{FF2B5EF4-FFF2-40B4-BE49-F238E27FC236}">
                    <a16:creationId xmlns:a16="http://schemas.microsoft.com/office/drawing/2014/main" id="{87E5D0EB-AFBA-4726-B72E-5CF1C6EF9C0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88" name="Graphic 187">
                <a:extLst>
                  <a:ext uri="{FF2B5EF4-FFF2-40B4-BE49-F238E27FC236}">
                    <a16:creationId xmlns:a16="http://schemas.microsoft.com/office/drawing/2014/main" id="{8007F5C7-0647-4746-B1C5-1464948FAA2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89" name="Graphic 188">
                <a:extLst>
                  <a:ext uri="{FF2B5EF4-FFF2-40B4-BE49-F238E27FC236}">
                    <a16:creationId xmlns:a16="http://schemas.microsoft.com/office/drawing/2014/main" id="{43FE4DE0-2505-42FE-ABD1-297A5EE80D4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90" name="Graphic 189">
                <a:extLst>
                  <a:ext uri="{FF2B5EF4-FFF2-40B4-BE49-F238E27FC236}">
                    <a16:creationId xmlns:a16="http://schemas.microsoft.com/office/drawing/2014/main" id="{89247686-CC8C-4610-A08C-AF1ACFD43922}"/>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40" name="Group 139">
              <a:extLst>
                <a:ext uri="{FF2B5EF4-FFF2-40B4-BE49-F238E27FC236}">
                  <a16:creationId xmlns:a16="http://schemas.microsoft.com/office/drawing/2014/main" id="{9710CF9D-46F2-43F5-9FF7-F3F4FCB0089E}"/>
                </a:ext>
              </a:extLst>
            </p:cNvPr>
            <p:cNvGrpSpPr/>
            <p:nvPr userDrawn="1"/>
          </p:nvGrpSpPr>
          <p:grpSpPr>
            <a:xfrm>
              <a:off x="-11987" y="3507484"/>
              <a:ext cx="12192000" cy="762000"/>
              <a:chOff x="0" y="-15170"/>
              <a:chExt cx="12192000" cy="762000"/>
            </a:xfrm>
            <a:grpFill/>
          </p:grpSpPr>
          <p:pic>
            <p:nvPicPr>
              <p:cNvPr id="177" name="Graphic 176">
                <a:extLst>
                  <a:ext uri="{FF2B5EF4-FFF2-40B4-BE49-F238E27FC236}">
                    <a16:creationId xmlns:a16="http://schemas.microsoft.com/office/drawing/2014/main" id="{3EF631AB-2A55-4939-B266-2C210137A59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78" name="Graphic 177">
                <a:extLst>
                  <a:ext uri="{FF2B5EF4-FFF2-40B4-BE49-F238E27FC236}">
                    <a16:creationId xmlns:a16="http://schemas.microsoft.com/office/drawing/2014/main" id="{8893584D-35DE-4CA1-AA63-E1EE545DA86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79" name="Graphic 178">
                <a:extLst>
                  <a:ext uri="{FF2B5EF4-FFF2-40B4-BE49-F238E27FC236}">
                    <a16:creationId xmlns:a16="http://schemas.microsoft.com/office/drawing/2014/main" id="{06B0762C-F583-48C7-92E2-0819431AD6E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80" name="Graphic 179">
                <a:extLst>
                  <a:ext uri="{FF2B5EF4-FFF2-40B4-BE49-F238E27FC236}">
                    <a16:creationId xmlns:a16="http://schemas.microsoft.com/office/drawing/2014/main" id="{E44BF416-21E4-478C-B04C-BFEBAC5C02C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81" name="Graphic 180">
                <a:extLst>
                  <a:ext uri="{FF2B5EF4-FFF2-40B4-BE49-F238E27FC236}">
                    <a16:creationId xmlns:a16="http://schemas.microsoft.com/office/drawing/2014/main" id="{F876E3BB-6D56-4140-8B85-0844B3B18F5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82" name="Graphic 181">
                <a:extLst>
                  <a:ext uri="{FF2B5EF4-FFF2-40B4-BE49-F238E27FC236}">
                    <a16:creationId xmlns:a16="http://schemas.microsoft.com/office/drawing/2014/main" id="{7EF26FE8-3496-434E-9EE9-AF9E302DD84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83" name="Graphic 182">
                <a:extLst>
                  <a:ext uri="{FF2B5EF4-FFF2-40B4-BE49-F238E27FC236}">
                    <a16:creationId xmlns:a16="http://schemas.microsoft.com/office/drawing/2014/main" id="{A3260A2D-2C14-4B6D-A282-DF820240799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41" name="Group 140">
              <a:extLst>
                <a:ext uri="{FF2B5EF4-FFF2-40B4-BE49-F238E27FC236}">
                  <a16:creationId xmlns:a16="http://schemas.microsoft.com/office/drawing/2014/main" id="{E19A3C55-ECB8-447B-B30C-69B417E1C165}"/>
                </a:ext>
              </a:extLst>
            </p:cNvPr>
            <p:cNvGrpSpPr/>
            <p:nvPr userDrawn="1"/>
          </p:nvGrpSpPr>
          <p:grpSpPr>
            <a:xfrm>
              <a:off x="-11987" y="5251475"/>
              <a:ext cx="12192000" cy="762000"/>
              <a:chOff x="0" y="-15170"/>
              <a:chExt cx="12192000" cy="762000"/>
            </a:xfrm>
            <a:grpFill/>
          </p:grpSpPr>
          <p:pic>
            <p:nvPicPr>
              <p:cNvPr id="170" name="Graphic 169">
                <a:extLst>
                  <a:ext uri="{FF2B5EF4-FFF2-40B4-BE49-F238E27FC236}">
                    <a16:creationId xmlns:a16="http://schemas.microsoft.com/office/drawing/2014/main" id="{0AF8462E-4154-406C-B1D1-48111B2C2E8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5170"/>
                <a:ext cx="1038225" cy="762000"/>
              </a:xfrm>
              <a:prstGeom prst="rect">
                <a:avLst/>
              </a:prstGeom>
            </p:spPr>
          </p:pic>
          <p:pic>
            <p:nvPicPr>
              <p:cNvPr id="171" name="Graphic 170">
                <a:extLst>
                  <a:ext uri="{FF2B5EF4-FFF2-40B4-BE49-F238E27FC236}">
                    <a16:creationId xmlns:a16="http://schemas.microsoft.com/office/drawing/2014/main" id="{1E0F585F-D2B5-4D37-87CD-C2B3C877366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858963" y="-15170"/>
                <a:ext cx="1038225" cy="762000"/>
              </a:xfrm>
              <a:prstGeom prst="rect">
                <a:avLst/>
              </a:prstGeom>
            </p:spPr>
          </p:pic>
          <p:pic>
            <p:nvPicPr>
              <p:cNvPr id="172" name="Graphic 171">
                <a:extLst>
                  <a:ext uri="{FF2B5EF4-FFF2-40B4-BE49-F238E27FC236}">
                    <a16:creationId xmlns:a16="http://schemas.microsoft.com/office/drawing/2014/main" id="{2EBEAE41-4D7F-44A1-8F81-CB25D1E47AA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717925" y="-15170"/>
                <a:ext cx="1038225" cy="762000"/>
              </a:xfrm>
              <a:prstGeom prst="rect">
                <a:avLst/>
              </a:prstGeom>
            </p:spPr>
          </p:pic>
          <p:pic>
            <p:nvPicPr>
              <p:cNvPr id="173" name="Graphic 172">
                <a:extLst>
                  <a:ext uri="{FF2B5EF4-FFF2-40B4-BE49-F238E27FC236}">
                    <a16:creationId xmlns:a16="http://schemas.microsoft.com/office/drawing/2014/main" id="{C0968681-758D-4938-BE3E-2B5A38EF52A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35850" y="-15170"/>
                <a:ext cx="1038225" cy="762000"/>
              </a:xfrm>
              <a:prstGeom prst="rect">
                <a:avLst/>
              </a:prstGeom>
            </p:spPr>
          </p:pic>
          <p:pic>
            <p:nvPicPr>
              <p:cNvPr id="174" name="Graphic 173">
                <a:extLst>
                  <a:ext uri="{FF2B5EF4-FFF2-40B4-BE49-F238E27FC236}">
                    <a16:creationId xmlns:a16="http://schemas.microsoft.com/office/drawing/2014/main" id="{0F5895E8-784B-404D-8367-305371768BE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576887" y="-15170"/>
                <a:ext cx="1038225" cy="762000"/>
              </a:xfrm>
              <a:prstGeom prst="rect">
                <a:avLst/>
              </a:prstGeom>
            </p:spPr>
          </p:pic>
          <p:pic>
            <p:nvPicPr>
              <p:cNvPr id="175" name="Graphic 174">
                <a:extLst>
                  <a:ext uri="{FF2B5EF4-FFF2-40B4-BE49-F238E27FC236}">
                    <a16:creationId xmlns:a16="http://schemas.microsoft.com/office/drawing/2014/main" id="{A7296D57-2E1A-4ABB-84BB-E9457BCEADE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4812" y="-15170"/>
                <a:ext cx="1038225" cy="762000"/>
              </a:xfrm>
              <a:prstGeom prst="rect">
                <a:avLst/>
              </a:prstGeom>
            </p:spPr>
          </p:pic>
          <p:pic>
            <p:nvPicPr>
              <p:cNvPr id="176" name="Graphic 175">
                <a:extLst>
                  <a:ext uri="{FF2B5EF4-FFF2-40B4-BE49-F238E27FC236}">
                    <a16:creationId xmlns:a16="http://schemas.microsoft.com/office/drawing/2014/main" id="{4223FDC4-A538-464A-A12B-BAF83D76779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53775" y="-15170"/>
                <a:ext cx="1038225" cy="762000"/>
              </a:xfrm>
              <a:prstGeom prst="rect">
                <a:avLst/>
              </a:prstGeom>
            </p:spPr>
          </p:pic>
        </p:grpSp>
        <p:grpSp>
          <p:nvGrpSpPr>
            <p:cNvPr id="142" name="Group 141">
              <a:extLst>
                <a:ext uri="{FF2B5EF4-FFF2-40B4-BE49-F238E27FC236}">
                  <a16:creationId xmlns:a16="http://schemas.microsoft.com/office/drawing/2014/main" id="{C1F1FA59-610E-4FCB-92AC-45077D0000FC}"/>
                </a:ext>
              </a:extLst>
            </p:cNvPr>
            <p:cNvGrpSpPr/>
            <p:nvPr userDrawn="1"/>
          </p:nvGrpSpPr>
          <p:grpSpPr>
            <a:xfrm>
              <a:off x="879362" y="864673"/>
              <a:ext cx="10333037" cy="762000"/>
              <a:chOff x="879362" y="864673"/>
              <a:chExt cx="10333037" cy="762000"/>
            </a:xfrm>
            <a:grpFill/>
          </p:grpSpPr>
          <p:pic>
            <p:nvPicPr>
              <p:cNvPr id="164" name="Graphic 163">
                <a:extLst>
                  <a:ext uri="{FF2B5EF4-FFF2-40B4-BE49-F238E27FC236}">
                    <a16:creationId xmlns:a16="http://schemas.microsoft.com/office/drawing/2014/main" id="{BDCFAF8F-037C-4B50-A883-F385B8E04148}"/>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65" name="Graphic 164">
                <a:extLst>
                  <a:ext uri="{FF2B5EF4-FFF2-40B4-BE49-F238E27FC236}">
                    <a16:creationId xmlns:a16="http://schemas.microsoft.com/office/drawing/2014/main" id="{26F4999C-B925-4109-9AA2-3639CF6A7FA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66" name="Graphic 165">
                <a:extLst>
                  <a:ext uri="{FF2B5EF4-FFF2-40B4-BE49-F238E27FC236}">
                    <a16:creationId xmlns:a16="http://schemas.microsoft.com/office/drawing/2014/main" id="{C14264F1-3FD1-46BF-9944-C73F2B666D3F}"/>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67" name="Graphic 166">
                <a:extLst>
                  <a:ext uri="{FF2B5EF4-FFF2-40B4-BE49-F238E27FC236}">
                    <a16:creationId xmlns:a16="http://schemas.microsoft.com/office/drawing/2014/main" id="{3747600E-46B4-477F-85D5-0D1044AF23A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68" name="Graphic 167">
                <a:extLst>
                  <a:ext uri="{FF2B5EF4-FFF2-40B4-BE49-F238E27FC236}">
                    <a16:creationId xmlns:a16="http://schemas.microsoft.com/office/drawing/2014/main" id="{F344B765-0CCE-4DF0-9CED-E4F4E072DFE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69" name="Graphic 168">
                <a:extLst>
                  <a:ext uri="{FF2B5EF4-FFF2-40B4-BE49-F238E27FC236}">
                    <a16:creationId xmlns:a16="http://schemas.microsoft.com/office/drawing/2014/main" id="{5E212F51-4F04-4B03-9E7F-474703352BC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143" name="Group 142">
              <a:extLst>
                <a:ext uri="{FF2B5EF4-FFF2-40B4-BE49-F238E27FC236}">
                  <a16:creationId xmlns:a16="http://schemas.microsoft.com/office/drawing/2014/main" id="{589E5435-BF97-444F-9349-56F5E73C7E33}"/>
                </a:ext>
              </a:extLst>
            </p:cNvPr>
            <p:cNvGrpSpPr/>
            <p:nvPr userDrawn="1"/>
          </p:nvGrpSpPr>
          <p:grpSpPr>
            <a:xfrm>
              <a:off x="879362" y="2611067"/>
              <a:ext cx="10333037" cy="762000"/>
              <a:chOff x="879362" y="864673"/>
              <a:chExt cx="10333037" cy="762000"/>
            </a:xfrm>
            <a:grpFill/>
          </p:grpSpPr>
          <p:pic>
            <p:nvPicPr>
              <p:cNvPr id="158" name="Graphic 157">
                <a:extLst>
                  <a:ext uri="{FF2B5EF4-FFF2-40B4-BE49-F238E27FC236}">
                    <a16:creationId xmlns:a16="http://schemas.microsoft.com/office/drawing/2014/main" id="{D0A094C8-A48B-4356-9D1D-4362326572A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59" name="Graphic 158">
                <a:extLst>
                  <a:ext uri="{FF2B5EF4-FFF2-40B4-BE49-F238E27FC236}">
                    <a16:creationId xmlns:a16="http://schemas.microsoft.com/office/drawing/2014/main" id="{9F8E6E45-5C70-4837-95E1-9A67138209D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60" name="Graphic 159">
                <a:extLst>
                  <a:ext uri="{FF2B5EF4-FFF2-40B4-BE49-F238E27FC236}">
                    <a16:creationId xmlns:a16="http://schemas.microsoft.com/office/drawing/2014/main" id="{712827AF-C4BD-43DD-BE5D-C181E8A2F74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61" name="Graphic 160">
                <a:extLst>
                  <a:ext uri="{FF2B5EF4-FFF2-40B4-BE49-F238E27FC236}">
                    <a16:creationId xmlns:a16="http://schemas.microsoft.com/office/drawing/2014/main" id="{F4C49548-D02E-41D3-BDE5-0FEFADC2201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62" name="Graphic 161">
                <a:extLst>
                  <a:ext uri="{FF2B5EF4-FFF2-40B4-BE49-F238E27FC236}">
                    <a16:creationId xmlns:a16="http://schemas.microsoft.com/office/drawing/2014/main" id="{7AAE563F-ABAB-4A17-926A-007C01AEB57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63" name="Graphic 162">
                <a:extLst>
                  <a:ext uri="{FF2B5EF4-FFF2-40B4-BE49-F238E27FC236}">
                    <a16:creationId xmlns:a16="http://schemas.microsoft.com/office/drawing/2014/main" id="{E335F5B9-B639-42BF-9ED3-B1D78AFEF01A}"/>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144" name="Group 143">
              <a:extLst>
                <a:ext uri="{FF2B5EF4-FFF2-40B4-BE49-F238E27FC236}">
                  <a16:creationId xmlns:a16="http://schemas.microsoft.com/office/drawing/2014/main" id="{AC9FEA8E-E362-409B-828B-7A47E6A54896}"/>
                </a:ext>
              </a:extLst>
            </p:cNvPr>
            <p:cNvGrpSpPr/>
            <p:nvPr userDrawn="1"/>
          </p:nvGrpSpPr>
          <p:grpSpPr>
            <a:xfrm>
              <a:off x="879362" y="4377460"/>
              <a:ext cx="10333037" cy="762000"/>
              <a:chOff x="879362" y="864673"/>
              <a:chExt cx="10333037" cy="762000"/>
            </a:xfrm>
            <a:grpFill/>
          </p:grpSpPr>
          <p:pic>
            <p:nvPicPr>
              <p:cNvPr id="152" name="Graphic 151">
                <a:extLst>
                  <a:ext uri="{FF2B5EF4-FFF2-40B4-BE49-F238E27FC236}">
                    <a16:creationId xmlns:a16="http://schemas.microsoft.com/office/drawing/2014/main" id="{0EDADC7D-8EAC-46F5-9BDB-C090FB073415}"/>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53" name="Graphic 152">
                <a:extLst>
                  <a:ext uri="{FF2B5EF4-FFF2-40B4-BE49-F238E27FC236}">
                    <a16:creationId xmlns:a16="http://schemas.microsoft.com/office/drawing/2014/main" id="{92AA578F-73A2-49EA-BCB9-DBCC44D8977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54" name="Graphic 153">
                <a:extLst>
                  <a:ext uri="{FF2B5EF4-FFF2-40B4-BE49-F238E27FC236}">
                    <a16:creationId xmlns:a16="http://schemas.microsoft.com/office/drawing/2014/main" id="{D27604F6-80E8-4329-B636-98509BEEC63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55" name="Graphic 154">
                <a:extLst>
                  <a:ext uri="{FF2B5EF4-FFF2-40B4-BE49-F238E27FC236}">
                    <a16:creationId xmlns:a16="http://schemas.microsoft.com/office/drawing/2014/main" id="{9811C319-264C-4E19-A6F6-88D69F1161F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56" name="Graphic 155">
                <a:extLst>
                  <a:ext uri="{FF2B5EF4-FFF2-40B4-BE49-F238E27FC236}">
                    <a16:creationId xmlns:a16="http://schemas.microsoft.com/office/drawing/2014/main" id="{62E5CF70-9A85-4D04-8CD4-21D3F985EC8C}"/>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57" name="Graphic 156">
                <a:extLst>
                  <a:ext uri="{FF2B5EF4-FFF2-40B4-BE49-F238E27FC236}">
                    <a16:creationId xmlns:a16="http://schemas.microsoft.com/office/drawing/2014/main" id="{2E99C64E-4178-4CF5-B209-D7240417435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nvGrpSpPr>
            <p:cNvPr id="145" name="Group 144">
              <a:extLst>
                <a:ext uri="{FF2B5EF4-FFF2-40B4-BE49-F238E27FC236}">
                  <a16:creationId xmlns:a16="http://schemas.microsoft.com/office/drawing/2014/main" id="{E27050F2-57F9-488A-9607-A14615F6F9FB}"/>
                </a:ext>
              </a:extLst>
            </p:cNvPr>
            <p:cNvGrpSpPr/>
            <p:nvPr userDrawn="1"/>
          </p:nvGrpSpPr>
          <p:grpSpPr>
            <a:xfrm>
              <a:off x="879362" y="6096000"/>
              <a:ext cx="10333037" cy="762000"/>
              <a:chOff x="879362" y="864673"/>
              <a:chExt cx="10333037" cy="762000"/>
            </a:xfrm>
            <a:grpFill/>
          </p:grpSpPr>
          <p:pic>
            <p:nvPicPr>
              <p:cNvPr id="146" name="Graphic 145">
                <a:extLst>
                  <a:ext uri="{FF2B5EF4-FFF2-40B4-BE49-F238E27FC236}">
                    <a16:creationId xmlns:a16="http://schemas.microsoft.com/office/drawing/2014/main" id="{9A08BA79-2863-496A-BB84-C2880958C02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9362" y="864673"/>
                <a:ext cx="1038225" cy="762000"/>
              </a:xfrm>
              <a:prstGeom prst="rect">
                <a:avLst/>
              </a:prstGeom>
            </p:spPr>
          </p:pic>
          <p:pic>
            <p:nvPicPr>
              <p:cNvPr id="147" name="Graphic 146">
                <a:extLst>
                  <a:ext uri="{FF2B5EF4-FFF2-40B4-BE49-F238E27FC236}">
                    <a16:creationId xmlns:a16="http://schemas.microsoft.com/office/drawing/2014/main" id="{8B0D815D-4C53-430C-9377-2F77CF520BF4}"/>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738325" y="864673"/>
                <a:ext cx="1038225" cy="762000"/>
              </a:xfrm>
              <a:prstGeom prst="rect">
                <a:avLst/>
              </a:prstGeom>
            </p:spPr>
          </p:pic>
          <p:pic>
            <p:nvPicPr>
              <p:cNvPr id="148" name="Graphic 147">
                <a:extLst>
                  <a:ext uri="{FF2B5EF4-FFF2-40B4-BE49-F238E27FC236}">
                    <a16:creationId xmlns:a16="http://schemas.microsoft.com/office/drawing/2014/main" id="{19793A93-F484-43BC-BDF5-598A4DD187F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597287" y="864673"/>
                <a:ext cx="1038225" cy="762000"/>
              </a:xfrm>
              <a:prstGeom prst="rect">
                <a:avLst/>
              </a:prstGeom>
            </p:spPr>
          </p:pic>
          <p:pic>
            <p:nvPicPr>
              <p:cNvPr id="149" name="Graphic 148">
                <a:extLst>
                  <a:ext uri="{FF2B5EF4-FFF2-40B4-BE49-F238E27FC236}">
                    <a16:creationId xmlns:a16="http://schemas.microsoft.com/office/drawing/2014/main" id="{40332E55-E531-47E9-9086-87F39EEB092D}"/>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315212" y="864673"/>
                <a:ext cx="1038225" cy="762000"/>
              </a:xfrm>
              <a:prstGeom prst="rect">
                <a:avLst/>
              </a:prstGeom>
            </p:spPr>
          </p:pic>
          <p:pic>
            <p:nvPicPr>
              <p:cNvPr id="150" name="Graphic 149">
                <a:extLst>
                  <a:ext uri="{FF2B5EF4-FFF2-40B4-BE49-F238E27FC236}">
                    <a16:creationId xmlns:a16="http://schemas.microsoft.com/office/drawing/2014/main" id="{DA288622-E81B-4AAF-B75A-069636B66A1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456249" y="864673"/>
                <a:ext cx="1038225" cy="762000"/>
              </a:xfrm>
              <a:prstGeom prst="rect">
                <a:avLst/>
              </a:prstGeom>
            </p:spPr>
          </p:pic>
          <p:pic>
            <p:nvPicPr>
              <p:cNvPr id="151" name="Graphic 150">
                <a:extLst>
                  <a:ext uri="{FF2B5EF4-FFF2-40B4-BE49-F238E27FC236}">
                    <a16:creationId xmlns:a16="http://schemas.microsoft.com/office/drawing/2014/main" id="{8CFF6778-C7B1-4937-B699-D5BDB55EB02B}"/>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74174" y="864673"/>
                <a:ext cx="1038225" cy="762000"/>
              </a:xfrm>
              <a:prstGeom prst="rect">
                <a:avLst/>
              </a:prstGeom>
            </p:spPr>
          </p:pic>
        </p:grpSp>
      </p:grpSp>
      <p:sp>
        <p:nvSpPr>
          <p:cNvPr id="133" name="Title 1">
            <a:extLst>
              <a:ext uri="{FF2B5EF4-FFF2-40B4-BE49-F238E27FC236}">
                <a16:creationId xmlns:a16="http://schemas.microsoft.com/office/drawing/2014/main" id="{7CDDE4DA-BD21-448F-BA4D-69C574B7FD12}"/>
              </a:ext>
            </a:extLst>
          </p:cNvPr>
          <p:cNvSpPr txBox="1">
            <a:spLocks/>
          </p:cNvSpPr>
          <p:nvPr userDrawn="1"/>
        </p:nvSpPr>
        <p:spPr>
          <a:xfrm>
            <a:off x="1409700" y="2743200"/>
            <a:ext cx="9372600" cy="137160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rgbClr val="B31B1B"/>
                </a:solidFill>
                <a:latin typeface="Arial Black" panose="020B0A04020102020204" pitchFamily="34" charset="0"/>
              </a:rPr>
              <a:t>SUCCESS: </a:t>
            </a:r>
            <a:r>
              <a:rPr lang="en-US" i="1" dirty="0">
                <a:solidFill>
                  <a:srgbClr val="B31B1B"/>
                </a:solidFill>
                <a:latin typeface="Arial Black" panose="020B0A04020102020204" pitchFamily="34" charset="0"/>
              </a:rPr>
              <a:t>NOUN,</a:t>
            </a:r>
            <a:r>
              <a:rPr lang="en-US" dirty="0">
                <a:solidFill>
                  <a:srgbClr val="B31B1B"/>
                </a:solidFill>
                <a:latin typeface="Arial Black" panose="020B0A04020102020204" pitchFamily="34" charset="0"/>
              </a:rPr>
              <a:t> RED FOX.</a:t>
            </a:r>
          </a:p>
        </p:txBody>
      </p:sp>
      <p:sp>
        <p:nvSpPr>
          <p:cNvPr id="134" name="Slide Number Placeholder 4">
            <a:extLst>
              <a:ext uri="{FF2B5EF4-FFF2-40B4-BE49-F238E27FC236}">
                <a16:creationId xmlns:a16="http://schemas.microsoft.com/office/drawing/2014/main" id="{590CB55D-83FE-4083-8E04-039F00AF6763}"/>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dirty="0"/>
          </a:p>
        </p:txBody>
      </p:sp>
      <p:pic>
        <p:nvPicPr>
          <p:cNvPr id="136" name="Graphic 135">
            <a:extLst>
              <a:ext uri="{FF2B5EF4-FFF2-40B4-BE49-F238E27FC236}">
                <a16:creationId xmlns:a16="http://schemas.microsoft.com/office/drawing/2014/main" id="{A3C874C1-98EE-4D70-9A6B-874AE197512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811000" y="4933402"/>
            <a:ext cx="226219" cy="1107281"/>
          </a:xfrm>
          <a:prstGeom prst="rect">
            <a:avLst/>
          </a:prstGeom>
        </p:spPr>
      </p:pic>
      <p:cxnSp>
        <p:nvCxnSpPr>
          <p:cNvPr id="67" name="Straight Connector 66">
            <a:extLst>
              <a:ext uri="{FF2B5EF4-FFF2-40B4-BE49-F238E27FC236}">
                <a16:creationId xmlns:a16="http://schemas.microsoft.com/office/drawing/2014/main" id="{0C6E69FF-3833-4BA7-9EAC-921646DD82BA}"/>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24308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6_Agenda Slide 2">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1AD3BA4F-BE6A-455C-B098-B44225D42548}"/>
              </a:ext>
            </a:extLst>
          </p:cNvPr>
          <p:cNvPicPr>
            <a:picLocks noChangeAspect="1"/>
          </p:cNvPicPr>
          <p:nvPr userDrawn="1"/>
        </p:nvPicPr>
        <p:blipFill rotWithShape="1">
          <a:blip r:embed="rId2"/>
          <a:srcRect l="9953" r="31064"/>
          <a:stretch/>
        </p:blipFill>
        <p:spPr>
          <a:xfrm>
            <a:off x="1" y="0"/>
            <a:ext cx="5870448" cy="6858000"/>
          </a:xfrm>
          <a:prstGeom prst="rect">
            <a:avLst/>
          </a:prstGeom>
        </p:spPr>
      </p:pic>
      <p:sp>
        <p:nvSpPr>
          <p:cNvPr id="17" name="Rectangle 16">
            <a:extLst>
              <a:ext uri="{FF2B5EF4-FFF2-40B4-BE49-F238E27FC236}">
                <a16:creationId xmlns:a16="http://schemas.microsoft.com/office/drawing/2014/main" id="{BBF535D3-1348-4362-A4CE-09EB3A9E494E}"/>
              </a:ext>
            </a:extLst>
          </p:cNvPr>
          <p:cNvSpPr/>
          <p:nvPr userDrawn="1"/>
        </p:nvSpPr>
        <p:spPr>
          <a:xfrm>
            <a:off x="0" y="0"/>
            <a:ext cx="5870448" cy="6858000"/>
          </a:xfrm>
          <a:prstGeom prst="rect">
            <a:avLst/>
          </a:prstGeom>
          <a:solidFill>
            <a:srgbClr val="B31B1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Slide Number Placeholder 4">
            <a:extLst>
              <a:ext uri="{FF2B5EF4-FFF2-40B4-BE49-F238E27FC236}">
                <a16:creationId xmlns:a16="http://schemas.microsoft.com/office/drawing/2014/main" id="{3C0B8F1C-4042-41E8-9179-EC8FDABB5F58}"/>
              </a:ext>
            </a:extLst>
          </p:cNvPr>
          <p:cNvSpPr>
            <a:spLocks noGrp="1"/>
          </p:cNvSpPr>
          <p:nvPr userDrawn="1">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a:p>
        </p:txBody>
      </p:sp>
      <p:pic>
        <p:nvPicPr>
          <p:cNvPr id="41" name="Graphic 40">
            <a:extLst>
              <a:ext uri="{FF2B5EF4-FFF2-40B4-BE49-F238E27FC236}">
                <a16:creationId xmlns:a16="http://schemas.microsoft.com/office/drawing/2014/main" id="{12FF27FF-6A16-48CD-97A3-3315C5A3989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11000" y="4933402"/>
            <a:ext cx="226219" cy="1107281"/>
          </a:xfrm>
          <a:prstGeom prst="rect">
            <a:avLst/>
          </a:prstGeom>
        </p:spPr>
      </p:pic>
      <p:sp>
        <p:nvSpPr>
          <p:cNvPr id="25" name="Rectangle 24">
            <a:extLst>
              <a:ext uri="{FF2B5EF4-FFF2-40B4-BE49-F238E27FC236}">
                <a16:creationId xmlns:a16="http://schemas.microsoft.com/office/drawing/2014/main" id="{98B964BF-7EC2-45C1-866E-F140EA1C5D91}"/>
              </a:ext>
            </a:extLst>
          </p:cNvPr>
          <p:cNvSpPr/>
          <p:nvPr userDrawn="1"/>
        </p:nvSpPr>
        <p:spPr>
          <a:xfrm>
            <a:off x="1708414" y="609600"/>
            <a:ext cx="2453620" cy="677108"/>
          </a:xfrm>
          <a:prstGeom prst="rect">
            <a:avLst/>
          </a:prstGeom>
        </p:spPr>
        <p:txBody>
          <a:bodyPr wrap="none">
            <a:spAutoFit/>
          </a:bodyPr>
          <a:lstStyle/>
          <a:p>
            <a:pPr algn="l"/>
            <a:r>
              <a:rPr lang="en-IN" sz="3800" b="0">
                <a:solidFill>
                  <a:srgbClr val="FFFFFF"/>
                </a:solidFill>
                <a:latin typeface="Arial Black" panose="020B0A04020102020204" pitchFamily="34" charset="0"/>
              </a:rPr>
              <a:t>AGENDA</a:t>
            </a:r>
          </a:p>
        </p:txBody>
      </p:sp>
      <p:sp>
        <p:nvSpPr>
          <p:cNvPr id="26" name="Text Placeholder 70">
            <a:extLst>
              <a:ext uri="{FF2B5EF4-FFF2-40B4-BE49-F238E27FC236}">
                <a16:creationId xmlns:a16="http://schemas.microsoft.com/office/drawing/2014/main" id="{2993AA7C-119F-42CA-8284-9518C6A2DEF0}"/>
              </a:ext>
            </a:extLst>
          </p:cNvPr>
          <p:cNvSpPr>
            <a:spLocks noGrp="1"/>
          </p:cNvSpPr>
          <p:nvPr>
            <p:ph type="body" sz="quarter" idx="11" hasCustomPrompt="1"/>
          </p:nvPr>
        </p:nvSpPr>
        <p:spPr>
          <a:xfrm>
            <a:off x="7163122" y="2438400"/>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1</a:t>
            </a:r>
          </a:p>
        </p:txBody>
      </p:sp>
      <p:pic>
        <p:nvPicPr>
          <p:cNvPr id="27" name="Graphic 26">
            <a:extLst>
              <a:ext uri="{FF2B5EF4-FFF2-40B4-BE49-F238E27FC236}">
                <a16:creationId xmlns:a16="http://schemas.microsoft.com/office/drawing/2014/main" id="{CE61E5CA-B37E-41C7-8242-65992BADE05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2436419"/>
            <a:ext cx="866775" cy="638175"/>
          </a:xfrm>
          <a:prstGeom prst="rect">
            <a:avLst/>
          </a:prstGeom>
        </p:spPr>
      </p:pic>
      <p:sp>
        <p:nvSpPr>
          <p:cNvPr id="28" name="TextBox 27">
            <a:extLst>
              <a:ext uri="{FF2B5EF4-FFF2-40B4-BE49-F238E27FC236}">
                <a16:creationId xmlns:a16="http://schemas.microsoft.com/office/drawing/2014/main" id="{44F282F2-FEDD-42C6-906E-577BD465AA1E}"/>
              </a:ext>
            </a:extLst>
          </p:cNvPr>
          <p:cNvSpPr txBox="1"/>
          <p:nvPr userDrawn="1"/>
        </p:nvSpPr>
        <p:spPr>
          <a:xfrm>
            <a:off x="6272212" y="2382179"/>
            <a:ext cx="609600" cy="707886"/>
          </a:xfrm>
          <a:prstGeom prst="rect">
            <a:avLst/>
          </a:prstGeom>
          <a:noFill/>
        </p:spPr>
        <p:txBody>
          <a:bodyPr wrap="square" rtlCol="0">
            <a:spAutoFit/>
          </a:bodyPr>
          <a:lstStyle/>
          <a:p>
            <a:pPr algn="ctr"/>
            <a:r>
              <a:rPr lang="en-IN" sz="4000" b="0">
                <a:solidFill>
                  <a:srgbClr val="B31B1B"/>
                </a:solidFill>
                <a:latin typeface="Arial Black" panose="020B0A04020102020204" pitchFamily="34" charset="0"/>
                <a:ea typeface="Open Sans" panose="020B0606030504020204" pitchFamily="34" charset="0"/>
                <a:cs typeface="Calibri" panose="020F0502020204030204" pitchFamily="34" charset="0"/>
              </a:rPr>
              <a:t>1</a:t>
            </a:r>
          </a:p>
        </p:txBody>
      </p:sp>
      <p:pic>
        <p:nvPicPr>
          <p:cNvPr id="29" name="Graphic 28">
            <a:extLst>
              <a:ext uri="{FF2B5EF4-FFF2-40B4-BE49-F238E27FC236}">
                <a16:creationId xmlns:a16="http://schemas.microsoft.com/office/drawing/2014/main" id="{3E6CAD9A-26B8-4439-A447-5834775BB538}"/>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3392139"/>
            <a:ext cx="866775" cy="638175"/>
          </a:xfrm>
          <a:prstGeom prst="rect">
            <a:avLst/>
          </a:prstGeom>
        </p:spPr>
      </p:pic>
      <p:sp>
        <p:nvSpPr>
          <p:cNvPr id="30" name="TextBox 29">
            <a:extLst>
              <a:ext uri="{FF2B5EF4-FFF2-40B4-BE49-F238E27FC236}">
                <a16:creationId xmlns:a16="http://schemas.microsoft.com/office/drawing/2014/main" id="{CF3970BA-0004-455E-B44D-EAE389F0A6D0}"/>
              </a:ext>
            </a:extLst>
          </p:cNvPr>
          <p:cNvSpPr txBox="1"/>
          <p:nvPr userDrawn="1"/>
        </p:nvSpPr>
        <p:spPr>
          <a:xfrm>
            <a:off x="6272212" y="3341977"/>
            <a:ext cx="609600" cy="707886"/>
          </a:xfrm>
          <a:prstGeom prst="rect">
            <a:avLst/>
          </a:prstGeom>
          <a:noFill/>
        </p:spPr>
        <p:txBody>
          <a:bodyPr wrap="square" rtlCol="0">
            <a:spAutoFit/>
          </a:bodyPr>
          <a:lstStyle/>
          <a:p>
            <a:pPr marL="0" algn="ctr" defTabSz="914400" rtl="0" eaLnBrk="1" latinLnBrk="0" hangingPunct="1"/>
            <a:r>
              <a:rPr lang="en-IN" sz="4000" b="0" kern="1200">
                <a:solidFill>
                  <a:srgbClr val="B31B1B"/>
                </a:solidFill>
                <a:latin typeface="Arial Black" panose="020B0A04020102020204" pitchFamily="34" charset="0"/>
                <a:ea typeface="Open Sans" panose="020B0606030504020204" pitchFamily="34" charset="0"/>
                <a:cs typeface="Calibri" panose="020F0502020204030204" pitchFamily="34" charset="0"/>
              </a:rPr>
              <a:t>2</a:t>
            </a:r>
          </a:p>
        </p:txBody>
      </p:sp>
      <p:sp>
        <p:nvSpPr>
          <p:cNvPr id="31" name="Text Placeholder 70">
            <a:extLst>
              <a:ext uri="{FF2B5EF4-FFF2-40B4-BE49-F238E27FC236}">
                <a16:creationId xmlns:a16="http://schemas.microsoft.com/office/drawing/2014/main" id="{43ED6580-04FA-405A-8AC2-E6988809C14D}"/>
              </a:ext>
            </a:extLst>
          </p:cNvPr>
          <p:cNvSpPr>
            <a:spLocks noGrp="1"/>
          </p:cNvSpPr>
          <p:nvPr>
            <p:ph type="body" sz="quarter" idx="12" hasCustomPrompt="1"/>
          </p:nvPr>
        </p:nvSpPr>
        <p:spPr>
          <a:xfrm>
            <a:off x="7163122" y="3387925"/>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2</a:t>
            </a:r>
          </a:p>
        </p:txBody>
      </p:sp>
      <p:cxnSp>
        <p:nvCxnSpPr>
          <p:cNvPr id="14" name="Straight Connector 13">
            <a:extLst>
              <a:ext uri="{FF2B5EF4-FFF2-40B4-BE49-F238E27FC236}">
                <a16:creationId xmlns:a16="http://schemas.microsoft.com/office/drawing/2014/main" id="{97E30BA1-E928-47BB-A2A2-D094B3A0D872}"/>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36935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3_Agenda Slide 2">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CF9612E7-CD44-4275-9566-5001ED8FFA02}"/>
              </a:ext>
            </a:extLst>
          </p:cNvPr>
          <p:cNvPicPr>
            <a:picLocks noChangeAspect="1"/>
          </p:cNvPicPr>
          <p:nvPr userDrawn="1"/>
        </p:nvPicPr>
        <p:blipFill rotWithShape="1">
          <a:blip r:embed="rId2"/>
          <a:srcRect l="9953" r="31064"/>
          <a:stretch/>
        </p:blipFill>
        <p:spPr>
          <a:xfrm>
            <a:off x="1" y="0"/>
            <a:ext cx="5870448" cy="6858000"/>
          </a:xfrm>
          <a:prstGeom prst="rect">
            <a:avLst/>
          </a:prstGeom>
        </p:spPr>
      </p:pic>
      <p:sp>
        <p:nvSpPr>
          <p:cNvPr id="21" name="Rectangle 20">
            <a:extLst>
              <a:ext uri="{FF2B5EF4-FFF2-40B4-BE49-F238E27FC236}">
                <a16:creationId xmlns:a16="http://schemas.microsoft.com/office/drawing/2014/main" id="{9FA320B2-5EE5-4182-A435-C519968BD53D}"/>
              </a:ext>
            </a:extLst>
          </p:cNvPr>
          <p:cNvSpPr/>
          <p:nvPr userDrawn="1"/>
        </p:nvSpPr>
        <p:spPr>
          <a:xfrm>
            <a:off x="0" y="0"/>
            <a:ext cx="5870448" cy="6858000"/>
          </a:xfrm>
          <a:prstGeom prst="rect">
            <a:avLst/>
          </a:prstGeom>
          <a:solidFill>
            <a:srgbClr val="B31B1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Slide Number Placeholder 4">
            <a:extLst>
              <a:ext uri="{FF2B5EF4-FFF2-40B4-BE49-F238E27FC236}">
                <a16:creationId xmlns:a16="http://schemas.microsoft.com/office/drawing/2014/main" id="{FE10AB55-474E-4DC2-8D95-9413D155C3E0}"/>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a:p>
        </p:txBody>
      </p:sp>
      <p:pic>
        <p:nvPicPr>
          <p:cNvPr id="56" name="Graphic 55">
            <a:extLst>
              <a:ext uri="{FF2B5EF4-FFF2-40B4-BE49-F238E27FC236}">
                <a16:creationId xmlns:a16="http://schemas.microsoft.com/office/drawing/2014/main" id="{08E2983B-1965-41F9-A3A4-A46F1AE18A7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11000" y="4933402"/>
            <a:ext cx="226219" cy="1107281"/>
          </a:xfrm>
          <a:prstGeom prst="rect">
            <a:avLst/>
          </a:prstGeom>
        </p:spPr>
      </p:pic>
      <p:sp>
        <p:nvSpPr>
          <p:cNvPr id="26" name="Rectangle 25">
            <a:extLst>
              <a:ext uri="{FF2B5EF4-FFF2-40B4-BE49-F238E27FC236}">
                <a16:creationId xmlns:a16="http://schemas.microsoft.com/office/drawing/2014/main" id="{C2E48890-CEE4-42EF-A999-5C64152B2B99}"/>
              </a:ext>
            </a:extLst>
          </p:cNvPr>
          <p:cNvSpPr/>
          <p:nvPr userDrawn="1"/>
        </p:nvSpPr>
        <p:spPr>
          <a:xfrm>
            <a:off x="1708414" y="609600"/>
            <a:ext cx="2453620" cy="677108"/>
          </a:xfrm>
          <a:prstGeom prst="rect">
            <a:avLst/>
          </a:prstGeom>
        </p:spPr>
        <p:txBody>
          <a:bodyPr wrap="none">
            <a:spAutoFit/>
          </a:bodyPr>
          <a:lstStyle/>
          <a:p>
            <a:pPr algn="l"/>
            <a:r>
              <a:rPr lang="en-IN" sz="3800" b="0">
                <a:solidFill>
                  <a:srgbClr val="FFFFFF"/>
                </a:solidFill>
                <a:latin typeface="Arial Black" panose="020B0A04020102020204" pitchFamily="34" charset="0"/>
              </a:rPr>
              <a:t>AGENDA</a:t>
            </a:r>
          </a:p>
        </p:txBody>
      </p:sp>
      <p:sp>
        <p:nvSpPr>
          <p:cNvPr id="27" name="Text Placeholder 70">
            <a:extLst>
              <a:ext uri="{FF2B5EF4-FFF2-40B4-BE49-F238E27FC236}">
                <a16:creationId xmlns:a16="http://schemas.microsoft.com/office/drawing/2014/main" id="{3BEBDCA2-E140-44B8-8BB0-83B84E8043F3}"/>
              </a:ext>
            </a:extLst>
          </p:cNvPr>
          <p:cNvSpPr>
            <a:spLocks noGrp="1"/>
          </p:cNvSpPr>
          <p:nvPr>
            <p:ph type="body" sz="quarter" idx="11" hasCustomPrompt="1"/>
          </p:nvPr>
        </p:nvSpPr>
        <p:spPr>
          <a:xfrm>
            <a:off x="7163122" y="2037421"/>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1</a:t>
            </a:r>
          </a:p>
        </p:txBody>
      </p:sp>
      <p:pic>
        <p:nvPicPr>
          <p:cNvPr id="31" name="Graphic 30">
            <a:extLst>
              <a:ext uri="{FF2B5EF4-FFF2-40B4-BE49-F238E27FC236}">
                <a16:creationId xmlns:a16="http://schemas.microsoft.com/office/drawing/2014/main" id="{7E550F4E-DE68-4470-AAEF-D053CA82CB0F}"/>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2035440"/>
            <a:ext cx="866775" cy="638175"/>
          </a:xfrm>
          <a:prstGeom prst="rect">
            <a:avLst/>
          </a:prstGeom>
        </p:spPr>
      </p:pic>
      <p:pic>
        <p:nvPicPr>
          <p:cNvPr id="33" name="Graphic 32">
            <a:extLst>
              <a:ext uri="{FF2B5EF4-FFF2-40B4-BE49-F238E27FC236}">
                <a16:creationId xmlns:a16="http://schemas.microsoft.com/office/drawing/2014/main" id="{874EC786-443D-4486-8D0C-90BF395A3187}"/>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2991160"/>
            <a:ext cx="866775" cy="638175"/>
          </a:xfrm>
          <a:prstGeom prst="rect">
            <a:avLst/>
          </a:prstGeom>
        </p:spPr>
      </p:pic>
      <p:pic>
        <p:nvPicPr>
          <p:cNvPr id="35" name="Graphic 34">
            <a:extLst>
              <a:ext uri="{FF2B5EF4-FFF2-40B4-BE49-F238E27FC236}">
                <a16:creationId xmlns:a16="http://schemas.microsoft.com/office/drawing/2014/main" id="{D5490C79-9E1F-4458-BB9B-953CA4B3E73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3946880"/>
            <a:ext cx="866775" cy="638175"/>
          </a:xfrm>
          <a:prstGeom prst="rect">
            <a:avLst/>
          </a:prstGeom>
        </p:spPr>
      </p:pic>
      <p:sp>
        <p:nvSpPr>
          <p:cNvPr id="37" name="Text Placeholder 70">
            <a:extLst>
              <a:ext uri="{FF2B5EF4-FFF2-40B4-BE49-F238E27FC236}">
                <a16:creationId xmlns:a16="http://schemas.microsoft.com/office/drawing/2014/main" id="{5EC9D14C-FB3D-496E-884F-A96CB146CFA8}"/>
              </a:ext>
            </a:extLst>
          </p:cNvPr>
          <p:cNvSpPr>
            <a:spLocks noGrp="1"/>
          </p:cNvSpPr>
          <p:nvPr>
            <p:ph type="body" sz="quarter" idx="12" hasCustomPrompt="1"/>
          </p:nvPr>
        </p:nvSpPr>
        <p:spPr>
          <a:xfrm>
            <a:off x="7163122" y="2986946"/>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2</a:t>
            </a:r>
          </a:p>
        </p:txBody>
      </p:sp>
      <p:sp>
        <p:nvSpPr>
          <p:cNvPr id="38" name="Text Placeholder 70">
            <a:extLst>
              <a:ext uri="{FF2B5EF4-FFF2-40B4-BE49-F238E27FC236}">
                <a16:creationId xmlns:a16="http://schemas.microsoft.com/office/drawing/2014/main" id="{DB212026-61B6-423C-AA63-D153821BE2BB}"/>
              </a:ext>
            </a:extLst>
          </p:cNvPr>
          <p:cNvSpPr>
            <a:spLocks noGrp="1"/>
          </p:cNvSpPr>
          <p:nvPr>
            <p:ph type="body" sz="quarter" idx="13" hasCustomPrompt="1"/>
          </p:nvPr>
        </p:nvSpPr>
        <p:spPr>
          <a:xfrm>
            <a:off x="7163122" y="3947013"/>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3</a:t>
            </a:r>
          </a:p>
        </p:txBody>
      </p:sp>
      <p:cxnSp>
        <p:nvCxnSpPr>
          <p:cNvPr id="17" name="Straight Connector 16">
            <a:extLst>
              <a:ext uri="{FF2B5EF4-FFF2-40B4-BE49-F238E27FC236}">
                <a16:creationId xmlns:a16="http://schemas.microsoft.com/office/drawing/2014/main" id="{5B97D329-501B-4A77-885D-75E5D2379FDE}"/>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655266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Agenda Slide 2">
    <p:spTree>
      <p:nvGrpSpPr>
        <p:cNvPr id="1" name=""/>
        <p:cNvGrpSpPr/>
        <p:nvPr/>
      </p:nvGrpSpPr>
      <p:grpSpPr>
        <a:xfrm>
          <a:off x="0" y="0"/>
          <a:ext cx="0" cy="0"/>
          <a:chOff x="0" y="0"/>
          <a:chExt cx="0" cy="0"/>
        </a:xfrm>
      </p:grpSpPr>
      <p:pic>
        <p:nvPicPr>
          <p:cNvPr id="66" name="Picture 65">
            <a:extLst>
              <a:ext uri="{FF2B5EF4-FFF2-40B4-BE49-F238E27FC236}">
                <a16:creationId xmlns:a16="http://schemas.microsoft.com/office/drawing/2014/main" id="{8D07612C-1A8D-4D02-B4A0-F3F860FC328D}"/>
              </a:ext>
            </a:extLst>
          </p:cNvPr>
          <p:cNvPicPr>
            <a:picLocks noChangeAspect="1"/>
          </p:cNvPicPr>
          <p:nvPr userDrawn="1"/>
        </p:nvPicPr>
        <p:blipFill rotWithShape="1">
          <a:blip r:embed="rId2"/>
          <a:srcRect l="9953" r="31064"/>
          <a:stretch/>
        </p:blipFill>
        <p:spPr>
          <a:xfrm>
            <a:off x="1" y="0"/>
            <a:ext cx="5870448" cy="6858000"/>
          </a:xfrm>
          <a:prstGeom prst="rect">
            <a:avLst/>
          </a:prstGeom>
        </p:spPr>
      </p:pic>
      <p:sp>
        <p:nvSpPr>
          <p:cNvPr id="67" name="Rectangle 66">
            <a:extLst>
              <a:ext uri="{FF2B5EF4-FFF2-40B4-BE49-F238E27FC236}">
                <a16:creationId xmlns:a16="http://schemas.microsoft.com/office/drawing/2014/main" id="{3DD041E1-4014-4E51-96C0-0E7D81781CCC}"/>
              </a:ext>
            </a:extLst>
          </p:cNvPr>
          <p:cNvSpPr/>
          <p:nvPr userDrawn="1"/>
        </p:nvSpPr>
        <p:spPr>
          <a:xfrm>
            <a:off x="0" y="0"/>
            <a:ext cx="5870448" cy="6858000"/>
          </a:xfrm>
          <a:prstGeom prst="rect">
            <a:avLst/>
          </a:prstGeom>
          <a:solidFill>
            <a:srgbClr val="B31B1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Slide Number Placeholder 4">
            <a:extLst>
              <a:ext uri="{FF2B5EF4-FFF2-40B4-BE49-F238E27FC236}">
                <a16:creationId xmlns:a16="http://schemas.microsoft.com/office/drawing/2014/main" id="{32D47FF6-1628-49C4-B653-E56ECC1CFF7E}"/>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a:p>
        </p:txBody>
      </p:sp>
      <p:pic>
        <p:nvPicPr>
          <p:cNvPr id="87" name="Graphic 86">
            <a:extLst>
              <a:ext uri="{FF2B5EF4-FFF2-40B4-BE49-F238E27FC236}">
                <a16:creationId xmlns:a16="http://schemas.microsoft.com/office/drawing/2014/main" id="{8CDB3319-763E-44B1-85FB-2ABF6F32F96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11000" y="4933402"/>
            <a:ext cx="226219" cy="1107281"/>
          </a:xfrm>
          <a:prstGeom prst="rect">
            <a:avLst/>
          </a:prstGeom>
        </p:spPr>
      </p:pic>
      <p:sp>
        <p:nvSpPr>
          <p:cNvPr id="25" name="Rectangle 24">
            <a:extLst>
              <a:ext uri="{FF2B5EF4-FFF2-40B4-BE49-F238E27FC236}">
                <a16:creationId xmlns:a16="http://schemas.microsoft.com/office/drawing/2014/main" id="{5C5E8602-5234-4559-A502-A3ABA7F224AB}"/>
              </a:ext>
            </a:extLst>
          </p:cNvPr>
          <p:cNvSpPr/>
          <p:nvPr userDrawn="1"/>
        </p:nvSpPr>
        <p:spPr>
          <a:xfrm>
            <a:off x="1708414" y="609600"/>
            <a:ext cx="2453620" cy="677108"/>
          </a:xfrm>
          <a:prstGeom prst="rect">
            <a:avLst/>
          </a:prstGeom>
        </p:spPr>
        <p:txBody>
          <a:bodyPr wrap="none">
            <a:spAutoFit/>
          </a:bodyPr>
          <a:lstStyle/>
          <a:p>
            <a:pPr algn="l"/>
            <a:r>
              <a:rPr lang="en-IN" sz="3800" b="0">
                <a:solidFill>
                  <a:srgbClr val="FFFFFF"/>
                </a:solidFill>
                <a:latin typeface="Arial Black" panose="020B0A04020102020204" pitchFamily="34" charset="0"/>
              </a:rPr>
              <a:t>AGENDA</a:t>
            </a:r>
          </a:p>
        </p:txBody>
      </p:sp>
      <p:sp>
        <p:nvSpPr>
          <p:cNvPr id="26" name="Text Placeholder 70">
            <a:extLst>
              <a:ext uri="{FF2B5EF4-FFF2-40B4-BE49-F238E27FC236}">
                <a16:creationId xmlns:a16="http://schemas.microsoft.com/office/drawing/2014/main" id="{578DABD8-2F88-4B72-B6C1-39D278ADBF5D}"/>
              </a:ext>
            </a:extLst>
          </p:cNvPr>
          <p:cNvSpPr>
            <a:spLocks noGrp="1"/>
          </p:cNvSpPr>
          <p:nvPr>
            <p:ph type="body" sz="quarter" idx="11" hasCustomPrompt="1"/>
          </p:nvPr>
        </p:nvSpPr>
        <p:spPr>
          <a:xfrm>
            <a:off x="7163122" y="1400346"/>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1</a:t>
            </a:r>
          </a:p>
        </p:txBody>
      </p:sp>
      <p:pic>
        <p:nvPicPr>
          <p:cNvPr id="27" name="Graphic 26">
            <a:extLst>
              <a:ext uri="{FF2B5EF4-FFF2-40B4-BE49-F238E27FC236}">
                <a16:creationId xmlns:a16="http://schemas.microsoft.com/office/drawing/2014/main" id="{61618BF5-2980-4D93-A47C-EF092EB602FF}"/>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1398365"/>
            <a:ext cx="866775" cy="638175"/>
          </a:xfrm>
          <a:prstGeom prst="rect">
            <a:avLst/>
          </a:prstGeom>
        </p:spPr>
      </p:pic>
      <p:pic>
        <p:nvPicPr>
          <p:cNvPr id="29" name="Graphic 28">
            <a:extLst>
              <a:ext uri="{FF2B5EF4-FFF2-40B4-BE49-F238E27FC236}">
                <a16:creationId xmlns:a16="http://schemas.microsoft.com/office/drawing/2014/main" id="{6CE2D48A-CA89-4AEB-91C8-3AB58804ADA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2354085"/>
            <a:ext cx="866775" cy="638175"/>
          </a:xfrm>
          <a:prstGeom prst="rect">
            <a:avLst/>
          </a:prstGeom>
        </p:spPr>
      </p:pic>
      <p:pic>
        <p:nvPicPr>
          <p:cNvPr id="31" name="Graphic 30">
            <a:extLst>
              <a:ext uri="{FF2B5EF4-FFF2-40B4-BE49-F238E27FC236}">
                <a16:creationId xmlns:a16="http://schemas.microsoft.com/office/drawing/2014/main" id="{DCF9D3B2-9B76-4183-93BB-104DB61C7EF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3309805"/>
            <a:ext cx="866775" cy="638175"/>
          </a:xfrm>
          <a:prstGeom prst="rect">
            <a:avLst/>
          </a:prstGeom>
        </p:spPr>
      </p:pic>
      <p:pic>
        <p:nvPicPr>
          <p:cNvPr id="33" name="Graphic 32">
            <a:extLst>
              <a:ext uri="{FF2B5EF4-FFF2-40B4-BE49-F238E27FC236}">
                <a16:creationId xmlns:a16="http://schemas.microsoft.com/office/drawing/2014/main" id="{0603216C-F412-4472-9FFE-14C7BC6ED89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4265525"/>
            <a:ext cx="866775" cy="638175"/>
          </a:xfrm>
          <a:prstGeom prst="rect">
            <a:avLst/>
          </a:prstGeom>
        </p:spPr>
      </p:pic>
      <p:sp>
        <p:nvSpPr>
          <p:cNvPr id="37" name="Text Placeholder 70">
            <a:extLst>
              <a:ext uri="{FF2B5EF4-FFF2-40B4-BE49-F238E27FC236}">
                <a16:creationId xmlns:a16="http://schemas.microsoft.com/office/drawing/2014/main" id="{B0C40FB0-434B-40F5-B893-08E4B1468FD2}"/>
              </a:ext>
            </a:extLst>
          </p:cNvPr>
          <p:cNvSpPr>
            <a:spLocks noGrp="1"/>
          </p:cNvSpPr>
          <p:nvPr>
            <p:ph type="body" sz="quarter" idx="12" hasCustomPrompt="1"/>
          </p:nvPr>
        </p:nvSpPr>
        <p:spPr>
          <a:xfrm>
            <a:off x="7163122" y="2349871"/>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2</a:t>
            </a:r>
          </a:p>
        </p:txBody>
      </p:sp>
      <p:sp>
        <p:nvSpPr>
          <p:cNvPr id="38" name="Text Placeholder 70">
            <a:extLst>
              <a:ext uri="{FF2B5EF4-FFF2-40B4-BE49-F238E27FC236}">
                <a16:creationId xmlns:a16="http://schemas.microsoft.com/office/drawing/2014/main" id="{70F2631A-2F81-4735-89B1-CAAADF2DB546}"/>
              </a:ext>
            </a:extLst>
          </p:cNvPr>
          <p:cNvSpPr>
            <a:spLocks noGrp="1"/>
          </p:cNvSpPr>
          <p:nvPr>
            <p:ph type="body" sz="quarter" idx="13" hasCustomPrompt="1"/>
          </p:nvPr>
        </p:nvSpPr>
        <p:spPr>
          <a:xfrm>
            <a:off x="7163122" y="3309938"/>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3</a:t>
            </a:r>
          </a:p>
        </p:txBody>
      </p:sp>
      <p:sp>
        <p:nvSpPr>
          <p:cNvPr id="39" name="Text Placeholder 70">
            <a:extLst>
              <a:ext uri="{FF2B5EF4-FFF2-40B4-BE49-F238E27FC236}">
                <a16:creationId xmlns:a16="http://schemas.microsoft.com/office/drawing/2014/main" id="{E9EDF540-023F-4186-A630-1BA5AFB40FFF}"/>
              </a:ext>
            </a:extLst>
          </p:cNvPr>
          <p:cNvSpPr>
            <a:spLocks noGrp="1"/>
          </p:cNvSpPr>
          <p:nvPr>
            <p:ph type="body" sz="quarter" idx="14" hasCustomPrompt="1"/>
          </p:nvPr>
        </p:nvSpPr>
        <p:spPr>
          <a:xfrm>
            <a:off x="7163122" y="4262678"/>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4</a:t>
            </a:r>
          </a:p>
        </p:txBody>
      </p:sp>
      <p:cxnSp>
        <p:nvCxnSpPr>
          <p:cNvPr id="20" name="Straight Connector 19">
            <a:extLst>
              <a:ext uri="{FF2B5EF4-FFF2-40B4-BE49-F238E27FC236}">
                <a16:creationId xmlns:a16="http://schemas.microsoft.com/office/drawing/2014/main" id="{76D98EDB-EE76-4419-A391-73141A9BC98D}"/>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885260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5_Agenda Slide 2">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83775533-FA7F-489F-AB09-E4C6FB07408A}"/>
              </a:ext>
            </a:extLst>
          </p:cNvPr>
          <p:cNvPicPr>
            <a:picLocks noChangeAspect="1"/>
          </p:cNvPicPr>
          <p:nvPr userDrawn="1"/>
        </p:nvPicPr>
        <p:blipFill rotWithShape="1">
          <a:blip r:embed="rId2"/>
          <a:srcRect l="9953" r="31064"/>
          <a:stretch/>
        </p:blipFill>
        <p:spPr>
          <a:xfrm>
            <a:off x="1" y="0"/>
            <a:ext cx="5870448" cy="6858000"/>
          </a:xfrm>
          <a:prstGeom prst="rect">
            <a:avLst/>
          </a:prstGeom>
        </p:spPr>
      </p:pic>
      <p:sp>
        <p:nvSpPr>
          <p:cNvPr id="31" name="Rectangle 30">
            <a:extLst>
              <a:ext uri="{FF2B5EF4-FFF2-40B4-BE49-F238E27FC236}">
                <a16:creationId xmlns:a16="http://schemas.microsoft.com/office/drawing/2014/main" id="{C6E9F256-1B72-44ED-960D-1C704A5B5188}"/>
              </a:ext>
            </a:extLst>
          </p:cNvPr>
          <p:cNvSpPr/>
          <p:nvPr userDrawn="1"/>
        </p:nvSpPr>
        <p:spPr>
          <a:xfrm>
            <a:off x="0" y="0"/>
            <a:ext cx="5870448" cy="6858000"/>
          </a:xfrm>
          <a:prstGeom prst="rect">
            <a:avLst/>
          </a:prstGeom>
          <a:solidFill>
            <a:srgbClr val="B31B1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Slide Number Placeholder 4">
            <a:extLst>
              <a:ext uri="{FF2B5EF4-FFF2-40B4-BE49-F238E27FC236}">
                <a16:creationId xmlns:a16="http://schemas.microsoft.com/office/drawing/2014/main" id="{AF4078A2-12CA-44B2-986C-FCAF053A775C}"/>
              </a:ext>
            </a:extLst>
          </p:cNvPr>
          <p:cNvSpPr>
            <a:spLocks noGrp="1"/>
          </p:cNvSpPr>
          <p:nvPr>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a:p>
        </p:txBody>
      </p:sp>
      <p:pic>
        <p:nvPicPr>
          <p:cNvPr id="71" name="Graphic 70">
            <a:extLst>
              <a:ext uri="{FF2B5EF4-FFF2-40B4-BE49-F238E27FC236}">
                <a16:creationId xmlns:a16="http://schemas.microsoft.com/office/drawing/2014/main" id="{D03CA001-6944-4B84-B47C-4FCA6A395CB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811000" y="4933402"/>
            <a:ext cx="226219" cy="1107281"/>
          </a:xfrm>
          <a:prstGeom prst="rect">
            <a:avLst/>
          </a:prstGeom>
        </p:spPr>
      </p:pic>
      <p:sp>
        <p:nvSpPr>
          <p:cNvPr id="30" name="Rectangle 29">
            <a:extLst>
              <a:ext uri="{FF2B5EF4-FFF2-40B4-BE49-F238E27FC236}">
                <a16:creationId xmlns:a16="http://schemas.microsoft.com/office/drawing/2014/main" id="{EFC5CBFD-8275-486A-B211-6C97F76D1533}"/>
              </a:ext>
            </a:extLst>
          </p:cNvPr>
          <p:cNvSpPr/>
          <p:nvPr userDrawn="1"/>
        </p:nvSpPr>
        <p:spPr>
          <a:xfrm>
            <a:off x="1708414" y="609600"/>
            <a:ext cx="2453620" cy="677108"/>
          </a:xfrm>
          <a:prstGeom prst="rect">
            <a:avLst/>
          </a:prstGeom>
        </p:spPr>
        <p:txBody>
          <a:bodyPr wrap="none">
            <a:spAutoFit/>
          </a:bodyPr>
          <a:lstStyle/>
          <a:p>
            <a:pPr algn="l"/>
            <a:r>
              <a:rPr lang="en-IN" sz="3800" b="0">
                <a:solidFill>
                  <a:srgbClr val="FFFFFF"/>
                </a:solidFill>
                <a:latin typeface="Arial Black" panose="020B0A04020102020204" pitchFamily="34" charset="0"/>
              </a:rPr>
              <a:t>AGENDA</a:t>
            </a:r>
          </a:p>
        </p:txBody>
      </p:sp>
      <p:sp>
        <p:nvSpPr>
          <p:cNvPr id="45" name="Text Placeholder 70">
            <a:extLst>
              <a:ext uri="{FF2B5EF4-FFF2-40B4-BE49-F238E27FC236}">
                <a16:creationId xmlns:a16="http://schemas.microsoft.com/office/drawing/2014/main" id="{CFABC169-7708-426B-9AD7-A8766179A0F0}"/>
              </a:ext>
            </a:extLst>
          </p:cNvPr>
          <p:cNvSpPr>
            <a:spLocks noGrp="1"/>
          </p:cNvSpPr>
          <p:nvPr>
            <p:ph type="body" sz="quarter" idx="11" hasCustomPrompt="1"/>
          </p:nvPr>
        </p:nvSpPr>
        <p:spPr>
          <a:xfrm>
            <a:off x="7163122" y="1188926"/>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1</a:t>
            </a:r>
          </a:p>
        </p:txBody>
      </p:sp>
      <p:pic>
        <p:nvPicPr>
          <p:cNvPr id="47" name="Graphic 46">
            <a:extLst>
              <a:ext uri="{FF2B5EF4-FFF2-40B4-BE49-F238E27FC236}">
                <a16:creationId xmlns:a16="http://schemas.microsoft.com/office/drawing/2014/main" id="{2592B2DC-D5FA-4E22-B87C-018BE03B232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1186945"/>
            <a:ext cx="866775" cy="638175"/>
          </a:xfrm>
          <a:prstGeom prst="rect">
            <a:avLst/>
          </a:prstGeom>
        </p:spPr>
      </p:pic>
      <p:sp>
        <p:nvSpPr>
          <p:cNvPr id="48" name="TextBox 47">
            <a:extLst>
              <a:ext uri="{FF2B5EF4-FFF2-40B4-BE49-F238E27FC236}">
                <a16:creationId xmlns:a16="http://schemas.microsoft.com/office/drawing/2014/main" id="{82EC782A-5402-4873-8518-75C0563E2460}"/>
              </a:ext>
            </a:extLst>
          </p:cNvPr>
          <p:cNvSpPr txBox="1"/>
          <p:nvPr userDrawn="1"/>
        </p:nvSpPr>
        <p:spPr>
          <a:xfrm>
            <a:off x="6272212" y="1132705"/>
            <a:ext cx="609600" cy="707886"/>
          </a:xfrm>
          <a:prstGeom prst="rect">
            <a:avLst/>
          </a:prstGeom>
          <a:noFill/>
        </p:spPr>
        <p:txBody>
          <a:bodyPr wrap="square" rtlCol="0">
            <a:spAutoFit/>
          </a:bodyPr>
          <a:lstStyle/>
          <a:p>
            <a:pPr algn="ctr"/>
            <a:r>
              <a:rPr lang="en-IN" sz="4000" b="0">
                <a:solidFill>
                  <a:srgbClr val="B31B1B"/>
                </a:solidFill>
                <a:latin typeface="Arial Black" panose="020B0A04020102020204" pitchFamily="34" charset="0"/>
                <a:ea typeface="Open Sans" panose="020B0606030504020204" pitchFamily="34" charset="0"/>
                <a:cs typeface="Calibri" panose="020F0502020204030204" pitchFamily="34" charset="0"/>
              </a:rPr>
              <a:t>1</a:t>
            </a:r>
          </a:p>
        </p:txBody>
      </p:sp>
      <p:pic>
        <p:nvPicPr>
          <p:cNvPr id="52" name="Graphic 51">
            <a:extLst>
              <a:ext uri="{FF2B5EF4-FFF2-40B4-BE49-F238E27FC236}">
                <a16:creationId xmlns:a16="http://schemas.microsoft.com/office/drawing/2014/main" id="{113613B2-C8D3-4E2C-A158-593D7C171C0D}"/>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2142665"/>
            <a:ext cx="866775" cy="638175"/>
          </a:xfrm>
          <a:prstGeom prst="rect">
            <a:avLst/>
          </a:prstGeom>
        </p:spPr>
      </p:pic>
      <p:sp>
        <p:nvSpPr>
          <p:cNvPr id="53" name="TextBox 52">
            <a:extLst>
              <a:ext uri="{FF2B5EF4-FFF2-40B4-BE49-F238E27FC236}">
                <a16:creationId xmlns:a16="http://schemas.microsoft.com/office/drawing/2014/main" id="{58F30F5D-8E9A-4765-940F-310E29AF89F3}"/>
              </a:ext>
            </a:extLst>
          </p:cNvPr>
          <p:cNvSpPr txBox="1"/>
          <p:nvPr userDrawn="1"/>
        </p:nvSpPr>
        <p:spPr>
          <a:xfrm>
            <a:off x="6272212" y="2092503"/>
            <a:ext cx="609600" cy="707886"/>
          </a:xfrm>
          <a:prstGeom prst="rect">
            <a:avLst/>
          </a:prstGeom>
          <a:noFill/>
        </p:spPr>
        <p:txBody>
          <a:bodyPr wrap="square" rtlCol="0">
            <a:spAutoFit/>
          </a:bodyPr>
          <a:lstStyle/>
          <a:p>
            <a:pPr marL="0" algn="ctr" defTabSz="914400" rtl="0" eaLnBrk="1" latinLnBrk="0" hangingPunct="1"/>
            <a:r>
              <a:rPr lang="en-IN" sz="4000" b="0" kern="1200">
                <a:solidFill>
                  <a:srgbClr val="B31B1B"/>
                </a:solidFill>
                <a:latin typeface="Arial Black" panose="020B0A04020102020204" pitchFamily="34" charset="0"/>
                <a:ea typeface="Open Sans" panose="020B0606030504020204" pitchFamily="34" charset="0"/>
                <a:cs typeface="Calibri" panose="020F0502020204030204" pitchFamily="34" charset="0"/>
              </a:rPr>
              <a:t>2</a:t>
            </a:r>
          </a:p>
        </p:txBody>
      </p:sp>
      <p:pic>
        <p:nvPicPr>
          <p:cNvPr id="54" name="Graphic 53">
            <a:extLst>
              <a:ext uri="{FF2B5EF4-FFF2-40B4-BE49-F238E27FC236}">
                <a16:creationId xmlns:a16="http://schemas.microsoft.com/office/drawing/2014/main" id="{C812902D-7E5F-4A66-8FE1-BB86CCCB117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3098385"/>
            <a:ext cx="866775" cy="638175"/>
          </a:xfrm>
          <a:prstGeom prst="rect">
            <a:avLst/>
          </a:prstGeom>
        </p:spPr>
      </p:pic>
      <p:sp>
        <p:nvSpPr>
          <p:cNvPr id="56" name="TextBox 55">
            <a:extLst>
              <a:ext uri="{FF2B5EF4-FFF2-40B4-BE49-F238E27FC236}">
                <a16:creationId xmlns:a16="http://schemas.microsoft.com/office/drawing/2014/main" id="{2D6AEA42-C7D9-4A7E-B37A-36F59B2E4A4B}"/>
              </a:ext>
            </a:extLst>
          </p:cNvPr>
          <p:cNvSpPr txBox="1"/>
          <p:nvPr userDrawn="1"/>
        </p:nvSpPr>
        <p:spPr>
          <a:xfrm>
            <a:off x="6272212" y="3047516"/>
            <a:ext cx="609600" cy="707886"/>
          </a:xfrm>
          <a:prstGeom prst="rect">
            <a:avLst/>
          </a:prstGeom>
          <a:noFill/>
        </p:spPr>
        <p:txBody>
          <a:bodyPr wrap="square" rtlCol="0">
            <a:spAutoFit/>
          </a:bodyPr>
          <a:lstStyle/>
          <a:p>
            <a:pPr marL="0" algn="ctr" defTabSz="914400" rtl="0" eaLnBrk="1" latinLnBrk="0" hangingPunct="1"/>
            <a:r>
              <a:rPr lang="en-IN" sz="4000" b="0" kern="1200">
                <a:solidFill>
                  <a:srgbClr val="B31B1B"/>
                </a:solidFill>
                <a:latin typeface="Arial Black" panose="020B0A04020102020204" pitchFamily="34" charset="0"/>
                <a:ea typeface="Open Sans" panose="020B0606030504020204" pitchFamily="34" charset="0"/>
                <a:cs typeface="Calibri" panose="020F0502020204030204" pitchFamily="34" charset="0"/>
              </a:rPr>
              <a:t>3</a:t>
            </a:r>
          </a:p>
        </p:txBody>
      </p:sp>
      <p:pic>
        <p:nvPicPr>
          <p:cNvPr id="57" name="Graphic 56">
            <a:extLst>
              <a:ext uri="{FF2B5EF4-FFF2-40B4-BE49-F238E27FC236}">
                <a16:creationId xmlns:a16="http://schemas.microsoft.com/office/drawing/2014/main" id="{3020C089-58EB-4203-8F24-F27C6A338F66}"/>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4054105"/>
            <a:ext cx="866775" cy="638175"/>
          </a:xfrm>
          <a:prstGeom prst="rect">
            <a:avLst/>
          </a:prstGeom>
        </p:spPr>
      </p:pic>
      <p:sp>
        <p:nvSpPr>
          <p:cNvPr id="58" name="TextBox 57">
            <a:extLst>
              <a:ext uri="{FF2B5EF4-FFF2-40B4-BE49-F238E27FC236}">
                <a16:creationId xmlns:a16="http://schemas.microsoft.com/office/drawing/2014/main" id="{E5F84AB6-290D-451C-8D9B-DFD5D9521874}"/>
              </a:ext>
            </a:extLst>
          </p:cNvPr>
          <p:cNvSpPr txBox="1"/>
          <p:nvPr userDrawn="1"/>
        </p:nvSpPr>
        <p:spPr>
          <a:xfrm>
            <a:off x="6232475" y="3988472"/>
            <a:ext cx="609600" cy="707886"/>
          </a:xfrm>
          <a:prstGeom prst="rect">
            <a:avLst/>
          </a:prstGeom>
          <a:noFill/>
        </p:spPr>
        <p:txBody>
          <a:bodyPr wrap="square" rtlCol="0">
            <a:spAutoFit/>
          </a:bodyPr>
          <a:lstStyle/>
          <a:p>
            <a:pPr marL="0" algn="ctr" defTabSz="914400" rtl="0" eaLnBrk="1" latinLnBrk="0" hangingPunct="1"/>
            <a:r>
              <a:rPr lang="en-IN" sz="4000" b="0" kern="1200">
                <a:solidFill>
                  <a:srgbClr val="B31B1B"/>
                </a:solidFill>
                <a:latin typeface="Arial Black" panose="020B0A04020102020204" pitchFamily="34" charset="0"/>
                <a:ea typeface="Open Sans" panose="020B0606030504020204" pitchFamily="34" charset="0"/>
                <a:cs typeface="Calibri" panose="020F0502020204030204" pitchFamily="34" charset="0"/>
              </a:rPr>
              <a:t>4</a:t>
            </a:r>
          </a:p>
        </p:txBody>
      </p:sp>
      <p:pic>
        <p:nvPicPr>
          <p:cNvPr id="60" name="Graphic 59">
            <a:extLst>
              <a:ext uri="{FF2B5EF4-FFF2-40B4-BE49-F238E27FC236}">
                <a16:creationId xmlns:a16="http://schemas.microsoft.com/office/drawing/2014/main" id="{EE67B276-2D5F-4E3D-ADAA-60966940FA19}"/>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6143625" y="5009825"/>
            <a:ext cx="866775" cy="638175"/>
          </a:xfrm>
          <a:prstGeom prst="rect">
            <a:avLst/>
          </a:prstGeom>
        </p:spPr>
      </p:pic>
      <p:sp>
        <p:nvSpPr>
          <p:cNvPr id="61" name="TextBox 60">
            <a:extLst>
              <a:ext uri="{FF2B5EF4-FFF2-40B4-BE49-F238E27FC236}">
                <a16:creationId xmlns:a16="http://schemas.microsoft.com/office/drawing/2014/main" id="{87F92BF9-46F0-4F43-B128-E83EBA367765}"/>
              </a:ext>
            </a:extLst>
          </p:cNvPr>
          <p:cNvSpPr txBox="1"/>
          <p:nvPr userDrawn="1"/>
        </p:nvSpPr>
        <p:spPr>
          <a:xfrm>
            <a:off x="6272212" y="4974969"/>
            <a:ext cx="609600" cy="707886"/>
          </a:xfrm>
          <a:prstGeom prst="rect">
            <a:avLst/>
          </a:prstGeom>
          <a:noFill/>
        </p:spPr>
        <p:txBody>
          <a:bodyPr wrap="square" rtlCol="0">
            <a:spAutoFit/>
          </a:bodyPr>
          <a:lstStyle/>
          <a:p>
            <a:pPr marL="0" algn="ctr" defTabSz="914400" rtl="0" eaLnBrk="1" latinLnBrk="0" hangingPunct="1"/>
            <a:r>
              <a:rPr lang="en-IN" sz="4000" b="0" kern="1200">
                <a:solidFill>
                  <a:srgbClr val="B31B1B"/>
                </a:solidFill>
                <a:latin typeface="Arial Black" panose="020B0A04020102020204" pitchFamily="34" charset="0"/>
                <a:ea typeface="Open Sans" panose="020B0606030504020204" pitchFamily="34" charset="0"/>
                <a:cs typeface="Calibri" panose="020F0502020204030204" pitchFamily="34" charset="0"/>
              </a:rPr>
              <a:t>5</a:t>
            </a:r>
          </a:p>
        </p:txBody>
      </p:sp>
      <p:sp>
        <p:nvSpPr>
          <p:cNvPr id="62" name="Text Placeholder 70">
            <a:extLst>
              <a:ext uri="{FF2B5EF4-FFF2-40B4-BE49-F238E27FC236}">
                <a16:creationId xmlns:a16="http://schemas.microsoft.com/office/drawing/2014/main" id="{B9C7CCC4-A5C2-445D-8AA0-DB53F387DA2F}"/>
              </a:ext>
            </a:extLst>
          </p:cNvPr>
          <p:cNvSpPr>
            <a:spLocks noGrp="1"/>
          </p:cNvSpPr>
          <p:nvPr>
            <p:ph type="body" sz="quarter" idx="12" hasCustomPrompt="1"/>
          </p:nvPr>
        </p:nvSpPr>
        <p:spPr>
          <a:xfrm>
            <a:off x="7163122" y="2138451"/>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2</a:t>
            </a:r>
          </a:p>
        </p:txBody>
      </p:sp>
      <p:sp>
        <p:nvSpPr>
          <p:cNvPr id="63" name="Text Placeholder 70">
            <a:extLst>
              <a:ext uri="{FF2B5EF4-FFF2-40B4-BE49-F238E27FC236}">
                <a16:creationId xmlns:a16="http://schemas.microsoft.com/office/drawing/2014/main" id="{2C88D75E-8C1F-43AC-B2AB-EED1F3C7FC11}"/>
              </a:ext>
            </a:extLst>
          </p:cNvPr>
          <p:cNvSpPr>
            <a:spLocks noGrp="1"/>
          </p:cNvSpPr>
          <p:nvPr>
            <p:ph type="body" sz="quarter" idx="13" hasCustomPrompt="1"/>
          </p:nvPr>
        </p:nvSpPr>
        <p:spPr>
          <a:xfrm>
            <a:off x="7163122" y="3098518"/>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3</a:t>
            </a:r>
          </a:p>
        </p:txBody>
      </p:sp>
      <p:sp>
        <p:nvSpPr>
          <p:cNvPr id="64" name="Text Placeholder 70">
            <a:extLst>
              <a:ext uri="{FF2B5EF4-FFF2-40B4-BE49-F238E27FC236}">
                <a16:creationId xmlns:a16="http://schemas.microsoft.com/office/drawing/2014/main" id="{7B33698C-950E-4DFD-B784-70E9DA1E679A}"/>
              </a:ext>
            </a:extLst>
          </p:cNvPr>
          <p:cNvSpPr>
            <a:spLocks noGrp="1"/>
          </p:cNvSpPr>
          <p:nvPr>
            <p:ph type="body" sz="quarter" idx="14" hasCustomPrompt="1"/>
          </p:nvPr>
        </p:nvSpPr>
        <p:spPr>
          <a:xfrm>
            <a:off x="7163122" y="4051258"/>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4</a:t>
            </a:r>
          </a:p>
        </p:txBody>
      </p:sp>
      <p:sp>
        <p:nvSpPr>
          <p:cNvPr id="65" name="Text Placeholder 70">
            <a:extLst>
              <a:ext uri="{FF2B5EF4-FFF2-40B4-BE49-F238E27FC236}">
                <a16:creationId xmlns:a16="http://schemas.microsoft.com/office/drawing/2014/main" id="{973C0A94-7A26-4F30-B012-0EA2E49FF1C5}"/>
              </a:ext>
            </a:extLst>
          </p:cNvPr>
          <p:cNvSpPr>
            <a:spLocks noGrp="1"/>
          </p:cNvSpPr>
          <p:nvPr>
            <p:ph type="body" sz="quarter" idx="15" hasCustomPrompt="1"/>
          </p:nvPr>
        </p:nvSpPr>
        <p:spPr>
          <a:xfrm>
            <a:off x="7163122" y="5011325"/>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5</a:t>
            </a:r>
          </a:p>
        </p:txBody>
      </p:sp>
      <p:cxnSp>
        <p:nvCxnSpPr>
          <p:cNvPr id="23" name="Straight Connector 22">
            <a:extLst>
              <a:ext uri="{FF2B5EF4-FFF2-40B4-BE49-F238E27FC236}">
                <a16:creationId xmlns:a16="http://schemas.microsoft.com/office/drawing/2014/main" id="{BBEA1AE3-BB46-4749-A651-4FD74725FDB3}"/>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48594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8_Agenda Slide 2">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239A14D-0730-AF4A-9C67-712112900B66}"/>
              </a:ext>
            </a:extLst>
          </p:cNvPr>
          <p:cNvPicPr>
            <a:picLocks noChangeAspect="1"/>
          </p:cNvPicPr>
          <p:nvPr userDrawn="1"/>
        </p:nvPicPr>
        <p:blipFill rotWithShape="1">
          <a:blip r:embed="rId2"/>
          <a:srcRect l="9953" r="31064"/>
          <a:stretch/>
        </p:blipFill>
        <p:spPr>
          <a:xfrm>
            <a:off x="1" y="0"/>
            <a:ext cx="5870448" cy="6858000"/>
          </a:xfrm>
          <a:prstGeom prst="rect">
            <a:avLst/>
          </a:prstGeom>
        </p:spPr>
      </p:pic>
      <p:sp>
        <p:nvSpPr>
          <p:cNvPr id="13" name="Rectangle 12">
            <a:extLst>
              <a:ext uri="{FF2B5EF4-FFF2-40B4-BE49-F238E27FC236}">
                <a16:creationId xmlns:a16="http://schemas.microsoft.com/office/drawing/2014/main" id="{C7107534-DDDE-4894-8F6F-4930C5825311}"/>
              </a:ext>
            </a:extLst>
          </p:cNvPr>
          <p:cNvSpPr/>
          <p:nvPr userDrawn="1"/>
        </p:nvSpPr>
        <p:spPr>
          <a:xfrm>
            <a:off x="0" y="0"/>
            <a:ext cx="5870448" cy="6858000"/>
          </a:xfrm>
          <a:prstGeom prst="rect">
            <a:avLst/>
          </a:prstGeom>
          <a:solidFill>
            <a:srgbClr val="B31B1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70">
            <a:extLst>
              <a:ext uri="{FF2B5EF4-FFF2-40B4-BE49-F238E27FC236}">
                <a16:creationId xmlns:a16="http://schemas.microsoft.com/office/drawing/2014/main" id="{5DC38E53-7D68-460B-899A-91BECDF0FC13}"/>
              </a:ext>
            </a:extLst>
          </p:cNvPr>
          <p:cNvSpPr>
            <a:spLocks noGrp="1"/>
          </p:cNvSpPr>
          <p:nvPr>
            <p:ph type="body" sz="quarter" idx="11" hasCustomPrompt="1"/>
          </p:nvPr>
        </p:nvSpPr>
        <p:spPr>
          <a:xfrm>
            <a:off x="7163122" y="829614"/>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1</a:t>
            </a:r>
          </a:p>
        </p:txBody>
      </p:sp>
      <p:pic>
        <p:nvPicPr>
          <p:cNvPr id="38" name="Graphic 37">
            <a:extLst>
              <a:ext uri="{FF2B5EF4-FFF2-40B4-BE49-F238E27FC236}">
                <a16:creationId xmlns:a16="http://schemas.microsoft.com/office/drawing/2014/main" id="{0EC6CFDE-5816-4313-A582-38E39828AAA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43625" y="827633"/>
            <a:ext cx="866775" cy="638175"/>
          </a:xfrm>
          <a:prstGeom prst="rect">
            <a:avLst/>
          </a:prstGeom>
        </p:spPr>
      </p:pic>
      <p:sp>
        <p:nvSpPr>
          <p:cNvPr id="39" name="TextBox 38">
            <a:extLst>
              <a:ext uri="{FF2B5EF4-FFF2-40B4-BE49-F238E27FC236}">
                <a16:creationId xmlns:a16="http://schemas.microsoft.com/office/drawing/2014/main" id="{BB11932B-6AF1-432A-8E40-A2EDA7D2FA7E}"/>
              </a:ext>
            </a:extLst>
          </p:cNvPr>
          <p:cNvSpPr txBox="1"/>
          <p:nvPr userDrawn="1"/>
        </p:nvSpPr>
        <p:spPr>
          <a:xfrm>
            <a:off x="6272212" y="773393"/>
            <a:ext cx="609600" cy="707886"/>
          </a:xfrm>
          <a:prstGeom prst="rect">
            <a:avLst/>
          </a:prstGeom>
          <a:noFill/>
        </p:spPr>
        <p:txBody>
          <a:bodyPr wrap="square" rtlCol="0">
            <a:spAutoFit/>
          </a:bodyPr>
          <a:lstStyle/>
          <a:p>
            <a:pPr algn="ctr"/>
            <a:r>
              <a:rPr lang="en-IN" sz="4000" b="0">
                <a:solidFill>
                  <a:srgbClr val="B31B1B"/>
                </a:solidFill>
                <a:latin typeface="Arial Black" panose="020B0A04020102020204" pitchFamily="34" charset="0"/>
                <a:ea typeface="Open Sans" panose="020B0606030504020204" pitchFamily="34" charset="0"/>
                <a:cs typeface="Calibri" panose="020F0502020204030204" pitchFamily="34" charset="0"/>
              </a:rPr>
              <a:t>1</a:t>
            </a:r>
          </a:p>
        </p:txBody>
      </p:sp>
      <p:pic>
        <p:nvPicPr>
          <p:cNvPr id="41" name="Graphic 40">
            <a:extLst>
              <a:ext uri="{FF2B5EF4-FFF2-40B4-BE49-F238E27FC236}">
                <a16:creationId xmlns:a16="http://schemas.microsoft.com/office/drawing/2014/main" id="{E9D9390D-59A0-40E9-804A-4C167E760CB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43625" y="1783353"/>
            <a:ext cx="866775" cy="638175"/>
          </a:xfrm>
          <a:prstGeom prst="rect">
            <a:avLst/>
          </a:prstGeom>
        </p:spPr>
      </p:pic>
      <p:sp>
        <p:nvSpPr>
          <p:cNvPr id="42" name="TextBox 41">
            <a:extLst>
              <a:ext uri="{FF2B5EF4-FFF2-40B4-BE49-F238E27FC236}">
                <a16:creationId xmlns:a16="http://schemas.microsoft.com/office/drawing/2014/main" id="{EA9D0EDF-1EB3-4C13-BE57-48E2F982048A}"/>
              </a:ext>
            </a:extLst>
          </p:cNvPr>
          <p:cNvSpPr txBox="1"/>
          <p:nvPr userDrawn="1"/>
        </p:nvSpPr>
        <p:spPr>
          <a:xfrm>
            <a:off x="6272212" y="1733191"/>
            <a:ext cx="609600" cy="707886"/>
          </a:xfrm>
          <a:prstGeom prst="rect">
            <a:avLst/>
          </a:prstGeom>
          <a:noFill/>
        </p:spPr>
        <p:txBody>
          <a:bodyPr wrap="square" rtlCol="0">
            <a:spAutoFit/>
          </a:bodyPr>
          <a:lstStyle/>
          <a:p>
            <a:pPr marL="0" algn="ctr" defTabSz="914400" rtl="0" eaLnBrk="1" latinLnBrk="0" hangingPunct="1"/>
            <a:r>
              <a:rPr lang="en-IN" sz="4000" b="0" kern="1200">
                <a:solidFill>
                  <a:srgbClr val="B31B1B"/>
                </a:solidFill>
                <a:latin typeface="Arial Black" panose="020B0A04020102020204" pitchFamily="34" charset="0"/>
                <a:ea typeface="Open Sans" panose="020B0606030504020204" pitchFamily="34" charset="0"/>
                <a:cs typeface="Calibri" panose="020F0502020204030204" pitchFamily="34" charset="0"/>
              </a:rPr>
              <a:t>2</a:t>
            </a:r>
          </a:p>
        </p:txBody>
      </p:sp>
      <p:pic>
        <p:nvPicPr>
          <p:cNvPr id="44" name="Graphic 43">
            <a:extLst>
              <a:ext uri="{FF2B5EF4-FFF2-40B4-BE49-F238E27FC236}">
                <a16:creationId xmlns:a16="http://schemas.microsoft.com/office/drawing/2014/main" id="{E9896A88-BC90-49EE-B215-342D70E4708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43625" y="2739073"/>
            <a:ext cx="866775" cy="638175"/>
          </a:xfrm>
          <a:prstGeom prst="rect">
            <a:avLst/>
          </a:prstGeom>
        </p:spPr>
      </p:pic>
      <p:sp>
        <p:nvSpPr>
          <p:cNvPr id="46" name="TextBox 45">
            <a:extLst>
              <a:ext uri="{FF2B5EF4-FFF2-40B4-BE49-F238E27FC236}">
                <a16:creationId xmlns:a16="http://schemas.microsoft.com/office/drawing/2014/main" id="{7CA7BB57-B40D-46C7-B7BC-0EC35DB3CD43}"/>
              </a:ext>
            </a:extLst>
          </p:cNvPr>
          <p:cNvSpPr txBox="1"/>
          <p:nvPr userDrawn="1"/>
        </p:nvSpPr>
        <p:spPr>
          <a:xfrm>
            <a:off x="6272212" y="2688204"/>
            <a:ext cx="609600" cy="707886"/>
          </a:xfrm>
          <a:prstGeom prst="rect">
            <a:avLst/>
          </a:prstGeom>
          <a:noFill/>
        </p:spPr>
        <p:txBody>
          <a:bodyPr wrap="square" rtlCol="0">
            <a:spAutoFit/>
          </a:bodyPr>
          <a:lstStyle/>
          <a:p>
            <a:pPr marL="0" algn="ctr" defTabSz="914400" rtl="0" eaLnBrk="1" latinLnBrk="0" hangingPunct="1"/>
            <a:r>
              <a:rPr lang="en-IN" sz="4000" b="0" kern="1200">
                <a:solidFill>
                  <a:srgbClr val="B31B1B"/>
                </a:solidFill>
                <a:latin typeface="Arial Black" panose="020B0A04020102020204" pitchFamily="34" charset="0"/>
                <a:ea typeface="Open Sans" panose="020B0606030504020204" pitchFamily="34" charset="0"/>
                <a:cs typeface="Calibri" panose="020F0502020204030204" pitchFamily="34" charset="0"/>
              </a:rPr>
              <a:t>3</a:t>
            </a:r>
          </a:p>
        </p:txBody>
      </p:sp>
      <p:pic>
        <p:nvPicPr>
          <p:cNvPr id="51" name="Graphic 50">
            <a:extLst>
              <a:ext uri="{FF2B5EF4-FFF2-40B4-BE49-F238E27FC236}">
                <a16:creationId xmlns:a16="http://schemas.microsoft.com/office/drawing/2014/main" id="{6EABEE8D-9ADB-4176-B411-DCF3B8905D0E}"/>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43625" y="3694793"/>
            <a:ext cx="866775" cy="638175"/>
          </a:xfrm>
          <a:prstGeom prst="rect">
            <a:avLst/>
          </a:prstGeom>
        </p:spPr>
      </p:pic>
      <p:sp>
        <p:nvSpPr>
          <p:cNvPr id="52" name="TextBox 51">
            <a:extLst>
              <a:ext uri="{FF2B5EF4-FFF2-40B4-BE49-F238E27FC236}">
                <a16:creationId xmlns:a16="http://schemas.microsoft.com/office/drawing/2014/main" id="{E9508092-D7A7-4F91-BBCF-24CC3EB824BA}"/>
              </a:ext>
            </a:extLst>
          </p:cNvPr>
          <p:cNvSpPr txBox="1"/>
          <p:nvPr userDrawn="1"/>
        </p:nvSpPr>
        <p:spPr>
          <a:xfrm>
            <a:off x="6232475" y="3629160"/>
            <a:ext cx="609600" cy="707886"/>
          </a:xfrm>
          <a:prstGeom prst="rect">
            <a:avLst/>
          </a:prstGeom>
          <a:noFill/>
        </p:spPr>
        <p:txBody>
          <a:bodyPr wrap="square" rtlCol="0">
            <a:spAutoFit/>
          </a:bodyPr>
          <a:lstStyle/>
          <a:p>
            <a:pPr marL="0" algn="ctr" defTabSz="914400" rtl="0" eaLnBrk="1" latinLnBrk="0" hangingPunct="1"/>
            <a:r>
              <a:rPr lang="en-IN" sz="4000" b="0" kern="1200">
                <a:solidFill>
                  <a:srgbClr val="B31B1B"/>
                </a:solidFill>
                <a:latin typeface="Arial Black" panose="020B0A04020102020204" pitchFamily="34" charset="0"/>
                <a:ea typeface="Open Sans" panose="020B0606030504020204" pitchFamily="34" charset="0"/>
                <a:cs typeface="Calibri" panose="020F0502020204030204" pitchFamily="34" charset="0"/>
              </a:rPr>
              <a:t>4</a:t>
            </a:r>
          </a:p>
        </p:txBody>
      </p:sp>
      <p:pic>
        <p:nvPicPr>
          <p:cNvPr id="54" name="Graphic 53">
            <a:extLst>
              <a:ext uri="{FF2B5EF4-FFF2-40B4-BE49-F238E27FC236}">
                <a16:creationId xmlns:a16="http://schemas.microsoft.com/office/drawing/2014/main" id="{2BBBEE40-5159-45A4-B954-A85D9FDC73D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43625" y="4650513"/>
            <a:ext cx="866775" cy="638175"/>
          </a:xfrm>
          <a:prstGeom prst="rect">
            <a:avLst/>
          </a:prstGeom>
        </p:spPr>
      </p:pic>
      <p:sp>
        <p:nvSpPr>
          <p:cNvPr id="55" name="TextBox 54">
            <a:extLst>
              <a:ext uri="{FF2B5EF4-FFF2-40B4-BE49-F238E27FC236}">
                <a16:creationId xmlns:a16="http://schemas.microsoft.com/office/drawing/2014/main" id="{2802D4F1-A4F1-4341-8D51-C0BCAC6E8D8D}"/>
              </a:ext>
            </a:extLst>
          </p:cNvPr>
          <p:cNvSpPr txBox="1"/>
          <p:nvPr userDrawn="1"/>
        </p:nvSpPr>
        <p:spPr>
          <a:xfrm>
            <a:off x="6272212" y="4615657"/>
            <a:ext cx="609600" cy="707886"/>
          </a:xfrm>
          <a:prstGeom prst="rect">
            <a:avLst/>
          </a:prstGeom>
          <a:noFill/>
        </p:spPr>
        <p:txBody>
          <a:bodyPr wrap="square" rtlCol="0">
            <a:spAutoFit/>
          </a:bodyPr>
          <a:lstStyle/>
          <a:p>
            <a:pPr marL="0" algn="ctr" defTabSz="914400" rtl="0" eaLnBrk="1" latinLnBrk="0" hangingPunct="1"/>
            <a:r>
              <a:rPr lang="en-IN" sz="4000" b="0" kern="1200">
                <a:solidFill>
                  <a:srgbClr val="B31B1B"/>
                </a:solidFill>
                <a:latin typeface="Arial Black" panose="020B0A04020102020204" pitchFamily="34" charset="0"/>
                <a:ea typeface="Open Sans" panose="020B0606030504020204" pitchFamily="34" charset="0"/>
                <a:cs typeface="Calibri" panose="020F0502020204030204" pitchFamily="34" charset="0"/>
              </a:rPr>
              <a:t>5</a:t>
            </a:r>
          </a:p>
        </p:txBody>
      </p:sp>
      <p:pic>
        <p:nvPicPr>
          <p:cNvPr id="32" name="Graphic 31">
            <a:extLst>
              <a:ext uri="{FF2B5EF4-FFF2-40B4-BE49-F238E27FC236}">
                <a16:creationId xmlns:a16="http://schemas.microsoft.com/office/drawing/2014/main" id="{6A50D96E-7ACE-4A98-AACE-E9791B26EDE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143625" y="5606233"/>
            <a:ext cx="866775" cy="638175"/>
          </a:xfrm>
          <a:prstGeom prst="rect">
            <a:avLst/>
          </a:prstGeom>
        </p:spPr>
      </p:pic>
      <p:sp>
        <p:nvSpPr>
          <p:cNvPr id="33" name="TextBox 32">
            <a:extLst>
              <a:ext uri="{FF2B5EF4-FFF2-40B4-BE49-F238E27FC236}">
                <a16:creationId xmlns:a16="http://schemas.microsoft.com/office/drawing/2014/main" id="{63B8C0C8-CB48-420B-96A3-6F07F147BF24}"/>
              </a:ext>
            </a:extLst>
          </p:cNvPr>
          <p:cNvSpPr txBox="1"/>
          <p:nvPr userDrawn="1"/>
        </p:nvSpPr>
        <p:spPr>
          <a:xfrm>
            <a:off x="6272212" y="5602155"/>
            <a:ext cx="609600" cy="707886"/>
          </a:xfrm>
          <a:prstGeom prst="rect">
            <a:avLst/>
          </a:prstGeom>
          <a:noFill/>
        </p:spPr>
        <p:txBody>
          <a:bodyPr wrap="square" rtlCol="0">
            <a:spAutoFit/>
          </a:bodyPr>
          <a:lstStyle/>
          <a:p>
            <a:pPr marL="0" algn="ctr" defTabSz="914400" rtl="0" eaLnBrk="1" latinLnBrk="0" hangingPunct="1"/>
            <a:r>
              <a:rPr lang="en-IN" sz="4000" b="0" kern="1200">
                <a:solidFill>
                  <a:srgbClr val="B31B1B"/>
                </a:solidFill>
                <a:latin typeface="Arial Black" panose="020B0A04020102020204" pitchFamily="34" charset="0"/>
                <a:ea typeface="Open Sans" panose="020B0606030504020204" pitchFamily="34" charset="0"/>
                <a:cs typeface="Calibri" panose="020F0502020204030204" pitchFamily="34" charset="0"/>
              </a:rPr>
              <a:t>6</a:t>
            </a:r>
          </a:p>
        </p:txBody>
      </p:sp>
      <p:sp>
        <p:nvSpPr>
          <p:cNvPr id="47" name="Slide Number Placeholder 4">
            <a:extLst>
              <a:ext uri="{FF2B5EF4-FFF2-40B4-BE49-F238E27FC236}">
                <a16:creationId xmlns:a16="http://schemas.microsoft.com/office/drawing/2014/main" id="{88812BAD-3AB3-4248-A5C2-556C05E36AF8}"/>
              </a:ext>
            </a:extLst>
          </p:cNvPr>
          <p:cNvSpPr>
            <a:spLocks noGrp="1"/>
          </p:cNvSpPr>
          <p:nvPr userDrawn="1">
            <p:ph type="sldNum" sz="quarter" idx="4"/>
          </p:nvPr>
        </p:nvSpPr>
        <p:spPr>
          <a:xfrm rot="16200000">
            <a:off x="11582401" y="6248400"/>
            <a:ext cx="609600" cy="609600"/>
          </a:xfrm>
          <a:prstGeom prst="rect">
            <a:avLst/>
          </a:prstGeom>
        </p:spPr>
        <p:txBody>
          <a:bodyPr wrap="none" lIns="109728" tIns="91440" rIns="91440" bIns="91440" anchor="b"/>
          <a:lstStyle>
            <a:lvl1pPr algn="r">
              <a:defRPr sz="2200">
                <a:solidFill>
                  <a:srgbClr val="B31B1B"/>
                </a:solidFill>
                <a:latin typeface="+mn-lt"/>
              </a:defRPr>
            </a:lvl1pPr>
          </a:lstStyle>
          <a:p>
            <a:pPr marL="38100">
              <a:lnSpc>
                <a:spcPts val="1410"/>
              </a:lnSpc>
            </a:pPr>
            <a:fld id="{81D60167-4931-47E6-BA6A-407CBD079E47}" type="slidenum">
              <a:rPr lang="en-US" smtClean="0"/>
              <a:pPr marL="38100">
                <a:lnSpc>
                  <a:spcPts val="1410"/>
                </a:lnSpc>
              </a:pPr>
              <a:t>‹#›</a:t>
            </a:fld>
            <a:endParaRPr lang="en-US"/>
          </a:p>
        </p:txBody>
      </p:sp>
      <p:pic>
        <p:nvPicPr>
          <p:cNvPr id="56" name="Graphic 55">
            <a:extLst>
              <a:ext uri="{FF2B5EF4-FFF2-40B4-BE49-F238E27FC236}">
                <a16:creationId xmlns:a16="http://schemas.microsoft.com/office/drawing/2014/main" id="{99E1D8DE-9362-9E45-9D86-738D6FDC754B}"/>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1811000" y="4933402"/>
            <a:ext cx="226219" cy="1107281"/>
          </a:xfrm>
          <a:prstGeom prst="rect">
            <a:avLst/>
          </a:prstGeom>
        </p:spPr>
      </p:pic>
      <p:sp>
        <p:nvSpPr>
          <p:cNvPr id="57" name="Text Placeholder 70">
            <a:extLst>
              <a:ext uri="{FF2B5EF4-FFF2-40B4-BE49-F238E27FC236}">
                <a16:creationId xmlns:a16="http://schemas.microsoft.com/office/drawing/2014/main" id="{1CF05751-BD46-4A46-9F3B-433D805300EA}"/>
              </a:ext>
            </a:extLst>
          </p:cNvPr>
          <p:cNvSpPr>
            <a:spLocks noGrp="1"/>
          </p:cNvSpPr>
          <p:nvPr userDrawn="1">
            <p:ph type="body" sz="quarter" idx="12" hasCustomPrompt="1"/>
          </p:nvPr>
        </p:nvSpPr>
        <p:spPr>
          <a:xfrm>
            <a:off x="7163122" y="1779139"/>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2</a:t>
            </a:r>
          </a:p>
        </p:txBody>
      </p:sp>
      <p:sp>
        <p:nvSpPr>
          <p:cNvPr id="58" name="Text Placeholder 70">
            <a:extLst>
              <a:ext uri="{FF2B5EF4-FFF2-40B4-BE49-F238E27FC236}">
                <a16:creationId xmlns:a16="http://schemas.microsoft.com/office/drawing/2014/main" id="{0A527314-40E3-4EF7-B618-3C52C8761FEB}"/>
              </a:ext>
            </a:extLst>
          </p:cNvPr>
          <p:cNvSpPr>
            <a:spLocks noGrp="1"/>
          </p:cNvSpPr>
          <p:nvPr userDrawn="1">
            <p:ph type="body" sz="quarter" idx="13" hasCustomPrompt="1"/>
          </p:nvPr>
        </p:nvSpPr>
        <p:spPr>
          <a:xfrm>
            <a:off x="7163122" y="2739206"/>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3</a:t>
            </a:r>
          </a:p>
        </p:txBody>
      </p:sp>
      <p:sp>
        <p:nvSpPr>
          <p:cNvPr id="60" name="Text Placeholder 70">
            <a:extLst>
              <a:ext uri="{FF2B5EF4-FFF2-40B4-BE49-F238E27FC236}">
                <a16:creationId xmlns:a16="http://schemas.microsoft.com/office/drawing/2014/main" id="{D899BD4A-9DA6-4C4F-9C99-6AD36C9ED8CA}"/>
              </a:ext>
            </a:extLst>
          </p:cNvPr>
          <p:cNvSpPr>
            <a:spLocks noGrp="1"/>
          </p:cNvSpPr>
          <p:nvPr userDrawn="1">
            <p:ph type="body" sz="quarter" idx="14" hasCustomPrompt="1"/>
          </p:nvPr>
        </p:nvSpPr>
        <p:spPr>
          <a:xfrm>
            <a:off x="7163122" y="3691946"/>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4</a:t>
            </a:r>
          </a:p>
        </p:txBody>
      </p:sp>
      <p:sp>
        <p:nvSpPr>
          <p:cNvPr id="61" name="Text Placeholder 70">
            <a:extLst>
              <a:ext uri="{FF2B5EF4-FFF2-40B4-BE49-F238E27FC236}">
                <a16:creationId xmlns:a16="http://schemas.microsoft.com/office/drawing/2014/main" id="{4B4AF10F-8C3B-4F42-AD04-C45FA24026C5}"/>
              </a:ext>
            </a:extLst>
          </p:cNvPr>
          <p:cNvSpPr>
            <a:spLocks noGrp="1"/>
          </p:cNvSpPr>
          <p:nvPr userDrawn="1">
            <p:ph type="body" sz="quarter" idx="15" hasCustomPrompt="1"/>
          </p:nvPr>
        </p:nvSpPr>
        <p:spPr>
          <a:xfrm>
            <a:off x="7163122" y="4652013"/>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5</a:t>
            </a:r>
          </a:p>
        </p:txBody>
      </p:sp>
      <p:sp>
        <p:nvSpPr>
          <p:cNvPr id="62" name="Text Placeholder 70">
            <a:extLst>
              <a:ext uri="{FF2B5EF4-FFF2-40B4-BE49-F238E27FC236}">
                <a16:creationId xmlns:a16="http://schemas.microsoft.com/office/drawing/2014/main" id="{2A78D120-966C-4C27-8645-F6591A40E73F}"/>
              </a:ext>
            </a:extLst>
          </p:cNvPr>
          <p:cNvSpPr>
            <a:spLocks noGrp="1"/>
          </p:cNvSpPr>
          <p:nvPr userDrawn="1">
            <p:ph type="body" sz="quarter" idx="16" hasCustomPrompt="1"/>
          </p:nvPr>
        </p:nvSpPr>
        <p:spPr>
          <a:xfrm>
            <a:off x="7163122" y="5606366"/>
            <a:ext cx="4396352" cy="703675"/>
          </a:xfrm>
          <a:prstGeom prst="rect">
            <a:avLst/>
          </a:prstGeom>
        </p:spPr>
        <p:txBody>
          <a:bodyPr lIns="0" tIns="45720" rIns="0" bIns="0"/>
          <a:lstStyle>
            <a:lvl1pPr marL="0" indent="0">
              <a:buNone/>
              <a:defRPr sz="3400">
                <a:solidFill>
                  <a:srgbClr val="000000"/>
                </a:solidFill>
              </a:defRPr>
            </a:lvl1pPr>
          </a:lstStyle>
          <a:p>
            <a:pPr lvl="0"/>
            <a:r>
              <a:rPr lang="en-US"/>
              <a:t>Agenda Item 6</a:t>
            </a:r>
          </a:p>
        </p:txBody>
      </p:sp>
      <p:sp>
        <p:nvSpPr>
          <p:cNvPr id="36" name="Rectangle 35">
            <a:extLst>
              <a:ext uri="{FF2B5EF4-FFF2-40B4-BE49-F238E27FC236}">
                <a16:creationId xmlns:a16="http://schemas.microsoft.com/office/drawing/2014/main" id="{A24A4B99-660E-4319-9BF6-F7515EC360CD}"/>
              </a:ext>
            </a:extLst>
          </p:cNvPr>
          <p:cNvSpPr/>
          <p:nvPr userDrawn="1"/>
        </p:nvSpPr>
        <p:spPr>
          <a:xfrm>
            <a:off x="1708414" y="609600"/>
            <a:ext cx="2453620" cy="677108"/>
          </a:xfrm>
          <a:prstGeom prst="rect">
            <a:avLst/>
          </a:prstGeom>
        </p:spPr>
        <p:txBody>
          <a:bodyPr wrap="none">
            <a:spAutoFit/>
          </a:bodyPr>
          <a:lstStyle/>
          <a:p>
            <a:pPr algn="l"/>
            <a:r>
              <a:rPr lang="en-IN" sz="3800" b="0">
                <a:solidFill>
                  <a:srgbClr val="FFFFFF"/>
                </a:solidFill>
                <a:latin typeface="Arial Black" panose="020B0A04020102020204" pitchFamily="34" charset="0"/>
              </a:rPr>
              <a:t>AGENDA</a:t>
            </a:r>
          </a:p>
        </p:txBody>
      </p:sp>
      <p:cxnSp>
        <p:nvCxnSpPr>
          <p:cNvPr id="26" name="Straight Connector 25">
            <a:extLst>
              <a:ext uri="{FF2B5EF4-FFF2-40B4-BE49-F238E27FC236}">
                <a16:creationId xmlns:a16="http://schemas.microsoft.com/office/drawing/2014/main" id="{6AD5042E-64C2-46C5-8332-0DA65F3EE5FE}"/>
              </a:ext>
            </a:extLst>
          </p:cNvPr>
          <p:cNvCxnSpPr/>
          <p:nvPr userDrawn="1"/>
        </p:nvCxnSpPr>
        <p:spPr>
          <a:xfrm>
            <a:off x="11734800" y="6172200"/>
            <a:ext cx="381000" cy="0"/>
          </a:xfrm>
          <a:prstGeom prst="line">
            <a:avLst/>
          </a:prstGeom>
          <a:ln w="6350">
            <a:solidFill>
              <a:srgbClr val="B31B1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9942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7.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0.xml"/><Relationship Id="rId7" Type="http://schemas.openxmlformats.org/officeDocument/2006/relationships/image" Target="../media/image34.svg"/><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image" Target="../media/image33.png"/><Relationship Id="rId5" Type="http://schemas.openxmlformats.org/officeDocument/2006/relationships/theme" Target="../theme/theme5.xml"/><Relationship Id="rId4" Type="http://schemas.openxmlformats.org/officeDocument/2006/relationships/slideLayout" Target="../slideLayouts/slideLayout41.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4.xml"/><Relationship Id="rId7" Type="http://schemas.openxmlformats.org/officeDocument/2006/relationships/image" Target="../media/image34.sv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image" Target="../media/image33.png"/><Relationship Id="rId5" Type="http://schemas.openxmlformats.org/officeDocument/2006/relationships/theme" Target="../theme/theme6.xml"/><Relationship Id="rId4"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theme" Target="../theme/theme8.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71.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theme" Target="../theme/theme10.xml"/><Relationship Id="rId5" Type="http://schemas.openxmlformats.org/officeDocument/2006/relationships/slideLayout" Target="../slideLayouts/slideLayout76.xml"/><Relationship Id="rId4"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8631503"/>
      </p:ext>
    </p:extLst>
  </p:cSld>
  <p:clrMap bg1="lt1" tx1="dk1" bg2="lt2" tx2="dk2" accent1="accent1" accent2="accent2" accent3="accent3" accent4="accent4" accent5="accent5" accent6="accent6" hlink="hlink" folHlink="folHlink"/>
  <p:sldLayoutIdLst>
    <p:sldLayoutId id="2147483775" r:id="rId1"/>
    <p:sldLayoutId id="2147483796" r:id="rId2"/>
    <p:sldLayoutId id="2147483672" r:id="rId3"/>
    <p:sldLayoutId id="2147483777" r:id="rId4"/>
    <p:sldLayoutId id="2147483879" r:id="rId5"/>
    <p:sldLayoutId id="2147483880" r:id="rId6"/>
    <p:sldLayoutId id="2147483881" r:id="rId7"/>
    <p:sldLayoutId id="2147483882" r:id="rId8"/>
    <p:sldLayoutId id="2147483889" r:id="rId9"/>
    <p:sldLayoutId id="2147483891"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6018886"/>
      </p:ext>
    </p:extLst>
  </p:cSld>
  <p:clrMap bg1="lt1" tx1="dk1" bg2="lt2" tx2="dk2" accent1="accent1" accent2="accent2" accent3="accent3" accent4="accent4" accent5="accent5" accent6="accent6" hlink="hlink" folHlink="folHlink"/>
  <p:sldLayoutIdLst>
    <p:sldLayoutId id="2147483776" r:id="rId1"/>
    <p:sldLayoutId id="2147483805" r:id="rId2"/>
    <p:sldLayoutId id="2147483848" r:id="rId3"/>
    <p:sldLayoutId id="2147483807" r:id="rId4"/>
    <p:sldLayoutId id="2147483704" r:id="rId5"/>
    <p:sldLayoutId id="2147483806" r:id="rId6"/>
    <p:sldLayoutId id="2147483790" r:id="rId7"/>
    <p:sldLayoutId id="2147483810" r:id="rId8"/>
    <p:sldLayoutId id="2147483875" r:id="rId9"/>
    <p:sldLayoutId id="2147483857" r:id="rId10"/>
    <p:sldLayoutId id="2147483858" r:id="rId11"/>
    <p:sldLayoutId id="2147483865" r:id="rId12"/>
    <p:sldLayoutId id="2147483866" r:id="rId13"/>
    <p:sldLayoutId id="2147483874" r:id="rId14"/>
    <p:sldLayoutId id="2147483860" r:id="rId15"/>
    <p:sldLayoutId id="2147483868" r:id="rId16"/>
    <p:sldLayoutId id="2147483849" r:id="rId1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711663"/>
      </p:ext>
    </p:extLst>
  </p:cSld>
  <p:clrMap bg1="lt1" tx1="dk1" bg2="lt2" tx2="dk2" accent1="accent1" accent2="accent2" accent3="accent3" accent4="accent4" accent5="accent5" accent6="accent6" hlink="hlink" folHlink="folHlink"/>
  <p:sldLayoutIdLst>
    <p:sldLayoutId id="2147483797" r:id="rId1"/>
    <p:sldLayoutId id="2147483793" r:id="rId2"/>
    <p:sldLayoutId id="2147483794" r:id="rId3"/>
    <p:sldLayoutId id="2147483795" r:id="rId4"/>
    <p:sldLayoutId id="2147483833" r:id="rId5"/>
    <p:sldLayoutId id="2147483852" r:id="rId6"/>
    <p:sldLayoutId id="2147483853" r:id="rId7"/>
  </p:sldLayoutIdLst>
  <p:hf hdr="0" ftr="0" dt="0"/>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4" name="Graphic 63">
            <a:extLst>
              <a:ext uri="{FF2B5EF4-FFF2-40B4-BE49-F238E27FC236}">
                <a16:creationId xmlns:a16="http://schemas.microsoft.com/office/drawing/2014/main" id="{D6377345-0A4D-4B87-AF13-2A3ABA2FCDD0}"/>
              </a:ext>
            </a:extLst>
          </p:cNvPr>
          <p:cNvPicPr>
            <a:picLocks noChangeAspect="1"/>
          </p:cNvPicPr>
          <p:nvPr userDrawn="1"/>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028997" y="152400"/>
            <a:ext cx="934403" cy="685800"/>
          </a:xfrm>
          <a:prstGeom prst="rect">
            <a:avLst/>
          </a:prstGeom>
        </p:spPr>
      </p:pic>
    </p:spTree>
    <p:extLst>
      <p:ext uri="{BB962C8B-B14F-4D97-AF65-F5344CB8AC3E}">
        <p14:creationId xmlns:p14="http://schemas.microsoft.com/office/powerpoint/2010/main" val="2946092196"/>
      </p:ext>
    </p:extLst>
  </p:cSld>
  <p:clrMap bg1="lt1" tx1="dk1" bg2="lt2" tx2="dk2" accent1="accent1" accent2="accent2" accent3="accent3" accent4="accent4" accent5="accent5" accent6="accent6" hlink="hlink" folHlink="folHlink"/>
  <p:sldLayoutIdLst>
    <p:sldLayoutId id="2147483662" r:id="rId1"/>
    <p:sldLayoutId id="2147483664" r:id="rId2"/>
    <p:sldLayoutId id="2147483774"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F00CE648-9262-4F5D-878D-6CEAB352E4D0}"/>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028997" y="152400"/>
            <a:ext cx="934403" cy="685800"/>
          </a:xfrm>
          <a:prstGeom prst="rect">
            <a:avLst/>
          </a:prstGeom>
        </p:spPr>
      </p:pic>
    </p:spTree>
    <p:extLst>
      <p:ext uri="{BB962C8B-B14F-4D97-AF65-F5344CB8AC3E}">
        <p14:creationId xmlns:p14="http://schemas.microsoft.com/office/powerpoint/2010/main" val="3131585618"/>
      </p:ext>
    </p:extLst>
  </p:cSld>
  <p:clrMap bg1="lt1" tx1="dk1" bg2="lt2" tx2="dk2" accent1="accent1" accent2="accent2" accent3="accent3" accent4="accent4" accent5="accent5" accent6="accent6" hlink="hlink" folHlink="folHlink"/>
  <p:sldLayoutIdLst>
    <p:sldLayoutId id="2147483782" r:id="rId1"/>
    <p:sldLayoutId id="2147483832" r:id="rId2"/>
    <p:sldLayoutId id="2147483730" r:id="rId3"/>
    <p:sldLayoutId id="2147483855"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093B06EC-E76B-4D8F-AE9B-725BC546777C}"/>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028997" y="152400"/>
            <a:ext cx="934403" cy="685800"/>
          </a:xfrm>
          <a:prstGeom prst="rect">
            <a:avLst/>
          </a:prstGeom>
        </p:spPr>
      </p:pic>
    </p:spTree>
    <p:extLst>
      <p:ext uri="{BB962C8B-B14F-4D97-AF65-F5344CB8AC3E}">
        <p14:creationId xmlns:p14="http://schemas.microsoft.com/office/powerpoint/2010/main" val="590812272"/>
      </p:ext>
    </p:extLst>
  </p:cSld>
  <p:clrMap bg1="lt1" tx1="dk1" bg2="lt2" tx2="dk2" accent1="accent1" accent2="accent2" accent3="accent3" accent4="accent4" accent5="accent5" accent6="accent6" hlink="hlink" folHlink="folHlink"/>
  <p:sldLayoutIdLst>
    <p:sldLayoutId id="2147483791" r:id="rId1"/>
    <p:sldLayoutId id="2147483873" r:id="rId2"/>
    <p:sldLayoutId id="2147483751" r:id="rId3"/>
    <p:sldLayoutId id="2147483752"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717281"/>
      </p:ext>
    </p:extLst>
  </p:cSld>
  <p:clrMap bg1="lt1" tx1="dk1" bg2="lt2" tx2="dk2" accent1="accent1" accent2="accent2" accent3="accent3" accent4="accent4" accent5="accent5" accent6="accent6" hlink="hlink" folHlink="folHlink"/>
  <p:sldLayoutIdLst>
    <p:sldLayoutId id="2147483834" r:id="rId1"/>
    <p:sldLayoutId id="2147483745" r:id="rId2"/>
    <p:sldLayoutId id="2147483799" r:id="rId3"/>
    <p:sldLayoutId id="2147483800" r:id="rId4"/>
    <p:sldLayoutId id="2147483801" r:id="rId5"/>
    <p:sldLayoutId id="2147483802" r:id="rId6"/>
    <p:sldLayoutId id="2147483803" r:id="rId7"/>
    <p:sldLayoutId id="2147483804"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33565"/>
      </p:ext>
    </p:extLst>
  </p:cSld>
  <p:clrMap bg1="lt1" tx1="dk1" bg2="lt2" tx2="dk2" accent1="accent1" accent2="accent2" accent3="accent3" accent4="accent4" accent5="accent5" accent6="accent6" hlink="hlink" folHlink="folHlink"/>
  <p:sldLayoutIdLst>
    <p:sldLayoutId id="2147483787" r:id="rId1"/>
    <p:sldLayoutId id="2147483843" r:id="rId2"/>
    <p:sldLayoutId id="2147483813" r:id="rId3"/>
    <p:sldLayoutId id="2147483811" r:id="rId4"/>
    <p:sldLayoutId id="2147483844" r:id="rId5"/>
    <p:sldLayoutId id="2147483850" r:id="rId6"/>
    <p:sldLayoutId id="2147483814" r:id="rId7"/>
    <p:sldLayoutId id="2147483815" r:id="rId8"/>
    <p:sldLayoutId id="2147483876" r:id="rId9"/>
    <p:sldLayoutId id="2147483831" r:id="rId10"/>
    <p:sldLayoutId id="2147483822" r:id="rId11"/>
    <p:sldLayoutId id="2147483821" r:id="rId12"/>
    <p:sldLayoutId id="2147483835" r:id="rId13"/>
    <p:sldLayoutId id="2147483828" r:id="rId14"/>
    <p:sldLayoutId id="2147483830" r:id="rId15"/>
    <p:sldLayoutId id="2147483829" r:id="rId16"/>
    <p:sldLayoutId id="2147483826" r:id="rId1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930467"/>
      </p:ext>
    </p:extLst>
  </p:cSld>
  <p:clrMap bg1="lt1" tx1="dk1" bg2="lt2" tx2="dk2" accent1="accent1" accent2="accent2" accent3="accent3" accent4="accent4" accent5="accent5" accent6="accent6" hlink="hlink" folHlink="folHlink"/>
  <p:sldLayoutIdLst>
    <p:sldLayoutId id="214748385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0445362"/>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Lst>
  <p:hf hdr="0" ftr="0" dt="0"/>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4.xml"/></Relationships>
</file>

<file path=ppt/slides/_rels/slide3.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hyperlink" Target="https://studentaid.gov/" TargetMode="External"/><Relationship Id="rId4" Type="http://schemas.openxmlformats.org/officeDocument/2006/relationships/hyperlink" Target="https://studentaid.gov/fsa-id/create-account/launch"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hyperlink" Target="https://studentaid.gov/aid-estimator/"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tudent.collegeboard.org/profile"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hyperlink" Target="https://www.marist.edu/sfs" TargetMode="External"/><Relationship Id="rId3" Type="http://schemas.openxmlformats.org/officeDocument/2006/relationships/hyperlink" Target="https://studentaid.ed.gov/sa/resources" TargetMode="External"/><Relationship Id="rId7" Type="http://schemas.openxmlformats.org/officeDocument/2006/relationships/hyperlink" Target="http://www.marist.edu/financialaid/freshman/netpricecalculator.html"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hyperlink" Target="http://www.hesc.ny.gov/" TargetMode="External"/><Relationship Id="rId5" Type="http://schemas.openxmlformats.org/officeDocument/2006/relationships/hyperlink" Target="http://studentaid.ed.gov/" TargetMode="External"/><Relationship Id="rId4" Type="http://schemas.openxmlformats.org/officeDocument/2006/relationships/hyperlink" Target="studentaid.gov/h/apply-for-aid/fafsa"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3" Type="http://schemas.openxmlformats.org/officeDocument/2006/relationships/image" Target="../media/image89.jp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C71EE-D5FC-491C-9DA9-8BBC0130784F}"/>
              </a:ext>
            </a:extLst>
          </p:cNvPr>
          <p:cNvSpPr>
            <a:spLocks noGrp="1"/>
          </p:cNvSpPr>
          <p:nvPr>
            <p:ph type="title"/>
          </p:nvPr>
        </p:nvSpPr>
        <p:spPr/>
        <p:txBody>
          <a:bodyPr/>
          <a:lstStyle/>
          <a:p>
            <a:r>
              <a:rPr lang="en-US" dirty="0"/>
              <a:t>Understanding Financial Aid</a:t>
            </a:r>
          </a:p>
        </p:txBody>
      </p:sp>
    </p:spTree>
    <p:extLst>
      <p:ext uri="{BB962C8B-B14F-4D97-AF65-F5344CB8AC3E}">
        <p14:creationId xmlns:p14="http://schemas.microsoft.com/office/powerpoint/2010/main" val="1029355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5D8653A-1C94-47DC-93DD-7BE4C7B8E273}"/>
              </a:ext>
            </a:extLst>
          </p:cNvPr>
          <p:cNvSpPr>
            <a:spLocks noGrp="1"/>
          </p:cNvSpPr>
          <p:nvPr>
            <p:ph type="sldNum" sz="quarter" idx="4"/>
          </p:nvPr>
        </p:nvSpPr>
        <p:spPr/>
        <p:txBody>
          <a:bodyPr/>
          <a:lstStyle/>
          <a:p>
            <a:pPr marL="38100" marR="0" lvl="0" indent="0" algn="r" defTabSz="914400" rtl="0" eaLnBrk="1" fontAlgn="auto" latinLnBrk="0" hangingPunct="1">
              <a:lnSpc>
                <a:spcPts val="1410"/>
              </a:lnSpc>
              <a:spcBef>
                <a:spcPts val="0"/>
              </a:spcBef>
              <a:spcAft>
                <a:spcPts val="0"/>
              </a:spcAft>
              <a:buClrTx/>
              <a:buSzTx/>
              <a:buFontTx/>
              <a:buNone/>
              <a:tabLst/>
              <a:defRPr/>
            </a:pPr>
            <a:fld id="{81D60167-4931-47E6-BA6A-407CBD079E47}" type="slidenum">
              <a:rPr kumimoji="0" lang="en-US" sz="2200" b="0" i="0" u="none" strike="noStrike" kern="1200" cap="none" spc="0" normalizeH="0" baseline="0" noProof="0" smtClean="0">
                <a:ln>
                  <a:noFill/>
                </a:ln>
                <a:solidFill>
                  <a:srgbClr val="B31B1B"/>
                </a:solidFill>
                <a:effectLst/>
                <a:uLnTx/>
                <a:uFillTx/>
                <a:latin typeface="Calibri"/>
                <a:ea typeface="+mn-ea"/>
                <a:cs typeface="+mn-cs"/>
              </a:rPr>
              <a:pPr marL="38100" marR="0" lvl="0" indent="0" algn="r" defTabSz="914400" rtl="0" eaLnBrk="1" fontAlgn="auto" latinLnBrk="0" hangingPunct="1">
                <a:lnSpc>
                  <a:spcPts val="1410"/>
                </a:lnSpc>
                <a:spcBef>
                  <a:spcPts val="0"/>
                </a:spcBef>
                <a:spcAft>
                  <a:spcPts val="0"/>
                </a:spcAft>
                <a:buClrTx/>
                <a:buSzTx/>
                <a:buFontTx/>
                <a:buNone/>
                <a:tabLst/>
                <a:defRPr/>
              </a:pPr>
              <a:t>2</a:t>
            </a:fld>
            <a:endParaRPr kumimoji="0" lang="en-US" sz="2200" b="0" i="0" u="none" strike="noStrike" kern="1200" cap="none" spc="0" normalizeH="0" baseline="0" noProof="0">
              <a:ln>
                <a:noFill/>
              </a:ln>
              <a:solidFill>
                <a:srgbClr val="B31B1B"/>
              </a:solidFill>
              <a:effectLst/>
              <a:uLnTx/>
              <a:uFillTx/>
              <a:latin typeface="Calibri"/>
              <a:ea typeface="+mn-ea"/>
              <a:cs typeface="+mn-cs"/>
            </a:endParaRPr>
          </a:p>
        </p:txBody>
      </p:sp>
      <p:sp>
        <p:nvSpPr>
          <p:cNvPr id="3" name="Text Placeholder 2">
            <a:extLst>
              <a:ext uri="{FF2B5EF4-FFF2-40B4-BE49-F238E27FC236}">
                <a16:creationId xmlns:a16="http://schemas.microsoft.com/office/drawing/2014/main" id="{4A2324CA-4D4F-42E0-868E-2D8D5ED67FFC}"/>
              </a:ext>
            </a:extLst>
          </p:cNvPr>
          <p:cNvSpPr>
            <a:spLocks noGrp="1"/>
          </p:cNvSpPr>
          <p:nvPr>
            <p:ph type="body" sz="quarter" idx="11"/>
          </p:nvPr>
        </p:nvSpPr>
        <p:spPr>
          <a:xfrm>
            <a:off x="7186049" y="762000"/>
            <a:ext cx="4624952" cy="1662821"/>
          </a:xfrm>
        </p:spPr>
        <p:txBody>
          <a:bodyPr/>
          <a:lstStyle/>
          <a:p>
            <a:r>
              <a:rPr lang="en-US" dirty="0"/>
              <a:t>Free Application for Federal Student Aid (FAFSA)</a:t>
            </a:r>
          </a:p>
        </p:txBody>
      </p:sp>
      <p:sp>
        <p:nvSpPr>
          <p:cNvPr id="4" name="Text Placeholder 3">
            <a:extLst>
              <a:ext uri="{FF2B5EF4-FFF2-40B4-BE49-F238E27FC236}">
                <a16:creationId xmlns:a16="http://schemas.microsoft.com/office/drawing/2014/main" id="{B45EAE27-7CFC-483C-AA6E-E2190D0306F7}"/>
              </a:ext>
            </a:extLst>
          </p:cNvPr>
          <p:cNvSpPr>
            <a:spLocks noGrp="1"/>
          </p:cNvSpPr>
          <p:nvPr>
            <p:ph type="body" sz="quarter" idx="12"/>
          </p:nvPr>
        </p:nvSpPr>
        <p:spPr>
          <a:xfrm>
            <a:off x="7186049" y="2481730"/>
            <a:ext cx="4396352" cy="703675"/>
          </a:xfrm>
        </p:spPr>
        <p:txBody>
          <a:bodyPr/>
          <a:lstStyle/>
          <a:p>
            <a:r>
              <a:rPr lang="en-US" dirty="0"/>
              <a:t>Financial Need</a:t>
            </a:r>
          </a:p>
        </p:txBody>
      </p:sp>
      <p:sp>
        <p:nvSpPr>
          <p:cNvPr id="5" name="Text Placeholder 4">
            <a:extLst>
              <a:ext uri="{FF2B5EF4-FFF2-40B4-BE49-F238E27FC236}">
                <a16:creationId xmlns:a16="http://schemas.microsoft.com/office/drawing/2014/main" id="{8AD0E638-D6A0-468C-BB3C-F1EE98D3E9FA}"/>
              </a:ext>
            </a:extLst>
          </p:cNvPr>
          <p:cNvSpPr>
            <a:spLocks noGrp="1"/>
          </p:cNvSpPr>
          <p:nvPr>
            <p:ph type="body" sz="quarter" idx="13"/>
          </p:nvPr>
        </p:nvSpPr>
        <p:spPr/>
        <p:txBody>
          <a:bodyPr/>
          <a:lstStyle/>
          <a:p>
            <a:r>
              <a:rPr lang="en-US" dirty="0"/>
              <a:t>Sources of Financial Aid</a:t>
            </a:r>
          </a:p>
        </p:txBody>
      </p:sp>
      <p:sp>
        <p:nvSpPr>
          <p:cNvPr id="6" name="Text Placeholder 5">
            <a:extLst>
              <a:ext uri="{FF2B5EF4-FFF2-40B4-BE49-F238E27FC236}">
                <a16:creationId xmlns:a16="http://schemas.microsoft.com/office/drawing/2014/main" id="{A491AC75-0E15-42CB-976A-4E0236C25824}"/>
              </a:ext>
            </a:extLst>
          </p:cNvPr>
          <p:cNvSpPr>
            <a:spLocks noGrp="1"/>
          </p:cNvSpPr>
          <p:nvPr>
            <p:ph type="body" sz="quarter" idx="14"/>
          </p:nvPr>
        </p:nvSpPr>
        <p:spPr/>
        <p:txBody>
          <a:bodyPr/>
          <a:lstStyle/>
          <a:p>
            <a:r>
              <a:rPr lang="en-US" dirty="0"/>
              <a:t>The CSS Profile</a:t>
            </a:r>
          </a:p>
        </p:txBody>
      </p:sp>
    </p:spTree>
    <p:extLst>
      <p:ext uri="{BB962C8B-B14F-4D97-AF65-F5344CB8AC3E}">
        <p14:creationId xmlns:p14="http://schemas.microsoft.com/office/powerpoint/2010/main" val="2939489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EAA353-2169-4F48-951B-138E63FFE8C1}"/>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3</a:t>
            </a:fld>
            <a:endParaRPr lang="en-US"/>
          </a:p>
        </p:txBody>
      </p:sp>
      <p:sp>
        <p:nvSpPr>
          <p:cNvPr id="4" name="Content Placeholder 3">
            <a:extLst>
              <a:ext uri="{FF2B5EF4-FFF2-40B4-BE49-F238E27FC236}">
                <a16:creationId xmlns:a16="http://schemas.microsoft.com/office/drawing/2014/main" id="{FAB89AD0-70B9-40CA-8274-1B1D3E0B00E9}"/>
              </a:ext>
            </a:extLst>
          </p:cNvPr>
          <p:cNvSpPr>
            <a:spLocks noGrp="1"/>
          </p:cNvSpPr>
          <p:nvPr>
            <p:ph sz="quarter" idx="11"/>
          </p:nvPr>
        </p:nvSpPr>
        <p:spPr>
          <a:xfrm>
            <a:off x="6584950" y="2286000"/>
            <a:ext cx="4525963" cy="2209800"/>
          </a:xfrm>
        </p:spPr>
        <p:txBody>
          <a:bodyPr/>
          <a:lstStyle/>
          <a:p>
            <a:r>
              <a:rPr lang="en-US" dirty="0">
                <a:solidFill>
                  <a:srgbClr val="000000"/>
                </a:solidFill>
              </a:rPr>
              <a:t>Financial aid is funding used to assist students and families to pay for postsecondary educational expenses.</a:t>
            </a:r>
          </a:p>
        </p:txBody>
      </p:sp>
      <p:sp>
        <p:nvSpPr>
          <p:cNvPr id="5" name="Text Placeholder 4">
            <a:extLst>
              <a:ext uri="{FF2B5EF4-FFF2-40B4-BE49-F238E27FC236}">
                <a16:creationId xmlns:a16="http://schemas.microsoft.com/office/drawing/2014/main" id="{0AB3B46E-19BB-43BF-9039-0AE1B47B3063}"/>
              </a:ext>
            </a:extLst>
          </p:cNvPr>
          <p:cNvSpPr>
            <a:spLocks noGrp="1"/>
          </p:cNvSpPr>
          <p:nvPr>
            <p:ph type="body" sz="quarter" idx="12"/>
          </p:nvPr>
        </p:nvSpPr>
        <p:spPr/>
        <p:txBody>
          <a:bodyPr/>
          <a:lstStyle/>
          <a:p>
            <a:r>
              <a:rPr lang="en-US" dirty="0"/>
              <a:t>What is Financial Aid?</a:t>
            </a:r>
          </a:p>
        </p:txBody>
      </p:sp>
      <p:pic>
        <p:nvPicPr>
          <p:cNvPr id="3" name="Picture Placeholder 5">
            <a:extLst>
              <a:ext uri="{FF2B5EF4-FFF2-40B4-BE49-F238E27FC236}">
                <a16:creationId xmlns:a16="http://schemas.microsoft.com/office/drawing/2014/main" id="{2C6E24B8-28D7-BD86-3D14-EE2B0D3B1169}"/>
              </a:ext>
            </a:extLst>
          </p:cNvPr>
          <p:cNvPicPr>
            <a:picLocks noChangeAspect="1"/>
          </p:cNvPicPr>
          <p:nvPr/>
        </p:nvPicPr>
        <p:blipFill>
          <a:blip r:embed="rId3">
            <a:extLst>
              <a:ext uri="{28A0092B-C50C-407E-A947-70E740481C1C}">
                <a14:useLocalDpi xmlns:a14="http://schemas.microsoft.com/office/drawing/2010/main" val="0"/>
              </a:ext>
            </a:extLst>
          </a:blip>
          <a:srcRect l="20556" r="20556"/>
          <a:stretch>
            <a:fillRect/>
          </a:stretch>
        </p:blipFill>
        <p:spPr>
          <a:xfrm>
            <a:off x="0" y="0"/>
            <a:ext cx="6096000" cy="6858000"/>
          </a:xfrm>
          <a:prstGeom prst="rect">
            <a:avLst/>
          </a:prstGeom>
          <a:solidFill>
            <a:schemeClr val="bg1">
              <a:lumMod val="85000"/>
            </a:schemeClr>
          </a:solidFill>
        </p:spPr>
      </p:pic>
    </p:spTree>
    <p:extLst>
      <p:ext uri="{BB962C8B-B14F-4D97-AF65-F5344CB8AC3E}">
        <p14:creationId xmlns:p14="http://schemas.microsoft.com/office/powerpoint/2010/main" val="39098691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251DA75-407E-4DFB-8963-A9BBAAC02AB4}"/>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4</a:t>
            </a:fld>
            <a:endParaRPr lang="en-US"/>
          </a:p>
        </p:txBody>
      </p:sp>
      <p:pic>
        <p:nvPicPr>
          <p:cNvPr id="7" name="Picture Placeholder 6">
            <a:extLst>
              <a:ext uri="{FF2B5EF4-FFF2-40B4-BE49-F238E27FC236}">
                <a16:creationId xmlns:a16="http://schemas.microsoft.com/office/drawing/2014/main" id="{F9264E49-F470-47AD-B4BB-FD13B66DA249}"/>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0373" r="20373"/>
          <a:stretch>
            <a:fillRect/>
          </a:stretch>
        </p:blipFill>
        <p:spPr/>
      </p:pic>
      <p:sp>
        <p:nvSpPr>
          <p:cNvPr id="4" name="Content Placeholder 3">
            <a:extLst>
              <a:ext uri="{FF2B5EF4-FFF2-40B4-BE49-F238E27FC236}">
                <a16:creationId xmlns:a16="http://schemas.microsoft.com/office/drawing/2014/main" id="{B68359EC-D3D7-42A1-BC0B-64028E67D28D}"/>
              </a:ext>
            </a:extLst>
          </p:cNvPr>
          <p:cNvSpPr>
            <a:spLocks noGrp="1"/>
          </p:cNvSpPr>
          <p:nvPr>
            <p:ph sz="quarter" idx="11"/>
          </p:nvPr>
        </p:nvSpPr>
        <p:spPr>
          <a:xfrm>
            <a:off x="6587745" y="1447799"/>
            <a:ext cx="4525963" cy="4800600"/>
          </a:xfrm>
        </p:spPr>
        <p:txBody>
          <a:bodyPr/>
          <a:lstStyle/>
          <a:p>
            <a:pPr marL="400050" lvl="0" indent="-285750">
              <a:lnSpc>
                <a:spcPct val="150000"/>
              </a:lnSpc>
            </a:pPr>
            <a:r>
              <a:rPr lang="en-US" sz="1800" dirty="0">
                <a:solidFill>
                  <a:srgbClr val="000000"/>
                </a:solidFill>
              </a:rPr>
              <a:t>Each contributor must create an FSA ID and password at </a:t>
            </a:r>
            <a:r>
              <a:rPr lang="en-US" sz="1800" dirty="0">
                <a:solidFill>
                  <a:srgbClr val="000000"/>
                </a:solidFill>
                <a:hlinkClick r:id="rId4"/>
              </a:rPr>
              <a:t>https://studentaid.gov/fsa-id/create-account/launch</a:t>
            </a:r>
            <a:r>
              <a:rPr lang="en-US" sz="1800" dirty="0">
                <a:solidFill>
                  <a:srgbClr val="000000"/>
                </a:solidFill>
              </a:rPr>
              <a:t> </a:t>
            </a:r>
          </a:p>
          <a:p>
            <a:pPr marL="400050" lvl="0" indent="-285750">
              <a:lnSpc>
                <a:spcPct val="150000"/>
              </a:lnSpc>
              <a:spcBef>
                <a:spcPts val="0"/>
              </a:spcBef>
              <a:buSzPts val="1800"/>
            </a:pPr>
            <a:r>
              <a:rPr lang="en-US" sz="1800" dirty="0">
                <a:solidFill>
                  <a:srgbClr val="000000"/>
                </a:solidFill>
              </a:rPr>
              <a:t>The FSA ID will provide access to certain U.S. Department of Education websites.</a:t>
            </a:r>
          </a:p>
          <a:p>
            <a:pPr marL="869950" lvl="1" indent="-285750">
              <a:lnSpc>
                <a:spcPct val="150000"/>
              </a:lnSpc>
              <a:spcBef>
                <a:spcPts val="0"/>
              </a:spcBef>
              <a:buSzPts val="1600"/>
            </a:pPr>
            <a:r>
              <a:rPr lang="en-US" sz="1400" b="1" dirty="0">
                <a:solidFill>
                  <a:srgbClr val="000000"/>
                </a:solidFill>
                <a:ea typeface="Times New Roman"/>
                <a:cs typeface="Times New Roman"/>
                <a:sym typeface="Times New Roman"/>
              </a:rPr>
              <a:t>Every contributor to the FAFSA will need an FSA ID and password to provide consent and to electronically sign the FAFSA</a:t>
            </a:r>
          </a:p>
          <a:p>
            <a:r>
              <a:rPr lang="en-US" sz="1800" dirty="0">
                <a:solidFill>
                  <a:srgbClr val="000000"/>
                </a:solidFill>
              </a:rPr>
              <a:t>Provide a valid email address for the </a:t>
            </a:r>
            <a:r>
              <a:rPr lang="en-US" altLang="en-US" sz="1800" dirty="0">
                <a:solidFill>
                  <a:srgbClr val="000000"/>
                </a:solidFill>
              </a:rPr>
              <a:t>FAFSA Submission Summary (FSS) </a:t>
            </a:r>
            <a:r>
              <a:rPr lang="en-US" sz="1800" dirty="0">
                <a:solidFill>
                  <a:srgbClr val="000000"/>
                </a:solidFill>
              </a:rPr>
              <a:t>to be emailed in 3-5 days.</a:t>
            </a:r>
          </a:p>
          <a:p>
            <a:pPr marL="400050" lvl="0" indent="-285750">
              <a:lnSpc>
                <a:spcPct val="150000"/>
              </a:lnSpc>
              <a:spcBef>
                <a:spcPts val="0"/>
              </a:spcBef>
              <a:buSzPts val="1800"/>
            </a:pPr>
            <a:r>
              <a:rPr lang="en-US" sz="1800" dirty="0">
                <a:hlinkClick r:id="rId5"/>
              </a:rPr>
              <a:t>https://studentaid.gov/</a:t>
            </a:r>
            <a:endParaRPr lang="en-US" sz="1800" dirty="0"/>
          </a:p>
          <a:p>
            <a:pPr marL="0" indent="0">
              <a:buNone/>
            </a:pPr>
            <a:endParaRPr lang="en-US" sz="1800" dirty="0"/>
          </a:p>
        </p:txBody>
      </p:sp>
      <p:sp>
        <p:nvSpPr>
          <p:cNvPr id="5" name="Text Placeholder 4">
            <a:extLst>
              <a:ext uri="{FF2B5EF4-FFF2-40B4-BE49-F238E27FC236}">
                <a16:creationId xmlns:a16="http://schemas.microsoft.com/office/drawing/2014/main" id="{0DE51D2E-6BEB-4956-8207-97C7100AF2FC}"/>
              </a:ext>
            </a:extLst>
          </p:cNvPr>
          <p:cNvSpPr>
            <a:spLocks noGrp="1"/>
          </p:cNvSpPr>
          <p:nvPr>
            <p:ph type="body" sz="quarter" idx="12"/>
          </p:nvPr>
        </p:nvSpPr>
        <p:spPr>
          <a:xfrm>
            <a:off x="6587746" y="304800"/>
            <a:ext cx="4525963" cy="990600"/>
          </a:xfrm>
        </p:spPr>
        <p:txBody>
          <a:bodyPr/>
          <a:lstStyle/>
          <a:p>
            <a:r>
              <a:rPr lang="en-US" dirty="0"/>
              <a:t>Completing the FAFSA</a:t>
            </a:r>
          </a:p>
        </p:txBody>
      </p:sp>
    </p:spTree>
    <p:extLst>
      <p:ext uri="{BB962C8B-B14F-4D97-AF65-F5344CB8AC3E}">
        <p14:creationId xmlns:p14="http://schemas.microsoft.com/office/powerpoint/2010/main" val="2132727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810D28-23D7-6EBB-D253-C60493268D93}"/>
              </a:ext>
            </a:extLst>
          </p:cNvPr>
          <p:cNvSpPr>
            <a:spLocks noGrp="1"/>
          </p:cNvSpPr>
          <p:nvPr>
            <p:ph type="sldNum" sz="quarter" idx="4"/>
          </p:nvPr>
        </p:nvSpPr>
        <p:spPr>
          <a:xfrm rot="16200000">
            <a:off x="11582401" y="6248400"/>
            <a:ext cx="609600" cy="609600"/>
          </a:xfrm>
        </p:spPr>
        <p:txBody>
          <a:bodyPr wrap="none" anchor="b">
            <a:normAutofit/>
          </a:bodyPr>
          <a:lstStyle/>
          <a:p>
            <a:pPr marL="38100">
              <a:spcAft>
                <a:spcPts val="600"/>
              </a:spcAft>
            </a:pPr>
            <a:fld id="{81D60167-4931-47E6-BA6A-407CBD079E47}" type="slidenum">
              <a:rPr lang="en-US" smtClean="0"/>
              <a:pPr marL="38100">
                <a:spcAft>
                  <a:spcPts val="600"/>
                </a:spcAft>
              </a:pPr>
              <a:t>5</a:t>
            </a:fld>
            <a:endParaRPr lang="en-US"/>
          </a:p>
        </p:txBody>
      </p:sp>
      <p:pic>
        <p:nvPicPr>
          <p:cNvPr id="6" name="Picture 5">
            <a:extLst>
              <a:ext uri="{FF2B5EF4-FFF2-40B4-BE49-F238E27FC236}">
                <a16:creationId xmlns:a16="http://schemas.microsoft.com/office/drawing/2014/main" id="{88C311FC-B8D1-F9DF-1FE0-3ABC91E73C13}"/>
              </a:ext>
            </a:extLst>
          </p:cNvPr>
          <p:cNvPicPr>
            <a:picLocks noChangeAspect="1"/>
          </p:cNvPicPr>
          <p:nvPr/>
        </p:nvPicPr>
        <p:blipFill>
          <a:blip r:embed="rId3"/>
          <a:stretch>
            <a:fillRect/>
          </a:stretch>
        </p:blipFill>
        <p:spPr>
          <a:xfrm>
            <a:off x="228600" y="8389"/>
            <a:ext cx="10210800" cy="5360485"/>
          </a:xfrm>
          <a:prstGeom prst="rect">
            <a:avLst/>
          </a:prstGeom>
        </p:spPr>
      </p:pic>
      <p:sp>
        <p:nvSpPr>
          <p:cNvPr id="4" name="TextBox 3">
            <a:extLst>
              <a:ext uri="{FF2B5EF4-FFF2-40B4-BE49-F238E27FC236}">
                <a16:creationId xmlns:a16="http://schemas.microsoft.com/office/drawing/2014/main" id="{2870811B-62DF-FC47-63F8-8221B3E43451}"/>
              </a:ext>
            </a:extLst>
          </p:cNvPr>
          <p:cNvSpPr txBox="1"/>
          <p:nvPr/>
        </p:nvSpPr>
        <p:spPr>
          <a:xfrm>
            <a:off x="762000" y="5352870"/>
            <a:ext cx="6136546" cy="1200329"/>
          </a:xfrm>
          <a:prstGeom prst="rect">
            <a:avLst/>
          </a:prstGeom>
          <a:noFill/>
        </p:spPr>
        <p:txBody>
          <a:bodyPr wrap="square">
            <a:spAutoFit/>
          </a:bodyPr>
          <a:lstStyle/>
          <a:p>
            <a:r>
              <a:rPr lang="en-US" sz="1800" dirty="0">
                <a:latin typeface="Arial" panose="020B0604020202020204" pitchFamily="34" charset="0"/>
                <a:cs typeface="Arial" panose="020B0604020202020204" pitchFamily="34" charset="0"/>
              </a:rPr>
              <a:t>Please note: Within the </a:t>
            </a:r>
            <a:r>
              <a:rPr lang="en-US" dirty="0">
                <a:latin typeface="Arial" panose="020B0604020202020204" pitchFamily="34" charset="0"/>
                <a:cs typeface="Arial" panose="020B0604020202020204" pitchFamily="34" charset="0"/>
              </a:rPr>
              <a:t>FAFSA form, t</a:t>
            </a:r>
            <a:r>
              <a:rPr lang="en-US" sz="1800" dirty="0">
                <a:latin typeface="Arial" panose="020B0604020202020204" pitchFamily="34" charset="0"/>
                <a:cs typeface="Arial" panose="020B0604020202020204" pitchFamily="34" charset="0"/>
              </a:rPr>
              <a:t>he contributor can verify that their personal information is correct. If they need to update any of their personal information, the contributor must access their Account Settings on StudentAid.gov. </a:t>
            </a:r>
            <a:endParaRPr lang="en-US" dirty="0"/>
          </a:p>
        </p:txBody>
      </p:sp>
    </p:spTree>
    <p:extLst>
      <p:ext uri="{BB962C8B-B14F-4D97-AF65-F5344CB8AC3E}">
        <p14:creationId xmlns:p14="http://schemas.microsoft.com/office/powerpoint/2010/main" val="30554065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257CAA-7FC6-4589-9E77-12ACA79647A9}"/>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6</a:t>
            </a:fld>
            <a:endParaRPr lang="en-US"/>
          </a:p>
        </p:txBody>
      </p:sp>
      <p:sp>
        <p:nvSpPr>
          <p:cNvPr id="3" name="Title 2">
            <a:extLst>
              <a:ext uri="{FF2B5EF4-FFF2-40B4-BE49-F238E27FC236}">
                <a16:creationId xmlns:a16="http://schemas.microsoft.com/office/drawing/2014/main" id="{2977223B-32F3-439E-8100-34BF041802E8}"/>
              </a:ext>
            </a:extLst>
          </p:cNvPr>
          <p:cNvSpPr>
            <a:spLocks noGrp="1"/>
          </p:cNvSpPr>
          <p:nvPr>
            <p:ph type="title"/>
          </p:nvPr>
        </p:nvSpPr>
        <p:spPr>
          <a:xfrm>
            <a:off x="771525" y="-21541"/>
            <a:ext cx="10648950" cy="1714500"/>
          </a:xfrm>
        </p:spPr>
        <p:txBody>
          <a:bodyPr/>
          <a:lstStyle/>
          <a:p>
            <a:r>
              <a:rPr lang="en-US" dirty="0"/>
              <a:t>Prior-Prior Year FAFSA</a:t>
            </a:r>
          </a:p>
        </p:txBody>
      </p:sp>
      <p:sp>
        <p:nvSpPr>
          <p:cNvPr id="4" name="TextBox 3">
            <a:extLst>
              <a:ext uri="{FF2B5EF4-FFF2-40B4-BE49-F238E27FC236}">
                <a16:creationId xmlns:a16="http://schemas.microsoft.com/office/drawing/2014/main" id="{5626BDA8-0511-48DE-A610-F958C8E134BE}"/>
              </a:ext>
            </a:extLst>
          </p:cNvPr>
          <p:cNvSpPr txBox="1"/>
          <p:nvPr/>
        </p:nvSpPr>
        <p:spPr>
          <a:xfrm>
            <a:off x="2705782" y="1336327"/>
            <a:ext cx="6780435" cy="369332"/>
          </a:xfrm>
          <a:prstGeom prst="rect">
            <a:avLst/>
          </a:prstGeom>
          <a:noFill/>
        </p:spPr>
        <p:txBody>
          <a:bodyPr wrap="square" rtlCol="0">
            <a:spAutoFit/>
          </a:bodyPr>
          <a:lstStyle/>
          <a:p>
            <a:pPr algn="ctr"/>
            <a:r>
              <a:rPr lang="en-US" sz="1800" dirty="0">
                <a:cs typeface="Times New Roman" panose="02020603050405020304" pitchFamily="18" charset="0"/>
              </a:rPr>
              <a:t>The 2024-2025 FAFSA is expected to be available in December 2023*</a:t>
            </a:r>
          </a:p>
        </p:txBody>
      </p:sp>
      <p:graphicFrame>
        <p:nvGraphicFramePr>
          <p:cNvPr id="5" name="Table 4">
            <a:extLst>
              <a:ext uri="{FF2B5EF4-FFF2-40B4-BE49-F238E27FC236}">
                <a16:creationId xmlns:a16="http://schemas.microsoft.com/office/drawing/2014/main" id="{8BCA4E12-C981-4148-A2C8-5BA3B7CC147B}"/>
              </a:ext>
            </a:extLst>
          </p:cNvPr>
          <p:cNvGraphicFramePr>
            <a:graphicFrameLocks noGrp="1"/>
          </p:cNvGraphicFramePr>
          <p:nvPr>
            <p:extLst>
              <p:ext uri="{D42A27DB-BD31-4B8C-83A1-F6EECF244321}">
                <p14:modId xmlns:p14="http://schemas.microsoft.com/office/powerpoint/2010/main" val="3699105073"/>
              </p:ext>
            </p:extLst>
          </p:nvPr>
        </p:nvGraphicFramePr>
        <p:xfrm>
          <a:off x="771525" y="1898762"/>
          <a:ext cx="10456108" cy="2594038"/>
        </p:xfrm>
        <a:graphic>
          <a:graphicData uri="http://schemas.openxmlformats.org/drawingml/2006/table">
            <a:tbl>
              <a:tblPr firstRow="1" bandRow="1">
                <a:tableStyleId>{5C22544A-7EE6-4342-B048-85BDC9FD1C3A}</a:tableStyleId>
              </a:tblPr>
              <a:tblGrid>
                <a:gridCol w="2903863">
                  <a:extLst>
                    <a:ext uri="{9D8B030D-6E8A-4147-A177-3AD203B41FA5}">
                      <a16:colId xmlns:a16="http://schemas.microsoft.com/office/drawing/2014/main" val="158584137"/>
                    </a:ext>
                  </a:extLst>
                </a:gridCol>
                <a:gridCol w="2324191">
                  <a:extLst>
                    <a:ext uri="{9D8B030D-6E8A-4147-A177-3AD203B41FA5}">
                      <a16:colId xmlns:a16="http://schemas.microsoft.com/office/drawing/2014/main" val="4155123801"/>
                    </a:ext>
                  </a:extLst>
                </a:gridCol>
                <a:gridCol w="2614027">
                  <a:extLst>
                    <a:ext uri="{9D8B030D-6E8A-4147-A177-3AD203B41FA5}">
                      <a16:colId xmlns:a16="http://schemas.microsoft.com/office/drawing/2014/main" val="1446248615"/>
                    </a:ext>
                  </a:extLst>
                </a:gridCol>
                <a:gridCol w="2614027">
                  <a:extLst>
                    <a:ext uri="{9D8B030D-6E8A-4147-A177-3AD203B41FA5}">
                      <a16:colId xmlns:a16="http://schemas.microsoft.com/office/drawing/2014/main" val="1143138039"/>
                    </a:ext>
                  </a:extLst>
                </a:gridCol>
              </a:tblGrid>
              <a:tr h="1174222">
                <a:tc>
                  <a:txBody>
                    <a:bodyPr/>
                    <a:lstStyle/>
                    <a:p>
                      <a:pPr algn="ctr">
                        <a:lnSpc>
                          <a:spcPct val="150000"/>
                        </a:lnSpc>
                      </a:pPr>
                      <a:r>
                        <a:rPr lang="en-US" sz="1600" dirty="0"/>
                        <a:t>IF</a:t>
                      </a:r>
                      <a:r>
                        <a:rPr lang="en-US" sz="1600" baseline="0" dirty="0"/>
                        <a:t> YOU PLAN TO ATTEND COLLEGE FROM</a:t>
                      </a:r>
                      <a:endParaRPr lang="en-US" sz="1600" dirty="0"/>
                    </a:p>
                  </a:txBody>
                  <a:tcPr>
                    <a:solidFill>
                      <a:srgbClr val="C00000"/>
                    </a:solidFill>
                  </a:tcPr>
                </a:tc>
                <a:tc>
                  <a:txBody>
                    <a:bodyPr/>
                    <a:lstStyle/>
                    <a:p>
                      <a:pPr algn="ctr">
                        <a:lnSpc>
                          <a:spcPct val="150000"/>
                        </a:lnSpc>
                      </a:pPr>
                      <a:r>
                        <a:rPr lang="en-US" sz="1600" dirty="0"/>
                        <a:t>YOU WILL SUBMIT</a:t>
                      </a:r>
                      <a:r>
                        <a:rPr lang="en-US" sz="1600" baseline="0" dirty="0"/>
                        <a:t> THIS FAFSA</a:t>
                      </a:r>
                      <a:endParaRPr lang="en-US" sz="1600" dirty="0"/>
                    </a:p>
                  </a:txBody>
                  <a:tcPr>
                    <a:solidFill>
                      <a:srgbClr val="C00000"/>
                    </a:solidFill>
                  </a:tcPr>
                </a:tc>
                <a:tc>
                  <a:txBody>
                    <a:bodyPr/>
                    <a:lstStyle/>
                    <a:p>
                      <a:pPr algn="ctr">
                        <a:lnSpc>
                          <a:spcPct val="150000"/>
                        </a:lnSpc>
                      </a:pPr>
                      <a:r>
                        <a:rPr lang="en-US" sz="1600" dirty="0"/>
                        <a:t>YOU CAN SUBMIT THE FAFSA FROM</a:t>
                      </a:r>
                    </a:p>
                  </a:txBody>
                  <a:tcPr>
                    <a:solidFill>
                      <a:srgbClr val="C00000"/>
                    </a:solidFill>
                  </a:tcPr>
                </a:tc>
                <a:tc>
                  <a:txBody>
                    <a:bodyPr/>
                    <a:lstStyle/>
                    <a:p>
                      <a:pPr algn="ctr">
                        <a:lnSpc>
                          <a:spcPct val="150000"/>
                        </a:lnSpc>
                      </a:pPr>
                      <a:r>
                        <a:rPr lang="en-US" sz="1600" dirty="0"/>
                        <a:t>USING TAX INFORMATION FROM</a:t>
                      </a:r>
                    </a:p>
                  </a:txBody>
                  <a:tcPr>
                    <a:solidFill>
                      <a:srgbClr val="C00000"/>
                    </a:solidFill>
                  </a:tcPr>
                </a:tc>
                <a:extLst>
                  <a:ext uri="{0D108BD9-81ED-4DB2-BD59-A6C34878D82A}">
                    <a16:rowId xmlns:a16="http://schemas.microsoft.com/office/drawing/2014/main" val="1058694863"/>
                  </a:ext>
                </a:extLst>
              </a:tr>
              <a:tr h="1419816">
                <a:tc>
                  <a:txBody>
                    <a:bodyPr/>
                    <a:lstStyle/>
                    <a:p>
                      <a:pPr algn="ctr">
                        <a:lnSpc>
                          <a:spcPct val="150000"/>
                        </a:lnSpc>
                      </a:pPr>
                      <a:r>
                        <a:rPr lang="en-US" dirty="0"/>
                        <a:t>JULY 1, 2024</a:t>
                      </a:r>
                      <a:r>
                        <a:rPr lang="en-US" baseline="0" dirty="0"/>
                        <a:t> – </a:t>
                      </a:r>
                      <a:br>
                        <a:rPr lang="en-US" baseline="0" dirty="0"/>
                      </a:br>
                      <a:r>
                        <a:rPr lang="en-US" baseline="0" dirty="0"/>
                        <a:t>JUNE 30, 2025</a:t>
                      </a:r>
                      <a:endParaRPr lang="en-US" dirty="0"/>
                    </a:p>
                  </a:txBody>
                  <a:tcPr>
                    <a:solidFill>
                      <a:schemeClr val="accent2"/>
                    </a:solidFill>
                  </a:tcPr>
                </a:tc>
                <a:tc>
                  <a:txBody>
                    <a:bodyPr/>
                    <a:lstStyle/>
                    <a:p>
                      <a:pPr algn="ctr">
                        <a:lnSpc>
                          <a:spcPct val="150000"/>
                        </a:lnSpc>
                      </a:pPr>
                      <a:r>
                        <a:rPr lang="en-US" dirty="0"/>
                        <a:t>2024-2025</a:t>
                      </a:r>
                    </a:p>
                  </a:txBody>
                  <a:tcPr>
                    <a:solidFill>
                      <a:schemeClr val="accent2"/>
                    </a:solidFill>
                  </a:tcPr>
                </a:tc>
                <a:tc>
                  <a:txBody>
                    <a:bodyPr/>
                    <a:lstStyle/>
                    <a:p>
                      <a:pPr algn="ctr">
                        <a:lnSpc>
                          <a:spcPct val="150000"/>
                        </a:lnSpc>
                      </a:pPr>
                      <a:r>
                        <a:rPr lang="en-US" dirty="0"/>
                        <a:t>DECEMBER 2023*-</a:t>
                      </a:r>
                    </a:p>
                    <a:p>
                      <a:pPr algn="ctr">
                        <a:lnSpc>
                          <a:spcPct val="150000"/>
                        </a:lnSpc>
                      </a:pPr>
                      <a:r>
                        <a:rPr lang="en-US" dirty="0"/>
                        <a:t>JUNE 30, 2025</a:t>
                      </a:r>
                    </a:p>
                  </a:txBody>
                  <a:tcPr>
                    <a:solidFill>
                      <a:schemeClr val="accent2"/>
                    </a:solidFill>
                  </a:tcPr>
                </a:tc>
                <a:tc>
                  <a:txBody>
                    <a:bodyPr/>
                    <a:lstStyle/>
                    <a:p>
                      <a:pPr algn="ctr">
                        <a:lnSpc>
                          <a:spcPct val="150000"/>
                        </a:lnSpc>
                      </a:pPr>
                      <a:r>
                        <a:rPr lang="en-US" dirty="0"/>
                        <a:t>2022</a:t>
                      </a:r>
                    </a:p>
                  </a:txBody>
                  <a:tcPr>
                    <a:solidFill>
                      <a:schemeClr val="accent2"/>
                    </a:solidFill>
                  </a:tcPr>
                </a:tc>
                <a:extLst>
                  <a:ext uri="{0D108BD9-81ED-4DB2-BD59-A6C34878D82A}">
                    <a16:rowId xmlns:a16="http://schemas.microsoft.com/office/drawing/2014/main" val="3460936667"/>
                  </a:ext>
                </a:extLst>
              </a:tr>
            </a:tbl>
          </a:graphicData>
        </a:graphic>
      </p:graphicFrame>
      <p:sp>
        <p:nvSpPr>
          <p:cNvPr id="7" name="TextBox 6">
            <a:extLst>
              <a:ext uri="{FF2B5EF4-FFF2-40B4-BE49-F238E27FC236}">
                <a16:creationId xmlns:a16="http://schemas.microsoft.com/office/drawing/2014/main" id="{BC2C944A-1488-7CBB-BB60-50E96427002B}"/>
              </a:ext>
            </a:extLst>
          </p:cNvPr>
          <p:cNvSpPr txBox="1"/>
          <p:nvPr/>
        </p:nvSpPr>
        <p:spPr>
          <a:xfrm>
            <a:off x="1447799" y="6063733"/>
            <a:ext cx="8153401" cy="369332"/>
          </a:xfrm>
          <a:prstGeom prst="rect">
            <a:avLst/>
          </a:prstGeom>
          <a:noFill/>
        </p:spPr>
        <p:txBody>
          <a:bodyPr wrap="square">
            <a:spAutoFit/>
          </a:bodyPr>
          <a:lstStyle/>
          <a:p>
            <a:r>
              <a:rPr lang="en-US" sz="1800" dirty="0">
                <a:cs typeface="Times New Roman" panose="02020603050405020304" pitchFamily="18" charset="0"/>
              </a:rPr>
              <a:t>*Please note this is subject to change based on the Federal Government’s Timeline</a:t>
            </a:r>
            <a:endParaRPr lang="en-US" dirty="0"/>
          </a:p>
        </p:txBody>
      </p:sp>
    </p:spTree>
    <p:extLst>
      <p:ext uri="{BB962C8B-B14F-4D97-AF65-F5344CB8AC3E}">
        <p14:creationId xmlns:p14="http://schemas.microsoft.com/office/powerpoint/2010/main" val="4045599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EAA353-2169-4F48-951B-138E63FFE8C1}"/>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7</a:t>
            </a:fld>
            <a:endParaRPr lang="en-US"/>
          </a:p>
        </p:txBody>
      </p:sp>
      <p:sp>
        <p:nvSpPr>
          <p:cNvPr id="4" name="Content Placeholder 3">
            <a:extLst>
              <a:ext uri="{FF2B5EF4-FFF2-40B4-BE49-F238E27FC236}">
                <a16:creationId xmlns:a16="http://schemas.microsoft.com/office/drawing/2014/main" id="{FAB89AD0-70B9-40CA-8274-1B1D3E0B00E9}"/>
              </a:ext>
            </a:extLst>
          </p:cNvPr>
          <p:cNvSpPr>
            <a:spLocks noGrp="1"/>
          </p:cNvSpPr>
          <p:nvPr>
            <p:ph sz="quarter" idx="11"/>
          </p:nvPr>
        </p:nvSpPr>
        <p:spPr>
          <a:xfrm>
            <a:off x="6584949" y="1828800"/>
            <a:ext cx="4687653" cy="4902200"/>
          </a:xfrm>
        </p:spPr>
        <p:txBody>
          <a:bodyPr/>
          <a:lstStyle/>
          <a:p>
            <a:pPr marL="400050" lvl="0" indent="-285750">
              <a:lnSpc>
                <a:spcPct val="120000"/>
              </a:lnSpc>
              <a:spcBef>
                <a:spcPts val="800"/>
              </a:spcBef>
              <a:buSzPts val="1800"/>
            </a:pPr>
            <a:r>
              <a:rPr lang="en-US" sz="2000" dirty="0">
                <a:solidFill>
                  <a:srgbClr val="000000"/>
                </a:solidFill>
              </a:rPr>
              <a:t>2022 Federal Income Tax Returns </a:t>
            </a:r>
          </a:p>
          <a:p>
            <a:pPr marL="400050" lvl="0" indent="-285750">
              <a:lnSpc>
                <a:spcPct val="120000"/>
              </a:lnSpc>
              <a:spcBef>
                <a:spcPts val="0"/>
              </a:spcBef>
              <a:buSzPts val="1800"/>
            </a:pPr>
            <a:r>
              <a:rPr lang="en-US" sz="2000" dirty="0">
                <a:solidFill>
                  <a:srgbClr val="000000"/>
                </a:solidFill>
              </a:rPr>
              <a:t>Child support received</a:t>
            </a:r>
          </a:p>
          <a:p>
            <a:pPr marL="857250" lvl="1" indent="-285750">
              <a:lnSpc>
                <a:spcPct val="120000"/>
              </a:lnSpc>
              <a:spcBef>
                <a:spcPts val="0"/>
              </a:spcBef>
              <a:buSzPts val="1800"/>
            </a:pPr>
            <a:r>
              <a:rPr lang="en-US" sz="1600" dirty="0">
                <a:solidFill>
                  <a:srgbClr val="000000"/>
                </a:solidFill>
              </a:rPr>
              <a:t>During last full calendar year</a:t>
            </a:r>
          </a:p>
          <a:p>
            <a:pPr marL="400050" lvl="0" indent="-285750">
              <a:lnSpc>
                <a:spcPct val="120000"/>
              </a:lnSpc>
              <a:spcBef>
                <a:spcPts val="0"/>
              </a:spcBef>
              <a:buSzPts val="1800"/>
            </a:pPr>
            <a:r>
              <a:rPr lang="en-US" sz="2000" dirty="0">
                <a:solidFill>
                  <a:srgbClr val="000000"/>
                </a:solidFill>
              </a:rPr>
              <a:t>Current balances of cash, savings, and checking accounts</a:t>
            </a:r>
          </a:p>
          <a:p>
            <a:pPr marL="857250" lvl="1" indent="-285750">
              <a:lnSpc>
                <a:spcPct val="120000"/>
              </a:lnSpc>
              <a:spcBef>
                <a:spcPts val="0"/>
              </a:spcBef>
              <a:buSzPts val="1800"/>
            </a:pPr>
            <a:r>
              <a:rPr lang="en-US" sz="1600" dirty="0">
                <a:solidFill>
                  <a:srgbClr val="000000"/>
                </a:solidFill>
              </a:rPr>
              <a:t>Education savings accounts will only be counted as a parental asset if the account is designated for the student</a:t>
            </a:r>
            <a:r>
              <a:rPr lang="en-US" sz="1200" dirty="0">
                <a:solidFill>
                  <a:srgbClr val="000000"/>
                </a:solidFill>
              </a:rPr>
              <a:t>. </a:t>
            </a:r>
            <a:endParaRPr lang="en-US" sz="1600" dirty="0">
              <a:solidFill>
                <a:srgbClr val="000000"/>
              </a:solidFill>
            </a:endParaRPr>
          </a:p>
          <a:p>
            <a:pPr marL="400050" lvl="0" indent="-285750">
              <a:lnSpc>
                <a:spcPct val="120000"/>
              </a:lnSpc>
              <a:spcBef>
                <a:spcPts val="0"/>
              </a:spcBef>
              <a:buSzPts val="1800"/>
            </a:pPr>
            <a:r>
              <a:rPr lang="en-US" sz="2000" dirty="0">
                <a:solidFill>
                  <a:srgbClr val="000000"/>
                </a:solidFill>
              </a:rPr>
              <a:t>Net worth of investments, businesses, and farms</a:t>
            </a:r>
          </a:p>
          <a:p>
            <a:pPr marL="857250" lvl="1" indent="-285750">
              <a:lnSpc>
                <a:spcPct val="120000"/>
              </a:lnSpc>
              <a:spcBef>
                <a:spcPts val="0"/>
              </a:spcBef>
              <a:buSzPts val="1800"/>
            </a:pPr>
            <a:r>
              <a:rPr lang="en-US" sz="1600" dirty="0">
                <a:solidFill>
                  <a:srgbClr val="000000"/>
                </a:solidFill>
              </a:rPr>
              <a:t>Net worth is the value of the business minus the debts owed against it</a:t>
            </a:r>
          </a:p>
          <a:p>
            <a:pPr marL="571500" lvl="1" indent="0">
              <a:lnSpc>
                <a:spcPct val="120000"/>
              </a:lnSpc>
              <a:spcBef>
                <a:spcPts val="0"/>
              </a:spcBef>
              <a:buSzPts val="1800"/>
              <a:buNone/>
            </a:pPr>
            <a:endParaRPr lang="en-US" sz="1600" dirty="0">
              <a:solidFill>
                <a:srgbClr val="000000"/>
              </a:solidFill>
            </a:endParaRPr>
          </a:p>
        </p:txBody>
      </p:sp>
      <p:sp>
        <p:nvSpPr>
          <p:cNvPr id="5" name="Text Placeholder 4">
            <a:extLst>
              <a:ext uri="{FF2B5EF4-FFF2-40B4-BE49-F238E27FC236}">
                <a16:creationId xmlns:a16="http://schemas.microsoft.com/office/drawing/2014/main" id="{0AB3B46E-19BB-43BF-9039-0AE1B47B3063}"/>
              </a:ext>
            </a:extLst>
          </p:cNvPr>
          <p:cNvSpPr>
            <a:spLocks noGrp="1"/>
          </p:cNvSpPr>
          <p:nvPr>
            <p:ph type="body" sz="quarter" idx="12"/>
          </p:nvPr>
        </p:nvSpPr>
        <p:spPr>
          <a:xfrm>
            <a:off x="6584949" y="127000"/>
            <a:ext cx="4687653" cy="990600"/>
          </a:xfrm>
        </p:spPr>
        <p:txBody>
          <a:bodyPr/>
          <a:lstStyle/>
          <a:p>
            <a:r>
              <a:rPr lang="en-US" dirty="0"/>
              <a:t>Documents Used to Complete FAFSA</a:t>
            </a:r>
          </a:p>
        </p:txBody>
      </p:sp>
      <p:pic>
        <p:nvPicPr>
          <p:cNvPr id="11" name="Picture Placeholder 10">
            <a:extLst>
              <a:ext uri="{FF2B5EF4-FFF2-40B4-BE49-F238E27FC236}">
                <a16:creationId xmlns:a16="http://schemas.microsoft.com/office/drawing/2014/main" id="{F1FA9470-941F-46B5-AE0C-F15229B6191C}"/>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20368" r="20368"/>
          <a:stretch>
            <a:fillRect/>
          </a:stretch>
        </p:blipFill>
        <p:spPr/>
      </p:pic>
    </p:spTree>
    <p:extLst>
      <p:ext uri="{BB962C8B-B14F-4D97-AF65-F5344CB8AC3E}">
        <p14:creationId xmlns:p14="http://schemas.microsoft.com/office/powerpoint/2010/main" val="869391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53A14F-EDD9-1E5A-26F3-305ABD54C052}"/>
              </a:ext>
            </a:extLst>
          </p:cNvPr>
          <p:cNvSpPr>
            <a:spLocks noGrp="1"/>
          </p:cNvSpPr>
          <p:nvPr>
            <p:ph type="body" idx="1"/>
          </p:nvPr>
        </p:nvSpPr>
        <p:spPr>
          <a:xfrm>
            <a:off x="990600" y="861895"/>
            <a:ext cx="10068560" cy="2338504"/>
          </a:xfrm>
        </p:spPr>
        <p:txBody>
          <a:bodyPr/>
          <a:lstStyle/>
          <a:p>
            <a:r>
              <a:rPr lang="en-US" sz="2000" dirty="0"/>
              <a:t>Either the parent or the student can start the FAFSA.</a:t>
            </a:r>
          </a:p>
          <a:p>
            <a:r>
              <a:rPr lang="en-US" sz="2000" b="1" u="sng" dirty="0"/>
              <a:t>If the student starts the FAFSA, they answer the student questions and invite the parent to the FAFSA form to complete their section, provide consent for their Federal Tax Information (FTI), and sign the FAFSA form. </a:t>
            </a:r>
          </a:p>
          <a:p>
            <a:r>
              <a:rPr lang="en-US" sz="2000" dirty="0"/>
              <a:t>If the parent starts the FAFSA, they will answer questions about the student as well as questions about the parent.  The student will then have to login to provide consent for their FTI and sign the FAFSA form.  </a:t>
            </a:r>
          </a:p>
        </p:txBody>
      </p:sp>
      <p:sp>
        <p:nvSpPr>
          <p:cNvPr id="3" name="Slide Number Placeholder 2">
            <a:extLst>
              <a:ext uri="{FF2B5EF4-FFF2-40B4-BE49-F238E27FC236}">
                <a16:creationId xmlns:a16="http://schemas.microsoft.com/office/drawing/2014/main" id="{886083DE-2FE3-BC7E-15D8-CC717901FE64}"/>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8</a:t>
            </a:fld>
            <a:endParaRPr lang="en-US"/>
          </a:p>
        </p:txBody>
      </p:sp>
      <p:sp>
        <p:nvSpPr>
          <p:cNvPr id="4" name="Text Placeholder 3">
            <a:extLst>
              <a:ext uri="{FF2B5EF4-FFF2-40B4-BE49-F238E27FC236}">
                <a16:creationId xmlns:a16="http://schemas.microsoft.com/office/drawing/2014/main" id="{34278DE2-8A43-AF80-D405-0EEA8B5861AA}"/>
              </a:ext>
            </a:extLst>
          </p:cNvPr>
          <p:cNvSpPr>
            <a:spLocks noGrp="1"/>
          </p:cNvSpPr>
          <p:nvPr>
            <p:ph type="body" sz="quarter" idx="12"/>
          </p:nvPr>
        </p:nvSpPr>
        <p:spPr>
          <a:xfrm>
            <a:off x="1061720" y="76200"/>
            <a:ext cx="10068560" cy="533653"/>
          </a:xfrm>
        </p:spPr>
        <p:txBody>
          <a:bodyPr/>
          <a:lstStyle/>
          <a:p>
            <a:r>
              <a:rPr lang="en-US" dirty="0"/>
              <a:t>Who can file the FAFSA?</a:t>
            </a:r>
          </a:p>
        </p:txBody>
      </p:sp>
      <p:pic>
        <p:nvPicPr>
          <p:cNvPr id="6" name="Picture 5">
            <a:extLst>
              <a:ext uri="{FF2B5EF4-FFF2-40B4-BE49-F238E27FC236}">
                <a16:creationId xmlns:a16="http://schemas.microsoft.com/office/drawing/2014/main" id="{AB707D35-B28E-5DD5-EF6A-F46FFCD1973B}"/>
              </a:ext>
            </a:extLst>
          </p:cNvPr>
          <p:cNvPicPr>
            <a:picLocks noChangeAspect="1"/>
          </p:cNvPicPr>
          <p:nvPr/>
        </p:nvPicPr>
        <p:blipFill rotWithShape="1">
          <a:blip r:embed="rId3"/>
          <a:srcRect l="42061" t="26651" b="2616"/>
          <a:stretch/>
        </p:blipFill>
        <p:spPr>
          <a:xfrm>
            <a:off x="2667000" y="3200399"/>
            <a:ext cx="5973432" cy="3657601"/>
          </a:xfrm>
          <a:prstGeom prst="rect">
            <a:avLst/>
          </a:prstGeom>
        </p:spPr>
      </p:pic>
    </p:spTree>
    <p:extLst>
      <p:ext uri="{BB962C8B-B14F-4D97-AF65-F5344CB8AC3E}">
        <p14:creationId xmlns:p14="http://schemas.microsoft.com/office/powerpoint/2010/main" val="4226012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736AEA1-7919-CD99-9B97-F1307A836DEA}"/>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9</a:t>
            </a:fld>
            <a:endParaRPr lang="en-US"/>
          </a:p>
        </p:txBody>
      </p:sp>
      <p:pic>
        <p:nvPicPr>
          <p:cNvPr id="7" name="Picture 6">
            <a:extLst>
              <a:ext uri="{FF2B5EF4-FFF2-40B4-BE49-F238E27FC236}">
                <a16:creationId xmlns:a16="http://schemas.microsoft.com/office/drawing/2014/main" id="{2ADF4CD8-0C74-6C9B-F0FC-3FF6D1F099F7}"/>
              </a:ext>
            </a:extLst>
          </p:cNvPr>
          <p:cNvPicPr>
            <a:picLocks noChangeAspect="1"/>
          </p:cNvPicPr>
          <p:nvPr/>
        </p:nvPicPr>
        <p:blipFill>
          <a:blip r:embed="rId3"/>
          <a:stretch>
            <a:fillRect/>
          </a:stretch>
        </p:blipFill>
        <p:spPr>
          <a:xfrm>
            <a:off x="457200" y="371475"/>
            <a:ext cx="10772775" cy="6115050"/>
          </a:xfrm>
          <a:prstGeom prst="rect">
            <a:avLst/>
          </a:prstGeom>
        </p:spPr>
      </p:pic>
    </p:spTree>
    <p:extLst>
      <p:ext uri="{BB962C8B-B14F-4D97-AF65-F5344CB8AC3E}">
        <p14:creationId xmlns:p14="http://schemas.microsoft.com/office/powerpoint/2010/main" val="2228602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810D28-23D7-6EBB-D253-C60493268D93}"/>
              </a:ext>
            </a:extLst>
          </p:cNvPr>
          <p:cNvSpPr>
            <a:spLocks noGrp="1"/>
          </p:cNvSpPr>
          <p:nvPr>
            <p:ph type="sldNum" sz="quarter" idx="4"/>
          </p:nvPr>
        </p:nvSpPr>
        <p:spPr>
          <a:xfrm rot="16200000">
            <a:off x="11582401" y="6248400"/>
            <a:ext cx="609600" cy="609600"/>
          </a:xfrm>
        </p:spPr>
        <p:txBody>
          <a:bodyPr wrap="none" anchor="b">
            <a:normAutofit/>
          </a:bodyPr>
          <a:lstStyle/>
          <a:p>
            <a:pPr marL="38100">
              <a:spcAft>
                <a:spcPts val="600"/>
              </a:spcAft>
            </a:pPr>
            <a:fld id="{81D60167-4931-47E6-BA6A-407CBD079E47}" type="slidenum">
              <a:rPr lang="en-US" smtClean="0"/>
              <a:pPr marL="38100">
                <a:spcAft>
                  <a:spcPts val="600"/>
                </a:spcAft>
              </a:pPr>
              <a:t>10</a:t>
            </a:fld>
            <a:endParaRPr lang="en-US"/>
          </a:p>
        </p:txBody>
      </p:sp>
      <p:pic>
        <p:nvPicPr>
          <p:cNvPr id="4" name="Picture 3">
            <a:extLst>
              <a:ext uri="{FF2B5EF4-FFF2-40B4-BE49-F238E27FC236}">
                <a16:creationId xmlns:a16="http://schemas.microsoft.com/office/drawing/2014/main" id="{00B79929-451F-58FA-90AC-4AF4DE56BC45}"/>
              </a:ext>
            </a:extLst>
          </p:cNvPr>
          <p:cNvPicPr>
            <a:picLocks noChangeAspect="1"/>
          </p:cNvPicPr>
          <p:nvPr/>
        </p:nvPicPr>
        <p:blipFill>
          <a:blip r:embed="rId3"/>
          <a:stretch>
            <a:fillRect/>
          </a:stretch>
        </p:blipFill>
        <p:spPr>
          <a:xfrm>
            <a:off x="0" y="191232"/>
            <a:ext cx="11547773" cy="6133368"/>
          </a:xfrm>
          <a:prstGeom prst="rect">
            <a:avLst/>
          </a:prstGeom>
        </p:spPr>
      </p:pic>
    </p:spTree>
    <p:extLst>
      <p:ext uri="{BB962C8B-B14F-4D97-AF65-F5344CB8AC3E}">
        <p14:creationId xmlns:p14="http://schemas.microsoft.com/office/powerpoint/2010/main" val="2353890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810D28-23D7-6EBB-D253-C60493268D93}"/>
              </a:ext>
            </a:extLst>
          </p:cNvPr>
          <p:cNvSpPr>
            <a:spLocks noGrp="1"/>
          </p:cNvSpPr>
          <p:nvPr>
            <p:ph type="sldNum" sz="quarter" idx="4"/>
          </p:nvPr>
        </p:nvSpPr>
        <p:spPr>
          <a:xfrm rot="16200000">
            <a:off x="11582401" y="6248400"/>
            <a:ext cx="609600" cy="609600"/>
          </a:xfrm>
        </p:spPr>
        <p:txBody>
          <a:bodyPr wrap="none" anchor="b">
            <a:normAutofit/>
          </a:bodyPr>
          <a:lstStyle/>
          <a:p>
            <a:pPr marL="38100">
              <a:spcAft>
                <a:spcPts val="600"/>
              </a:spcAft>
            </a:pPr>
            <a:fld id="{81D60167-4931-47E6-BA6A-407CBD079E47}" type="slidenum">
              <a:rPr lang="en-US" smtClean="0"/>
              <a:pPr marL="38100">
                <a:spcAft>
                  <a:spcPts val="600"/>
                </a:spcAft>
              </a:pPr>
              <a:t>11</a:t>
            </a:fld>
            <a:endParaRPr lang="en-US"/>
          </a:p>
        </p:txBody>
      </p:sp>
      <p:sp>
        <p:nvSpPr>
          <p:cNvPr id="12" name="Text Placeholder 3">
            <a:extLst>
              <a:ext uri="{FF2B5EF4-FFF2-40B4-BE49-F238E27FC236}">
                <a16:creationId xmlns:a16="http://schemas.microsoft.com/office/drawing/2014/main" id="{86C1E9AB-9099-900E-313A-B56001DB81E4}"/>
              </a:ext>
            </a:extLst>
          </p:cNvPr>
          <p:cNvSpPr>
            <a:spLocks noGrp="1"/>
          </p:cNvSpPr>
          <p:nvPr>
            <p:ph type="body" sz="quarter" idx="12"/>
          </p:nvPr>
        </p:nvSpPr>
        <p:spPr>
          <a:xfrm>
            <a:off x="850900" y="228600"/>
            <a:ext cx="10068560" cy="914653"/>
          </a:xfrm>
        </p:spPr>
        <p:txBody>
          <a:bodyPr/>
          <a:lstStyle/>
          <a:p>
            <a:r>
              <a:rPr lang="en-US" dirty="0"/>
              <a:t>Which contributors are needed to complete the FAFSA?</a:t>
            </a:r>
          </a:p>
        </p:txBody>
      </p:sp>
      <p:sp>
        <p:nvSpPr>
          <p:cNvPr id="3" name="TextBox 2">
            <a:extLst>
              <a:ext uri="{FF2B5EF4-FFF2-40B4-BE49-F238E27FC236}">
                <a16:creationId xmlns:a16="http://schemas.microsoft.com/office/drawing/2014/main" id="{F4E0FD40-D115-4CA2-224B-2DA9FBCA37D6}"/>
              </a:ext>
            </a:extLst>
          </p:cNvPr>
          <p:cNvSpPr txBox="1"/>
          <p:nvPr/>
        </p:nvSpPr>
        <p:spPr>
          <a:xfrm>
            <a:off x="381000" y="1371600"/>
            <a:ext cx="10820401" cy="5016758"/>
          </a:xfrm>
          <a:prstGeom prst="rect">
            <a:avLst/>
          </a:prstGeom>
          <a:noFill/>
        </p:spPr>
        <p:txBody>
          <a:bodyPr wrap="square">
            <a:spAutoFit/>
          </a:bodyPr>
          <a:lstStyle/>
          <a:p>
            <a:pPr marL="0" lvl="1"/>
            <a:r>
              <a:rPr lang="en-US" sz="2000" b="1" u="sng" dirty="0">
                <a:solidFill>
                  <a:srgbClr val="000000"/>
                </a:solidFill>
                <a:cs typeface="Times New Roman" panose="02020603050405020304" pitchFamily="18" charset="0"/>
              </a:rPr>
              <a:t>For Married Parents: </a:t>
            </a:r>
            <a:endParaRPr lang="en-US" sz="2000" dirty="0">
              <a:solidFill>
                <a:srgbClr val="000000"/>
              </a:solidFill>
              <a:cs typeface="Times New Roman" panose="02020603050405020304" pitchFamily="18" charset="0"/>
            </a:endParaRPr>
          </a:p>
          <a:p>
            <a:pPr marL="342900" lvl="1" indent="-342900">
              <a:buFont typeface="Arial" panose="020B0604020202020204" pitchFamily="34" charset="0"/>
              <a:buChar char="•"/>
            </a:pPr>
            <a:r>
              <a:rPr lang="en-US" sz="2000" dirty="0">
                <a:solidFill>
                  <a:srgbClr val="000000"/>
                </a:solidFill>
                <a:cs typeface="Times New Roman" panose="02020603050405020304" pitchFamily="18" charset="0"/>
              </a:rPr>
              <a:t>Both parents should be contributors on the FAFSA. </a:t>
            </a:r>
          </a:p>
          <a:p>
            <a:pPr marL="0" lvl="1"/>
            <a:endParaRPr lang="en-US" sz="2000" dirty="0">
              <a:solidFill>
                <a:srgbClr val="000000"/>
              </a:solidFill>
              <a:cs typeface="Times New Roman" panose="02020603050405020304" pitchFamily="18" charset="0"/>
            </a:endParaRPr>
          </a:p>
          <a:p>
            <a:pPr marL="0" lvl="1"/>
            <a:r>
              <a:rPr lang="en-US" sz="2000" b="1" u="sng" dirty="0">
                <a:solidFill>
                  <a:srgbClr val="000000"/>
                </a:solidFill>
                <a:cs typeface="Times New Roman" panose="02020603050405020304" pitchFamily="18" charset="0"/>
              </a:rPr>
              <a:t>For Remarried Parents:</a:t>
            </a:r>
          </a:p>
          <a:p>
            <a:pPr marL="285750" lvl="1" indent="-285750">
              <a:buFont typeface="Arial" panose="020B0604020202020204" pitchFamily="34" charset="0"/>
              <a:buChar char="•"/>
            </a:pPr>
            <a:r>
              <a:rPr lang="en-US" sz="2000" dirty="0">
                <a:solidFill>
                  <a:srgbClr val="000000"/>
                </a:solidFill>
                <a:cs typeface="Times New Roman" panose="02020603050405020304" pitchFamily="18" charset="0"/>
              </a:rPr>
              <a:t>If the parent is remarried as of the day that they are filing the FAFSA, the stepparent’s information must also be provided.</a:t>
            </a:r>
          </a:p>
          <a:p>
            <a:pPr marL="0" lvl="1"/>
            <a:endParaRPr lang="en-US" sz="2000" dirty="0">
              <a:solidFill>
                <a:srgbClr val="000000"/>
              </a:solidFill>
              <a:cs typeface="Times New Roman" panose="02020603050405020304" pitchFamily="18" charset="0"/>
            </a:endParaRPr>
          </a:p>
          <a:p>
            <a:pPr marL="0" lvl="1"/>
            <a:r>
              <a:rPr lang="en-US" sz="2000" b="1" u="sng" dirty="0">
                <a:solidFill>
                  <a:srgbClr val="000000"/>
                </a:solidFill>
                <a:cs typeface="Times New Roman" panose="02020603050405020304" pitchFamily="18" charset="0"/>
              </a:rPr>
              <a:t>For Unmarried and Both Legal Parents Living Together:</a:t>
            </a:r>
          </a:p>
          <a:p>
            <a:pPr marL="285750" lvl="1" indent="-285750">
              <a:buFont typeface="Arial" panose="020B0604020202020204" pitchFamily="34" charset="0"/>
              <a:buChar char="•"/>
            </a:pPr>
            <a:r>
              <a:rPr lang="en-US" sz="2000" dirty="0">
                <a:solidFill>
                  <a:srgbClr val="000000"/>
                </a:solidFill>
                <a:cs typeface="Times New Roman" panose="02020603050405020304" pitchFamily="18" charset="0"/>
              </a:rPr>
              <a:t>Both parents should be contributors on the FAFSA. </a:t>
            </a:r>
          </a:p>
          <a:p>
            <a:pPr marL="0" lvl="1"/>
            <a:endParaRPr lang="en-US" sz="2000" b="1" u="sng" dirty="0">
              <a:solidFill>
                <a:srgbClr val="000000"/>
              </a:solidFill>
              <a:cs typeface="Times New Roman" panose="02020603050405020304" pitchFamily="18" charset="0"/>
            </a:endParaRPr>
          </a:p>
          <a:p>
            <a:pPr marL="0" lvl="1"/>
            <a:r>
              <a:rPr lang="en-US" sz="2000" b="1" u="sng" dirty="0">
                <a:solidFill>
                  <a:srgbClr val="000000"/>
                </a:solidFill>
                <a:cs typeface="Times New Roman" panose="02020603050405020304" pitchFamily="18" charset="0"/>
              </a:rPr>
              <a:t>For Divorced or Separated Parents:</a:t>
            </a:r>
          </a:p>
          <a:p>
            <a:pPr marL="285750" lvl="1" indent="-285750">
              <a:buFont typeface="Arial" panose="020B0604020202020204" pitchFamily="34" charset="0"/>
              <a:buChar char="•"/>
            </a:pPr>
            <a:r>
              <a:rPr lang="en-US" sz="2000" dirty="0">
                <a:solidFill>
                  <a:srgbClr val="000000"/>
                </a:solidFill>
                <a:cs typeface="Times New Roman" panose="02020603050405020304" pitchFamily="18" charset="0"/>
              </a:rPr>
              <a:t>The parent that provided the greater portion of the student’s financial support during the last 12 months should be the contributor on the FAFSA.</a:t>
            </a:r>
          </a:p>
          <a:p>
            <a:pPr marL="0" lvl="1"/>
            <a:endParaRPr lang="en-US" sz="2000" dirty="0">
              <a:solidFill>
                <a:srgbClr val="000000"/>
              </a:solidFill>
              <a:cs typeface="Times New Roman" panose="02020603050405020304" pitchFamily="18" charset="0"/>
            </a:endParaRPr>
          </a:p>
          <a:p>
            <a:pPr marL="742950" lvl="2" indent="-285750">
              <a:buFont typeface="Arial" panose="020B0604020202020204" pitchFamily="34" charset="0"/>
              <a:buChar char="•"/>
            </a:pPr>
            <a:r>
              <a:rPr lang="en-US" sz="2000" dirty="0">
                <a:solidFill>
                  <a:srgbClr val="000000"/>
                </a:solidFill>
                <a:cs typeface="Times New Roman" panose="02020603050405020304" pitchFamily="18" charset="0"/>
              </a:rPr>
              <a:t>If both parents provide exactly equal financial support to the student, the parent with the greater income should be the contributor on the FAFSA.</a:t>
            </a:r>
          </a:p>
        </p:txBody>
      </p:sp>
    </p:spTree>
    <p:extLst>
      <p:ext uri="{BB962C8B-B14F-4D97-AF65-F5344CB8AC3E}">
        <p14:creationId xmlns:p14="http://schemas.microsoft.com/office/powerpoint/2010/main" val="3774565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A3463DE-9795-FD55-0B04-87F70F176586}"/>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12</a:t>
            </a:fld>
            <a:endParaRPr lang="en-US"/>
          </a:p>
        </p:txBody>
      </p:sp>
      <p:pic>
        <p:nvPicPr>
          <p:cNvPr id="4" name="Picture 3">
            <a:extLst>
              <a:ext uri="{FF2B5EF4-FFF2-40B4-BE49-F238E27FC236}">
                <a16:creationId xmlns:a16="http://schemas.microsoft.com/office/drawing/2014/main" id="{A3604558-E07E-3117-9BDD-18EBCE0ACEE2}"/>
              </a:ext>
            </a:extLst>
          </p:cNvPr>
          <p:cNvPicPr>
            <a:picLocks noChangeAspect="1"/>
          </p:cNvPicPr>
          <p:nvPr/>
        </p:nvPicPr>
        <p:blipFill>
          <a:blip r:embed="rId3"/>
          <a:stretch>
            <a:fillRect/>
          </a:stretch>
        </p:blipFill>
        <p:spPr>
          <a:xfrm>
            <a:off x="76201" y="0"/>
            <a:ext cx="10741364" cy="6019800"/>
          </a:xfrm>
          <a:prstGeom prst="rect">
            <a:avLst/>
          </a:prstGeom>
        </p:spPr>
      </p:pic>
      <p:sp>
        <p:nvSpPr>
          <p:cNvPr id="9" name="Rectangle 8">
            <a:extLst>
              <a:ext uri="{FF2B5EF4-FFF2-40B4-BE49-F238E27FC236}">
                <a16:creationId xmlns:a16="http://schemas.microsoft.com/office/drawing/2014/main" id="{5F3835F9-E125-F757-A472-CA313404133B}"/>
              </a:ext>
            </a:extLst>
          </p:cNvPr>
          <p:cNvSpPr/>
          <p:nvPr/>
        </p:nvSpPr>
        <p:spPr>
          <a:xfrm>
            <a:off x="609600" y="5181600"/>
            <a:ext cx="4267200" cy="6858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6414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A3463DE-9795-FD55-0B04-87F70F176586}"/>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13</a:t>
            </a:fld>
            <a:endParaRPr lang="en-US"/>
          </a:p>
        </p:txBody>
      </p:sp>
      <p:pic>
        <p:nvPicPr>
          <p:cNvPr id="4" name="Picture 3">
            <a:extLst>
              <a:ext uri="{FF2B5EF4-FFF2-40B4-BE49-F238E27FC236}">
                <a16:creationId xmlns:a16="http://schemas.microsoft.com/office/drawing/2014/main" id="{C9C06F20-2E15-C41B-3D3D-C2FB7B3A1771}"/>
              </a:ext>
            </a:extLst>
          </p:cNvPr>
          <p:cNvPicPr>
            <a:picLocks noChangeAspect="1"/>
          </p:cNvPicPr>
          <p:nvPr/>
        </p:nvPicPr>
        <p:blipFill>
          <a:blip r:embed="rId3"/>
          <a:stretch>
            <a:fillRect/>
          </a:stretch>
        </p:blipFill>
        <p:spPr>
          <a:xfrm>
            <a:off x="213980" y="0"/>
            <a:ext cx="10979772" cy="6400800"/>
          </a:xfrm>
          <a:prstGeom prst="rect">
            <a:avLst/>
          </a:prstGeom>
        </p:spPr>
      </p:pic>
      <p:sp>
        <p:nvSpPr>
          <p:cNvPr id="5" name="Rectangle 4">
            <a:extLst>
              <a:ext uri="{FF2B5EF4-FFF2-40B4-BE49-F238E27FC236}">
                <a16:creationId xmlns:a16="http://schemas.microsoft.com/office/drawing/2014/main" id="{2E000E4E-15FA-2378-267D-9DFB31C58BFF}"/>
              </a:ext>
            </a:extLst>
          </p:cNvPr>
          <p:cNvSpPr/>
          <p:nvPr/>
        </p:nvSpPr>
        <p:spPr>
          <a:xfrm>
            <a:off x="609599" y="2819400"/>
            <a:ext cx="4419600" cy="2057400"/>
          </a:xfrm>
          <a:prstGeom prst="rect">
            <a:avLst/>
          </a:prstGeom>
          <a:solidFill>
            <a:srgbClr val="FEFFFE"/>
          </a:solid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7193FB28-31E3-3FD3-BA60-0755D115F20A}"/>
              </a:ext>
            </a:extLst>
          </p:cNvPr>
          <p:cNvSpPr txBox="1"/>
          <p:nvPr/>
        </p:nvSpPr>
        <p:spPr>
          <a:xfrm>
            <a:off x="685800" y="3017103"/>
            <a:ext cx="4869152" cy="1200329"/>
          </a:xfrm>
          <a:prstGeom prst="rect">
            <a:avLst/>
          </a:prstGeom>
          <a:noFill/>
        </p:spPr>
        <p:txBody>
          <a:bodyPr wrap="square" rtlCol="0">
            <a:spAutoFit/>
          </a:bodyPr>
          <a:lstStyle/>
          <a:p>
            <a:r>
              <a:rPr lang="en-US" sz="2400" dirty="0">
                <a:solidFill>
                  <a:srgbClr val="000000"/>
                </a:solidFill>
              </a:rPr>
              <a:t>Newly redesigned tool coming soon: </a:t>
            </a:r>
            <a:r>
              <a:rPr lang="en-US" sz="2400" dirty="0">
                <a:solidFill>
                  <a:srgbClr val="000000"/>
                </a:solidFill>
                <a:hlinkClick r:id="rId4"/>
              </a:rPr>
              <a:t>https://studentaid.gov/aid-estimator/</a:t>
            </a:r>
            <a:endParaRPr lang="en-US" sz="2400" dirty="0">
              <a:solidFill>
                <a:srgbClr val="000000"/>
              </a:solidFill>
            </a:endParaRPr>
          </a:p>
          <a:p>
            <a:endParaRPr lang="en-US" sz="2400" dirty="0">
              <a:solidFill>
                <a:srgbClr val="000000"/>
              </a:solidFill>
            </a:endParaRPr>
          </a:p>
        </p:txBody>
      </p:sp>
    </p:spTree>
    <p:extLst>
      <p:ext uri="{BB962C8B-B14F-4D97-AF65-F5344CB8AC3E}">
        <p14:creationId xmlns:p14="http://schemas.microsoft.com/office/powerpoint/2010/main" val="352013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36B2739-3FC5-4724-4648-7D9E2217BA54}"/>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14</a:t>
            </a:fld>
            <a:endParaRPr lang="en-US"/>
          </a:p>
        </p:txBody>
      </p:sp>
      <p:pic>
        <p:nvPicPr>
          <p:cNvPr id="1026" name="Picture 2" descr="KEEP CALM AND READ INSTRUCTIONS CAREFULLY Poster | Glenna | Keep  Calm-o-Matic">
            <a:extLst>
              <a:ext uri="{FF2B5EF4-FFF2-40B4-BE49-F238E27FC236}">
                <a16:creationId xmlns:a16="http://schemas.microsoft.com/office/drawing/2014/main" id="{B99CB699-1A7C-2308-8AEF-A30B883551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184149"/>
            <a:ext cx="5562600" cy="6489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348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ADB3E44-83A7-35C9-3E39-3CA0ED970FFB}"/>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15</a:t>
            </a:fld>
            <a:endParaRPr lang="en-US"/>
          </a:p>
        </p:txBody>
      </p:sp>
      <p:pic>
        <p:nvPicPr>
          <p:cNvPr id="2" name="Picture 2" descr="Screenshot of the final page of the Understanding the FAFSA Form section, which informs the student that they can check the status of their FAFSA form and make corrections after submission. Information is provided about what to expect after the form is completed. This includes that it takes one to three days to process the application, that the student will receive a FAFSA Submission Summary and their Student Aid Index, and that the schools listed on the form will create financial aid packages. Below that, there is a button to “Start the FAFSA form.”">
            <a:extLst>
              <a:ext uri="{FF2B5EF4-FFF2-40B4-BE49-F238E27FC236}">
                <a16:creationId xmlns:a16="http://schemas.microsoft.com/office/drawing/2014/main" id="{5D48072E-8004-5253-789B-84B7C00FBD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609600"/>
            <a:ext cx="9188825" cy="548640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883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5E4A18-00F0-42BF-91F6-5297E1DBCF66}"/>
              </a:ext>
            </a:extLst>
          </p:cNvPr>
          <p:cNvSpPr>
            <a:spLocks noGrp="1"/>
          </p:cNvSpPr>
          <p:nvPr>
            <p:ph type="body" idx="1"/>
          </p:nvPr>
        </p:nvSpPr>
        <p:spPr>
          <a:xfrm>
            <a:off x="1094376" y="1981200"/>
            <a:ext cx="10068560" cy="4648199"/>
          </a:xfrm>
        </p:spPr>
        <p:txBody>
          <a:bodyPr/>
          <a:lstStyle/>
          <a:p>
            <a:pPr marL="400050" indent="-285750">
              <a:lnSpc>
                <a:spcPct val="150000"/>
              </a:lnSpc>
              <a:spcBef>
                <a:spcPts val="800"/>
              </a:spcBef>
              <a:buSzPts val="1800"/>
            </a:pPr>
            <a:r>
              <a:rPr lang="en-US" sz="2000" dirty="0">
                <a:solidFill>
                  <a:schemeClr val="accent1"/>
                </a:solidFill>
              </a:rPr>
              <a:t>The Student Aid Index (SAI) is a number that determines each student’s eligibility for certain types of federal student aid. </a:t>
            </a:r>
          </a:p>
          <a:p>
            <a:pPr marL="400050" indent="-285750">
              <a:lnSpc>
                <a:spcPct val="150000"/>
              </a:lnSpc>
              <a:spcBef>
                <a:spcPts val="800"/>
              </a:spcBef>
              <a:buSzPts val="1800"/>
            </a:pPr>
            <a:r>
              <a:rPr lang="en-US" sz="2000" dirty="0">
                <a:solidFill>
                  <a:schemeClr val="accent1"/>
                </a:solidFill>
              </a:rPr>
              <a:t>Calculated using data from the federal application form (FAFSA) and a federal formula.  </a:t>
            </a:r>
          </a:p>
          <a:p>
            <a:pPr marL="114300" lvl="0" indent="0">
              <a:lnSpc>
                <a:spcPct val="150000"/>
              </a:lnSpc>
              <a:spcBef>
                <a:spcPts val="0"/>
              </a:spcBef>
              <a:buSzPts val="1800"/>
              <a:buNone/>
            </a:pPr>
            <a:endParaRPr lang="en-US" sz="2000" dirty="0">
              <a:solidFill>
                <a:schemeClr val="accent1"/>
              </a:solidFill>
              <a:highlight>
                <a:srgbClr val="FFFF00"/>
              </a:highlight>
            </a:endParaRPr>
          </a:p>
          <a:p>
            <a:pPr marL="114300" lvl="0" indent="0">
              <a:lnSpc>
                <a:spcPct val="150000"/>
              </a:lnSpc>
              <a:spcBef>
                <a:spcPts val="0"/>
              </a:spcBef>
              <a:buSzPts val="1800"/>
              <a:buNone/>
            </a:pPr>
            <a:r>
              <a:rPr lang="en-US" sz="2000" u="sng" dirty="0">
                <a:solidFill>
                  <a:schemeClr val="accent1"/>
                </a:solidFill>
              </a:rPr>
              <a:t>Factors Considered in Calculating the SAI: </a:t>
            </a:r>
          </a:p>
          <a:p>
            <a:pPr marL="571500" lvl="0" indent="-457200">
              <a:lnSpc>
                <a:spcPct val="150000"/>
              </a:lnSpc>
              <a:spcBef>
                <a:spcPts val="0"/>
              </a:spcBef>
              <a:buSzPts val="1800"/>
              <a:buFont typeface="+mj-lt"/>
              <a:buAutoNum type="arabicPeriod"/>
            </a:pPr>
            <a:r>
              <a:rPr lang="en-US" sz="2000" dirty="0">
                <a:solidFill>
                  <a:schemeClr val="accent1"/>
                </a:solidFill>
              </a:rPr>
              <a:t>Income</a:t>
            </a:r>
          </a:p>
          <a:p>
            <a:pPr marL="571500" lvl="0" indent="-457200">
              <a:lnSpc>
                <a:spcPct val="150000"/>
              </a:lnSpc>
              <a:spcBef>
                <a:spcPts val="0"/>
              </a:spcBef>
              <a:buSzPts val="1800"/>
              <a:buFont typeface="+mj-lt"/>
              <a:buAutoNum type="arabicPeriod"/>
            </a:pPr>
            <a:r>
              <a:rPr lang="en-US" sz="2000" dirty="0">
                <a:solidFill>
                  <a:schemeClr val="accent1"/>
                </a:solidFill>
              </a:rPr>
              <a:t>Assets</a:t>
            </a:r>
          </a:p>
          <a:p>
            <a:pPr marL="571500" lvl="0" indent="-457200">
              <a:lnSpc>
                <a:spcPct val="150000"/>
              </a:lnSpc>
              <a:spcBef>
                <a:spcPts val="0"/>
              </a:spcBef>
              <a:buSzPts val="1800"/>
              <a:buFont typeface="+mj-lt"/>
              <a:buAutoNum type="arabicPeriod"/>
            </a:pPr>
            <a:r>
              <a:rPr lang="en-US" sz="2000" dirty="0">
                <a:solidFill>
                  <a:schemeClr val="accent1"/>
                </a:solidFill>
              </a:rPr>
              <a:t>Family size</a:t>
            </a:r>
          </a:p>
          <a:p>
            <a:pPr marL="571500" lvl="0" indent="-457200">
              <a:lnSpc>
                <a:spcPct val="150000"/>
              </a:lnSpc>
              <a:spcBef>
                <a:spcPts val="0"/>
              </a:spcBef>
              <a:buSzPts val="1800"/>
              <a:buFont typeface="+mj-lt"/>
              <a:buAutoNum type="arabicPeriod"/>
            </a:pPr>
            <a:r>
              <a:rPr lang="en-US" sz="2000" dirty="0">
                <a:solidFill>
                  <a:schemeClr val="accent1"/>
                </a:solidFill>
              </a:rPr>
              <a:t>Federal poverty guidelines</a:t>
            </a:r>
          </a:p>
        </p:txBody>
      </p:sp>
      <p:sp>
        <p:nvSpPr>
          <p:cNvPr id="3" name="Slide Number Placeholder 2">
            <a:extLst>
              <a:ext uri="{FF2B5EF4-FFF2-40B4-BE49-F238E27FC236}">
                <a16:creationId xmlns:a16="http://schemas.microsoft.com/office/drawing/2014/main" id="{64831850-D60D-41AD-8677-B02C6B1A70E7}"/>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16</a:t>
            </a:fld>
            <a:endParaRPr lang="en-US"/>
          </a:p>
        </p:txBody>
      </p:sp>
      <p:sp>
        <p:nvSpPr>
          <p:cNvPr id="4" name="Text Placeholder 3">
            <a:extLst>
              <a:ext uri="{FF2B5EF4-FFF2-40B4-BE49-F238E27FC236}">
                <a16:creationId xmlns:a16="http://schemas.microsoft.com/office/drawing/2014/main" id="{0CA03097-633B-4D7B-A02D-E650C7F1EFA6}"/>
              </a:ext>
            </a:extLst>
          </p:cNvPr>
          <p:cNvSpPr>
            <a:spLocks noGrp="1"/>
          </p:cNvSpPr>
          <p:nvPr>
            <p:ph type="body" sz="quarter" idx="12"/>
          </p:nvPr>
        </p:nvSpPr>
        <p:spPr>
          <a:xfrm>
            <a:off x="1061719" y="435706"/>
            <a:ext cx="10068560" cy="1100264"/>
          </a:xfrm>
        </p:spPr>
        <p:txBody>
          <a:bodyPr/>
          <a:lstStyle/>
          <a:p>
            <a:r>
              <a:rPr lang="en-US" dirty="0"/>
              <a:t>What is the Student Aid Index (SAI)?</a:t>
            </a:r>
          </a:p>
          <a:p>
            <a:r>
              <a:rPr lang="en-US" sz="2400" dirty="0"/>
              <a:t>(formerly known as Expected Family Contribution (EFC))</a:t>
            </a:r>
          </a:p>
        </p:txBody>
      </p:sp>
    </p:spTree>
    <p:extLst>
      <p:ext uri="{BB962C8B-B14F-4D97-AF65-F5344CB8AC3E}">
        <p14:creationId xmlns:p14="http://schemas.microsoft.com/office/powerpoint/2010/main" val="19872897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6EAA353-2169-4F48-951B-138E63FFE8C1}"/>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17</a:t>
            </a:fld>
            <a:endParaRPr lang="en-US"/>
          </a:p>
        </p:txBody>
      </p:sp>
      <p:sp>
        <p:nvSpPr>
          <p:cNvPr id="4" name="Content Placeholder 3">
            <a:extLst>
              <a:ext uri="{FF2B5EF4-FFF2-40B4-BE49-F238E27FC236}">
                <a16:creationId xmlns:a16="http://schemas.microsoft.com/office/drawing/2014/main" id="{FAB89AD0-70B9-40CA-8274-1B1D3E0B00E9}"/>
              </a:ext>
            </a:extLst>
          </p:cNvPr>
          <p:cNvSpPr>
            <a:spLocks noGrp="1"/>
          </p:cNvSpPr>
          <p:nvPr>
            <p:ph sz="quarter" idx="11"/>
          </p:nvPr>
        </p:nvSpPr>
        <p:spPr>
          <a:xfrm>
            <a:off x="6584950" y="2403475"/>
            <a:ext cx="4525963" cy="3997325"/>
          </a:xfrm>
        </p:spPr>
        <p:txBody>
          <a:bodyPr/>
          <a:lstStyle/>
          <a:p>
            <a:r>
              <a:rPr lang="en-US" dirty="0">
                <a:solidFill>
                  <a:srgbClr val="000000"/>
                </a:solidFill>
              </a:rPr>
              <a:t>Billable Costs</a:t>
            </a:r>
          </a:p>
          <a:p>
            <a:r>
              <a:rPr lang="en-US" dirty="0">
                <a:solidFill>
                  <a:srgbClr val="000000"/>
                </a:solidFill>
              </a:rPr>
              <a:t>Non-Billable Costs</a:t>
            </a:r>
          </a:p>
          <a:p>
            <a:r>
              <a:rPr lang="en-US" dirty="0">
                <a:solidFill>
                  <a:srgbClr val="000000"/>
                </a:solidFill>
              </a:rPr>
              <a:t>Varies from college to college</a:t>
            </a:r>
          </a:p>
          <a:p>
            <a:r>
              <a:rPr lang="en-US" dirty="0">
                <a:solidFill>
                  <a:srgbClr val="000000"/>
                </a:solidFill>
              </a:rPr>
              <a:t>Includes:</a:t>
            </a:r>
          </a:p>
          <a:p>
            <a:pPr lvl="1"/>
            <a:r>
              <a:rPr lang="en-US" dirty="0">
                <a:solidFill>
                  <a:srgbClr val="000000"/>
                </a:solidFill>
              </a:rPr>
              <a:t>Tuition and fees, housing and food, books, travel, miscellaneous expenses.</a:t>
            </a:r>
          </a:p>
        </p:txBody>
      </p:sp>
      <p:sp>
        <p:nvSpPr>
          <p:cNvPr id="5" name="Text Placeholder 4">
            <a:extLst>
              <a:ext uri="{FF2B5EF4-FFF2-40B4-BE49-F238E27FC236}">
                <a16:creationId xmlns:a16="http://schemas.microsoft.com/office/drawing/2014/main" id="{0AB3B46E-19BB-43BF-9039-0AE1B47B3063}"/>
              </a:ext>
            </a:extLst>
          </p:cNvPr>
          <p:cNvSpPr>
            <a:spLocks noGrp="1"/>
          </p:cNvSpPr>
          <p:nvPr>
            <p:ph type="body" sz="quarter" idx="12"/>
          </p:nvPr>
        </p:nvSpPr>
        <p:spPr/>
        <p:txBody>
          <a:bodyPr/>
          <a:lstStyle/>
          <a:p>
            <a:r>
              <a:rPr lang="en-US" dirty="0"/>
              <a:t>What is Cost of Attendance (COA)?</a:t>
            </a:r>
          </a:p>
        </p:txBody>
      </p:sp>
      <p:sp>
        <p:nvSpPr>
          <p:cNvPr id="7" name="Picture Placeholder 6">
            <a:extLst>
              <a:ext uri="{FF2B5EF4-FFF2-40B4-BE49-F238E27FC236}">
                <a16:creationId xmlns:a16="http://schemas.microsoft.com/office/drawing/2014/main" id="{818531FF-D199-BC3D-3414-CD61D0C7B022}"/>
              </a:ext>
            </a:extLst>
          </p:cNvPr>
          <p:cNvSpPr>
            <a:spLocks noGrp="1"/>
          </p:cNvSpPr>
          <p:nvPr>
            <p:ph type="pic" sz="quarter" idx="13"/>
          </p:nvPr>
        </p:nvSpPr>
        <p:spPr/>
        <p:txBody>
          <a:bodyPr/>
          <a:lstStyle/>
          <a:p>
            <a:endParaRPr lang="en-US"/>
          </a:p>
        </p:txBody>
      </p:sp>
      <p:pic>
        <p:nvPicPr>
          <p:cNvPr id="8" name="Picture Placeholder 5">
            <a:extLst>
              <a:ext uri="{FF2B5EF4-FFF2-40B4-BE49-F238E27FC236}">
                <a16:creationId xmlns:a16="http://schemas.microsoft.com/office/drawing/2014/main" id="{BB259FB0-7955-E9CA-B2C3-A73D0C606F9A}"/>
              </a:ext>
            </a:extLst>
          </p:cNvPr>
          <p:cNvPicPr>
            <a:picLocks noChangeAspect="1"/>
          </p:cNvPicPr>
          <p:nvPr/>
        </p:nvPicPr>
        <p:blipFill>
          <a:blip r:embed="rId3" cstate="print">
            <a:extLst>
              <a:ext uri="{28A0092B-C50C-407E-A947-70E740481C1C}">
                <a14:useLocalDpi xmlns:a14="http://schemas.microsoft.com/office/drawing/2010/main" val="0"/>
              </a:ext>
            </a:extLst>
          </a:blip>
          <a:srcRect l="20370" r="20370"/>
          <a:stretch>
            <a:fillRect/>
          </a:stretch>
        </p:blipFill>
        <p:spPr>
          <a:xfrm>
            <a:off x="-6531" y="0"/>
            <a:ext cx="6096000" cy="6858000"/>
          </a:xfrm>
          <a:prstGeom prst="rect">
            <a:avLst/>
          </a:prstGeom>
          <a:solidFill>
            <a:schemeClr val="bg1">
              <a:lumMod val="85000"/>
            </a:schemeClr>
          </a:solidFill>
        </p:spPr>
      </p:pic>
    </p:spTree>
    <p:extLst>
      <p:ext uri="{BB962C8B-B14F-4D97-AF65-F5344CB8AC3E}">
        <p14:creationId xmlns:p14="http://schemas.microsoft.com/office/powerpoint/2010/main" val="1268397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257CAA-7FC6-4589-9E77-12ACA79647A9}"/>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18</a:t>
            </a:fld>
            <a:endParaRPr lang="en-US"/>
          </a:p>
        </p:txBody>
      </p:sp>
      <p:sp>
        <p:nvSpPr>
          <p:cNvPr id="3" name="Title 2">
            <a:extLst>
              <a:ext uri="{FF2B5EF4-FFF2-40B4-BE49-F238E27FC236}">
                <a16:creationId xmlns:a16="http://schemas.microsoft.com/office/drawing/2014/main" id="{2977223B-32F3-439E-8100-34BF041802E8}"/>
              </a:ext>
            </a:extLst>
          </p:cNvPr>
          <p:cNvSpPr>
            <a:spLocks noGrp="1"/>
          </p:cNvSpPr>
          <p:nvPr>
            <p:ph type="title"/>
          </p:nvPr>
        </p:nvSpPr>
        <p:spPr>
          <a:xfrm>
            <a:off x="771525" y="-21541"/>
            <a:ext cx="10648950" cy="1714500"/>
          </a:xfrm>
        </p:spPr>
        <p:txBody>
          <a:bodyPr/>
          <a:lstStyle/>
          <a:p>
            <a:r>
              <a:rPr lang="en-US" dirty="0"/>
              <a:t>What is Financial Need?</a:t>
            </a:r>
          </a:p>
        </p:txBody>
      </p:sp>
      <p:sp>
        <p:nvSpPr>
          <p:cNvPr id="5" name="Google Shape;206;p36">
            <a:extLst>
              <a:ext uri="{FF2B5EF4-FFF2-40B4-BE49-F238E27FC236}">
                <a16:creationId xmlns:a16="http://schemas.microsoft.com/office/drawing/2014/main" id="{3BAB3D9D-A369-4778-B507-1C1D7452C52D}"/>
              </a:ext>
            </a:extLst>
          </p:cNvPr>
          <p:cNvSpPr txBox="1">
            <a:spLocks/>
          </p:cNvSpPr>
          <p:nvPr/>
        </p:nvSpPr>
        <p:spPr>
          <a:xfrm>
            <a:off x="591299" y="1510749"/>
            <a:ext cx="10903755" cy="4065591"/>
          </a:xfrm>
          <a:prstGeom prst="rect">
            <a:avLst/>
          </a:prstGeom>
          <a:solidFill>
            <a:schemeClr val="tx1">
              <a:alpha val="77650"/>
            </a:schemeClr>
          </a:solidFill>
          <a:effectLst>
            <a:outerShdw blurRad="385763" dist="66675" dir="21360000" algn="bl" rotWithShape="0">
              <a:srgbClr val="888888">
                <a:alpha val="50000"/>
              </a:srgbClr>
            </a:outerShdw>
          </a:effectLst>
        </p:spPr>
        <p:txBody>
          <a:bodyPr spcFirstLastPara="1" wrap="square" lIns="68575" tIns="34275" rIns="68575" bIns="34275"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800"/>
              </a:spcBef>
              <a:buFont typeface="Arial" panose="020B0604020202020204" pitchFamily="34" charset="0"/>
              <a:buNone/>
            </a:pPr>
            <a:r>
              <a:rPr lang="en-US" sz="3000" b="1" dirty="0">
                <a:solidFill>
                  <a:srgbClr val="FFFFFF"/>
                </a:solidFill>
              </a:rPr>
              <a:t>  Cost of Attendance</a:t>
            </a:r>
          </a:p>
          <a:p>
            <a:pPr algn="ctr">
              <a:spcBef>
                <a:spcPts val="800"/>
              </a:spcBef>
              <a:buFontTx/>
              <a:buChar char="-"/>
            </a:pPr>
            <a:r>
              <a:rPr lang="en-US" sz="3000" b="1" dirty="0">
                <a:solidFill>
                  <a:srgbClr val="FFFFFF"/>
                </a:solidFill>
              </a:rPr>
              <a:t>Student Aid Index(SAI)</a:t>
            </a:r>
          </a:p>
          <a:p>
            <a:pPr algn="ctr">
              <a:spcBef>
                <a:spcPts val="800"/>
              </a:spcBef>
              <a:buFontTx/>
              <a:buChar char="-"/>
            </a:pPr>
            <a:r>
              <a:rPr lang="en-US" sz="3000" b="1" u="sng" dirty="0">
                <a:solidFill>
                  <a:srgbClr val="FFFFFF"/>
                </a:solidFill>
              </a:rPr>
              <a:t>Other Financial Assistance(OFA)</a:t>
            </a:r>
            <a:endParaRPr lang="en-US" sz="3000" b="1" dirty="0">
              <a:solidFill>
                <a:srgbClr val="FFFFFF"/>
              </a:solidFill>
            </a:endParaRPr>
          </a:p>
          <a:p>
            <a:pPr marL="0" indent="0" algn="ctr">
              <a:spcBef>
                <a:spcPts val="800"/>
              </a:spcBef>
              <a:buFont typeface="Arial" panose="020B0604020202020204" pitchFamily="34" charset="0"/>
              <a:buNone/>
            </a:pPr>
            <a:r>
              <a:rPr lang="en-US" sz="3000" b="1" dirty="0">
                <a:solidFill>
                  <a:srgbClr val="FFFFFF"/>
                </a:solidFill>
              </a:rPr>
              <a:t>= Financial Need</a:t>
            </a:r>
            <a:endParaRPr lang="en-US" b="1" dirty="0">
              <a:solidFill>
                <a:srgbClr val="FFFFFF"/>
              </a:solidFill>
            </a:endParaRPr>
          </a:p>
        </p:txBody>
      </p:sp>
    </p:spTree>
    <p:extLst>
      <p:ext uri="{BB962C8B-B14F-4D97-AF65-F5344CB8AC3E}">
        <p14:creationId xmlns:p14="http://schemas.microsoft.com/office/powerpoint/2010/main" val="3501751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75B062B-0148-4587-8E52-0A971E38B022}"/>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19</a:t>
            </a:fld>
            <a:endParaRPr lang="en-US"/>
          </a:p>
        </p:txBody>
      </p:sp>
      <p:sp>
        <p:nvSpPr>
          <p:cNvPr id="4" name="Content Placeholder 3">
            <a:extLst>
              <a:ext uri="{FF2B5EF4-FFF2-40B4-BE49-F238E27FC236}">
                <a16:creationId xmlns:a16="http://schemas.microsoft.com/office/drawing/2014/main" id="{EFBA880B-ED3B-4B19-8B2C-20DFC3A219E5}"/>
              </a:ext>
            </a:extLst>
          </p:cNvPr>
          <p:cNvSpPr>
            <a:spLocks noGrp="1"/>
          </p:cNvSpPr>
          <p:nvPr>
            <p:ph sz="quarter" idx="11"/>
          </p:nvPr>
        </p:nvSpPr>
        <p:spPr/>
        <p:txBody>
          <a:bodyPr/>
          <a:lstStyle/>
          <a:p>
            <a:r>
              <a:rPr lang="en-US" dirty="0">
                <a:solidFill>
                  <a:srgbClr val="000000"/>
                </a:solidFill>
              </a:rPr>
              <a:t>Gift Aid</a:t>
            </a:r>
          </a:p>
          <a:p>
            <a:pPr lvl="1"/>
            <a:r>
              <a:rPr lang="en-US" sz="2000" dirty="0">
                <a:solidFill>
                  <a:srgbClr val="000000"/>
                </a:solidFill>
              </a:rPr>
              <a:t>Scholarships</a:t>
            </a:r>
          </a:p>
          <a:p>
            <a:pPr lvl="2"/>
            <a:r>
              <a:rPr lang="en-US" sz="1600" dirty="0"/>
              <a:t>Merit/Academic</a:t>
            </a:r>
          </a:p>
          <a:p>
            <a:pPr lvl="1"/>
            <a:r>
              <a:rPr lang="en-US" sz="2000" dirty="0">
                <a:solidFill>
                  <a:srgbClr val="000000"/>
                </a:solidFill>
              </a:rPr>
              <a:t>Grants</a:t>
            </a:r>
          </a:p>
          <a:p>
            <a:pPr lvl="2"/>
            <a:r>
              <a:rPr lang="en-US" sz="1600" dirty="0"/>
              <a:t>Need-based</a:t>
            </a:r>
          </a:p>
          <a:p>
            <a:r>
              <a:rPr lang="en-US" dirty="0">
                <a:solidFill>
                  <a:srgbClr val="000000"/>
                </a:solidFill>
              </a:rPr>
              <a:t>Self-Help Aid</a:t>
            </a:r>
          </a:p>
          <a:p>
            <a:pPr lvl="1"/>
            <a:r>
              <a:rPr lang="en-US" sz="2000" dirty="0">
                <a:solidFill>
                  <a:srgbClr val="000000"/>
                </a:solidFill>
              </a:rPr>
              <a:t>Need-based</a:t>
            </a:r>
          </a:p>
          <a:p>
            <a:pPr lvl="2"/>
            <a:r>
              <a:rPr lang="en-US" sz="1600" dirty="0"/>
              <a:t>Federal College Work Study</a:t>
            </a:r>
          </a:p>
          <a:p>
            <a:pPr lvl="1"/>
            <a:r>
              <a:rPr lang="en-US" sz="2000" dirty="0">
                <a:solidFill>
                  <a:srgbClr val="000000"/>
                </a:solidFill>
              </a:rPr>
              <a:t>Non-need based</a:t>
            </a:r>
          </a:p>
          <a:p>
            <a:pPr lvl="2"/>
            <a:r>
              <a:rPr lang="en-US" sz="1600" dirty="0"/>
              <a:t>Campus Employment</a:t>
            </a:r>
          </a:p>
          <a:p>
            <a:pPr lvl="1"/>
            <a:r>
              <a:rPr lang="en-US" sz="2000" dirty="0">
                <a:solidFill>
                  <a:srgbClr val="000000"/>
                </a:solidFill>
              </a:rPr>
              <a:t>Loans</a:t>
            </a:r>
          </a:p>
        </p:txBody>
      </p:sp>
      <p:sp>
        <p:nvSpPr>
          <p:cNvPr id="5" name="Text Placeholder 4">
            <a:extLst>
              <a:ext uri="{FF2B5EF4-FFF2-40B4-BE49-F238E27FC236}">
                <a16:creationId xmlns:a16="http://schemas.microsoft.com/office/drawing/2014/main" id="{A11B91C2-8481-45A0-B1A1-9B37C481AEC0}"/>
              </a:ext>
            </a:extLst>
          </p:cNvPr>
          <p:cNvSpPr>
            <a:spLocks noGrp="1"/>
          </p:cNvSpPr>
          <p:nvPr>
            <p:ph type="body" sz="quarter" idx="12"/>
          </p:nvPr>
        </p:nvSpPr>
        <p:spPr/>
        <p:txBody>
          <a:bodyPr/>
          <a:lstStyle/>
          <a:p>
            <a:r>
              <a:rPr lang="en-US" dirty="0"/>
              <a:t>Types of Financial Aid</a:t>
            </a:r>
          </a:p>
        </p:txBody>
      </p:sp>
      <p:pic>
        <p:nvPicPr>
          <p:cNvPr id="3" name="Picture 2">
            <a:extLst>
              <a:ext uri="{FF2B5EF4-FFF2-40B4-BE49-F238E27FC236}">
                <a16:creationId xmlns:a16="http://schemas.microsoft.com/office/drawing/2014/main" id="{B49EF3EB-815F-E54F-B413-F46789EDB92B}"/>
              </a:ext>
            </a:extLst>
          </p:cNvPr>
          <p:cNvPicPr>
            <a:picLocks noChangeAspect="1"/>
          </p:cNvPicPr>
          <p:nvPr/>
        </p:nvPicPr>
        <p:blipFill rotWithShape="1">
          <a:blip r:embed="rId3"/>
          <a:srcRect l="23124" r="26876"/>
          <a:stretch/>
        </p:blipFill>
        <p:spPr>
          <a:xfrm>
            <a:off x="0" y="0"/>
            <a:ext cx="6096000" cy="6857999"/>
          </a:xfrm>
          <a:prstGeom prst="rect">
            <a:avLst/>
          </a:prstGeom>
        </p:spPr>
      </p:pic>
    </p:spTree>
    <p:extLst>
      <p:ext uri="{BB962C8B-B14F-4D97-AF65-F5344CB8AC3E}">
        <p14:creationId xmlns:p14="http://schemas.microsoft.com/office/powerpoint/2010/main" val="19646783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00C09B-727A-4652-BC48-85765F0F148C}"/>
              </a:ext>
            </a:extLst>
          </p:cNvPr>
          <p:cNvSpPr>
            <a:spLocks noGrp="1"/>
          </p:cNvSpPr>
          <p:nvPr>
            <p:ph type="body" idx="1"/>
          </p:nvPr>
        </p:nvSpPr>
        <p:spPr/>
        <p:txBody>
          <a:bodyPr/>
          <a:lstStyle/>
          <a:p>
            <a:pPr marL="0" indent="0">
              <a:buNone/>
            </a:pPr>
            <a:r>
              <a:rPr lang="en-US" b="1" dirty="0"/>
              <a:t>Institutional:</a:t>
            </a:r>
          </a:p>
          <a:p>
            <a:pPr lvl="1">
              <a:buClr>
                <a:srgbClr val="B31B1B"/>
              </a:buClr>
            </a:pPr>
            <a:r>
              <a:rPr lang="en-US" b="1" dirty="0">
                <a:solidFill>
                  <a:srgbClr val="000000"/>
                </a:solidFill>
              </a:rPr>
              <a:t>Academic Scholarship</a:t>
            </a:r>
          </a:p>
          <a:p>
            <a:pPr lvl="1">
              <a:buClr>
                <a:srgbClr val="B31B1B"/>
              </a:buClr>
            </a:pPr>
            <a:r>
              <a:rPr lang="en-US" b="1" dirty="0">
                <a:solidFill>
                  <a:srgbClr val="000000"/>
                </a:solidFill>
              </a:rPr>
              <a:t>Alumni/Legacy Scholarship</a:t>
            </a:r>
          </a:p>
          <a:p>
            <a:pPr lvl="1">
              <a:buClr>
                <a:srgbClr val="B31B1B"/>
              </a:buClr>
            </a:pPr>
            <a:r>
              <a:rPr lang="en-US" b="1" dirty="0">
                <a:solidFill>
                  <a:srgbClr val="000000"/>
                </a:solidFill>
              </a:rPr>
              <a:t>Athletic Scholarship</a:t>
            </a:r>
          </a:p>
          <a:p>
            <a:pPr lvl="1">
              <a:buClr>
                <a:srgbClr val="B31B1B"/>
              </a:buClr>
            </a:pPr>
            <a:r>
              <a:rPr lang="en-US" b="1" dirty="0">
                <a:solidFill>
                  <a:srgbClr val="000000"/>
                </a:solidFill>
              </a:rPr>
              <a:t>Music Scholarship</a:t>
            </a:r>
          </a:p>
          <a:p>
            <a:pPr lvl="1">
              <a:buClr>
                <a:srgbClr val="B31B1B"/>
              </a:buClr>
            </a:pPr>
            <a:r>
              <a:rPr lang="en-US" b="1" dirty="0">
                <a:solidFill>
                  <a:srgbClr val="000000"/>
                </a:solidFill>
              </a:rPr>
              <a:t>Theatre Scholarship</a:t>
            </a:r>
          </a:p>
          <a:p>
            <a:pPr lvl="1">
              <a:buClr>
                <a:srgbClr val="B31B1B"/>
              </a:buClr>
            </a:pPr>
            <a:r>
              <a:rPr lang="en-US" b="1" dirty="0">
                <a:solidFill>
                  <a:srgbClr val="000000"/>
                </a:solidFill>
              </a:rPr>
              <a:t>ROTC Scholarship</a:t>
            </a:r>
          </a:p>
        </p:txBody>
      </p:sp>
      <p:sp>
        <p:nvSpPr>
          <p:cNvPr id="3" name="Text Placeholder 2">
            <a:extLst>
              <a:ext uri="{FF2B5EF4-FFF2-40B4-BE49-F238E27FC236}">
                <a16:creationId xmlns:a16="http://schemas.microsoft.com/office/drawing/2014/main" id="{938B7541-40A4-43AB-A4C7-25370B9292FC}"/>
              </a:ext>
            </a:extLst>
          </p:cNvPr>
          <p:cNvSpPr>
            <a:spLocks noGrp="1"/>
          </p:cNvSpPr>
          <p:nvPr>
            <p:ph type="body" idx="14"/>
          </p:nvPr>
        </p:nvSpPr>
        <p:spPr/>
        <p:txBody>
          <a:bodyPr/>
          <a:lstStyle/>
          <a:p>
            <a:pPr marL="0" indent="0">
              <a:buNone/>
            </a:pPr>
            <a:r>
              <a:rPr lang="en-US" b="1" dirty="0"/>
              <a:t>Private:</a:t>
            </a:r>
          </a:p>
          <a:p>
            <a:pPr lvl="1">
              <a:buClr>
                <a:srgbClr val="B31B1B"/>
              </a:buClr>
            </a:pPr>
            <a:r>
              <a:rPr lang="en-US" b="1" dirty="0">
                <a:solidFill>
                  <a:srgbClr val="000000"/>
                </a:solidFill>
              </a:rPr>
              <a:t>Endowed Scholarships</a:t>
            </a:r>
          </a:p>
          <a:p>
            <a:pPr lvl="1">
              <a:buClr>
                <a:srgbClr val="B31B1B"/>
              </a:buClr>
            </a:pPr>
            <a:r>
              <a:rPr lang="en-US" b="1" dirty="0">
                <a:solidFill>
                  <a:srgbClr val="000000"/>
                </a:solidFill>
              </a:rPr>
              <a:t>Outside Scholarships</a:t>
            </a:r>
          </a:p>
          <a:p>
            <a:pPr marL="0" indent="0">
              <a:buNone/>
            </a:pPr>
            <a:endParaRPr lang="en-US" b="1" dirty="0"/>
          </a:p>
        </p:txBody>
      </p:sp>
      <p:sp>
        <p:nvSpPr>
          <p:cNvPr id="4" name="Slide Number Placeholder 3">
            <a:extLst>
              <a:ext uri="{FF2B5EF4-FFF2-40B4-BE49-F238E27FC236}">
                <a16:creationId xmlns:a16="http://schemas.microsoft.com/office/drawing/2014/main" id="{91DED77B-FDC4-4D41-9F1F-0EC11ED0907E}"/>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20</a:t>
            </a:fld>
            <a:endParaRPr lang="en-US"/>
          </a:p>
        </p:txBody>
      </p:sp>
      <p:sp>
        <p:nvSpPr>
          <p:cNvPr id="5" name="Text Placeholder 4">
            <a:extLst>
              <a:ext uri="{FF2B5EF4-FFF2-40B4-BE49-F238E27FC236}">
                <a16:creationId xmlns:a16="http://schemas.microsoft.com/office/drawing/2014/main" id="{DA99DC08-F8BA-4427-B3A5-2C79111B5EB9}"/>
              </a:ext>
            </a:extLst>
          </p:cNvPr>
          <p:cNvSpPr>
            <a:spLocks noGrp="1"/>
          </p:cNvSpPr>
          <p:nvPr>
            <p:ph type="body" sz="quarter" idx="13"/>
          </p:nvPr>
        </p:nvSpPr>
        <p:spPr/>
        <p:txBody>
          <a:bodyPr/>
          <a:lstStyle/>
          <a:p>
            <a:r>
              <a:rPr lang="en-US" dirty="0"/>
              <a:t> </a:t>
            </a:r>
          </a:p>
        </p:txBody>
      </p:sp>
      <p:sp>
        <p:nvSpPr>
          <p:cNvPr id="6" name="Text Placeholder 5">
            <a:extLst>
              <a:ext uri="{FF2B5EF4-FFF2-40B4-BE49-F238E27FC236}">
                <a16:creationId xmlns:a16="http://schemas.microsoft.com/office/drawing/2014/main" id="{10AD5DF0-7D61-497F-90FB-82025C8BB2EF}"/>
              </a:ext>
            </a:extLst>
          </p:cNvPr>
          <p:cNvSpPr>
            <a:spLocks noGrp="1"/>
          </p:cNvSpPr>
          <p:nvPr>
            <p:ph type="body" sz="quarter" idx="12"/>
          </p:nvPr>
        </p:nvSpPr>
        <p:spPr>
          <a:xfrm>
            <a:off x="1061719" y="529397"/>
            <a:ext cx="10068560" cy="533653"/>
          </a:xfrm>
        </p:spPr>
        <p:txBody>
          <a:bodyPr/>
          <a:lstStyle/>
          <a:p>
            <a:r>
              <a:rPr lang="en-US" dirty="0"/>
              <a:t>Gift Aid: Scholarships</a:t>
            </a:r>
          </a:p>
        </p:txBody>
      </p:sp>
    </p:spTree>
    <p:extLst>
      <p:ext uri="{BB962C8B-B14F-4D97-AF65-F5344CB8AC3E}">
        <p14:creationId xmlns:p14="http://schemas.microsoft.com/office/powerpoint/2010/main" val="3391482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5E4A18-00F0-42BF-91F6-5297E1DBCF66}"/>
              </a:ext>
            </a:extLst>
          </p:cNvPr>
          <p:cNvSpPr>
            <a:spLocks noGrp="1"/>
          </p:cNvSpPr>
          <p:nvPr>
            <p:ph type="body" idx="1"/>
          </p:nvPr>
        </p:nvSpPr>
        <p:spPr/>
        <p:txBody>
          <a:bodyPr/>
          <a:lstStyle/>
          <a:p>
            <a:pPr marL="400050" lvl="0" indent="-285750">
              <a:lnSpc>
                <a:spcPct val="150000"/>
              </a:lnSpc>
              <a:spcBef>
                <a:spcPts val="800"/>
              </a:spcBef>
              <a:buSzPts val="1800"/>
            </a:pPr>
            <a:r>
              <a:rPr lang="en-US" sz="2400" b="1" dirty="0">
                <a:solidFill>
                  <a:schemeClr val="accent1"/>
                </a:solidFill>
              </a:rPr>
              <a:t>Federal:</a:t>
            </a:r>
          </a:p>
          <a:p>
            <a:pPr marL="1085850" lvl="2" indent="-342900">
              <a:lnSpc>
                <a:spcPct val="150000"/>
              </a:lnSpc>
              <a:spcBef>
                <a:spcPts val="800"/>
              </a:spcBef>
              <a:buSzPts val="1800"/>
            </a:pPr>
            <a:r>
              <a:rPr lang="en-US" b="1" dirty="0">
                <a:solidFill>
                  <a:schemeClr val="accent1"/>
                </a:solidFill>
              </a:rPr>
              <a:t>	Federal Pell Grant: $767 - $7,395 </a:t>
            </a:r>
            <a:r>
              <a:rPr lang="en-US" sz="1400" b="1" dirty="0">
                <a:solidFill>
                  <a:schemeClr val="accent1"/>
                </a:solidFill>
              </a:rPr>
              <a:t>(2023-2024 Pell Amounts)</a:t>
            </a:r>
            <a:endParaRPr lang="en-US" b="1" dirty="0">
              <a:solidFill>
                <a:schemeClr val="accent1"/>
              </a:solidFill>
            </a:endParaRPr>
          </a:p>
          <a:p>
            <a:pPr marL="1085850" lvl="2" indent="-342900">
              <a:lnSpc>
                <a:spcPct val="150000"/>
              </a:lnSpc>
              <a:spcBef>
                <a:spcPts val="800"/>
              </a:spcBef>
              <a:buSzPts val="1800"/>
            </a:pPr>
            <a:r>
              <a:rPr lang="en-US" b="1" dirty="0">
                <a:solidFill>
                  <a:schemeClr val="accent1"/>
                </a:solidFill>
              </a:rPr>
              <a:t>	Supplemental Educational Opportunity Grant (SEOG)</a:t>
            </a:r>
          </a:p>
          <a:p>
            <a:pPr marL="1085850" lvl="2" indent="-342900">
              <a:lnSpc>
                <a:spcPct val="150000"/>
              </a:lnSpc>
              <a:spcBef>
                <a:spcPts val="800"/>
              </a:spcBef>
              <a:buSzPts val="1800"/>
            </a:pPr>
            <a:r>
              <a:rPr lang="en-US" b="1" dirty="0">
                <a:solidFill>
                  <a:schemeClr val="accent1"/>
                </a:solidFill>
              </a:rPr>
              <a:t>	TEACH Grant: up to $4,000/year ($16,000 over four years)</a:t>
            </a:r>
          </a:p>
          <a:p>
            <a:pPr marL="400050" lvl="0" indent="-285750">
              <a:lnSpc>
                <a:spcPct val="150000"/>
              </a:lnSpc>
              <a:spcBef>
                <a:spcPts val="800"/>
              </a:spcBef>
              <a:buSzPts val="1800"/>
            </a:pPr>
            <a:r>
              <a:rPr lang="en-US" sz="2400" b="1" dirty="0">
                <a:solidFill>
                  <a:schemeClr val="accent1"/>
                </a:solidFill>
              </a:rPr>
              <a:t>State:</a:t>
            </a:r>
          </a:p>
          <a:p>
            <a:pPr marL="1085850" lvl="2" indent="-342900">
              <a:lnSpc>
                <a:spcPct val="150000"/>
              </a:lnSpc>
              <a:spcBef>
                <a:spcPts val="800"/>
              </a:spcBef>
              <a:buSzPts val="1800"/>
            </a:pPr>
            <a:r>
              <a:rPr lang="en-US" b="1" dirty="0">
                <a:solidFill>
                  <a:schemeClr val="accent1"/>
                </a:solidFill>
              </a:rPr>
              <a:t>	New York State TAP: $500 - $5,665</a:t>
            </a:r>
          </a:p>
          <a:p>
            <a:pPr marL="400050" lvl="0" indent="-285750">
              <a:lnSpc>
                <a:spcPct val="150000"/>
              </a:lnSpc>
              <a:spcBef>
                <a:spcPts val="800"/>
              </a:spcBef>
              <a:buSzPts val="1800"/>
            </a:pPr>
            <a:r>
              <a:rPr lang="en-US" sz="2400" b="1" dirty="0">
                <a:solidFill>
                  <a:schemeClr val="accent1"/>
                </a:solidFill>
              </a:rPr>
              <a:t>Institutional:</a:t>
            </a:r>
          </a:p>
          <a:p>
            <a:pPr marL="1085850" lvl="2" indent="-342900">
              <a:lnSpc>
                <a:spcPct val="150000"/>
              </a:lnSpc>
              <a:spcBef>
                <a:spcPts val="800"/>
              </a:spcBef>
              <a:buSzPts val="1800"/>
            </a:pPr>
            <a:r>
              <a:rPr lang="en-US" b="1" dirty="0">
                <a:solidFill>
                  <a:schemeClr val="accent1"/>
                </a:solidFill>
              </a:rPr>
              <a:t>	Need-Based Grant in Aid</a:t>
            </a:r>
          </a:p>
          <a:p>
            <a:pPr marL="571500" lvl="1" indent="-285750">
              <a:lnSpc>
                <a:spcPct val="150000"/>
              </a:lnSpc>
              <a:spcBef>
                <a:spcPts val="800"/>
              </a:spcBef>
              <a:buSzPts val="1800"/>
            </a:pPr>
            <a:endParaRPr lang="en-US" dirty="0">
              <a:solidFill>
                <a:schemeClr val="accent1"/>
              </a:solidFill>
            </a:endParaRPr>
          </a:p>
        </p:txBody>
      </p:sp>
      <p:sp>
        <p:nvSpPr>
          <p:cNvPr id="3" name="Slide Number Placeholder 2">
            <a:extLst>
              <a:ext uri="{FF2B5EF4-FFF2-40B4-BE49-F238E27FC236}">
                <a16:creationId xmlns:a16="http://schemas.microsoft.com/office/drawing/2014/main" id="{64831850-D60D-41AD-8677-B02C6B1A70E7}"/>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21</a:t>
            </a:fld>
            <a:endParaRPr lang="en-US"/>
          </a:p>
        </p:txBody>
      </p:sp>
      <p:sp>
        <p:nvSpPr>
          <p:cNvPr id="4" name="Text Placeholder 3">
            <a:extLst>
              <a:ext uri="{FF2B5EF4-FFF2-40B4-BE49-F238E27FC236}">
                <a16:creationId xmlns:a16="http://schemas.microsoft.com/office/drawing/2014/main" id="{0CA03097-633B-4D7B-A02D-E650C7F1EFA6}"/>
              </a:ext>
            </a:extLst>
          </p:cNvPr>
          <p:cNvSpPr>
            <a:spLocks noGrp="1"/>
          </p:cNvSpPr>
          <p:nvPr>
            <p:ph type="body" sz="quarter" idx="12"/>
          </p:nvPr>
        </p:nvSpPr>
        <p:spPr>
          <a:xfrm>
            <a:off x="1061719" y="544387"/>
            <a:ext cx="10068560" cy="533653"/>
          </a:xfrm>
        </p:spPr>
        <p:txBody>
          <a:bodyPr/>
          <a:lstStyle/>
          <a:p>
            <a:r>
              <a:rPr lang="en-US" dirty="0"/>
              <a:t>Gift Aid: Grants</a:t>
            </a:r>
          </a:p>
        </p:txBody>
      </p:sp>
      <p:sp>
        <p:nvSpPr>
          <p:cNvPr id="5" name="Text Placeholder 4">
            <a:extLst>
              <a:ext uri="{FF2B5EF4-FFF2-40B4-BE49-F238E27FC236}">
                <a16:creationId xmlns:a16="http://schemas.microsoft.com/office/drawing/2014/main" id="{43CFD225-2B1A-403C-9108-41EFE3CF1A9E}"/>
              </a:ext>
            </a:extLst>
          </p:cNvPr>
          <p:cNvSpPr>
            <a:spLocks noGrp="1"/>
          </p:cNvSpPr>
          <p:nvPr>
            <p:ph type="body" sz="quarter" idx="13"/>
          </p:nvPr>
        </p:nvSpPr>
        <p:spPr/>
        <p:txBody>
          <a:bodyPr/>
          <a:lstStyle/>
          <a:p>
            <a:r>
              <a:rPr lang="en-US" dirty="0"/>
              <a:t>  </a:t>
            </a:r>
          </a:p>
        </p:txBody>
      </p:sp>
    </p:spTree>
    <p:extLst>
      <p:ext uri="{BB962C8B-B14F-4D97-AF65-F5344CB8AC3E}">
        <p14:creationId xmlns:p14="http://schemas.microsoft.com/office/powerpoint/2010/main" val="3534932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5E4A18-00F0-42BF-91F6-5297E1DBCF66}"/>
              </a:ext>
            </a:extLst>
          </p:cNvPr>
          <p:cNvSpPr>
            <a:spLocks noGrp="1"/>
          </p:cNvSpPr>
          <p:nvPr>
            <p:ph type="body" idx="1"/>
          </p:nvPr>
        </p:nvSpPr>
        <p:spPr/>
        <p:txBody>
          <a:bodyPr/>
          <a:lstStyle/>
          <a:p>
            <a:pPr marL="400050" lvl="0" indent="-285750">
              <a:lnSpc>
                <a:spcPct val="150000"/>
              </a:lnSpc>
              <a:spcBef>
                <a:spcPts val="800"/>
              </a:spcBef>
              <a:buSzPts val="1800"/>
            </a:pPr>
            <a:r>
              <a:rPr lang="en-US" dirty="0">
                <a:solidFill>
                  <a:schemeClr val="accent1"/>
                </a:solidFill>
              </a:rPr>
              <a:t>Allows student to earn money to help pay educational costs and learn “real life” work skills</a:t>
            </a:r>
          </a:p>
          <a:p>
            <a:pPr marL="400050" lvl="0" indent="-285750">
              <a:lnSpc>
                <a:spcPct val="150000"/>
              </a:lnSpc>
              <a:spcBef>
                <a:spcPts val="800"/>
              </a:spcBef>
              <a:buSzPts val="1800"/>
            </a:pPr>
            <a:r>
              <a:rPr lang="en-US" dirty="0">
                <a:solidFill>
                  <a:schemeClr val="accent1"/>
                </a:solidFill>
              </a:rPr>
              <a:t>Awarded as Campus Work Study or Campus Employment</a:t>
            </a:r>
          </a:p>
          <a:p>
            <a:pPr marL="400050" lvl="0" indent="-285750">
              <a:lnSpc>
                <a:spcPct val="150000"/>
              </a:lnSpc>
              <a:spcBef>
                <a:spcPts val="800"/>
              </a:spcBef>
              <a:buSzPts val="1800"/>
            </a:pPr>
            <a:r>
              <a:rPr lang="en-US" dirty="0">
                <a:solidFill>
                  <a:schemeClr val="accent1"/>
                </a:solidFill>
              </a:rPr>
              <a:t>Earnings not applied toward the bill</a:t>
            </a:r>
          </a:p>
          <a:p>
            <a:pPr marL="400050" lvl="0" indent="-285750">
              <a:lnSpc>
                <a:spcPct val="150000"/>
              </a:lnSpc>
              <a:spcBef>
                <a:spcPts val="800"/>
              </a:spcBef>
              <a:buSzPts val="1800"/>
            </a:pPr>
            <a:r>
              <a:rPr lang="en-US" dirty="0">
                <a:solidFill>
                  <a:schemeClr val="accent1"/>
                </a:solidFill>
              </a:rPr>
              <a:t>Student receives a paycheck</a:t>
            </a:r>
          </a:p>
          <a:p>
            <a:pPr marL="571500" lvl="1" indent="-285750">
              <a:lnSpc>
                <a:spcPct val="150000"/>
              </a:lnSpc>
              <a:spcBef>
                <a:spcPts val="800"/>
              </a:spcBef>
              <a:buSzPts val="1800"/>
            </a:pPr>
            <a:endParaRPr lang="en-US" dirty="0">
              <a:solidFill>
                <a:schemeClr val="accent1"/>
              </a:solidFill>
            </a:endParaRPr>
          </a:p>
        </p:txBody>
      </p:sp>
      <p:sp>
        <p:nvSpPr>
          <p:cNvPr id="3" name="Slide Number Placeholder 2">
            <a:extLst>
              <a:ext uri="{FF2B5EF4-FFF2-40B4-BE49-F238E27FC236}">
                <a16:creationId xmlns:a16="http://schemas.microsoft.com/office/drawing/2014/main" id="{64831850-D60D-41AD-8677-B02C6B1A70E7}"/>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22</a:t>
            </a:fld>
            <a:endParaRPr lang="en-US"/>
          </a:p>
        </p:txBody>
      </p:sp>
      <p:sp>
        <p:nvSpPr>
          <p:cNvPr id="4" name="Text Placeholder 3">
            <a:extLst>
              <a:ext uri="{FF2B5EF4-FFF2-40B4-BE49-F238E27FC236}">
                <a16:creationId xmlns:a16="http://schemas.microsoft.com/office/drawing/2014/main" id="{0CA03097-633B-4D7B-A02D-E650C7F1EFA6}"/>
              </a:ext>
            </a:extLst>
          </p:cNvPr>
          <p:cNvSpPr>
            <a:spLocks noGrp="1"/>
          </p:cNvSpPr>
          <p:nvPr>
            <p:ph type="body" sz="quarter" idx="12"/>
          </p:nvPr>
        </p:nvSpPr>
        <p:spPr>
          <a:xfrm>
            <a:off x="1061719" y="544387"/>
            <a:ext cx="10068560" cy="533653"/>
          </a:xfrm>
        </p:spPr>
        <p:txBody>
          <a:bodyPr/>
          <a:lstStyle/>
          <a:p>
            <a:r>
              <a:rPr lang="en-US" dirty="0"/>
              <a:t>Student Employment</a:t>
            </a:r>
          </a:p>
        </p:txBody>
      </p:sp>
      <p:sp>
        <p:nvSpPr>
          <p:cNvPr id="5" name="Text Placeholder 4">
            <a:extLst>
              <a:ext uri="{FF2B5EF4-FFF2-40B4-BE49-F238E27FC236}">
                <a16:creationId xmlns:a16="http://schemas.microsoft.com/office/drawing/2014/main" id="{43CFD225-2B1A-403C-9108-41EFE3CF1A9E}"/>
              </a:ext>
            </a:extLst>
          </p:cNvPr>
          <p:cNvSpPr>
            <a:spLocks noGrp="1"/>
          </p:cNvSpPr>
          <p:nvPr>
            <p:ph type="body" sz="quarter" idx="13"/>
          </p:nvPr>
        </p:nvSpPr>
        <p:spPr/>
        <p:txBody>
          <a:bodyPr/>
          <a:lstStyle/>
          <a:p>
            <a:r>
              <a:rPr lang="en-US" dirty="0"/>
              <a:t>  </a:t>
            </a:r>
          </a:p>
        </p:txBody>
      </p:sp>
    </p:spTree>
    <p:extLst>
      <p:ext uri="{BB962C8B-B14F-4D97-AF65-F5344CB8AC3E}">
        <p14:creationId xmlns:p14="http://schemas.microsoft.com/office/powerpoint/2010/main" val="2450525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00C09B-727A-4652-BC48-85765F0F148C}"/>
              </a:ext>
            </a:extLst>
          </p:cNvPr>
          <p:cNvSpPr>
            <a:spLocks noGrp="1"/>
          </p:cNvSpPr>
          <p:nvPr>
            <p:ph type="body" idx="1"/>
          </p:nvPr>
        </p:nvSpPr>
        <p:spPr>
          <a:xfrm>
            <a:off x="1061719" y="1600200"/>
            <a:ext cx="4805681" cy="4953000"/>
          </a:xfrm>
        </p:spPr>
        <p:txBody>
          <a:bodyPr/>
          <a:lstStyle/>
          <a:p>
            <a:pPr marL="0" indent="0">
              <a:buNone/>
            </a:pPr>
            <a:r>
              <a:rPr lang="en-US" b="1" dirty="0"/>
              <a:t>Subsidized Direct Loan:</a:t>
            </a:r>
          </a:p>
          <a:p>
            <a:r>
              <a:rPr lang="en-US" dirty="0"/>
              <a:t>Need-based</a:t>
            </a:r>
          </a:p>
          <a:p>
            <a:pPr lvl="1"/>
            <a:r>
              <a:rPr lang="en-US" dirty="0"/>
              <a:t>Government pays interest earned while in school</a:t>
            </a:r>
          </a:p>
          <a:p>
            <a:pPr lvl="1"/>
            <a:endParaRPr lang="en-US" b="1" dirty="0"/>
          </a:p>
          <a:p>
            <a:pPr marL="0" indent="0">
              <a:buNone/>
            </a:pPr>
            <a:r>
              <a:rPr lang="en-US" b="1" dirty="0"/>
              <a:t>Unsubsidized Direct Loan:</a:t>
            </a:r>
          </a:p>
          <a:p>
            <a:r>
              <a:rPr lang="en-US" dirty="0"/>
              <a:t>Financial need is not a consideration</a:t>
            </a:r>
          </a:p>
          <a:p>
            <a:r>
              <a:rPr lang="en-US" dirty="0"/>
              <a:t>Interest accrues</a:t>
            </a:r>
          </a:p>
          <a:p>
            <a:r>
              <a:rPr lang="en-US" dirty="0"/>
              <a:t>Interest payments can be made or deferred</a:t>
            </a:r>
          </a:p>
          <a:p>
            <a:endParaRPr lang="en-US" b="1" dirty="0"/>
          </a:p>
        </p:txBody>
      </p:sp>
      <p:sp>
        <p:nvSpPr>
          <p:cNvPr id="4" name="Slide Number Placeholder 3">
            <a:extLst>
              <a:ext uri="{FF2B5EF4-FFF2-40B4-BE49-F238E27FC236}">
                <a16:creationId xmlns:a16="http://schemas.microsoft.com/office/drawing/2014/main" id="{91DED77B-FDC4-4D41-9F1F-0EC11ED0907E}"/>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23</a:t>
            </a:fld>
            <a:endParaRPr lang="en-US"/>
          </a:p>
        </p:txBody>
      </p:sp>
      <p:sp>
        <p:nvSpPr>
          <p:cNvPr id="5" name="Text Placeholder 4">
            <a:extLst>
              <a:ext uri="{FF2B5EF4-FFF2-40B4-BE49-F238E27FC236}">
                <a16:creationId xmlns:a16="http://schemas.microsoft.com/office/drawing/2014/main" id="{DA99DC08-F8BA-4427-B3A5-2C79111B5EB9}"/>
              </a:ext>
            </a:extLst>
          </p:cNvPr>
          <p:cNvSpPr>
            <a:spLocks noGrp="1"/>
          </p:cNvSpPr>
          <p:nvPr>
            <p:ph type="body" sz="quarter" idx="13"/>
          </p:nvPr>
        </p:nvSpPr>
        <p:spPr/>
        <p:txBody>
          <a:bodyPr/>
          <a:lstStyle/>
          <a:p>
            <a:r>
              <a:rPr lang="en-US" dirty="0"/>
              <a:t> </a:t>
            </a:r>
          </a:p>
        </p:txBody>
      </p:sp>
      <p:sp>
        <p:nvSpPr>
          <p:cNvPr id="6" name="Text Placeholder 5">
            <a:extLst>
              <a:ext uri="{FF2B5EF4-FFF2-40B4-BE49-F238E27FC236}">
                <a16:creationId xmlns:a16="http://schemas.microsoft.com/office/drawing/2014/main" id="{10AD5DF0-7D61-497F-90FB-82025C8BB2EF}"/>
              </a:ext>
            </a:extLst>
          </p:cNvPr>
          <p:cNvSpPr>
            <a:spLocks noGrp="1"/>
          </p:cNvSpPr>
          <p:nvPr>
            <p:ph type="body" sz="quarter" idx="12"/>
          </p:nvPr>
        </p:nvSpPr>
        <p:spPr>
          <a:xfrm>
            <a:off x="1061719" y="529397"/>
            <a:ext cx="10068560" cy="533653"/>
          </a:xfrm>
        </p:spPr>
        <p:txBody>
          <a:bodyPr/>
          <a:lstStyle/>
          <a:p>
            <a:r>
              <a:rPr lang="en-US" dirty="0"/>
              <a:t>Federal Direct Loans: </a:t>
            </a:r>
          </a:p>
          <a:p>
            <a:r>
              <a:rPr lang="en-US" dirty="0"/>
              <a:t>(Subsidized and Unsubsidized)</a:t>
            </a:r>
          </a:p>
        </p:txBody>
      </p:sp>
      <p:sp>
        <p:nvSpPr>
          <p:cNvPr id="9" name="TextBox 8">
            <a:extLst>
              <a:ext uri="{FF2B5EF4-FFF2-40B4-BE49-F238E27FC236}">
                <a16:creationId xmlns:a16="http://schemas.microsoft.com/office/drawing/2014/main" id="{939B3A33-4F93-4467-AF83-B025B98CF358}"/>
              </a:ext>
            </a:extLst>
          </p:cNvPr>
          <p:cNvSpPr txBox="1"/>
          <p:nvPr/>
        </p:nvSpPr>
        <p:spPr>
          <a:xfrm>
            <a:off x="6561248" y="2275991"/>
            <a:ext cx="4312060" cy="2031325"/>
          </a:xfrm>
          <a:prstGeom prst="rect">
            <a:avLst/>
          </a:prstGeom>
          <a:solidFill>
            <a:schemeClr val="accent6">
              <a:lumMod val="75000"/>
            </a:schemeClr>
          </a:solidFill>
          <a:effectLst>
            <a:innerShdw blurRad="63500" dist="50800" dir="2700000">
              <a:prstClr val="black">
                <a:alpha val="50000"/>
              </a:prstClr>
            </a:innerShdw>
          </a:effectLst>
        </p:spPr>
        <p:txBody>
          <a:bodyPr wrap="square" tIns="91440" bIns="91440"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Effective 7/1/23-7/1/24</a:t>
            </a:r>
          </a:p>
          <a:p>
            <a:pPr algn="ctr"/>
            <a:r>
              <a:rPr lang="en-US" sz="2400" b="1" dirty="0">
                <a:solidFill>
                  <a:schemeClr val="bg1"/>
                </a:solidFill>
                <a:latin typeface="Times New Roman" panose="02020603050405020304" pitchFamily="18" charset="0"/>
                <a:cs typeface="Times New Roman" panose="02020603050405020304" pitchFamily="18" charset="0"/>
              </a:rPr>
              <a:t>Fixed interest rate</a:t>
            </a:r>
          </a:p>
          <a:p>
            <a:pPr algn="ctr"/>
            <a:r>
              <a:rPr lang="en-US" sz="2400" b="1" dirty="0">
                <a:solidFill>
                  <a:schemeClr val="bg1"/>
                </a:solidFill>
                <a:latin typeface="Times New Roman" panose="02020603050405020304" pitchFamily="18" charset="0"/>
                <a:cs typeface="Times New Roman" panose="02020603050405020304" pitchFamily="18" charset="0"/>
              </a:rPr>
              <a:t>of 5.50%</a:t>
            </a:r>
          </a:p>
          <a:p>
            <a:pPr algn="ctr"/>
            <a:endParaRPr lang="en-US" sz="2400" b="1" dirty="0">
              <a:solidFill>
                <a:schemeClr val="bg1"/>
              </a:solidFill>
              <a:latin typeface="Times New Roman" panose="02020603050405020304" pitchFamily="18" charset="0"/>
              <a:cs typeface="Times New Roman" panose="02020603050405020304" pitchFamily="18" charset="0"/>
            </a:endParaRPr>
          </a:p>
          <a:p>
            <a:pPr algn="ctr"/>
            <a:r>
              <a:rPr lang="en-US" sz="2400" b="1" dirty="0">
                <a:solidFill>
                  <a:schemeClr val="bg1"/>
                </a:solidFill>
                <a:latin typeface="Times New Roman" panose="02020603050405020304" pitchFamily="18" charset="0"/>
                <a:cs typeface="Times New Roman" panose="02020603050405020304" pitchFamily="18" charset="0"/>
              </a:rPr>
              <a:t>Origination Fee of 1.057%</a:t>
            </a:r>
          </a:p>
        </p:txBody>
      </p:sp>
      <p:sp>
        <p:nvSpPr>
          <p:cNvPr id="11" name="TextBox 10">
            <a:extLst>
              <a:ext uri="{FF2B5EF4-FFF2-40B4-BE49-F238E27FC236}">
                <a16:creationId xmlns:a16="http://schemas.microsoft.com/office/drawing/2014/main" id="{7B2B001A-D618-43EB-AF70-BF1A0A9622E6}"/>
              </a:ext>
            </a:extLst>
          </p:cNvPr>
          <p:cNvSpPr txBox="1"/>
          <p:nvPr/>
        </p:nvSpPr>
        <p:spPr>
          <a:xfrm>
            <a:off x="6568870" y="4715470"/>
            <a:ext cx="4312060" cy="923330"/>
          </a:xfrm>
          <a:prstGeom prst="rect">
            <a:avLst/>
          </a:prstGeom>
          <a:solidFill>
            <a:schemeClr val="accent6">
              <a:lumMod val="75000"/>
            </a:schemeClr>
          </a:solidFill>
          <a:effectLst>
            <a:innerShdw blurRad="63500" dist="50800" dir="2700000">
              <a:prstClr val="black">
                <a:alpha val="50000"/>
              </a:prstClr>
            </a:innerShdw>
          </a:effectLst>
        </p:spPr>
        <p:txBody>
          <a:bodyPr wrap="square" tIns="91440" bIns="91440"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Freshman base annual </a:t>
            </a:r>
          </a:p>
          <a:p>
            <a:pPr algn="ctr"/>
            <a:r>
              <a:rPr lang="en-US" sz="2400" b="1" dirty="0">
                <a:solidFill>
                  <a:schemeClr val="bg1"/>
                </a:solidFill>
                <a:latin typeface="Times New Roman" panose="02020603050405020304" pitchFamily="18" charset="0"/>
                <a:cs typeface="Times New Roman" panose="02020603050405020304" pitchFamily="18" charset="0"/>
              </a:rPr>
              <a:t>loan limit $5,500</a:t>
            </a:r>
          </a:p>
        </p:txBody>
      </p:sp>
    </p:spTree>
    <p:extLst>
      <p:ext uri="{BB962C8B-B14F-4D97-AF65-F5344CB8AC3E}">
        <p14:creationId xmlns:p14="http://schemas.microsoft.com/office/powerpoint/2010/main" val="615893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00C09B-727A-4652-BC48-85765F0F148C}"/>
              </a:ext>
            </a:extLst>
          </p:cNvPr>
          <p:cNvSpPr>
            <a:spLocks noGrp="1"/>
          </p:cNvSpPr>
          <p:nvPr>
            <p:ph type="body" idx="1"/>
          </p:nvPr>
        </p:nvSpPr>
        <p:spPr/>
        <p:txBody>
          <a:bodyPr/>
          <a:lstStyle/>
          <a:p>
            <a:r>
              <a:rPr lang="en-US" dirty="0"/>
              <a:t>Borrowers are parents of dependent undergraduate students</a:t>
            </a:r>
          </a:p>
          <a:p>
            <a:r>
              <a:rPr lang="en-US" dirty="0"/>
              <a:t>FAFSA must be filed to receive a Federal PLUS Loan</a:t>
            </a:r>
          </a:p>
          <a:p>
            <a:r>
              <a:rPr lang="en-US" dirty="0"/>
              <a:t>Annual loan limit: cost of attendance minus all other financial aid</a:t>
            </a:r>
          </a:p>
          <a:p>
            <a:r>
              <a:rPr lang="en-US" dirty="0"/>
              <a:t>Repayment begins after final disbursement for the year unless granted a deferment</a:t>
            </a:r>
          </a:p>
        </p:txBody>
      </p:sp>
      <p:sp>
        <p:nvSpPr>
          <p:cNvPr id="4" name="Slide Number Placeholder 3">
            <a:extLst>
              <a:ext uri="{FF2B5EF4-FFF2-40B4-BE49-F238E27FC236}">
                <a16:creationId xmlns:a16="http://schemas.microsoft.com/office/drawing/2014/main" id="{91DED77B-FDC4-4D41-9F1F-0EC11ED0907E}"/>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24</a:t>
            </a:fld>
            <a:endParaRPr lang="en-US"/>
          </a:p>
        </p:txBody>
      </p:sp>
      <p:sp>
        <p:nvSpPr>
          <p:cNvPr id="5" name="Text Placeholder 4">
            <a:extLst>
              <a:ext uri="{FF2B5EF4-FFF2-40B4-BE49-F238E27FC236}">
                <a16:creationId xmlns:a16="http://schemas.microsoft.com/office/drawing/2014/main" id="{DA99DC08-F8BA-4427-B3A5-2C79111B5EB9}"/>
              </a:ext>
            </a:extLst>
          </p:cNvPr>
          <p:cNvSpPr>
            <a:spLocks noGrp="1"/>
          </p:cNvSpPr>
          <p:nvPr>
            <p:ph type="body" sz="quarter" idx="13"/>
          </p:nvPr>
        </p:nvSpPr>
        <p:spPr/>
        <p:txBody>
          <a:bodyPr/>
          <a:lstStyle/>
          <a:p>
            <a:r>
              <a:rPr lang="en-US" dirty="0"/>
              <a:t> </a:t>
            </a:r>
          </a:p>
        </p:txBody>
      </p:sp>
      <p:sp>
        <p:nvSpPr>
          <p:cNvPr id="6" name="Text Placeholder 5">
            <a:extLst>
              <a:ext uri="{FF2B5EF4-FFF2-40B4-BE49-F238E27FC236}">
                <a16:creationId xmlns:a16="http://schemas.microsoft.com/office/drawing/2014/main" id="{10AD5DF0-7D61-497F-90FB-82025C8BB2EF}"/>
              </a:ext>
            </a:extLst>
          </p:cNvPr>
          <p:cNvSpPr>
            <a:spLocks noGrp="1"/>
          </p:cNvSpPr>
          <p:nvPr>
            <p:ph type="body" sz="quarter" idx="12"/>
          </p:nvPr>
        </p:nvSpPr>
        <p:spPr>
          <a:xfrm>
            <a:off x="1061719" y="529397"/>
            <a:ext cx="10068560" cy="533653"/>
          </a:xfrm>
        </p:spPr>
        <p:txBody>
          <a:bodyPr/>
          <a:lstStyle/>
          <a:p>
            <a:r>
              <a:rPr lang="en-US" dirty="0"/>
              <a:t>Federal Direct PLUS Loan</a:t>
            </a:r>
          </a:p>
        </p:txBody>
      </p:sp>
      <p:sp>
        <p:nvSpPr>
          <p:cNvPr id="9" name="TextBox 8">
            <a:extLst>
              <a:ext uri="{FF2B5EF4-FFF2-40B4-BE49-F238E27FC236}">
                <a16:creationId xmlns:a16="http://schemas.microsoft.com/office/drawing/2014/main" id="{939B3A33-4F93-4467-AF83-B025B98CF358}"/>
              </a:ext>
            </a:extLst>
          </p:cNvPr>
          <p:cNvSpPr txBox="1"/>
          <p:nvPr/>
        </p:nvSpPr>
        <p:spPr>
          <a:xfrm>
            <a:off x="6561248" y="2275991"/>
            <a:ext cx="4312060" cy="2031325"/>
          </a:xfrm>
          <a:prstGeom prst="rect">
            <a:avLst/>
          </a:prstGeom>
          <a:solidFill>
            <a:schemeClr val="accent6">
              <a:lumMod val="75000"/>
            </a:schemeClr>
          </a:solidFill>
          <a:effectLst>
            <a:innerShdw blurRad="63500" dist="50800" dir="2700000">
              <a:prstClr val="black">
                <a:alpha val="50000"/>
              </a:prstClr>
            </a:innerShdw>
          </a:effectLst>
        </p:spPr>
        <p:txBody>
          <a:bodyPr wrap="square" tIns="91440" bIns="91440" rtlCol="0">
            <a:spAutoFit/>
          </a:bodyPr>
          <a:lstStyle/>
          <a:p>
            <a:pPr algn="ctr"/>
            <a:r>
              <a:rPr lang="en-US" sz="2400" b="1" dirty="0">
                <a:solidFill>
                  <a:schemeClr val="bg1"/>
                </a:solidFill>
                <a:latin typeface="Times New Roman" panose="02020603050405020304" pitchFamily="18" charset="0"/>
                <a:cs typeface="Times New Roman" panose="02020603050405020304" pitchFamily="18" charset="0"/>
              </a:rPr>
              <a:t>Federal PLUS Loan: </a:t>
            </a:r>
          </a:p>
          <a:p>
            <a:pPr algn="ctr"/>
            <a:r>
              <a:rPr lang="en-US" sz="2400" b="1" dirty="0">
                <a:solidFill>
                  <a:schemeClr val="bg1"/>
                </a:solidFill>
                <a:latin typeface="Times New Roman" panose="02020603050405020304" pitchFamily="18" charset="0"/>
                <a:cs typeface="Times New Roman" panose="02020603050405020304" pitchFamily="18" charset="0"/>
              </a:rPr>
              <a:t>Effective 7/1/23-7/1/24 </a:t>
            </a:r>
          </a:p>
          <a:p>
            <a:pPr algn="ctr"/>
            <a:r>
              <a:rPr lang="en-US" sz="2400" b="1" dirty="0">
                <a:solidFill>
                  <a:schemeClr val="bg1"/>
                </a:solidFill>
                <a:latin typeface="Times New Roman" panose="02020603050405020304" pitchFamily="18" charset="0"/>
                <a:cs typeface="Times New Roman" panose="02020603050405020304" pitchFamily="18" charset="0"/>
              </a:rPr>
              <a:t>Fixed Interest Rate of 8.05%</a:t>
            </a:r>
          </a:p>
          <a:p>
            <a:pPr algn="ctr"/>
            <a:endParaRPr lang="en-US" sz="2400" b="1" dirty="0">
              <a:solidFill>
                <a:schemeClr val="bg1"/>
              </a:solidFill>
              <a:latin typeface="Times New Roman" panose="02020603050405020304" pitchFamily="18" charset="0"/>
              <a:cs typeface="Times New Roman" panose="02020603050405020304" pitchFamily="18" charset="0"/>
            </a:endParaRPr>
          </a:p>
          <a:p>
            <a:pPr algn="ctr"/>
            <a:r>
              <a:rPr lang="en-US" sz="2400" b="1" dirty="0">
                <a:solidFill>
                  <a:schemeClr val="bg1"/>
                </a:solidFill>
                <a:latin typeface="Times New Roman" panose="02020603050405020304" pitchFamily="18" charset="0"/>
                <a:cs typeface="Times New Roman" panose="02020603050405020304" pitchFamily="18" charset="0"/>
              </a:rPr>
              <a:t>Origination Fee of 4.228%</a:t>
            </a:r>
          </a:p>
        </p:txBody>
      </p:sp>
    </p:spTree>
    <p:extLst>
      <p:ext uri="{BB962C8B-B14F-4D97-AF65-F5344CB8AC3E}">
        <p14:creationId xmlns:p14="http://schemas.microsoft.com/office/powerpoint/2010/main" val="3332902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5E4A18-00F0-42BF-91F6-5297E1DBCF66}"/>
              </a:ext>
            </a:extLst>
          </p:cNvPr>
          <p:cNvSpPr>
            <a:spLocks noGrp="1"/>
          </p:cNvSpPr>
          <p:nvPr>
            <p:ph type="body" idx="1"/>
          </p:nvPr>
        </p:nvSpPr>
        <p:spPr>
          <a:xfrm>
            <a:off x="1061718" y="1897019"/>
            <a:ext cx="10596881" cy="4656181"/>
          </a:xfrm>
        </p:spPr>
        <p:txBody>
          <a:bodyPr/>
          <a:lstStyle/>
          <a:p>
            <a:pPr marL="400050" lvl="0" indent="-285750">
              <a:lnSpc>
                <a:spcPct val="150000"/>
              </a:lnSpc>
              <a:spcBef>
                <a:spcPts val="800"/>
              </a:spcBef>
              <a:buSzPts val="1800"/>
            </a:pPr>
            <a:r>
              <a:rPr lang="en-US" b="1" dirty="0">
                <a:solidFill>
                  <a:schemeClr val="accent1"/>
                </a:solidFill>
              </a:rPr>
              <a:t>Loan in the student’s name</a:t>
            </a:r>
          </a:p>
          <a:p>
            <a:pPr marL="400050" lvl="0" indent="-285750">
              <a:lnSpc>
                <a:spcPct val="150000"/>
              </a:lnSpc>
              <a:spcBef>
                <a:spcPts val="800"/>
              </a:spcBef>
              <a:buSzPts val="1800"/>
            </a:pPr>
            <a:r>
              <a:rPr lang="en-US" b="1" dirty="0">
                <a:solidFill>
                  <a:schemeClr val="accent1"/>
                </a:solidFill>
              </a:rPr>
              <a:t>Credit-based</a:t>
            </a:r>
          </a:p>
          <a:p>
            <a:pPr marL="400050" lvl="0" indent="-285750">
              <a:lnSpc>
                <a:spcPct val="150000"/>
              </a:lnSpc>
              <a:spcBef>
                <a:spcPts val="800"/>
              </a:spcBef>
              <a:buSzPts val="1800"/>
            </a:pPr>
            <a:r>
              <a:rPr lang="en-US" b="1" dirty="0">
                <a:solidFill>
                  <a:schemeClr val="accent1"/>
                </a:solidFill>
              </a:rPr>
              <a:t>Can borrow up to the cost of attendance minus all other financial aid</a:t>
            </a:r>
          </a:p>
          <a:p>
            <a:pPr marL="400050" lvl="0" indent="-285750">
              <a:lnSpc>
                <a:spcPct val="150000"/>
              </a:lnSpc>
              <a:spcBef>
                <a:spcPts val="800"/>
              </a:spcBef>
              <a:buSzPts val="1800"/>
            </a:pPr>
            <a:r>
              <a:rPr lang="en-US" b="1" dirty="0">
                <a:solidFill>
                  <a:schemeClr val="accent1"/>
                </a:solidFill>
              </a:rPr>
              <a:t>Interest rates (fixed or variable), terms, and fees vary with lender</a:t>
            </a:r>
          </a:p>
          <a:p>
            <a:pPr marL="571500" lvl="1" indent="-285750">
              <a:lnSpc>
                <a:spcPct val="150000"/>
              </a:lnSpc>
              <a:spcBef>
                <a:spcPts val="800"/>
              </a:spcBef>
              <a:buSzPts val="1800"/>
            </a:pPr>
            <a:endParaRPr lang="en-US" dirty="0">
              <a:solidFill>
                <a:schemeClr val="accent1"/>
              </a:solidFill>
            </a:endParaRPr>
          </a:p>
        </p:txBody>
      </p:sp>
      <p:sp>
        <p:nvSpPr>
          <p:cNvPr id="3" name="Slide Number Placeholder 2">
            <a:extLst>
              <a:ext uri="{FF2B5EF4-FFF2-40B4-BE49-F238E27FC236}">
                <a16:creationId xmlns:a16="http://schemas.microsoft.com/office/drawing/2014/main" id="{64831850-D60D-41AD-8677-B02C6B1A70E7}"/>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25</a:t>
            </a:fld>
            <a:endParaRPr lang="en-US"/>
          </a:p>
        </p:txBody>
      </p:sp>
      <p:sp>
        <p:nvSpPr>
          <p:cNvPr id="4" name="Text Placeholder 3">
            <a:extLst>
              <a:ext uri="{FF2B5EF4-FFF2-40B4-BE49-F238E27FC236}">
                <a16:creationId xmlns:a16="http://schemas.microsoft.com/office/drawing/2014/main" id="{0CA03097-633B-4D7B-A02D-E650C7F1EFA6}"/>
              </a:ext>
            </a:extLst>
          </p:cNvPr>
          <p:cNvSpPr>
            <a:spLocks noGrp="1"/>
          </p:cNvSpPr>
          <p:nvPr>
            <p:ph type="body" sz="quarter" idx="12"/>
          </p:nvPr>
        </p:nvSpPr>
        <p:spPr>
          <a:xfrm>
            <a:off x="1061719" y="544387"/>
            <a:ext cx="10068560" cy="533653"/>
          </a:xfrm>
        </p:spPr>
        <p:txBody>
          <a:bodyPr/>
          <a:lstStyle/>
          <a:p>
            <a:r>
              <a:rPr lang="en-US" dirty="0"/>
              <a:t>Private Loans</a:t>
            </a:r>
          </a:p>
        </p:txBody>
      </p:sp>
      <p:sp>
        <p:nvSpPr>
          <p:cNvPr id="5" name="Text Placeholder 4">
            <a:extLst>
              <a:ext uri="{FF2B5EF4-FFF2-40B4-BE49-F238E27FC236}">
                <a16:creationId xmlns:a16="http://schemas.microsoft.com/office/drawing/2014/main" id="{43CFD225-2B1A-403C-9108-41EFE3CF1A9E}"/>
              </a:ext>
            </a:extLst>
          </p:cNvPr>
          <p:cNvSpPr>
            <a:spLocks noGrp="1"/>
          </p:cNvSpPr>
          <p:nvPr>
            <p:ph type="body" sz="quarter" idx="13"/>
          </p:nvPr>
        </p:nvSpPr>
        <p:spPr/>
        <p:txBody>
          <a:bodyPr/>
          <a:lstStyle/>
          <a:p>
            <a:r>
              <a:rPr lang="en-US" dirty="0"/>
              <a:t>  </a:t>
            </a:r>
          </a:p>
        </p:txBody>
      </p:sp>
    </p:spTree>
    <p:extLst>
      <p:ext uri="{BB962C8B-B14F-4D97-AF65-F5344CB8AC3E}">
        <p14:creationId xmlns:p14="http://schemas.microsoft.com/office/powerpoint/2010/main" val="888002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5E4A18-00F0-42BF-91F6-5297E1DBCF66}"/>
              </a:ext>
            </a:extLst>
          </p:cNvPr>
          <p:cNvSpPr>
            <a:spLocks noGrp="1"/>
          </p:cNvSpPr>
          <p:nvPr>
            <p:ph type="body" idx="1"/>
          </p:nvPr>
        </p:nvSpPr>
        <p:spPr/>
        <p:txBody>
          <a:bodyPr/>
          <a:lstStyle/>
          <a:p>
            <a:pPr marL="400050" lvl="0" indent="-285750">
              <a:lnSpc>
                <a:spcPct val="150000"/>
              </a:lnSpc>
              <a:spcBef>
                <a:spcPts val="800"/>
              </a:spcBef>
              <a:buSzPts val="1800"/>
            </a:pPr>
            <a:r>
              <a:rPr lang="en-US" sz="2400" b="1" dirty="0">
                <a:solidFill>
                  <a:schemeClr val="accent1"/>
                </a:solidFill>
              </a:rPr>
              <a:t>Convenient alternative to lump-sum, semester payments</a:t>
            </a:r>
          </a:p>
          <a:p>
            <a:pPr marL="400050" lvl="0" indent="-285750">
              <a:lnSpc>
                <a:spcPct val="150000"/>
              </a:lnSpc>
              <a:spcBef>
                <a:spcPts val="800"/>
              </a:spcBef>
              <a:buSzPts val="1800"/>
            </a:pPr>
            <a:r>
              <a:rPr lang="en-US" sz="2400" b="1" dirty="0">
                <a:solidFill>
                  <a:schemeClr val="accent1"/>
                </a:solidFill>
              </a:rPr>
              <a:t>Payments can be made over specified time period</a:t>
            </a:r>
          </a:p>
          <a:p>
            <a:pPr marL="400050" lvl="0" indent="-285750">
              <a:lnSpc>
                <a:spcPct val="150000"/>
              </a:lnSpc>
              <a:spcBef>
                <a:spcPts val="800"/>
              </a:spcBef>
              <a:buSzPts val="1800"/>
            </a:pPr>
            <a:r>
              <a:rPr lang="en-US" sz="2400" b="1" dirty="0">
                <a:solidFill>
                  <a:schemeClr val="accent1"/>
                </a:solidFill>
              </a:rPr>
              <a:t>Enrollment fee </a:t>
            </a:r>
            <a:r>
              <a:rPr lang="en-US" sz="2400" b="1">
                <a:solidFill>
                  <a:schemeClr val="accent1"/>
                </a:solidFill>
              </a:rPr>
              <a:t>per semester</a:t>
            </a:r>
            <a:endParaRPr lang="en-US" sz="2400" b="1" dirty="0">
              <a:solidFill>
                <a:schemeClr val="accent1"/>
              </a:solidFill>
            </a:endParaRPr>
          </a:p>
          <a:p>
            <a:pPr marL="400050" lvl="0" indent="-285750">
              <a:lnSpc>
                <a:spcPct val="150000"/>
              </a:lnSpc>
              <a:spcBef>
                <a:spcPts val="800"/>
              </a:spcBef>
              <a:buSzPts val="1800"/>
            </a:pPr>
            <a:r>
              <a:rPr lang="en-US" sz="2400" b="1" dirty="0">
                <a:solidFill>
                  <a:schemeClr val="accent1"/>
                </a:solidFill>
              </a:rPr>
              <a:t>No credit review</a:t>
            </a:r>
            <a:endParaRPr lang="en-US" sz="2000" b="1" dirty="0">
              <a:solidFill>
                <a:schemeClr val="accent1"/>
              </a:solidFill>
            </a:endParaRPr>
          </a:p>
          <a:p>
            <a:pPr marL="571500" lvl="1" indent="-285750">
              <a:lnSpc>
                <a:spcPct val="150000"/>
              </a:lnSpc>
              <a:spcBef>
                <a:spcPts val="800"/>
              </a:spcBef>
              <a:buSzPts val="1800"/>
            </a:pPr>
            <a:endParaRPr lang="en-US" dirty="0">
              <a:solidFill>
                <a:schemeClr val="accent1"/>
              </a:solidFill>
            </a:endParaRPr>
          </a:p>
        </p:txBody>
      </p:sp>
      <p:sp>
        <p:nvSpPr>
          <p:cNvPr id="3" name="Slide Number Placeholder 2">
            <a:extLst>
              <a:ext uri="{FF2B5EF4-FFF2-40B4-BE49-F238E27FC236}">
                <a16:creationId xmlns:a16="http://schemas.microsoft.com/office/drawing/2014/main" id="{64831850-D60D-41AD-8677-B02C6B1A70E7}"/>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26</a:t>
            </a:fld>
            <a:endParaRPr lang="en-US"/>
          </a:p>
        </p:txBody>
      </p:sp>
      <p:sp>
        <p:nvSpPr>
          <p:cNvPr id="4" name="Text Placeholder 3">
            <a:extLst>
              <a:ext uri="{FF2B5EF4-FFF2-40B4-BE49-F238E27FC236}">
                <a16:creationId xmlns:a16="http://schemas.microsoft.com/office/drawing/2014/main" id="{0CA03097-633B-4D7B-A02D-E650C7F1EFA6}"/>
              </a:ext>
            </a:extLst>
          </p:cNvPr>
          <p:cNvSpPr>
            <a:spLocks noGrp="1"/>
          </p:cNvSpPr>
          <p:nvPr>
            <p:ph type="body" sz="quarter" idx="12"/>
          </p:nvPr>
        </p:nvSpPr>
        <p:spPr>
          <a:xfrm>
            <a:off x="1061719" y="544387"/>
            <a:ext cx="10068560" cy="533653"/>
          </a:xfrm>
        </p:spPr>
        <p:txBody>
          <a:bodyPr/>
          <a:lstStyle/>
          <a:p>
            <a:r>
              <a:rPr lang="en-US" dirty="0"/>
              <a:t>Monthly Payment Plan</a:t>
            </a:r>
          </a:p>
        </p:txBody>
      </p:sp>
      <p:sp>
        <p:nvSpPr>
          <p:cNvPr id="5" name="Text Placeholder 4">
            <a:extLst>
              <a:ext uri="{FF2B5EF4-FFF2-40B4-BE49-F238E27FC236}">
                <a16:creationId xmlns:a16="http://schemas.microsoft.com/office/drawing/2014/main" id="{43CFD225-2B1A-403C-9108-41EFE3CF1A9E}"/>
              </a:ext>
            </a:extLst>
          </p:cNvPr>
          <p:cNvSpPr>
            <a:spLocks noGrp="1"/>
          </p:cNvSpPr>
          <p:nvPr>
            <p:ph type="body" sz="quarter" idx="13"/>
          </p:nvPr>
        </p:nvSpPr>
        <p:spPr/>
        <p:txBody>
          <a:bodyPr/>
          <a:lstStyle/>
          <a:p>
            <a:r>
              <a:rPr lang="en-US" dirty="0"/>
              <a:t>  </a:t>
            </a:r>
          </a:p>
        </p:txBody>
      </p:sp>
    </p:spTree>
    <p:extLst>
      <p:ext uri="{BB962C8B-B14F-4D97-AF65-F5344CB8AC3E}">
        <p14:creationId xmlns:p14="http://schemas.microsoft.com/office/powerpoint/2010/main" val="140073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5E4A18-00F0-42BF-91F6-5297E1DBCF66}"/>
              </a:ext>
            </a:extLst>
          </p:cNvPr>
          <p:cNvSpPr>
            <a:spLocks noGrp="1"/>
          </p:cNvSpPr>
          <p:nvPr>
            <p:ph type="body" idx="1"/>
          </p:nvPr>
        </p:nvSpPr>
        <p:spPr/>
        <p:txBody>
          <a:bodyPr/>
          <a:lstStyle/>
          <a:p>
            <a:pPr marL="400050" lvl="0" indent="-285750">
              <a:lnSpc>
                <a:spcPct val="130000"/>
              </a:lnSpc>
              <a:spcBef>
                <a:spcPts val="800"/>
              </a:spcBef>
              <a:buSzPts val="1800"/>
            </a:pPr>
            <a:r>
              <a:rPr lang="en-US" sz="2600" dirty="0">
                <a:solidFill>
                  <a:schemeClr val="accent1"/>
                </a:solidFill>
              </a:rPr>
              <a:t>Used by some colleges and universities to award their own institutional financial aid funds. This form is in addition to completing the FAFSA.</a:t>
            </a:r>
          </a:p>
          <a:p>
            <a:pPr marL="400050" lvl="0" indent="-285750">
              <a:lnSpc>
                <a:spcPct val="130000"/>
              </a:lnSpc>
              <a:spcBef>
                <a:spcPts val="0"/>
              </a:spcBef>
              <a:buSzPts val="1800"/>
            </a:pPr>
            <a:r>
              <a:rPr lang="en-US" sz="2600" dirty="0">
                <a:solidFill>
                  <a:schemeClr val="accent1"/>
                </a:solidFill>
              </a:rPr>
              <a:t>Review the colleges’ websites to determine if the PROFILE is required or for priority filing dates.</a:t>
            </a:r>
          </a:p>
          <a:p>
            <a:pPr marL="400050" lvl="0" indent="-285750">
              <a:lnSpc>
                <a:spcPct val="130000"/>
              </a:lnSpc>
              <a:spcBef>
                <a:spcPts val="0"/>
              </a:spcBef>
              <a:buSzPts val="1800"/>
            </a:pPr>
            <a:r>
              <a:rPr lang="en-US" sz="2600" dirty="0">
                <a:solidFill>
                  <a:schemeClr val="accent1"/>
                </a:solidFill>
              </a:rPr>
              <a:t>$25 for the initial application; $16 charged for each additional college you request. </a:t>
            </a:r>
          </a:p>
          <a:p>
            <a:pPr marL="400050" lvl="0" indent="-285750">
              <a:lnSpc>
                <a:spcPct val="130000"/>
              </a:lnSpc>
              <a:spcBef>
                <a:spcPts val="0"/>
              </a:spcBef>
              <a:buSzPts val="1800"/>
            </a:pPr>
            <a:r>
              <a:rPr lang="en-US" sz="2600" dirty="0">
                <a:solidFill>
                  <a:schemeClr val="accent1"/>
                </a:solidFill>
              </a:rPr>
              <a:t>Students register and complete the PROFILE online at </a:t>
            </a:r>
            <a:r>
              <a:rPr lang="en-US" sz="2600" u="sng" dirty="0">
                <a:solidFill>
                  <a:srgbClr val="0070C0"/>
                </a:solidFill>
                <a:hlinkClick r:id="rId3">
                  <a:extLst>
                    <a:ext uri="{A12FA001-AC4F-418D-AE19-62706E023703}">
                      <ahyp:hlinkClr xmlns:ahyp="http://schemas.microsoft.com/office/drawing/2018/hyperlinkcolor" val="tx"/>
                    </a:ext>
                  </a:extLst>
                </a:hlinkClick>
              </a:rPr>
              <a:t>http://student.collegeboard.org/profile </a:t>
            </a:r>
            <a:endParaRPr lang="en-US" sz="2600" dirty="0">
              <a:solidFill>
                <a:srgbClr val="0070C0"/>
              </a:solidFill>
            </a:endParaRPr>
          </a:p>
          <a:p>
            <a:pPr marL="400050" lvl="0" indent="-285750">
              <a:lnSpc>
                <a:spcPct val="130000"/>
              </a:lnSpc>
              <a:spcBef>
                <a:spcPts val="0"/>
              </a:spcBef>
              <a:buSzPts val="1800"/>
            </a:pPr>
            <a:r>
              <a:rPr lang="en-US" sz="2600" dirty="0">
                <a:solidFill>
                  <a:schemeClr val="accent1"/>
                </a:solidFill>
              </a:rPr>
              <a:t>PROFILE is not required for federal financial aid</a:t>
            </a:r>
          </a:p>
          <a:p>
            <a:pPr marL="571500" lvl="1" indent="-285750">
              <a:lnSpc>
                <a:spcPct val="150000"/>
              </a:lnSpc>
              <a:spcBef>
                <a:spcPts val="800"/>
              </a:spcBef>
              <a:buSzPts val="1800"/>
            </a:pPr>
            <a:endParaRPr lang="en-US" dirty="0">
              <a:solidFill>
                <a:schemeClr val="accent1"/>
              </a:solidFill>
            </a:endParaRPr>
          </a:p>
        </p:txBody>
      </p:sp>
      <p:sp>
        <p:nvSpPr>
          <p:cNvPr id="3" name="Slide Number Placeholder 2">
            <a:extLst>
              <a:ext uri="{FF2B5EF4-FFF2-40B4-BE49-F238E27FC236}">
                <a16:creationId xmlns:a16="http://schemas.microsoft.com/office/drawing/2014/main" id="{64831850-D60D-41AD-8677-B02C6B1A70E7}"/>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27</a:t>
            </a:fld>
            <a:endParaRPr lang="en-US"/>
          </a:p>
        </p:txBody>
      </p:sp>
      <p:sp>
        <p:nvSpPr>
          <p:cNvPr id="4" name="Text Placeholder 3">
            <a:extLst>
              <a:ext uri="{FF2B5EF4-FFF2-40B4-BE49-F238E27FC236}">
                <a16:creationId xmlns:a16="http://schemas.microsoft.com/office/drawing/2014/main" id="{0CA03097-633B-4D7B-A02D-E650C7F1EFA6}"/>
              </a:ext>
            </a:extLst>
          </p:cNvPr>
          <p:cNvSpPr>
            <a:spLocks noGrp="1"/>
          </p:cNvSpPr>
          <p:nvPr>
            <p:ph type="body" sz="quarter" idx="12"/>
          </p:nvPr>
        </p:nvSpPr>
        <p:spPr>
          <a:xfrm>
            <a:off x="1061719" y="544387"/>
            <a:ext cx="10068560" cy="533653"/>
          </a:xfrm>
        </p:spPr>
        <p:txBody>
          <a:bodyPr/>
          <a:lstStyle/>
          <a:p>
            <a:r>
              <a:rPr lang="en-US" dirty="0"/>
              <a:t>The College Scholarship Service (CSS) Financial Aid PROFILE</a:t>
            </a:r>
          </a:p>
        </p:txBody>
      </p:sp>
      <p:sp>
        <p:nvSpPr>
          <p:cNvPr id="5" name="Text Placeholder 4">
            <a:extLst>
              <a:ext uri="{FF2B5EF4-FFF2-40B4-BE49-F238E27FC236}">
                <a16:creationId xmlns:a16="http://schemas.microsoft.com/office/drawing/2014/main" id="{43CFD225-2B1A-403C-9108-41EFE3CF1A9E}"/>
              </a:ext>
            </a:extLst>
          </p:cNvPr>
          <p:cNvSpPr>
            <a:spLocks noGrp="1"/>
          </p:cNvSpPr>
          <p:nvPr>
            <p:ph type="body" sz="quarter" idx="13"/>
          </p:nvPr>
        </p:nvSpPr>
        <p:spPr/>
        <p:txBody>
          <a:bodyPr/>
          <a:lstStyle/>
          <a:p>
            <a:r>
              <a:rPr lang="en-US" dirty="0"/>
              <a:t>  </a:t>
            </a:r>
          </a:p>
        </p:txBody>
      </p:sp>
    </p:spTree>
    <p:extLst>
      <p:ext uri="{BB962C8B-B14F-4D97-AF65-F5344CB8AC3E}">
        <p14:creationId xmlns:p14="http://schemas.microsoft.com/office/powerpoint/2010/main" val="2150785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5E4A18-00F0-42BF-91F6-5297E1DBCF66}"/>
              </a:ext>
            </a:extLst>
          </p:cNvPr>
          <p:cNvSpPr>
            <a:spLocks noGrp="1"/>
          </p:cNvSpPr>
          <p:nvPr>
            <p:ph type="body" idx="1"/>
          </p:nvPr>
        </p:nvSpPr>
        <p:spPr/>
        <p:txBody>
          <a:bodyPr/>
          <a:lstStyle/>
          <a:p>
            <a:pPr marL="400050" lvl="0" indent="-285750">
              <a:lnSpc>
                <a:spcPct val="150000"/>
              </a:lnSpc>
              <a:buSzPts val="1800"/>
            </a:pPr>
            <a:r>
              <a:rPr lang="en-US" b="1" dirty="0">
                <a:solidFill>
                  <a:schemeClr val="accent1"/>
                </a:solidFill>
              </a:rPr>
              <a:t>Read the FAFSA and PROFILE instructions carefully</a:t>
            </a:r>
          </a:p>
          <a:p>
            <a:pPr marL="400050" lvl="0" indent="-285750">
              <a:lnSpc>
                <a:spcPct val="150000"/>
              </a:lnSpc>
              <a:buSzPts val="1800"/>
            </a:pPr>
            <a:r>
              <a:rPr lang="en-US" b="1" dirty="0">
                <a:solidFill>
                  <a:schemeClr val="accent1"/>
                </a:solidFill>
              </a:rPr>
              <a:t>Financial aid and state requirements and deadlines may vary with institutions</a:t>
            </a:r>
          </a:p>
          <a:p>
            <a:pPr marL="400050" lvl="0" indent="-285750">
              <a:lnSpc>
                <a:spcPct val="150000"/>
              </a:lnSpc>
              <a:spcAft>
                <a:spcPts val="1000"/>
              </a:spcAft>
              <a:buSzPts val="1800"/>
            </a:pPr>
            <a:r>
              <a:rPr lang="en-US" b="1" dirty="0">
                <a:solidFill>
                  <a:schemeClr val="accent1"/>
                </a:solidFill>
              </a:rPr>
              <a:t>The FAFSA must be completed or renewed every year the student is in college in order to be eligible for financial aid</a:t>
            </a:r>
          </a:p>
        </p:txBody>
      </p:sp>
      <p:sp>
        <p:nvSpPr>
          <p:cNvPr id="3" name="Slide Number Placeholder 2">
            <a:extLst>
              <a:ext uri="{FF2B5EF4-FFF2-40B4-BE49-F238E27FC236}">
                <a16:creationId xmlns:a16="http://schemas.microsoft.com/office/drawing/2014/main" id="{64831850-D60D-41AD-8677-B02C6B1A70E7}"/>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28</a:t>
            </a:fld>
            <a:endParaRPr lang="en-US"/>
          </a:p>
        </p:txBody>
      </p:sp>
      <p:sp>
        <p:nvSpPr>
          <p:cNvPr id="4" name="Text Placeholder 3">
            <a:extLst>
              <a:ext uri="{FF2B5EF4-FFF2-40B4-BE49-F238E27FC236}">
                <a16:creationId xmlns:a16="http://schemas.microsoft.com/office/drawing/2014/main" id="{0CA03097-633B-4D7B-A02D-E650C7F1EFA6}"/>
              </a:ext>
            </a:extLst>
          </p:cNvPr>
          <p:cNvSpPr>
            <a:spLocks noGrp="1"/>
          </p:cNvSpPr>
          <p:nvPr>
            <p:ph type="body" sz="quarter" idx="12"/>
          </p:nvPr>
        </p:nvSpPr>
        <p:spPr>
          <a:xfrm>
            <a:off x="1061719" y="544387"/>
            <a:ext cx="10068560" cy="533653"/>
          </a:xfrm>
        </p:spPr>
        <p:txBody>
          <a:bodyPr/>
          <a:lstStyle/>
          <a:p>
            <a:r>
              <a:rPr lang="en-US" dirty="0"/>
              <a:t>Points to Remember</a:t>
            </a:r>
          </a:p>
        </p:txBody>
      </p:sp>
      <p:sp>
        <p:nvSpPr>
          <p:cNvPr id="5" name="Text Placeholder 4">
            <a:extLst>
              <a:ext uri="{FF2B5EF4-FFF2-40B4-BE49-F238E27FC236}">
                <a16:creationId xmlns:a16="http://schemas.microsoft.com/office/drawing/2014/main" id="{43CFD225-2B1A-403C-9108-41EFE3CF1A9E}"/>
              </a:ext>
            </a:extLst>
          </p:cNvPr>
          <p:cNvSpPr>
            <a:spLocks noGrp="1"/>
          </p:cNvSpPr>
          <p:nvPr>
            <p:ph type="body" sz="quarter" idx="13"/>
          </p:nvPr>
        </p:nvSpPr>
        <p:spPr/>
        <p:txBody>
          <a:bodyPr/>
          <a:lstStyle/>
          <a:p>
            <a:r>
              <a:rPr lang="en-US" dirty="0"/>
              <a:t>  </a:t>
            </a:r>
          </a:p>
        </p:txBody>
      </p:sp>
    </p:spTree>
    <p:extLst>
      <p:ext uri="{BB962C8B-B14F-4D97-AF65-F5344CB8AC3E}">
        <p14:creationId xmlns:p14="http://schemas.microsoft.com/office/powerpoint/2010/main" val="22301353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5E4A18-00F0-42BF-91F6-5297E1DBCF66}"/>
              </a:ext>
            </a:extLst>
          </p:cNvPr>
          <p:cNvSpPr>
            <a:spLocks noGrp="1"/>
          </p:cNvSpPr>
          <p:nvPr>
            <p:ph type="body" idx="1"/>
          </p:nvPr>
        </p:nvSpPr>
        <p:spPr/>
        <p:txBody>
          <a:bodyPr/>
          <a:lstStyle/>
          <a:p>
            <a:pPr marL="457200" indent="-342900">
              <a:lnSpc>
                <a:spcPct val="115000"/>
              </a:lnSpc>
            </a:pPr>
            <a:r>
              <a:rPr lang="en-US" sz="2400" dirty="0">
                <a:solidFill>
                  <a:schemeClr val="accent1"/>
                </a:solidFill>
              </a:rPr>
              <a:t>Federal Student Aid Downloadable Resources: </a:t>
            </a:r>
            <a:r>
              <a:rPr lang="en-US" sz="2400" u="sng" dirty="0">
                <a:solidFill>
                  <a:schemeClr val="tx1"/>
                </a:solidFill>
                <a:hlinkClick r:id="rId3"/>
              </a:rPr>
              <a:t>https://studentaid.ed.gov/sa/resources</a:t>
            </a:r>
            <a:endParaRPr lang="en-US" sz="2400" dirty="0">
              <a:solidFill>
                <a:schemeClr val="tx1"/>
              </a:solidFill>
            </a:endParaRPr>
          </a:p>
          <a:p>
            <a:pPr marL="457200" indent="-342900">
              <a:lnSpc>
                <a:spcPct val="115000"/>
              </a:lnSpc>
              <a:spcBef>
                <a:spcPts val="800"/>
              </a:spcBef>
              <a:buSzPts val="1800"/>
            </a:pPr>
            <a:r>
              <a:rPr lang="en-US" sz="2400" dirty="0">
                <a:solidFill>
                  <a:schemeClr val="accent1"/>
                </a:solidFill>
              </a:rPr>
              <a:t>FAFSA on the Web: </a:t>
            </a:r>
            <a:r>
              <a:rPr lang="en-US" sz="2400" dirty="0">
                <a:solidFill>
                  <a:schemeClr val="tx1"/>
                </a:solidFill>
                <a:hlinkClick r:id="rId4" action="ppaction://hlinkfile"/>
              </a:rPr>
              <a:t>studentaid.gov/h/apply-for-aid/</a:t>
            </a:r>
            <a:r>
              <a:rPr lang="en-US" sz="2400" dirty="0" err="1">
                <a:solidFill>
                  <a:schemeClr val="tx1"/>
                </a:solidFill>
                <a:hlinkClick r:id="rId4" action="ppaction://hlinkfile"/>
              </a:rPr>
              <a:t>fafsa</a:t>
            </a:r>
            <a:endParaRPr lang="en-US" sz="2400" dirty="0">
              <a:solidFill>
                <a:schemeClr val="tx1"/>
              </a:solidFill>
            </a:endParaRPr>
          </a:p>
          <a:p>
            <a:pPr marL="457200" indent="-342900">
              <a:lnSpc>
                <a:spcPct val="115000"/>
              </a:lnSpc>
              <a:spcBef>
                <a:spcPts val="0"/>
              </a:spcBef>
              <a:buSzPts val="1800"/>
            </a:pPr>
            <a:r>
              <a:rPr lang="en-US" sz="2400" dirty="0">
                <a:solidFill>
                  <a:schemeClr val="accent1"/>
                </a:solidFill>
              </a:rPr>
              <a:t>Department of Education Student Information: </a:t>
            </a:r>
            <a:r>
              <a:rPr lang="en-US" sz="2400" u="sng" dirty="0">
                <a:solidFill>
                  <a:schemeClr val="tx1"/>
                </a:solidFill>
                <a:hlinkClick r:id="rId5"/>
              </a:rPr>
              <a:t>http://studentaid.gov </a:t>
            </a:r>
            <a:r>
              <a:rPr lang="en-US" sz="2400" dirty="0">
                <a:solidFill>
                  <a:schemeClr val="tx1"/>
                </a:solidFill>
              </a:rPr>
              <a:t>	</a:t>
            </a:r>
          </a:p>
          <a:p>
            <a:pPr marL="457200" indent="-342900">
              <a:lnSpc>
                <a:spcPct val="115000"/>
              </a:lnSpc>
              <a:spcBef>
                <a:spcPts val="0"/>
              </a:spcBef>
              <a:buSzPts val="1800"/>
            </a:pPr>
            <a:r>
              <a:rPr lang="en-US" sz="2400" dirty="0">
                <a:solidFill>
                  <a:schemeClr val="accent1"/>
                </a:solidFill>
              </a:rPr>
              <a:t>New York State TAP: </a:t>
            </a:r>
            <a:r>
              <a:rPr lang="en-US" sz="2400" u="sng" dirty="0">
                <a:solidFill>
                  <a:schemeClr val="tx1"/>
                </a:solidFill>
                <a:hlinkClick r:id="rId6"/>
              </a:rPr>
              <a:t>www.hesc.ny.gov</a:t>
            </a:r>
            <a:endParaRPr lang="en-US" sz="2400" u="sng" dirty="0">
              <a:solidFill>
                <a:schemeClr val="tx1"/>
              </a:solidFill>
            </a:endParaRPr>
          </a:p>
          <a:p>
            <a:pPr marL="457200" indent="-342900">
              <a:lnSpc>
                <a:spcPct val="115000"/>
              </a:lnSpc>
              <a:spcBef>
                <a:spcPts val="0"/>
              </a:spcBef>
            </a:pPr>
            <a:r>
              <a:rPr lang="en-US" sz="2400" dirty="0">
                <a:solidFill>
                  <a:schemeClr val="accent1"/>
                </a:solidFill>
              </a:rPr>
              <a:t>Net Price Calculator: A tool used to estimate net cost of a specific institution</a:t>
            </a:r>
            <a:br>
              <a:rPr lang="en-US" sz="2400" dirty="0">
                <a:solidFill>
                  <a:schemeClr val="tx1"/>
                </a:solidFill>
              </a:rPr>
            </a:br>
            <a:r>
              <a:rPr lang="en-US" sz="2400" u="sng" dirty="0">
                <a:solidFill>
                  <a:schemeClr val="tx1"/>
                </a:solidFill>
                <a:hlinkClick r:id="rId7"/>
              </a:rPr>
              <a:t>www.marist.edu/financialaid/freshman/netpricecalculator.html </a:t>
            </a:r>
            <a:r>
              <a:rPr lang="en-US" sz="2400" dirty="0">
                <a:solidFill>
                  <a:schemeClr val="tx1"/>
                </a:solidFill>
              </a:rPr>
              <a:t>	</a:t>
            </a:r>
          </a:p>
          <a:p>
            <a:pPr marL="457200" indent="-342900">
              <a:lnSpc>
                <a:spcPct val="115000"/>
              </a:lnSpc>
              <a:spcBef>
                <a:spcPts val="0"/>
              </a:spcBef>
              <a:buSzPts val="1800"/>
            </a:pPr>
            <a:r>
              <a:rPr lang="en-US" sz="2400" dirty="0">
                <a:solidFill>
                  <a:schemeClr val="accent1"/>
                </a:solidFill>
              </a:rPr>
              <a:t>Marist College Office of Student Financial Services: </a:t>
            </a:r>
            <a:r>
              <a:rPr lang="en-US" sz="2400" u="sng" dirty="0">
                <a:solidFill>
                  <a:schemeClr val="tx1"/>
                </a:solidFill>
                <a:hlinkClick r:id="rId8"/>
              </a:rPr>
              <a:t>https://www.marist.edu/sfs</a:t>
            </a:r>
            <a:r>
              <a:rPr lang="en-US" sz="2400" dirty="0">
                <a:solidFill>
                  <a:schemeClr val="tx1"/>
                </a:solidFill>
              </a:rPr>
              <a:t> </a:t>
            </a:r>
          </a:p>
        </p:txBody>
      </p:sp>
      <p:sp>
        <p:nvSpPr>
          <p:cNvPr id="3" name="Slide Number Placeholder 2">
            <a:extLst>
              <a:ext uri="{FF2B5EF4-FFF2-40B4-BE49-F238E27FC236}">
                <a16:creationId xmlns:a16="http://schemas.microsoft.com/office/drawing/2014/main" id="{64831850-D60D-41AD-8677-B02C6B1A70E7}"/>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29</a:t>
            </a:fld>
            <a:endParaRPr lang="en-US"/>
          </a:p>
        </p:txBody>
      </p:sp>
      <p:sp>
        <p:nvSpPr>
          <p:cNvPr id="4" name="Text Placeholder 3">
            <a:extLst>
              <a:ext uri="{FF2B5EF4-FFF2-40B4-BE49-F238E27FC236}">
                <a16:creationId xmlns:a16="http://schemas.microsoft.com/office/drawing/2014/main" id="{0CA03097-633B-4D7B-A02D-E650C7F1EFA6}"/>
              </a:ext>
            </a:extLst>
          </p:cNvPr>
          <p:cNvSpPr>
            <a:spLocks noGrp="1"/>
          </p:cNvSpPr>
          <p:nvPr>
            <p:ph type="body" sz="quarter" idx="12"/>
          </p:nvPr>
        </p:nvSpPr>
        <p:spPr>
          <a:xfrm>
            <a:off x="1061719" y="544387"/>
            <a:ext cx="10068560" cy="533653"/>
          </a:xfrm>
        </p:spPr>
        <p:txBody>
          <a:bodyPr/>
          <a:lstStyle/>
          <a:p>
            <a:r>
              <a:rPr lang="en-US" dirty="0"/>
              <a:t>Online Resources</a:t>
            </a:r>
          </a:p>
        </p:txBody>
      </p:sp>
      <p:sp>
        <p:nvSpPr>
          <p:cNvPr id="5" name="Text Placeholder 4">
            <a:extLst>
              <a:ext uri="{FF2B5EF4-FFF2-40B4-BE49-F238E27FC236}">
                <a16:creationId xmlns:a16="http://schemas.microsoft.com/office/drawing/2014/main" id="{43CFD225-2B1A-403C-9108-41EFE3CF1A9E}"/>
              </a:ext>
            </a:extLst>
          </p:cNvPr>
          <p:cNvSpPr>
            <a:spLocks noGrp="1"/>
          </p:cNvSpPr>
          <p:nvPr>
            <p:ph type="body" sz="quarter" idx="13"/>
          </p:nvPr>
        </p:nvSpPr>
        <p:spPr/>
        <p:txBody>
          <a:bodyPr/>
          <a:lstStyle/>
          <a:p>
            <a:r>
              <a:rPr lang="en-US" dirty="0"/>
              <a:t>  </a:t>
            </a:r>
          </a:p>
        </p:txBody>
      </p:sp>
    </p:spTree>
    <p:extLst>
      <p:ext uri="{BB962C8B-B14F-4D97-AF65-F5344CB8AC3E}">
        <p14:creationId xmlns:p14="http://schemas.microsoft.com/office/powerpoint/2010/main" val="16123210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F5E4A18-00F0-42BF-91F6-5297E1DBCF66}"/>
              </a:ext>
            </a:extLst>
          </p:cNvPr>
          <p:cNvSpPr>
            <a:spLocks noGrp="1"/>
          </p:cNvSpPr>
          <p:nvPr>
            <p:ph type="body" idx="1"/>
          </p:nvPr>
        </p:nvSpPr>
        <p:spPr>
          <a:xfrm>
            <a:off x="1061719" y="1524000"/>
            <a:ext cx="10068560" cy="1523999"/>
          </a:xfrm>
        </p:spPr>
        <p:txBody>
          <a:bodyPr/>
          <a:lstStyle/>
          <a:p>
            <a:pPr marL="0" indent="0" algn="ctr">
              <a:buNone/>
            </a:pPr>
            <a:r>
              <a:rPr lang="en-US" sz="2400" dirty="0"/>
              <a:t>Contact Student Financial Services if you have any questions along the way. </a:t>
            </a:r>
            <a:br>
              <a:rPr lang="en-US" sz="2400" dirty="0"/>
            </a:br>
            <a:r>
              <a:rPr lang="en-US" sz="2400" dirty="0"/>
              <a:t>We are dedicated to helping you understand your costs, your payment options, and your financial responsibilities as a student. </a:t>
            </a:r>
          </a:p>
          <a:p>
            <a:pPr marL="0" indent="0" algn="ctr">
              <a:buNone/>
            </a:pPr>
            <a:r>
              <a:rPr lang="en-US" sz="2400" u="sng" dirty="0">
                <a:solidFill>
                  <a:srgbClr val="328A95"/>
                </a:solidFill>
              </a:rPr>
              <a:t>Marist.edu/</a:t>
            </a:r>
            <a:r>
              <a:rPr lang="en-US" sz="2400" u="sng" dirty="0" err="1">
                <a:solidFill>
                  <a:srgbClr val="328A95"/>
                </a:solidFill>
              </a:rPr>
              <a:t>sfs</a:t>
            </a:r>
            <a:endParaRPr lang="en-US" sz="2400" u="sng" dirty="0">
              <a:solidFill>
                <a:srgbClr val="328A95"/>
              </a:solidFill>
            </a:endParaRPr>
          </a:p>
          <a:p>
            <a:pPr marL="0" indent="0">
              <a:buNone/>
            </a:pPr>
            <a:endParaRPr lang="en-US" sz="2400" u="sng" dirty="0">
              <a:solidFill>
                <a:srgbClr val="328A95"/>
              </a:solidFill>
            </a:endParaRPr>
          </a:p>
          <a:p>
            <a:pPr marL="0" indent="0">
              <a:buNone/>
            </a:pPr>
            <a:endParaRPr lang="en-US" sz="2400" u="sng" dirty="0">
              <a:solidFill>
                <a:srgbClr val="328A95"/>
              </a:solidFill>
            </a:endParaRPr>
          </a:p>
        </p:txBody>
      </p:sp>
      <p:sp>
        <p:nvSpPr>
          <p:cNvPr id="3" name="Slide Number Placeholder 2">
            <a:extLst>
              <a:ext uri="{FF2B5EF4-FFF2-40B4-BE49-F238E27FC236}">
                <a16:creationId xmlns:a16="http://schemas.microsoft.com/office/drawing/2014/main" id="{64831850-D60D-41AD-8677-B02C6B1A70E7}"/>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30</a:t>
            </a:fld>
            <a:endParaRPr lang="en-US"/>
          </a:p>
        </p:txBody>
      </p:sp>
      <p:sp>
        <p:nvSpPr>
          <p:cNvPr id="4" name="Text Placeholder 3">
            <a:extLst>
              <a:ext uri="{FF2B5EF4-FFF2-40B4-BE49-F238E27FC236}">
                <a16:creationId xmlns:a16="http://schemas.microsoft.com/office/drawing/2014/main" id="{0CA03097-633B-4D7B-A02D-E650C7F1EFA6}"/>
              </a:ext>
            </a:extLst>
          </p:cNvPr>
          <p:cNvSpPr>
            <a:spLocks noGrp="1"/>
          </p:cNvSpPr>
          <p:nvPr>
            <p:ph type="body" sz="quarter" idx="12"/>
          </p:nvPr>
        </p:nvSpPr>
        <p:spPr>
          <a:xfrm>
            <a:off x="1061719" y="544387"/>
            <a:ext cx="10068560" cy="533653"/>
          </a:xfrm>
        </p:spPr>
        <p:txBody>
          <a:bodyPr/>
          <a:lstStyle/>
          <a:p>
            <a:r>
              <a:rPr lang="en-US" dirty="0"/>
              <a:t>Connect With Us</a:t>
            </a:r>
          </a:p>
        </p:txBody>
      </p:sp>
      <p:pic>
        <p:nvPicPr>
          <p:cNvPr id="11" name="Picture 10">
            <a:extLst>
              <a:ext uri="{FF2B5EF4-FFF2-40B4-BE49-F238E27FC236}">
                <a16:creationId xmlns:a16="http://schemas.microsoft.com/office/drawing/2014/main" id="{357B72A1-995F-4458-BAE4-FFAA50C4652C}"/>
              </a:ext>
            </a:extLst>
          </p:cNvPr>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2804159" y="3111357"/>
            <a:ext cx="6583680" cy="3474720"/>
          </a:xfrm>
          <a:prstGeom prst="rect">
            <a:avLst/>
          </a:prstGeom>
        </p:spPr>
      </p:pic>
      <p:sp>
        <p:nvSpPr>
          <p:cNvPr id="13" name="TextBox 12">
            <a:extLst>
              <a:ext uri="{FF2B5EF4-FFF2-40B4-BE49-F238E27FC236}">
                <a16:creationId xmlns:a16="http://schemas.microsoft.com/office/drawing/2014/main" id="{8B2EE650-CA72-43F9-8E6A-722F6E1673BB}"/>
              </a:ext>
            </a:extLst>
          </p:cNvPr>
          <p:cNvSpPr txBox="1"/>
          <p:nvPr/>
        </p:nvSpPr>
        <p:spPr>
          <a:xfrm>
            <a:off x="2895600" y="3517612"/>
            <a:ext cx="6400800" cy="292388"/>
          </a:xfrm>
          <a:prstGeom prst="rect">
            <a:avLst/>
          </a:prstGeom>
          <a:solidFill>
            <a:srgbClr val="CF152D"/>
          </a:solidFill>
        </p:spPr>
        <p:txBody>
          <a:bodyPr wrap="square" rtlCol="0">
            <a:spAutoFit/>
          </a:bodyPr>
          <a:lstStyle/>
          <a:p>
            <a:pPr algn="ctr"/>
            <a:r>
              <a:rPr lang="en-US" sz="1300" dirty="0">
                <a:solidFill>
                  <a:schemeClr val="bg1"/>
                </a:solidFill>
                <a:latin typeface="Arial Black" panose="020B0A04020102020204" pitchFamily="34" charset="0"/>
              </a:rPr>
              <a:t>Scan the QR code below to schedule a one-on-one appointment</a:t>
            </a:r>
          </a:p>
        </p:txBody>
      </p:sp>
    </p:spTree>
    <p:extLst>
      <p:ext uri="{BB962C8B-B14F-4D97-AF65-F5344CB8AC3E}">
        <p14:creationId xmlns:p14="http://schemas.microsoft.com/office/powerpoint/2010/main" val="1635051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6378552B-0B02-4F49-A6EB-11E0F53BA4F6}"/>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9267" b="9267"/>
          <a:stretch>
            <a:fillRect/>
          </a:stretch>
        </p:blipFill>
        <p:spPr/>
      </p:pic>
      <p:sp>
        <p:nvSpPr>
          <p:cNvPr id="3" name="Picture Placeholder 2">
            <a:extLst>
              <a:ext uri="{FF2B5EF4-FFF2-40B4-BE49-F238E27FC236}">
                <a16:creationId xmlns:a16="http://schemas.microsoft.com/office/drawing/2014/main" id="{EC9B0048-7492-764C-B635-2EE25CBA33A5}"/>
              </a:ext>
            </a:extLst>
          </p:cNvPr>
          <p:cNvSpPr>
            <a:spLocks noGrp="1"/>
          </p:cNvSpPr>
          <p:nvPr>
            <p:ph type="pic" sz="quarter" idx="13"/>
          </p:nvPr>
        </p:nvSpPr>
        <p:spPr/>
        <p:txBody>
          <a:bodyPr/>
          <a:lstStyle/>
          <a:p>
            <a:endParaRPr lang="en-US"/>
          </a:p>
        </p:txBody>
      </p:sp>
      <p:sp>
        <p:nvSpPr>
          <p:cNvPr id="4" name="Picture Placeholder 3">
            <a:extLst>
              <a:ext uri="{FF2B5EF4-FFF2-40B4-BE49-F238E27FC236}">
                <a16:creationId xmlns:a16="http://schemas.microsoft.com/office/drawing/2014/main" id="{472C39E7-5F6D-4F43-A7B5-0E2B590E5258}"/>
              </a:ext>
            </a:extLst>
          </p:cNvPr>
          <p:cNvSpPr>
            <a:spLocks noGrp="1"/>
          </p:cNvSpPr>
          <p:nvPr>
            <p:ph type="pic" sz="quarter" idx="12"/>
          </p:nvPr>
        </p:nvSpPr>
        <p:spPr/>
        <p:txBody>
          <a:bodyPr/>
          <a:lstStyle/>
          <a:p>
            <a:endParaRPr lang="en-US"/>
          </a:p>
        </p:txBody>
      </p:sp>
      <p:sp>
        <p:nvSpPr>
          <p:cNvPr id="5" name="Slide Number Placeholder 4">
            <a:extLst>
              <a:ext uri="{FF2B5EF4-FFF2-40B4-BE49-F238E27FC236}">
                <a16:creationId xmlns:a16="http://schemas.microsoft.com/office/drawing/2014/main" id="{D442F10A-DE1A-8B49-A048-2E4E465C9EDC}"/>
              </a:ext>
            </a:extLst>
          </p:cNvPr>
          <p:cNvSpPr>
            <a:spLocks noGrp="1"/>
          </p:cNvSpPr>
          <p:nvPr>
            <p:ph type="sldNum" sz="quarter" idx="4"/>
          </p:nvPr>
        </p:nvSpPr>
        <p:spPr/>
        <p:txBody>
          <a:bodyPr/>
          <a:lstStyle/>
          <a:p>
            <a:pPr marL="38100">
              <a:lnSpc>
                <a:spcPts val="1410"/>
              </a:lnSpc>
            </a:pPr>
            <a:fld id="{81D60167-4931-47E6-BA6A-407CBD079E47}" type="slidenum">
              <a:rPr lang="en-US" dirty="0" smtClean="0"/>
              <a:pPr marL="38100">
                <a:lnSpc>
                  <a:spcPts val="1410"/>
                </a:lnSpc>
              </a:pPr>
              <a:t>31</a:t>
            </a:fld>
            <a:endParaRPr lang="en-US" dirty="0"/>
          </a:p>
        </p:txBody>
      </p:sp>
    </p:spTree>
    <p:extLst>
      <p:ext uri="{BB962C8B-B14F-4D97-AF65-F5344CB8AC3E}">
        <p14:creationId xmlns:p14="http://schemas.microsoft.com/office/powerpoint/2010/main" val="3117912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9359CFA-AE38-47B9-BE9A-34177B36F956}"/>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32</a:t>
            </a:fld>
            <a:endParaRPr lang="en-US" dirty="0"/>
          </a:p>
        </p:txBody>
      </p:sp>
    </p:spTree>
    <p:extLst>
      <p:ext uri="{BB962C8B-B14F-4D97-AF65-F5344CB8AC3E}">
        <p14:creationId xmlns:p14="http://schemas.microsoft.com/office/powerpoint/2010/main" val="18582281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18C56AAA-2AB1-724A-AF0E-7B393CA3F7C4}"/>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l="5185" r="5185"/>
          <a:stretch>
            <a:fillRect/>
          </a:stretch>
        </p:blipFill>
        <p:spPr/>
      </p:pic>
      <p:sp>
        <p:nvSpPr>
          <p:cNvPr id="3" name="Picture Placeholder 2">
            <a:extLst>
              <a:ext uri="{FF2B5EF4-FFF2-40B4-BE49-F238E27FC236}">
                <a16:creationId xmlns:a16="http://schemas.microsoft.com/office/drawing/2014/main" id="{08F771C1-69D3-D545-8F54-312600EE5FE4}"/>
              </a:ext>
            </a:extLst>
          </p:cNvPr>
          <p:cNvSpPr>
            <a:spLocks noGrp="1"/>
          </p:cNvSpPr>
          <p:nvPr>
            <p:ph type="pic" sz="quarter" idx="13"/>
          </p:nvPr>
        </p:nvSpPr>
        <p:spPr/>
        <p:txBody>
          <a:bodyPr/>
          <a:lstStyle/>
          <a:p>
            <a:endParaRPr lang="en-US"/>
          </a:p>
        </p:txBody>
      </p:sp>
      <p:sp>
        <p:nvSpPr>
          <p:cNvPr id="4" name="Picture Placeholder 3">
            <a:extLst>
              <a:ext uri="{FF2B5EF4-FFF2-40B4-BE49-F238E27FC236}">
                <a16:creationId xmlns:a16="http://schemas.microsoft.com/office/drawing/2014/main" id="{9B1A35CD-E331-BD4E-896F-8CA7F3BE198A}"/>
              </a:ext>
            </a:extLst>
          </p:cNvPr>
          <p:cNvSpPr>
            <a:spLocks noGrp="1"/>
          </p:cNvSpPr>
          <p:nvPr>
            <p:ph type="pic" sz="quarter" idx="12"/>
          </p:nvPr>
        </p:nvSpPr>
        <p:spPr/>
        <p:txBody>
          <a:bodyPr/>
          <a:lstStyle/>
          <a:p>
            <a:endParaRPr lang="en-US"/>
          </a:p>
        </p:txBody>
      </p:sp>
      <p:sp>
        <p:nvSpPr>
          <p:cNvPr id="5" name="Slide Number Placeholder 4">
            <a:extLst>
              <a:ext uri="{FF2B5EF4-FFF2-40B4-BE49-F238E27FC236}">
                <a16:creationId xmlns:a16="http://schemas.microsoft.com/office/drawing/2014/main" id="{140378B4-8807-B04D-9D52-D2C1B2BB56EE}"/>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33</a:t>
            </a:fld>
            <a:endParaRPr lang="en-US" dirty="0"/>
          </a:p>
        </p:txBody>
      </p:sp>
    </p:spTree>
    <p:extLst>
      <p:ext uri="{BB962C8B-B14F-4D97-AF65-F5344CB8AC3E}">
        <p14:creationId xmlns:p14="http://schemas.microsoft.com/office/powerpoint/2010/main" val="29682409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DC7C020F-A564-754B-BD96-805A3A988F3A}"/>
              </a:ext>
            </a:extLst>
          </p:cNvPr>
          <p:cNvPicPr>
            <a:picLocks noGrp="1" noChangeAspect="1"/>
          </p:cNvPicPr>
          <p:nvPr>
            <p:ph type="pic" sz="quarter" idx="14"/>
          </p:nvPr>
        </p:nvPicPr>
        <p:blipFill>
          <a:blip r:embed="rId3" cstate="print">
            <a:extLst>
              <a:ext uri="{28A0092B-C50C-407E-A947-70E740481C1C}">
                <a14:useLocalDpi xmlns:a14="http://schemas.microsoft.com/office/drawing/2010/main" val="0"/>
              </a:ext>
            </a:extLst>
          </a:blip>
          <a:srcRect t="7813" b="7813"/>
          <a:stretch>
            <a:fillRect/>
          </a:stretch>
        </p:blipFill>
        <p:spPr/>
      </p:pic>
      <p:sp>
        <p:nvSpPr>
          <p:cNvPr id="3" name="Picture Placeholder 2">
            <a:extLst>
              <a:ext uri="{FF2B5EF4-FFF2-40B4-BE49-F238E27FC236}">
                <a16:creationId xmlns:a16="http://schemas.microsoft.com/office/drawing/2014/main" id="{846E9E2C-24E5-B444-90E5-BDFB48365965}"/>
              </a:ext>
            </a:extLst>
          </p:cNvPr>
          <p:cNvSpPr>
            <a:spLocks noGrp="1"/>
          </p:cNvSpPr>
          <p:nvPr>
            <p:ph type="pic" sz="quarter" idx="13"/>
          </p:nvPr>
        </p:nvSpPr>
        <p:spPr/>
        <p:txBody>
          <a:bodyPr/>
          <a:lstStyle/>
          <a:p>
            <a:endParaRPr lang="en-US"/>
          </a:p>
        </p:txBody>
      </p:sp>
      <p:sp>
        <p:nvSpPr>
          <p:cNvPr id="4" name="Picture Placeholder 3">
            <a:extLst>
              <a:ext uri="{FF2B5EF4-FFF2-40B4-BE49-F238E27FC236}">
                <a16:creationId xmlns:a16="http://schemas.microsoft.com/office/drawing/2014/main" id="{76F1833D-AAA6-0B4E-B1A8-A07C7C7FFE98}"/>
              </a:ext>
            </a:extLst>
          </p:cNvPr>
          <p:cNvSpPr>
            <a:spLocks noGrp="1"/>
          </p:cNvSpPr>
          <p:nvPr>
            <p:ph type="pic" sz="quarter" idx="12"/>
          </p:nvPr>
        </p:nvSpPr>
        <p:spPr/>
        <p:txBody>
          <a:bodyPr/>
          <a:lstStyle/>
          <a:p>
            <a:endParaRPr lang="en-US"/>
          </a:p>
        </p:txBody>
      </p:sp>
      <p:sp>
        <p:nvSpPr>
          <p:cNvPr id="5" name="Slide Number Placeholder 4">
            <a:extLst>
              <a:ext uri="{FF2B5EF4-FFF2-40B4-BE49-F238E27FC236}">
                <a16:creationId xmlns:a16="http://schemas.microsoft.com/office/drawing/2014/main" id="{06DB7B14-6891-A046-A4B3-D40FCEB3C07F}"/>
              </a:ext>
            </a:extLst>
          </p:cNvPr>
          <p:cNvSpPr>
            <a:spLocks noGrp="1"/>
          </p:cNvSpPr>
          <p:nvPr>
            <p:ph type="sldNum" sz="quarter" idx="4"/>
          </p:nvPr>
        </p:nvSpPr>
        <p:spPr/>
        <p:txBody>
          <a:bodyPr/>
          <a:lstStyle/>
          <a:p>
            <a:pPr marL="38100">
              <a:lnSpc>
                <a:spcPts val="1410"/>
              </a:lnSpc>
            </a:pPr>
            <a:fld id="{81D60167-4931-47E6-BA6A-407CBD079E47}" type="slidenum">
              <a:rPr lang="en-US" smtClean="0"/>
              <a:pPr marL="38100">
                <a:lnSpc>
                  <a:spcPts val="1410"/>
                </a:lnSpc>
              </a:pPr>
              <a:t>34</a:t>
            </a:fld>
            <a:endParaRPr lang="en-US" dirty="0"/>
          </a:p>
        </p:txBody>
      </p:sp>
    </p:spTree>
    <p:extLst>
      <p:ext uri="{BB962C8B-B14F-4D97-AF65-F5344CB8AC3E}">
        <p14:creationId xmlns:p14="http://schemas.microsoft.com/office/powerpoint/2010/main" val="3016790802"/>
      </p:ext>
    </p:extLst>
  </p:cSld>
  <p:clrMapOvr>
    <a:masterClrMapping/>
  </p:clrMapOvr>
</p:sld>
</file>

<file path=ppt/theme/theme1.xml><?xml version="1.0" encoding="utf-8"?>
<a:theme xmlns:a="http://schemas.openxmlformats.org/drawingml/2006/main" name="Title Slides">
  <a:themeElements>
    <a:clrScheme name="Marist College Colors">
      <a:dk1>
        <a:srgbClr val="C00000"/>
      </a:dk1>
      <a:lt1>
        <a:srgbClr val="FEFFFE"/>
      </a:lt1>
      <a:dk2>
        <a:srgbClr val="E51738"/>
      </a:dk2>
      <a:lt2>
        <a:srgbClr val="FFFAFA"/>
      </a:lt2>
      <a:accent1>
        <a:srgbClr val="2F2924"/>
      </a:accent1>
      <a:accent2>
        <a:srgbClr val="CCC8C6"/>
      </a:accent2>
      <a:accent3>
        <a:srgbClr val="003663"/>
      </a:accent3>
      <a:accent4>
        <a:srgbClr val="007BA4"/>
      </a:accent4>
      <a:accent5>
        <a:srgbClr val="FF6B0E"/>
      </a:accent5>
      <a:accent6>
        <a:srgbClr val="CCC8C6"/>
      </a:accent6>
      <a:hlink>
        <a:srgbClr val="00A4B5"/>
      </a:hlink>
      <a:folHlink>
        <a:srgbClr val="00A4B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istPPSlideMaster" id="{E9489257-95C6-324D-A1DD-FE51B584F7E7}" vid="{AC11F023-51B9-134A-BE70-ADFC1449A740}"/>
    </a:ext>
  </a:extLst>
</a:theme>
</file>

<file path=ppt/theme/theme2.xml><?xml version="1.0" encoding="utf-8"?>
<a:theme xmlns:a="http://schemas.openxmlformats.org/drawingml/2006/main" name="Sub Text Slide">
  <a:themeElements>
    <a:clrScheme name="Marist College Colors">
      <a:dk1>
        <a:srgbClr val="C00000"/>
      </a:dk1>
      <a:lt1>
        <a:srgbClr val="FEFFFE"/>
      </a:lt1>
      <a:dk2>
        <a:srgbClr val="E51738"/>
      </a:dk2>
      <a:lt2>
        <a:srgbClr val="FFFAFA"/>
      </a:lt2>
      <a:accent1>
        <a:srgbClr val="2F2924"/>
      </a:accent1>
      <a:accent2>
        <a:srgbClr val="CCC8C6"/>
      </a:accent2>
      <a:accent3>
        <a:srgbClr val="003663"/>
      </a:accent3>
      <a:accent4>
        <a:srgbClr val="007BA4"/>
      </a:accent4>
      <a:accent5>
        <a:srgbClr val="FF6B0E"/>
      </a:accent5>
      <a:accent6>
        <a:srgbClr val="CCC8C6"/>
      </a:accent6>
      <a:hlink>
        <a:srgbClr val="00A4B5"/>
      </a:hlink>
      <a:folHlink>
        <a:srgbClr val="00A4B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marL="0" marR="0" indent="0" algn="ctr" defTabSz="914400" rtl="0" eaLnBrk="1" fontAlgn="auto" latinLnBrk="0" hangingPunct="1">
          <a:lnSpc>
            <a:spcPct val="100000"/>
          </a:lnSpc>
          <a:spcBef>
            <a:spcPts val="0"/>
          </a:spcBef>
          <a:spcAft>
            <a:spcPts val="0"/>
          </a:spcAft>
          <a:buClrTx/>
          <a:buSzTx/>
          <a:buFontTx/>
          <a:buNone/>
          <a:tabLst/>
          <a:defRPr sz="4800" b="1" dirty="0">
            <a:solidFill>
              <a:schemeClr val="bg1"/>
            </a:solidFill>
            <a:latin typeface="Myriad Pro" panose="020B0503030403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name="MaristPPSlideMaster" id="{E9489257-95C6-324D-A1DD-FE51B584F7E7}" vid="{3B8E93EC-22A4-9B4A-8A49-C7C7CCE5B74A}"/>
    </a:ext>
  </a:extLst>
</a:theme>
</file>

<file path=ppt/theme/theme3.xml><?xml version="1.0" encoding="utf-8"?>
<a:theme xmlns:a="http://schemas.openxmlformats.org/drawingml/2006/main" name="Agenda Slide ">
  <a:themeElements>
    <a:clrScheme name="Custom 2">
      <a:dk1>
        <a:srgbClr val="AD102B"/>
      </a:dk1>
      <a:lt1>
        <a:srgbClr val="FEFFFE"/>
      </a:lt1>
      <a:dk2>
        <a:srgbClr val="E51738"/>
      </a:dk2>
      <a:lt2>
        <a:srgbClr val="FFFAFA"/>
      </a:lt2>
      <a:accent1>
        <a:srgbClr val="2F2924"/>
      </a:accent1>
      <a:accent2>
        <a:srgbClr val="CCC8C6"/>
      </a:accent2>
      <a:accent3>
        <a:srgbClr val="003663"/>
      </a:accent3>
      <a:accent4>
        <a:srgbClr val="007BA4"/>
      </a:accent4>
      <a:accent5>
        <a:srgbClr val="FF6B0E"/>
      </a:accent5>
      <a:accent6>
        <a:srgbClr val="CCC8C6"/>
      </a:accent6>
      <a:hlink>
        <a:srgbClr val="00A4B5"/>
      </a:hlink>
      <a:folHlink>
        <a:srgbClr val="00A4B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ristPPSlideMaster" id="{E9489257-95C6-324D-A1DD-FE51B584F7E7}" vid="{2B11EE85-4743-EB4D-9D8A-FFF3C40A0EBB}"/>
    </a:ext>
  </a:extLst>
</a:theme>
</file>

<file path=ppt/theme/theme4.xml><?xml version="1.0" encoding="utf-8"?>
<a:theme xmlns:a="http://schemas.openxmlformats.org/drawingml/2006/main" name="Blank Slides">
  <a:themeElements>
    <a:clrScheme name="Marist College Colors">
      <a:dk1>
        <a:srgbClr val="C00000"/>
      </a:dk1>
      <a:lt1>
        <a:srgbClr val="FEFFFE"/>
      </a:lt1>
      <a:dk2>
        <a:srgbClr val="E51738"/>
      </a:dk2>
      <a:lt2>
        <a:srgbClr val="FFFAFA"/>
      </a:lt2>
      <a:accent1>
        <a:srgbClr val="2F2924"/>
      </a:accent1>
      <a:accent2>
        <a:srgbClr val="CCC8C6"/>
      </a:accent2>
      <a:accent3>
        <a:srgbClr val="003663"/>
      </a:accent3>
      <a:accent4>
        <a:srgbClr val="007BA4"/>
      </a:accent4>
      <a:accent5>
        <a:srgbClr val="FF6B0E"/>
      </a:accent5>
      <a:accent6>
        <a:srgbClr val="CCC8C6"/>
      </a:accent6>
      <a:hlink>
        <a:srgbClr val="00A4B5"/>
      </a:hlink>
      <a:folHlink>
        <a:srgbClr val="00A4B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istPPSlideMaster" id="{E9489257-95C6-324D-A1DD-FE51B584F7E7}" vid="{E874176A-28A1-EA4D-848E-07F09C41FA2F}"/>
    </a:ext>
  </a:extLst>
</a:theme>
</file>

<file path=ppt/theme/theme5.xml><?xml version="1.0" encoding="utf-8"?>
<a:theme xmlns:a="http://schemas.openxmlformats.org/drawingml/2006/main" name="Photo and Text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istPPSlideMaster" id="{E9489257-95C6-324D-A1DD-FE51B584F7E7}" vid="{3D43902E-24C0-394B-BFDF-CA5EDBCD5834}"/>
    </a:ext>
  </a:extLst>
</a:theme>
</file>

<file path=ppt/theme/theme6.xml><?xml version="1.0" encoding="utf-8"?>
<a:theme xmlns:a="http://schemas.openxmlformats.org/drawingml/2006/main" name="Testimonial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istPPSlideMaster" id="{E9489257-95C6-324D-A1DD-FE51B584F7E7}" vid="{BEF7C85B-1EFC-C645-BF96-4927B70F1F17}"/>
    </a:ext>
  </a:extLst>
</a:theme>
</file>

<file path=ppt/theme/theme7.xml><?xml version="1.0" encoding="utf-8"?>
<a:theme xmlns:a="http://schemas.openxmlformats.org/drawingml/2006/main" name="Thank You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istPPSlideMaster" id="{E9489257-95C6-324D-A1DD-FE51B584F7E7}" vid="{F9921DD4-E947-DB40-AB50-CB37CE6DDE45}"/>
    </a:ext>
  </a:extLst>
</a:theme>
</file>

<file path=ppt/theme/theme8.xml><?xml version="1.0" encoding="utf-8"?>
<a:theme xmlns:a="http://schemas.openxmlformats.org/drawingml/2006/main" name="Predefined Slides">
  <a:themeElements>
    <a:clrScheme name="Marist College Colors">
      <a:dk1>
        <a:srgbClr val="C00000"/>
      </a:dk1>
      <a:lt1>
        <a:srgbClr val="FEFFFE"/>
      </a:lt1>
      <a:dk2>
        <a:srgbClr val="E51738"/>
      </a:dk2>
      <a:lt2>
        <a:srgbClr val="FFFAFA"/>
      </a:lt2>
      <a:accent1>
        <a:srgbClr val="2F2924"/>
      </a:accent1>
      <a:accent2>
        <a:srgbClr val="CCC8C6"/>
      </a:accent2>
      <a:accent3>
        <a:srgbClr val="003663"/>
      </a:accent3>
      <a:accent4>
        <a:srgbClr val="007BA4"/>
      </a:accent4>
      <a:accent5>
        <a:srgbClr val="FF6B0E"/>
      </a:accent5>
      <a:accent6>
        <a:srgbClr val="CCC8C6"/>
      </a:accent6>
      <a:hlink>
        <a:srgbClr val="00A4B5"/>
      </a:hlink>
      <a:folHlink>
        <a:srgbClr val="00A4B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istPPSlideMaster" id="{E9489257-95C6-324D-A1DD-FE51B584F7E7}" vid="{3966A46C-7060-5646-B45C-35FCF8C19E7E}"/>
    </a:ext>
  </a:extLst>
</a:theme>
</file>

<file path=ppt/theme/theme9.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1_Agenda Slide ">
  <a:themeElements>
    <a:clrScheme name="Custom 2">
      <a:dk1>
        <a:srgbClr val="AD102B"/>
      </a:dk1>
      <a:lt1>
        <a:srgbClr val="FEFFFE"/>
      </a:lt1>
      <a:dk2>
        <a:srgbClr val="E51738"/>
      </a:dk2>
      <a:lt2>
        <a:srgbClr val="FFFAFA"/>
      </a:lt2>
      <a:accent1>
        <a:srgbClr val="2F2924"/>
      </a:accent1>
      <a:accent2>
        <a:srgbClr val="CCC8C6"/>
      </a:accent2>
      <a:accent3>
        <a:srgbClr val="003663"/>
      </a:accent3>
      <a:accent4>
        <a:srgbClr val="007BA4"/>
      </a:accent4>
      <a:accent5>
        <a:srgbClr val="FF6B0E"/>
      </a:accent5>
      <a:accent6>
        <a:srgbClr val="CCC8C6"/>
      </a:accent6>
      <a:hlink>
        <a:srgbClr val="00A4B5"/>
      </a:hlink>
      <a:folHlink>
        <a:srgbClr val="00A4B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ristTemplate_WOExtra" id="{8269C359-44CD-0149-87C7-5FD31E1BD8D6}" vid="{163B7E6B-8F75-8147-B6FE-D12934F87685}"/>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MaristPPSlideMaster</Template>
  <TotalTime>17927</TotalTime>
  <Words>1439</Words>
  <Application>Microsoft Office PowerPoint</Application>
  <PresentationFormat>Widescreen</PresentationFormat>
  <Paragraphs>249</Paragraphs>
  <Slides>34</Slides>
  <Notes>34</Notes>
  <HiddenSlides>0</HiddenSlides>
  <MMClips>0</MMClips>
  <ScaleCrop>false</ScaleCrop>
  <HeadingPairs>
    <vt:vector size="6" baseType="variant">
      <vt:variant>
        <vt:lpstr>Fonts Used</vt:lpstr>
      </vt:variant>
      <vt:variant>
        <vt:i4>5</vt:i4>
      </vt:variant>
      <vt:variant>
        <vt:lpstr>Theme</vt:lpstr>
      </vt:variant>
      <vt:variant>
        <vt:i4>10</vt:i4>
      </vt:variant>
      <vt:variant>
        <vt:lpstr>Slide Titles</vt:lpstr>
      </vt:variant>
      <vt:variant>
        <vt:i4>34</vt:i4>
      </vt:variant>
    </vt:vector>
  </HeadingPairs>
  <TitlesOfParts>
    <vt:vector size="49" baseType="lpstr">
      <vt:lpstr>Arial</vt:lpstr>
      <vt:lpstr>Arial Black</vt:lpstr>
      <vt:lpstr>Calibri</vt:lpstr>
      <vt:lpstr>Georgia</vt:lpstr>
      <vt:lpstr>Times New Roman</vt:lpstr>
      <vt:lpstr>Title Slides</vt:lpstr>
      <vt:lpstr>Sub Text Slide</vt:lpstr>
      <vt:lpstr>Agenda Slide </vt:lpstr>
      <vt:lpstr>Blank Slides</vt:lpstr>
      <vt:lpstr>Photo and Text Slides</vt:lpstr>
      <vt:lpstr>Testimonial Slides</vt:lpstr>
      <vt:lpstr>Thank You Slides</vt:lpstr>
      <vt:lpstr>Predefined Slides</vt:lpstr>
      <vt:lpstr>Custom Design</vt:lpstr>
      <vt:lpstr>1_Agenda Slide </vt:lpstr>
      <vt:lpstr>Understanding Financial Aid</vt:lpstr>
      <vt:lpstr>PowerPoint Presentation</vt:lpstr>
      <vt:lpstr>PowerPoint Presentation</vt:lpstr>
      <vt:lpstr>PowerPoint Presentation</vt:lpstr>
      <vt:lpstr>PowerPoint Presentation</vt:lpstr>
      <vt:lpstr>Prior-Prior Year FAFSA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is Financial Need?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De Vico</dc:creator>
  <cp:lastModifiedBy>Philip Kavanagh</cp:lastModifiedBy>
  <cp:revision>671</cp:revision>
  <cp:lastPrinted>2023-10-16T13:13:02Z</cp:lastPrinted>
  <dcterms:created xsi:type="dcterms:W3CDTF">2020-02-26T19:23:53Z</dcterms:created>
  <dcterms:modified xsi:type="dcterms:W3CDTF">2023-12-11T21:07:22Z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2019-10-29T00:00:00Z</vt:filetime>
  </property>
  <property fmtid="{D5CDD505-2E9C-101B-9397-08002B2CF9AE}" pid="3" name="Creator">
    <vt:lpwstr>Microsoft® PowerPoint® 2016</vt:lpwstr>
  </property>
  <property fmtid="{D5CDD505-2E9C-101B-9397-08002B2CF9AE}" pid="4" name="LastSaved">
    <vt:filetime>2019-10-29T00:00:00Z</vt:filetime>
  </property>
</Properties>
</file>