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DA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4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81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53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6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4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83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75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7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2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33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2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A11EB-6339-46F3-8CF9-826EB397415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532D2-7B3B-48F7-B3A6-EB3EAB35F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7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forms.gle/RGKE2mLuYUkucacR8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3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hyperlink" Target="mailto:delores.Ramirez@ectorcountyisd.org" TargetMode="Externa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D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3366" y="-2"/>
            <a:ext cx="8518633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673366" cy="48978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897821"/>
            <a:ext cx="36733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Ms. Ramirez</a:t>
            </a:r>
            <a:endParaRPr lang="en-US" b="1" dirty="0">
              <a:effectLst/>
            </a:endParaRPr>
          </a:p>
          <a:p>
            <a:r>
              <a:rPr lang="en-US" dirty="0"/>
              <a:t>School Counselor</a:t>
            </a:r>
            <a:endParaRPr lang="en-US" b="1" dirty="0">
              <a:effectLst/>
            </a:endParaRPr>
          </a:p>
          <a:p>
            <a:r>
              <a:rPr lang="en-US" dirty="0"/>
              <a:t>Zavala Magnet Elementary</a:t>
            </a:r>
            <a:endParaRPr lang="en-US" b="1" dirty="0">
              <a:effectLst/>
            </a:endParaRPr>
          </a:p>
          <a:p>
            <a:r>
              <a:rPr lang="en-US" dirty="0"/>
              <a:t>432-456-1239</a:t>
            </a:r>
            <a:endParaRPr lang="en-US" b="1" dirty="0">
              <a:effectLst/>
            </a:endParaRPr>
          </a:p>
          <a:p>
            <a:r>
              <a:rPr lang="en-US" dirty="0"/>
              <a:t>delores.ramirez@ectorcountyisd.org</a:t>
            </a:r>
            <a:endParaRPr lang="en-US" dirty="0">
              <a:effectLst/>
            </a:endParaRPr>
          </a:p>
          <a:p>
            <a:r>
              <a:rPr lang="en-US" u="sng" dirty="0" err="1">
                <a:hlinkClick r:id="rId6"/>
              </a:rPr>
              <a:t>forms.gle</a:t>
            </a:r>
            <a:r>
              <a:rPr lang="en-US" u="sng" dirty="0">
                <a:hlinkClick r:id="rId6"/>
              </a:rPr>
              <a:t>/RGKE2mLuYUkucacR8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3E824286-BD84-4F25-8AF5-30B122F89B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52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86"/>
    </mc:Choice>
    <mc:Fallback>
      <p:transition spd="slow" advTm="9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D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2192000" cy="2895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"/>
            <a:ext cx="10515600" cy="2895601"/>
          </a:xfrm>
        </p:spPr>
        <p:txBody>
          <a:bodyPr>
            <a:normAutofit/>
          </a:bodyPr>
          <a:lstStyle/>
          <a:p>
            <a:pPr algn="ctr"/>
            <a:r>
              <a:rPr lang="en-US" sz="7000" b="1" dirty="0">
                <a:latin typeface="Baskerville Old Face" panose="02020602080505020303" pitchFamily="18" charset="0"/>
              </a:rPr>
              <a:t>Services Provided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95601"/>
            <a:ext cx="12192000" cy="3962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Student Counseling (individual &amp; Group)</a:t>
            </a:r>
          </a:p>
          <a:p>
            <a:r>
              <a:rPr lang="en-US" dirty="0"/>
              <a:t>Response to Intervention (RTI) program</a:t>
            </a:r>
          </a:p>
          <a:p>
            <a:r>
              <a:rPr lang="en-US" dirty="0"/>
              <a:t>Testing Referrals</a:t>
            </a:r>
          </a:p>
          <a:p>
            <a:r>
              <a:rPr lang="en-US" dirty="0"/>
              <a:t>Food 2 Kids </a:t>
            </a:r>
          </a:p>
          <a:p>
            <a:r>
              <a:rPr lang="en-US" dirty="0"/>
              <a:t>Student of the Month program</a:t>
            </a:r>
          </a:p>
          <a:p>
            <a:r>
              <a:rPr lang="en-US" dirty="0"/>
              <a:t>Guidance Lessons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Teaching Coping Skilling, self-regulation, social skills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 Social Emotional Skills (SEL)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Character Education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Just say “No,” Bully Prevention, &amp;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0F787D95-37A5-43C6-9463-86B669213F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7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385">
        <p:fade/>
      </p:transition>
    </mc:Choice>
    <mc:Fallback>
      <p:transition spd="med" advTm="183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D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" y="-6010"/>
            <a:ext cx="12182475" cy="29886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3885" y="1"/>
            <a:ext cx="9884229" cy="2982685"/>
          </a:xfrm>
        </p:spPr>
        <p:txBody>
          <a:bodyPr anchor="ctr">
            <a:noAutofit/>
          </a:bodyPr>
          <a:lstStyle/>
          <a:p>
            <a:r>
              <a:rPr lang="en-US" sz="7000" b="1" dirty="0">
                <a:latin typeface="Baskerville Old Face" panose="02020602080505020303" pitchFamily="18" charset="0"/>
              </a:rPr>
              <a:t>Contacting the Counselor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2982686"/>
            <a:ext cx="12192001" cy="3875314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You may contact me via email or phone. </a:t>
            </a:r>
          </a:p>
          <a:p>
            <a:r>
              <a:rPr lang="en-US" dirty="0"/>
              <a:t>If I do not answer, please leave a voice mail and I will return your call. You can also leave me a message in the office.</a:t>
            </a:r>
          </a:p>
          <a:p>
            <a:endParaRPr lang="en-US" b="1" dirty="0"/>
          </a:p>
          <a:p>
            <a:r>
              <a:rPr lang="en-US" sz="3200" b="1" dirty="0"/>
              <a:t>CONTACT INFORMATION</a:t>
            </a:r>
          </a:p>
          <a:p>
            <a:r>
              <a:rPr lang="en-US" sz="3000" dirty="0"/>
              <a:t>Email: </a:t>
            </a:r>
            <a:r>
              <a:rPr lang="en-US" sz="3000" dirty="0">
                <a:hlinkClick r:id="rId6"/>
              </a:rPr>
              <a:t>delores.Ramirez@ectorcountyisd.org</a:t>
            </a:r>
            <a:endParaRPr lang="en-US" sz="3000" dirty="0"/>
          </a:p>
          <a:p>
            <a:r>
              <a:rPr lang="en-US" sz="3000" dirty="0"/>
              <a:t>Phone: (432) 456-1239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E825E009-2ED4-45E5-B57F-2E2E1EBE3AC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085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1354">
        <p:fade/>
      </p:transition>
    </mc:Choice>
    <mc:Fallback>
      <p:transition spd="med" advTm="313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867" y="-6010"/>
            <a:ext cx="7769133" cy="68640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55029" y="1"/>
            <a:ext cx="6879771" cy="6857999"/>
          </a:xfrm>
        </p:spPr>
        <p:txBody>
          <a:bodyPr anchor="ctr">
            <a:noAutofit/>
          </a:bodyPr>
          <a:lstStyle/>
          <a:p>
            <a:r>
              <a:rPr lang="en-US" sz="7000" b="1" dirty="0">
                <a:latin typeface="Baskerville Old Face" panose="02020602080505020303" pitchFamily="18" charset="0"/>
              </a:rPr>
              <a:t>Lets have a safe &amp; successful year!!</a:t>
            </a:r>
            <a:br>
              <a:rPr lang="en-US" sz="7000" b="1" dirty="0">
                <a:latin typeface="Baskerville Old Face" panose="02020602080505020303" pitchFamily="18" charset="0"/>
              </a:rPr>
            </a:br>
            <a:br>
              <a:rPr lang="en-US" sz="3000" b="1" dirty="0">
                <a:latin typeface="Baskerville Old Face" panose="02020602080505020303" pitchFamily="18" charset="0"/>
              </a:rPr>
            </a:br>
            <a:r>
              <a:rPr lang="en-US" sz="3000" b="1" dirty="0">
                <a:latin typeface="Baskerville Old Face" panose="02020602080505020303" pitchFamily="18" charset="0"/>
              </a:rPr>
              <a:t>“Success is about being your best self” </a:t>
            </a:r>
            <a:br>
              <a:rPr lang="en-US" sz="3000" b="1" dirty="0">
                <a:latin typeface="Baskerville Old Face" panose="02020602080505020303" pitchFamily="18" charset="0"/>
              </a:rPr>
            </a:br>
            <a:r>
              <a:rPr lang="en-US" sz="2400" b="1" dirty="0">
                <a:latin typeface="Baskerville Old Face" panose="02020602080505020303" pitchFamily="18" charset="0"/>
              </a:rPr>
              <a:t>- Carol S. </a:t>
            </a:r>
            <a:r>
              <a:rPr lang="en-US" sz="2400" b="1" dirty="0" err="1">
                <a:latin typeface="Baskerville Old Face" panose="02020602080505020303" pitchFamily="18" charset="0"/>
              </a:rPr>
              <a:t>Dweck</a:t>
            </a:r>
            <a:endParaRPr lang="en-US" sz="2400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422867" cy="6906644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02D4CC4F-BAAA-4706-ADEF-79D96840E0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92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584">
        <p:fade/>
      </p:transition>
    </mc:Choice>
    <mc:Fallback>
      <p:transition spd="med" advTm="55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6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161</Words>
  <Application>Microsoft Office PowerPoint</Application>
  <PresentationFormat>Widescreen</PresentationFormat>
  <Paragraphs>27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Baskerville Old Face</vt:lpstr>
      <vt:lpstr>Calibri</vt:lpstr>
      <vt:lpstr>Calibri Light</vt:lpstr>
      <vt:lpstr>Wingdings</vt:lpstr>
      <vt:lpstr>Office Theme</vt:lpstr>
      <vt:lpstr>PowerPoint Presentation</vt:lpstr>
      <vt:lpstr>Services Provided</vt:lpstr>
      <vt:lpstr>Contacting the Counselor</vt:lpstr>
      <vt:lpstr>Lets have a safe &amp; successful year!!  “Success is about being your best self”  - Carol S. Dweck</vt:lpstr>
    </vt:vector>
  </TitlesOfParts>
  <Company>ECISD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Delores Ramirez</dc:creator>
  <cp:lastModifiedBy>Delores</cp:lastModifiedBy>
  <cp:revision>13</cp:revision>
  <dcterms:created xsi:type="dcterms:W3CDTF">2020-08-10T20:45:10Z</dcterms:created>
  <dcterms:modified xsi:type="dcterms:W3CDTF">2020-08-11T15:54:12Z</dcterms:modified>
</cp:coreProperties>
</file>