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embeddedFontLst>
    <p:embeddedFont>
      <p:font typeface="Albert Sans" panose="020B0604020202020204" charset="0"/>
      <p:regular r:id="rId21"/>
      <p:bold r:id="rId22"/>
      <p:italic r:id="rId23"/>
      <p:boldItalic r:id="rId24"/>
    </p:embeddedFont>
    <p:embeddedFont>
      <p:font typeface="Encode Sans" panose="020B0604020202020204" charset="0"/>
      <p:regular r:id="rId25"/>
      <p:bold r:id="rId26"/>
    </p:embeddedFont>
    <p:embeddedFont>
      <p:font typeface="Encode Sans ExtraLight" panose="020B0604020202020204" charset="0"/>
      <p:regular r:id="rId27"/>
      <p:bold r:id="rId28"/>
    </p:embeddedFont>
    <p:embeddedFont>
      <p:font typeface="Manrope" panose="020B0604020202020204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BFD4BD6-2C99-49C1-9E04-A461CB4153C2}">
  <a:tblStyle styleId="{2BFD4BD6-2C99-49C1-9E04-A461CB4153C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c59890fffb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g2c59890fffb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c755b17a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" name="Google Shape;50;g2c755b17a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2c59890fffb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2c59890fffb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c5410193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c5410193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c54101939a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c54101939a_0_2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c54101939a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c54101939a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c54101939a_0_4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c54101939a_0_4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c54101939a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2c54101939a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c54101939a_0_5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c54101939a_0_5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2c54101939a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2c54101939a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c54101939a_0_7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c54101939a_0_7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2c54101939a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2c54101939a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2c54101939a_0_1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2c54101939a_0_1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2c54101939a_0_1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2c54101939a_0_1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2c54101939a_0_12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2c54101939a_0_12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2c59890fffb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2c59890fffb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c54101939a_0_1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c54101939a_0_1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rgbClr val="BA3B2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3493950"/>
            <a:ext cx="9144000" cy="1649400"/>
          </a:xfrm>
          <a:prstGeom prst="rect">
            <a:avLst/>
          </a:prstGeom>
          <a:solidFill>
            <a:srgbClr val="27272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855851" y="3624648"/>
            <a:ext cx="3430665" cy="13479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14;p3"/>
          <p:cNvGrpSpPr/>
          <p:nvPr/>
        </p:nvGrpSpPr>
        <p:grpSpPr>
          <a:xfrm>
            <a:off x="-11050" y="887200"/>
            <a:ext cx="9155050" cy="4256100"/>
            <a:chOff x="-11050" y="887200"/>
            <a:chExt cx="9155050" cy="4256100"/>
          </a:xfrm>
        </p:grpSpPr>
        <p:cxnSp>
          <p:nvCxnSpPr>
            <p:cNvPr id="15" name="Google Shape;15;p3"/>
            <p:cNvCxnSpPr/>
            <p:nvPr/>
          </p:nvCxnSpPr>
          <p:spPr>
            <a:xfrm>
              <a:off x="-11050" y="887200"/>
              <a:ext cx="8060400" cy="0"/>
            </a:xfrm>
            <a:prstGeom prst="straightConnector1">
              <a:avLst/>
            </a:prstGeom>
            <a:noFill/>
            <a:ln w="19050" cap="flat" cmpd="sng">
              <a:solidFill>
                <a:srgbClr val="BA3B21"/>
              </a:solidFill>
              <a:prstDash val="solid"/>
              <a:round/>
              <a:headEnd type="none" w="sm" len="sm"/>
              <a:tailEnd type="diamond" w="med" len="med"/>
            </a:ln>
          </p:spPr>
        </p:cxnSp>
        <p:sp>
          <p:nvSpPr>
            <p:cNvPr id="16" name="Google Shape;16;p3"/>
            <p:cNvSpPr/>
            <p:nvPr/>
          </p:nvSpPr>
          <p:spPr>
            <a:xfrm>
              <a:off x="0" y="4593700"/>
              <a:ext cx="9144000" cy="549600"/>
            </a:xfrm>
            <a:prstGeom prst="rect">
              <a:avLst/>
            </a:prstGeom>
            <a:solidFill>
              <a:srgbClr val="2B60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3"/>
            <p:cNvSpPr/>
            <p:nvPr/>
          </p:nvSpPr>
          <p:spPr>
            <a:xfrm>
              <a:off x="0" y="4593700"/>
              <a:ext cx="549600" cy="549600"/>
            </a:xfrm>
            <a:prstGeom prst="rect">
              <a:avLst/>
            </a:prstGeom>
            <a:solidFill>
              <a:srgbClr val="F55C2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8" name="Google Shape;18;p3"/>
            <p:cNvCxnSpPr/>
            <p:nvPr/>
          </p:nvCxnSpPr>
          <p:spPr>
            <a:xfrm>
              <a:off x="-11050" y="887200"/>
              <a:ext cx="552900" cy="0"/>
            </a:xfrm>
            <a:prstGeom prst="straightConnector1">
              <a:avLst/>
            </a:prstGeom>
            <a:noFill/>
            <a:ln w="19050" cap="flat" cmpd="sng">
              <a:solidFill>
                <a:srgbClr val="F55C21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▪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2pPr>
            <a:lvl3pPr marL="1371600" lvl="2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3pPr>
            <a:lvl4pPr marL="1828800" lvl="3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4pPr>
            <a:lvl5pPr marL="2286000" lvl="4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5pPr>
            <a:lvl6pPr marL="2743200" lvl="5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6pPr>
            <a:lvl7pPr marL="3200400" lvl="6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7pPr>
            <a:lvl8pPr marL="3657600" lvl="7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8pPr>
            <a:lvl9pPr marL="4114800" lvl="8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▫"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>
  <p:cSld name="1_Title + 1 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4"/>
          <p:cNvSpPr/>
          <p:nvPr/>
        </p:nvSpPr>
        <p:spPr>
          <a:xfrm>
            <a:off x="0" y="4593700"/>
            <a:ext cx="9144000" cy="549600"/>
          </a:xfrm>
          <a:prstGeom prst="rect">
            <a:avLst/>
          </a:prstGeom>
          <a:solidFill>
            <a:srgbClr val="2B608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4"/>
          <p:cNvSpPr/>
          <p:nvPr/>
        </p:nvSpPr>
        <p:spPr>
          <a:xfrm>
            <a:off x="0" y="4593700"/>
            <a:ext cx="549600" cy="549600"/>
          </a:xfrm>
          <a:prstGeom prst="rect">
            <a:avLst/>
          </a:prstGeom>
          <a:solidFill>
            <a:srgbClr val="F55C2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CUSTOM_10_1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43885"/>
            <a:ext cx="9143998" cy="5231259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/>
          <p:nvPr/>
        </p:nvSpPr>
        <p:spPr>
          <a:xfrm rot="10800000" flipH="1">
            <a:off x="-99400" y="-63725"/>
            <a:ext cx="2420497" cy="1277990"/>
          </a:xfrm>
          <a:custGeom>
            <a:avLst/>
            <a:gdLst/>
            <a:ahLst/>
            <a:cxnLst/>
            <a:rect l="l" t="t" r="r" b="b"/>
            <a:pathLst>
              <a:path w="35785" h="18894" fill="none" extrusionOk="0">
                <a:moveTo>
                  <a:pt x="0" y="1434"/>
                </a:moveTo>
                <a:cubicBezTo>
                  <a:pt x="2465" y="1"/>
                  <a:pt x="5661" y="882"/>
                  <a:pt x="8110" y="2360"/>
                </a:cubicBezTo>
                <a:cubicBezTo>
                  <a:pt x="10544" y="3854"/>
                  <a:pt x="12650" y="5915"/>
                  <a:pt x="15294" y="7005"/>
                </a:cubicBezTo>
                <a:cubicBezTo>
                  <a:pt x="17922" y="8095"/>
                  <a:pt x="21477" y="7886"/>
                  <a:pt x="23030" y="5482"/>
                </a:cubicBezTo>
                <a:cubicBezTo>
                  <a:pt x="23672" y="4526"/>
                  <a:pt x="23762" y="3003"/>
                  <a:pt x="22776" y="2420"/>
                </a:cubicBezTo>
                <a:cubicBezTo>
                  <a:pt x="21641" y="1733"/>
                  <a:pt x="20103" y="3107"/>
                  <a:pt x="20282" y="4421"/>
                </a:cubicBezTo>
                <a:cubicBezTo>
                  <a:pt x="20461" y="5736"/>
                  <a:pt x="21746" y="6662"/>
                  <a:pt x="23030" y="6990"/>
                </a:cubicBezTo>
                <a:cubicBezTo>
                  <a:pt x="24314" y="7319"/>
                  <a:pt x="25674" y="7214"/>
                  <a:pt x="26988" y="7378"/>
                </a:cubicBezTo>
                <a:cubicBezTo>
                  <a:pt x="29616" y="7722"/>
                  <a:pt x="32081" y="9186"/>
                  <a:pt x="33634" y="11336"/>
                </a:cubicBezTo>
                <a:cubicBezTo>
                  <a:pt x="35172" y="13487"/>
                  <a:pt x="35784" y="16295"/>
                  <a:pt x="35277" y="1889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" name="Google Shape;29;p5"/>
          <p:cNvGrpSpPr/>
          <p:nvPr/>
        </p:nvGrpSpPr>
        <p:grpSpPr>
          <a:xfrm>
            <a:off x="-266502" y="-131350"/>
            <a:ext cx="9683745" cy="5635258"/>
            <a:chOff x="-266502" y="-131350"/>
            <a:chExt cx="9683745" cy="5635258"/>
          </a:xfrm>
        </p:grpSpPr>
        <p:sp>
          <p:nvSpPr>
            <p:cNvPr id="30" name="Google Shape;30;p5"/>
            <p:cNvSpPr/>
            <p:nvPr/>
          </p:nvSpPr>
          <p:spPr>
            <a:xfrm rot="10800000" flipH="1">
              <a:off x="-266502" y="3760462"/>
              <a:ext cx="4144196" cy="1743445"/>
            </a:xfrm>
            <a:custGeom>
              <a:avLst/>
              <a:gdLst/>
              <a:ahLst/>
              <a:cxnLst/>
              <a:rect l="l" t="t" r="r" b="b"/>
              <a:pathLst>
                <a:path w="67985" h="28601" extrusionOk="0">
                  <a:moveTo>
                    <a:pt x="66491" y="0"/>
                  </a:moveTo>
                  <a:lnTo>
                    <a:pt x="1210" y="2958"/>
                  </a:lnTo>
                  <a:lnTo>
                    <a:pt x="1" y="27884"/>
                  </a:lnTo>
                  <a:cubicBezTo>
                    <a:pt x="829" y="28386"/>
                    <a:pt x="1721" y="28601"/>
                    <a:pt x="2635" y="28601"/>
                  </a:cubicBezTo>
                  <a:cubicBezTo>
                    <a:pt x="5068" y="28601"/>
                    <a:pt x="7652" y="27075"/>
                    <a:pt x="9574" y="25360"/>
                  </a:cubicBezTo>
                  <a:cubicBezTo>
                    <a:pt x="12217" y="23015"/>
                    <a:pt x="14846" y="20073"/>
                    <a:pt x="18386" y="19849"/>
                  </a:cubicBezTo>
                  <a:cubicBezTo>
                    <a:pt x="18525" y="19840"/>
                    <a:pt x="18664" y="19836"/>
                    <a:pt x="18803" y="19836"/>
                  </a:cubicBezTo>
                  <a:cubicBezTo>
                    <a:pt x="21997" y="19836"/>
                    <a:pt x="25021" y="22004"/>
                    <a:pt x="28177" y="22004"/>
                  </a:cubicBezTo>
                  <a:cubicBezTo>
                    <a:pt x="28481" y="22004"/>
                    <a:pt x="28787" y="21984"/>
                    <a:pt x="29094" y="21940"/>
                  </a:cubicBezTo>
                  <a:cubicBezTo>
                    <a:pt x="32230" y="21492"/>
                    <a:pt x="34470" y="18714"/>
                    <a:pt x="37353" y="17429"/>
                  </a:cubicBezTo>
                  <a:cubicBezTo>
                    <a:pt x="38924" y="16732"/>
                    <a:pt x="40573" y="16505"/>
                    <a:pt x="42266" y="16505"/>
                  </a:cubicBezTo>
                  <a:cubicBezTo>
                    <a:pt x="45422" y="16505"/>
                    <a:pt x="48729" y="17295"/>
                    <a:pt x="51954" y="17295"/>
                  </a:cubicBezTo>
                  <a:cubicBezTo>
                    <a:pt x="52441" y="17295"/>
                    <a:pt x="52926" y="17277"/>
                    <a:pt x="53408" y="17235"/>
                  </a:cubicBezTo>
                  <a:cubicBezTo>
                    <a:pt x="61488" y="16518"/>
                    <a:pt x="67984" y="7991"/>
                    <a:pt x="66491" y="0"/>
                  </a:cubicBezTo>
                  <a:close/>
                </a:path>
              </a:pathLst>
            </a:custGeom>
            <a:solidFill>
              <a:srgbClr val="D6E6EB">
                <a:alpha val="52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5"/>
            <p:cNvSpPr/>
            <p:nvPr/>
          </p:nvSpPr>
          <p:spPr>
            <a:xfrm rot="10800000" flipH="1">
              <a:off x="5864600" y="-131350"/>
              <a:ext cx="3552643" cy="1070422"/>
            </a:xfrm>
            <a:custGeom>
              <a:avLst/>
              <a:gdLst/>
              <a:ahLst/>
              <a:cxnLst/>
              <a:rect l="l" t="t" r="r" b="b"/>
              <a:pathLst>
                <a:path w="87251" h="26289" extrusionOk="0">
                  <a:moveTo>
                    <a:pt x="74840" y="1"/>
                  </a:moveTo>
                  <a:cubicBezTo>
                    <a:pt x="73325" y="1"/>
                    <a:pt x="71836" y="364"/>
                    <a:pt x="70538" y="1168"/>
                  </a:cubicBezTo>
                  <a:cubicBezTo>
                    <a:pt x="67611" y="2990"/>
                    <a:pt x="66281" y="6469"/>
                    <a:pt x="64295" y="9292"/>
                  </a:cubicBezTo>
                  <a:cubicBezTo>
                    <a:pt x="60801" y="14267"/>
                    <a:pt x="54736" y="17252"/>
                    <a:pt x="48672" y="17252"/>
                  </a:cubicBezTo>
                  <a:cubicBezTo>
                    <a:pt x="47400" y="17252"/>
                    <a:pt x="46128" y="17121"/>
                    <a:pt x="44880" y="16849"/>
                  </a:cubicBezTo>
                  <a:cubicBezTo>
                    <a:pt x="41131" y="16013"/>
                    <a:pt x="37741" y="14071"/>
                    <a:pt x="34112" y="12817"/>
                  </a:cubicBezTo>
                  <a:cubicBezTo>
                    <a:pt x="32222" y="12161"/>
                    <a:pt x="30165" y="11709"/>
                    <a:pt x="28160" y="11709"/>
                  </a:cubicBezTo>
                  <a:cubicBezTo>
                    <a:pt x="26331" y="11709"/>
                    <a:pt x="24545" y="12085"/>
                    <a:pt x="22970" y="13026"/>
                  </a:cubicBezTo>
                  <a:cubicBezTo>
                    <a:pt x="20506" y="14504"/>
                    <a:pt x="18848" y="17208"/>
                    <a:pt x="16190" y="18313"/>
                  </a:cubicBezTo>
                  <a:cubicBezTo>
                    <a:pt x="15059" y="18789"/>
                    <a:pt x="13846" y="18929"/>
                    <a:pt x="12611" y="18929"/>
                  </a:cubicBezTo>
                  <a:cubicBezTo>
                    <a:pt x="11562" y="18929"/>
                    <a:pt x="10497" y="18828"/>
                    <a:pt x="9454" y="18746"/>
                  </a:cubicBezTo>
                  <a:cubicBezTo>
                    <a:pt x="8801" y="18694"/>
                    <a:pt x="8133" y="18655"/>
                    <a:pt x="7467" y="18655"/>
                  </a:cubicBezTo>
                  <a:cubicBezTo>
                    <a:pt x="5833" y="18655"/>
                    <a:pt x="4211" y="18892"/>
                    <a:pt x="2853" y="19762"/>
                  </a:cubicBezTo>
                  <a:cubicBezTo>
                    <a:pt x="941" y="20986"/>
                    <a:pt x="0" y="23943"/>
                    <a:pt x="1568" y="25571"/>
                  </a:cubicBezTo>
                  <a:lnTo>
                    <a:pt x="86040" y="26288"/>
                  </a:lnTo>
                  <a:lnTo>
                    <a:pt x="87250" y="10875"/>
                  </a:lnTo>
                  <a:cubicBezTo>
                    <a:pt x="85921" y="7440"/>
                    <a:pt x="83979" y="4095"/>
                    <a:pt x="80963" y="1974"/>
                  </a:cubicBezTo>
                  <a:cubicBezTo>
                    <a:pt x="79185" y="731"/>
                    <a:pt x="76987" y="1"/>
                    <a:pt x="74840" y="1"/>
                  </a:cubicBezTo>
                  <a:close/>
                </a:path>
              </a:pathLst>
            </a:custGeom>
            <a:solidFill>
              <a:srgbClr val="D6E6EB">
                <a:alpha val="525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1313600" y="2320975"/>
            <a:ext cx="6323100" cy="105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title" idx="2" hasCustomPrompt="1"/>
          </p:nvPr>
        </p:nvSpPr>
        <p:spPr>
          <a:xfrm>
            <a:off x="5984600" y="1405075"/>
            <a:ext cx="1652100" cy="9159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-43885"/>
            <a:ext cx="9143998" cy="5231259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6"/>
          <p:cNvSpPr/>
          <p:nvPr/>
        </p:nvSpPr>
        <p:spPr>
          <a:xfrm rot="10800000" flipH="1">
            <a:off x="-764904" y="4112500"/>
            <a:ext cx="4078329" cy="1229306"/>
          </a:xfrm>
          <a:custGeom>
            <a:avLst/>
            <a:gdLst/>
            <a:ahLst/>
            <a:cxnLst/>
            <a:rect l="l" t="t" r="r" b="b"/>
            <a:pathLst>
              <a:path w="113342" h="34164" extrusionOk="0">
                <a:moveTo>
                  <a:pt x="1568" y="1"/>
                </a:moveTo>
                <a:lnTo>
                  <a:pt x="0" y="20028"/>
                </a:lnTo>
                <a:cubicBezTo>
                  <a:pt x="1718" y="24509"/>
                  <a:pt x="4242" y="28855"/>
                  <a:pt x="8170" y="31603"/>
                </a:cubicBezTo>
                <a:cubicBezTo>
                  <a:pt x="10473" y="33215"/>
                  <a:pt x="13332" y="34164"/>
                  <a:pt x="16125" y="34164"/>
                </a:cubicBezTo>
                <a:cubicBezTo>
                  <a:pt x="18094" y="34164"/>
                  <a:pt x="20030" y="33692"/>
                  <a:pt x="21716" y="32648"/>
                </a:cubicBezTo>
                <a:cubicBezTo>
                  <a:pt x="25524" y="30289"/>
                  <a:pt x="27242" y="25748"/>
                  <a:pt x="29810" y="22089"/>
                </a:cubicBezTo>
                <a:cubicBezTo>
                  <a:pt x="34350" y="15625"/>
                  <a:pt x="42232" y="11749"/>
                  <a:pt x="50098" y="11749"/>
                </a:cubicBezTo>
                <a:cubicBezTo>
                  <a:pt x="51755" y="11749"/>
                  <a:pt x="53411" y="11921"/>
                  <a:pt x="55036" y="12277"/>
                </a:cubicBezTo>
                <a:cubicBezTo>
                  <a:pt x="59904" y="13352"/>
                  <a:pt x="64310" y="15876"/>
                  <a:pt x="69030" y="17504"/>
                </a:cubicBezTo>
                <a:cubicBezTo>
                  <a:pt x="71490" y="18356"/>
                  <a:pt x="74162" y="18941"/>
                  <a:pt x="76765" y="18941"/>
                </a:cubicBezTo>
                <a:cubicBezTo>
                  <a:pt x="79140" y="18941"/>
                  <a:pt x="81457" y="18454"/>
                  <a:pt x="83502" y="17236"/>
                </a:cubicBezTo>
                <a:cubicBezTo>
                  <a:pt x="86713" y="15309"/>
                  <a:pt x="88863" y="11799"/>
                  <a:pt x="92313" y="10365"/>
                </a:cubicBezTo>
                <a:cubicBezTo>
                  <a:pt x="93797" y="9746"/>
                  <a:pt x="95387" y="9562"/>
                  <a:pt x="97005" y="9562"/>
                </a:cubicBezTo>
                <a:cubicBezTo>
                  <a:pt x="98350" y="9562"/>
                  <a:pt x="99714" y="9689"/>
                  <a:pt x="101050" y="9798"/>
                </a:cubicBezTo>
                <a:cubicBezTo>
                  <a:pt x="101911" y="9863"/>
                  <a:pt x="102791" y="9915"/>
                  <a:pt x="103668" y="9915"/>
                </a:cubicBezTo>
                <a:cubicBezTo>
                  <a:pt x="105786" y="9915"/>
                  <a:pt x="107884" y="9614"/>
                  <a:pt x="109638" y="8484"/>
                </a:cubicBezTo>
                <a:cubicBezTo>
                  <a:pt x="112132" y="6901"/>
                  <a:pt x="113342" y="3062"/>
                  <a:pt x="111295" y="942"/>
                </a:cubicBezTo>
                <a:lnTo>
                  <a:pt x="1568" y="1"/>
                </a:lnTo>
                <a:close/>
              </a:path>
            </a:pathLst>
          </a:custGeom>
          <a:solidFill>
            <a:srgbClr val="D6E6EB">
              <a:alpha val="5253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27272D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Encode Sans"/>
              <a:buNone/>
              <a:defRPr sz="1800" b="1" i="0" u="none" strike="noStrike" cap="none">
                <a:solidFill>
                  <a:srgbClr val="FFFFFF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549600" y="1200150"/>
            <a:ext cx="7497000" cy="29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55C21"/>
              </a:buClr>
              <a:buSzPts val="2400"/>
              <a:buFont typeface="Encode Sans ExtraLight"/>
              <a:buChar char="▪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A3B21"/>
              </a:buClr>
              <a:buSzPts val="2400"/>
              <a:buFont typeface="Encode Sans ExtraLight"/>
              <a:buChar char="▫"/>
              <a:defRPr sz="2400" b="0" i="0" u="none" strike="noStrike" cap="none">
                <a:solidFill>
                  <a:srgbClr val="FFFFFF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046650" y="4593850"/>
            <a:ext cx="1097400" cy="549600"/>
          </a:xfrm>
          <a:prstGeom prst="rect">
            <a:avLst/>
          </a:prstGeom>
          <a:solidFill>
            <a:srgbClr val="D4D3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27272D"/>
                </a:solidFill>
                <a:latin typeface="Encode Sans"/>
                <a:ea typeface="Encode Sans"/>
                <a:cs typeface="Encode Sans"/>
                <a:sym typeface="Encode San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08B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 txBox="1">
            <a:spLocks noGrp="1"/>
          </p:cNvSpPr>
          <p:nvPr>
            <p:ph type="ctrTitle"/>
          </p:nvPr>
        </p:nvSpPr>
        <p:spPr>
          <a:xfrm>
            <a:off x="200278" y="174171"/>
            <a:ext cx="8734800" cy="3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ED Report</a:t>
            </a:r>
            <a:endParaRPr sz="36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March 28, 2024</a:t>
            </a:r>
            <a:endParaRPr sz="36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608B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8"/>
          <p:cNvSpPr txBox="1">
            <a:spLocks noGrp="1"/>
          </p:cNvSpPr>
          <p:nvPr>
            <p:ph type="ctrTitle"/>
          </p:nvPr>
        </p:nvSpPr>
        <p:spPr>
          <a:xfrm>
            <a:off x="200278" y="174171"/>
            <a:ext cx="8734800" cy="314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/>
              <a:t>Budget Presentation</a:t>
            </a:r>
            <a:endParaRPr sz="36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          Financial Education–AMSA Budget</a:t>
            </a:r>
            <a:endParaRPr sz="2500"/>
          </a:p>
        </p:txBody>
      </p:sp>
      <p:sp>
        <p:nvSpPr>
          <p:cNvPr id="53" name="Google Shape;53;p9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54" name="Google Shape;54;p9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55" name="Google Shape;55;p9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56" name="Google Shape;56;p9"/>
          <p:cNvSpPr/>
          <p:nvPr/>
        </p:nvSpPr>
        <p:spPr>
          <a:xfrm>
            <a:off x="456400" y="19040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9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8" name="Google Shape;5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939725"/>
            <a:ext cx="3527725" cy="12037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9" name="Google Shape;59;p9"/>
          <p:cNvGraphicFramePr/>
          <p:nvPr/>
        </p:nvGraphicFramePr>
        <p:xfrm>
          <a:off x="827350" y="1037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{2BFD4BD6-2C99-49C1-9E04-A461CB4153C2}</a:tableStyleId>
              </a:tblPr>
              <a:tblGrid>
                <a:gridCol w="268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8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Fiscal Year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Building Facility Costs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Includes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2021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$1,338,836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Rent/RE Taxes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2022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$ 983,204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Rent &amp; Interest Only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2023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$ 400,878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Interest Only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2024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$ 679,117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Interest Only Thru October 2023 then Principal and Interest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2025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$1,270,670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>
                          <a:solidFill>
                            <a:schemeClr val="dk1"/>
                          </a:solidFill>
                        </a:rPr>
                        <a:t>Principal and Interest</a:t>
                      </a: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DAF8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Google Shape;64;p10"/>
          <p:cNvGrpSpPr/>
          <p:nvPr/>
        </p:nvGrpSpPr>
        <p:grpSpPr>
          <a:xfrm>
            <a:off x="432775" y="4134975"/>
            <a:ext cx="812402" cy="555675"/>
            <a:chOff x="565325" y="4048325"/>
            <a:chExt cx="812402" cy="555675"/>
          </a:xfrm>
        </p:grpSpPr>
        <p:sp>
          <p:nvSpPr>
            <p:cNvPr id="65" name="Google Shape;65;p10"/>
            <p:cNvSpPr/>
            <p:nvPr/>
          </p:nvSpPr>
          <p:spPr>
            <a:xfrm flipH="1">
              <a:off x="713225" y="4537174"/>
              <a:ext cx="664502" cy="66826"/>
            </a:xfrm>
            <a:custGeom>
              <a:avLst/>
              <a:gdLst/>
              <a:ahLst/>
              <a:cxnLst/>
              <a:rect l="l" t="t" r="r" b="b"/>
              <a:pathLst>
                <a:path w="7289" h="733" fill="none" extrusionOk="0">
                  <a:moveTo>
                    <a:pt x="0" y="1"/>
                  </a:moveTo>
                  <a:cubicBezTo>
                    <a:pt x="732" y="1"/>
                    <a:pt x="732" y="733"/>
                    <a:pt x="1464" y="733"/>
                  </a:cubicBezTo>
                  <a:cubicBezTo>
                    <a:pt x="2196" y="733"/>
                    <a:pt x="2196" y="1"/>
                    <a:pt x="2913" y="1"/>
                  </a:cubicBezTo>
                  <a:cubicBezTo>
                    <a:pt x="3644" y="1"/>
                    <a:pt x="3644" y="733"/>
                    <a:pt x="4376" y="733"/>
                  </a:cubicBezTo>
                  <a:cubicBezTo>
                    <a:pt x="5108" y="733"/>
                    <a:pt x="5108" y="1"/>
                    <a:pt x="5840" y="1"/>
                  </a:cubicBezTo>
                  <a:cubicBezTo>
                    <a:pt x="6557" y="1"/>
                    <a:pt x="6572" y="733"/>
                    <a:pt x="7289" y="733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0"/>
            <p:cNvSpPr/>
            <p:nvPr/>
          </p:nvSpPr>
          <p:spPr>
            <a:xfrm>
              <a:off x="565325" y="4048325"/>
              <a:ext cx="147900" cy="1479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67" name="Google Shape;67;p10"/>
          <p:cNvGrpSpPr/>
          <p:nvPr/>
        </p:nvGrpSpPr>
        <p:grpSpPr>
          <a:xfrm>
            <a:off x="7476239" y="3882955"/>
            <a:ext cx="1204498" cy="668704"/>
            <a:chOff x="6970075" y="3722775"/>
            <a:chExt cx="1546806" cy="1017040"/>
          </a:xfrm>
        </p:grpSpPr>
        <p:sp>
          <p:nvSpPr>
            <p:cNvPr id="68" name="Google Shape;68;p10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0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0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0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0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0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0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0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0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0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0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0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0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0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0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0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0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0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0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7" name="Google Shape;87;p10"/>
          <p:cNvGrpSpPr/>
          <p:nvPr/>
        </p:nvGrpSpPr>
        <p:grpSpPr>
          <a:xfrm>
            <a:off x="8418269" y="3289356"/>
            <a:ext cx="603410" cy="1262156"/>
            <a:chOff x="7393446" y="2649287"/>
            <a:chExt cx="1037321" cy="1954710"/>
          </a:xfrm>
        </p:grpSpPr>
        <p:grpSp>
          <p:nvGrpSpPr>
            <p:cNvPr id="88" name="Google Shape;88;p10"/>
            <p:cNvGrpSpPr/>
            <p:nvPr/>
          </p:nvGrpSpPr>
          <p:grpSpPr>
            <a:xfrm>
              <a:off x="7393446" y="2649287"/>
              <a:ext cx="1037321" cy="1954707"/>
              <a:chOff x="5440801" y="2812401"/>
              <a:chExt cx="867906" cy="1635464"/>
            </a:xfrm>
          </p:grpSpPr>
          <p:sp>
            <p:nvSpPr>
              <p:cNvPr id="89" name="Google Shape;89;p10"/>
              <p:cNvSpPr/>
              <p:nvPr/>
            </p:nvSpPr>
            <p:spPr>
              <a:xfrm>
                <a:off x="5440801" y="3520700"/>
                <a:ext cx="733988" cy="156741"/>
              </a:xfrm>
              <a:custGeom>
                <a:avLst/>
                <a:gdLst/>
                <a:ahLst/>
                <a:cxnLst/>
                <a:rect l="l" t="t" r="r" b="b"/>
                <a:pathLst>
                  <a:path w="19237" h="4108" extrusionOk="0">
                    <a:moveTo>
                      <a:pt x="9619" y="1"/>
                    </a:moveTo>
                    <a:cubicBezTo>
                      <a:pt x="8678" y="1"/>
                      <a:pt x="7782" y="16"/>
                      <a:pt x="6916" y="75"/>
                    </a:cubicBezTo>
                    <a:cubicBezTo>
                      <a:pt x="3033" y="314"/>
                      <a:pt x="165" y="1076"/>
                      <a:pt x="1" y="1972"/>
                    </a:cubicBezTo>
                    <a:lnTo>
                      <a:pt x="31" y="2196"/>
                    </a:lnTo>
                    <a:cubicBezTo>
                      <a:pt x="374" y="3256"/>
                      <a:pt x="4631" y="4108"/>
                      <a:pt x="9619" y="4108"/>
                    </a:cubicBezTo>
                    <a:cubicBezTo>
                      <a:pt x="14592" y="4108"/>
                      <a:pt x="18699" y="3301"/>
                      <a:pt x="19192" y="2256"/>
                    </a:cubicBezTo>
                    <a:lnTo>
                      <a:pt x="19237" y="1972"/>
                    </a:lnTo>
                    <a:lnTo>
                      <a:pt x="19237" y="1957"/>
                    </a:lnTo>
                    <a:cubicBezTo>
                      <a:pt x="19073" y="1151"/>
                      <a:pt x="16683" y="449"/>
                      <a:pt x="13323" y="150"/>
                    </a:cubicBezTo>
                    <a:cubicBezTo>
                      <a:pt x="12188" y="45"/>
                      <a:pt x="10933" y="1"/>
                      <a:pt x="9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10"/>
              <p:cNvSpPr/>
              <p:nvPr/>
            </p:nvSpPr>
            <p:spPr>
              <a:xfrm>
                <a:off x="6173061" y="3595941"/>
                <a:ext cx="1717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45" h="284" extrusionOk="0">
                    <a:moveTo>
                      <a:pt x="45" y="0"/>
                    </a:moveTo>
                    <a:lnTo>
                      <a:pt x="0" y="284"/>
                    </a:lnTo>
                    <a:cubicBezTo>
                      <a:pt x="30" y="224"/>
                      <a:pt x="45" y="149"/>
                      <a:pt x="45" y="75"/>
                    </a:cubicBezTo>
                    <a:cubicBezTo>
                      <a:pt x="45" y="60"/>
                      <a:pt x="45" y="30"/>
                      <a:pt x="45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10"/>
              <p:cNvSpPr/>
              <p:nvPr/>
            </p:nvSpPr>
            <p:spPr>
              <a:xfrm>
                <a:off x="5694375" y="2812401"/>
                <a:ext cx="250793" cy="1047965"/>
              </a:xfrm>
              <a:custGeom>
                <a:avLst/>
                <a:gdLst/>
                <a:ahLst/>
                <a:cxnLst/>
                <a:rect l="l" t="t" r="r" b="b"/>
                <a:pathLst>
                  <a:path w="6573" h="27466" extrusionOk="0">
                    <a:moveTo>
                      <a:pt x="1" y="1"/>
                    </a:moveTo>
                    <a:lnTo>
                      <a:pt x="1" y="27466"/>
                    </a:lnTo>
                    <a:lnTo>
                      <a:pt x="6572" y="27466"/>
                    </a:lnTo>
                    <a:lnTo>
                      <a:pt x="65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10"/>
              <p:cNvSpPr/>
              <p:nvPr/>
            </p:nvSpPr>
            <p:spPr>
              <a:xfrm>
                <a:off x="5852220" y="2888176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10"/>
              <p:cNvSpPr/>
              <p:nvPr/>
            </p:nvSpPr>
            <p:spPr>
              <a:xfrm>
                <a:off x="5868169" y="297024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10"/>
              <p:cNvSpPr/>
              <p:nvPr/>
            </p:nvSpPr>
            <p:spPr>
              <a:xfrm>
                <a:off x="5852220" y="305174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10"/>
              <p:cNvSpPr/>
              <p:nvPr/>
            </p:nvSpPr>
            <p:spPr>
              <a:xfrm>
                <a:off x="5868169" y="313377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10"/>
              <p:cNvSpPr/>
              <p:nvPr/>
            </p:nvSpPr>
            <p:spPr>
              <a:xfrm>
                <a:off x="5852220" y="321527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10"/>
              <p:cNvSpPr/>
              <p:nvPr/>
            </p:nvSpPr>
            <p:spPr>
              <a:xfrm>
                <a:off x="5868169" y="329734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10"/>
              <p:cNvSpPr/>
              <p:nvPr/>
            </p:nvSpPr>
            <p:spPr>
              <a:xfrm>
                <a:off x="5852220" y="337880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10"/>
              <p:cNvSpPr/>
              <p:nvPr/>
            </p:nvSpPr>
            <p:spPr>
              <a:xfrm>
                <a:off x="5868169" y="346087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10"/>
              <p:cNvSpPr/>
              <p:nvPr/>
            </p:nvSpPr>
            <p:spPr>
              <a:xfrm>
                <a:off x="5852220" y="354237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10"/>
              <p:cNvSpPr/>
              <p:nvPr/>
            </p:nvSpPr>
            <p:spPr>
              <a:xfrm>
                <a:off x="5868169" y="362440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10"/>
              <p:cNvSpPr/>
              <p:nvPr/>
            </p:nvSpPr>
            <p:spPr>
              <a:xfrm>
                <a:off x="5852220" y="370590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10"/>
              <p:cNvSpPr/>
              <p:nvPr/>
            </p:nvSpPr>
            <p:spPr>
              <a:xfrm>
                <a:off x="5868169" y="3787972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10"/>
              <p:cNvSpPr/>
              <p:nvPr/>
            </p:nvSpPr>
            <p:spPr>
              <a:xfrm>
                <a:off x="6053943" y="3061283"/>
                <a:ext cx="152773" cy="281126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7368" extrusionOk="0">
                    <a:moveTo>
                      <a:pt x="4003" y="333"/>
                    </a:moveTo>
                    <a:lnTo>
                      <a:pt x="3999" y="346"/>
                    </a:lnTo>
                    <a:lnTo>
                      <a:pt x="3999" y="346"/>
                    </a:lnTo>
                    <a:lnTo>
                      <a:pt x="4003" y="348"/>
                    </a:lnTo>
                    <a:lnTo>
                      <a:pt x="4003" y="333"/>
                    </a:lnTo>
                    <a:close/>
                    <a:moveTo>
                      <a:pt x="2886" y="1"/>
                    </a:moveTo>
                    <a:cubicBezTo>
                      <a:pt x="2573" y="1"/>
                      <a:pt x="2286" y="197"/>
                      <a:pt x="2181" y="512"/>
                    </a:cubicBezTo>
                    <a:lnTo>
                      <a:pt x="135" y="6411"/>
                    </a:lnTo>
                    <a:cubicBezTo>
                      <a:pt x="1" y="6800"/>
                      <a:pt x="210" y="7233"/>
                      <a:pt x="598" y="7367"/>
                    </a:cubicBezTo>
                    <a:lnTo>
                      <a:pt x="2689" y="1363"/>
                    </a:lnTo>
                    <a:cubicBezTo>
                      <a:pt x="2760" y="1163"/>
                      <a:pt x="2952" y="1037"/>
                      <a:pt x="3154" y="1037"/>
                    </a:cubicBezTo>
                    <a:cubicBezTo>
                      <a:pt x="3208" y="1037"/>
                      <a:pt x="3263" y="1046"/>
                      <a:pt x="3316" y="1065"/>
                    </a:cubicBezTo>
                    <a:lnTo>
                      <a:pt x="3705" y="1199"/>
                    </a:lnTo>
                    <a:lnTo>
                      <a:pt x="3999" y="346"/>
                    </a:lnTo>
                    <a:lnTo>
                      <a:pt x="3999" y="346"/>
                    </a:lnTo>
                    <a:lnTo>
                      <a:pt x="3152" y="49"/>
                    </a:lnTo>
                    <a:cubicBezTo>
                      <a:pt x="3064" y="16"/>
                      <a:pt x="2974" y="1"/>
                      <a:pt x="28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5" name="Google Shape;105;p10"/>
              <p:cNvSpPr/>
              <p:nvPr/>
            </p:nvSpPr>
            <p:spPr>
              <a:xfrm>
                <a:off x="5852220" y="2997603"/>
                <a:ext cx="456486" cy="1084441"/>
              </a:xfrm>
              <a:custGeom>
                <a:avLst/>
                <a:gdLst/>
                <a:ahLst/>
                <a:cxnLst/>
                <a:rect l="l" t="t" r="r" b="b"/>
                <a:pathLst>
                  <a:path w="11964" h="28422" extrusionOk="0">
                    <a:moveTo>
                      <a:pt x="9529" y="0"/>
                    </a:moveTo>
                    <a:cubicBezTo>
                      <a:pt x="9455" y="75"/>
                      <a:pt x="9395" y="165"/>
                      <a:pt x="9350" y="269"/>
                    </a:cubicBezTo>
                    <a:lnTo>
                      <a:pt x="9335" y="284"/>
                    </a:lnTo>
                    <a:lnTo>
                      <a:pt x="5661" y="10993"/>
                    </a:lnTo>
                    <a:lnTo>
                      <a:pt x="5631" y="11082"/>
                    </a:lnTo>
                    <a:lnTo>
                      <a:pt x="5348" y="11918"/>
                    </a:lnTo>
                    <a:lnTo>
                      <a:pt x="1" y="27540"/>
                    </a:lnTo>
                    <a:lnTo>
                      <a:pt x="2585" y="28422"/>
                    </a:lnTo>
                    <a:lnTo>
                      <a:pt x="7946" y="12755"/>
                    </a:lnTo>
                    <a:lnTo>
                      <a:pt x="8230" y="11948"/>
                    </a:lnTo>
                    <a:lnTo>
                      <a:pt x="11919" y="1180"/>
                    </a:lnTo>
                    <a:cubicBezTo>
                      <a:pt x="11964" y="1061"/>
                      <a:pt x="11964" y="941"/>
                      <a:pt x="11934" y="822"/>
                    </a:cubicBezTo>
                    <a:lnTo>
                      <a:pt x="95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6" name="Google Shape;106;p10"/>
              <p:cNvSpPr/>
              <p:nvPr/>
            </p:nvSpPr>
            <p:spPr>
              <a:xfrm>
                <a:off x="6056232" y="3420430"/>
                <a:ext cx="11000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1658" extrusionOk="0">
                    <a:moveTo>
                      <a:pt x="284" y="0"/>
                    </a:moveTo>
                    <a:lnTo>
                      <a:pt x="1" y="822"/>
                    </a:lnTo>
                    <a:lnTo>
                      <a:pt x="2599" y="1658"/>
                    </a:lnTo>
                    <a:lnTo>
                      <a:pt x="2883" y="866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7" name="Google Shape;107;p10"/>
              <p:cNvSpPr/>
              <p:nvPr/>
            </p:nvSpPr>
            <p:spPr>
              <a:xfrm>
                <a:off x="5852220" y="4047804"/>
                <a:ext cx="98631" cy="107177"/>
              </a:xfrm>
              <a:custGeom>
                <a:avLst/>
                <a:gdLst/>
                <a:ahLst/>
                <a:cxnLst/>
                <a:rect l="l" t="t" r="r" b="b"/>
                <a:pathLst>
                  <a:path w="2585" h="2809" extrusionOk="0">
                    <a:moveTo>
                      <a:pt x="1" y="0"/>
                    </a:moveTo>
                    <a:lnTo>
                      <a:pt x="344" y="2644"/>
                    </a:lnTo>
                    <a:lnTo>
                      <a:pt x="792" y="2808"/>
                    </a:lnTo>
                    <a:lnTo>
                      <a:pt x="2585" y="89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4D7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8" name="Google Shape;108;p10"/>
              <p:cNvSpPr/>
              <p:nvPr/>
            </p:nvSpPr>
            <p:spPr>
              <a:xfrm>
                <a:off x="6208392" y="2991651"/>
                <a:ext cx="100309" cy="51013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1337" extrusionOk="0">
                    <a:moveTo>
                      <a:pt x="611" y="0"/>
                    </a:moveTo>
                    <a:cubicBezTo>
                      <a:pt x="513" y="0"/>
                      <a:pt x="416" y="23"/>
                      <a:pt x="329" y="67"/>
                    </a:cubicBezTo>
                    <a:cubicBezTo>
                      <a:pt x="284" y="97"/>
                      <a:pt x="239" y="127"/>
                      <a:pt x="194" y="156"/>
                    </a:cubicBezTo>
                    <a:cubicBezTo>
                      <a:pt x="120" y="231"/>
                      <a:pt x="60" y="321"/>
                      <a:pt x="15" y="425"/>
                    </a:cubicBezTo>
                    <a:cubicBezTo>
                      <a:pt x="15" y="425"/>
                      <a:pt x="0" y="440"/>
                      <a:pt x="0" y="440"/>
                    </a:cubicBezTo>
                    <a:lnTo>
                      <a:pt x="2584" y="1336"/>
                    </a:lnTo>
                    <a:cubicBezTo>
                      <a:pt x="2629" y="1217"/>
                      <a:pt x="2629" y="1097"/>
                      <a:pt x="2599" y="978"/>
                    </a:cubicBezTo>
                    <a:cubicBezTo>
                      <a:pt x="2554" y="769"/>
                      <a:pt x="2405" y="590"/>
                      <a:pt x="2181" y="515"/>
                    </a:cubicBezTo>
                    <a:lnTo>
                      <a:pt x="822" y="37"/>
                    </a:lnTo>
                    <a:cubicBezTo>
                      <a:pt x="753" y="12"/>
                      <a:pt x="682" y="0"/>
                      <a:pt x="6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" name="Google Shape;109;p10"/>
              <p:cNvSpPr/>
              <p:nvPr/>
            </p:nvSpPr>
            <p:spPr>
              <a:xfrm>
                <a:off x="6242006" y="2968415"/>
                <a:ext cx="51891" cy="51433"/>
              </a:xfrm>
              <a:custGeom>
                <a:avLst/>
                <a:gdLst/>
                <a:ahLst/>
                <a:cxnLst/>
                <a:rect l="l" t="t" r="r" b="b"/>
                <a:pathLst>
                  <a:path w="1360" h="1348" extrusionOk="0">
                    <a:moveTo>
                      <a:pt x="732" y="0"/>
                    </a:moveTo>
                    <a:cubicBezTo>
                      <a:pt x="502" y="0"/>
                      <a:pt x="294" y="140"/>
                      <a:pt x="224" y="362"/>
                    </a:cubicBezTo>
                    <a:lnTo>
                      <a:pt x="0" y="989"/>
                    </a:lnTo>
                    <a:lnTo>
                      <a:pt x="1046" y="1348"/>
                    </a:lnTo>
                    <a:lnTo>
                      <a:pt x="1255" y="721"/>
                    </a:lnTo>
                    <a:cubicBezTo>
                      <a:pt x="1359" y="437"/>
                      <a:pt x="1210" y="123"/>
                      <a:pt x="926" y="34"/>
                    </a:cubicBezTo>
                    <a:cubicBezTo>
                      <a:pt x="861" y="11"/>
                      <a:pt x="796" y="0"/>
                      <a:pt x="7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0" name="Google Shape;110;p10"/>
              <p:cNvSpPr/>
              <p:nvPr/>
            </p:nvSpPr>
            <p:spPr>
              <a:xfrm>
                <a:off x="6208392" y="3008439"/>
                <a:ext cx="98593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897" fill="none" extrusionOk="0">
                    <a:moveTo>
                      <a:pt x="0" y="0"/>
                    </a:moveTo>
                    <a:lnTo>
                      <a:pt x="2584" y="896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1" name="Google Shape;111;p10"/>
              <p:cNvSpPr/>
              <p:nvPr/>
            </p:nvSpPr>
            <p:spPr>
              <a:xfrm>
                <a:off x="6245974" y="2995314"/>
                <a:ext cx="39376" cy="13736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360" fill="none" extrusionOk="0">
                    <a:moveTo>
                      <a:pt x="1" y="1"/>
                    </a:moveTo>
                    <a:cubicBezTo>
                      <a:pt x="1" y="1"/>
                      <a:pt x="479" y="299"/>
                      <a:pt x="1031" y="359"/>
                    </a:cubicBez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2" name="Google Shape;112;p10"/>
              <p:cNvSpPr/>
              <p:nvPr/>
            </p:nvSpPr>
            <p:spPr>
              <a:xfrm>
                <a:off x="5852220" y="4047804"/>
                <a:ext cx="98058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897" fill="none" extrusionOk="0">
                    <a:moveTo>
                      <a:pt x="1" y="0"/>
                    </a:moveTo>
                    <a:lnTo>
                      <a:pt x="2570" y="897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3" name="Google Shape;113;p10"/>
              <p:cNvSpPr/>
              <p:nvPr/>
            </p:nvSpPr>
            <p:spPr>
              <a:xfrm>
                <a:off x="5864773" y="4148646"/>
                <a:ext cx="17704" cy="20642"/>
              </a:xfrm>
              <a:custGeom>
                <a:avLst/>
                <a:gdLst/>
                <a:ahLst/>
                <a:cxnLst/>
                <a:rect l="l" t="t" r="r" b="b"/>
                <a:pathLst>
                  <a:path w="464" h="541" extrusionOk="0">
                    <a:moveTo>
                      <a:pt x="0" y="1"/>
                    </a:moveTo>
                    <a:lnTo>
                      <a:pt x="15" y="6"/>
                    </a:lnTo>
                    <a:lnTo>
                      <a:pt x="15" y="6"/>
                    </a:lnTo>
                    <a:lnTo>
                      <a:pt x="15" y="1"/>
                    </a:lnTo>
                    <a:close/>
                    <a:moveTo>
                      <a:pt x="15" y="6"/>
                    </a:moveTo>
                    <a:lnTo>
                      <a:pt x="30" y="464"/>
                    </a:lnTo>
                    <a:cubicBezTo>
                      <a:pt x="30" y="511"/>
                      <a:pt x="66" y="541"/>
                      <a:pt x="104" y="541"/>
                    </a:cubicBezTo>
                    <a:cubicBezTo>
                      <a:pt x="126" y="541"/>
                      <a:pt x="148" y="531"/>
                      <a:pt x="165" y="509"/>
                    </a:cubicBezTo>
                    <a:lnTo>
                      <a:pt x="463" y="165"/>
                    </a:lnTo>
                    <a:lnTo>
                      <a:pt x="15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4" name="Google Shape;114;p10"/>
              <p:cNvSpPr/>
              <p:nvPr/>
            </p:nvSpPr>
            <p:spPr>
              <a:xfrm>
                <a:off x="5622607" y="3953791"/>
                <a:ext cx="117975" cy="85124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231" extrusionOk="0">
                    <a:moveTo>
                      <a:pt x="2778" y="0"/>
                    </a:moveTo>
                    <a:lnTo>
                      <a:pt x="0" y="508"/>
                    </a:lnTo>
                    <a:lnTo>
                      <a:pt x="269" y="1957"/>
                    </a:lnTo>
                    <a:cubicBezTo>
                      <a:pt x="296" y="2117"/>
                      <a:pt x="443" y="2230"/>
                      <a:pt x="613" y="2230"/>
                    </a:cubicBezTo>
                    <a:cubicBezTo>
                      <a:pt x="632" y="2230"/>
                      <a:pt x="652" y="2229"/>
                      <a:pt x="672" y="2226"/>
                    </a:cubicBezTo>
                    <a:lnTo>
                      <a:pt x="2778" y="1822"/>
                    </a:lnTo>
                    <a:cubicBezTo>
                      <a:pt x="2957" y="1792"/>
                      <a:pt x="3092" y="1613"/>
                      <a:pt x="3047" y="1419"/>
                    </a:cubicBez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EC68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5" name="Google Shape;115;p10"/>
              <p:cNvSpPr/>
              <p:nvPr/>
            </p:nvSpPr>
            <p:spPr>
              <a:xfrm>
                <a:off x="5502344" y="3129808"/>
                <a:ext cx="102065" cy="181809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4765" extrusionOk="0">
                    <a:moveTo>
                      <a:pt x="494" y="0"/>
                    </a:moveTo>
                    <a:lnTo>
                      <a:pt x="329" y="1449"/>
                    </a:lnTo>
                    <a:lnTo>
                      <a:pt x="1" y="4361"/>
                    </a:lnTo>
                    <a:lnTo>
                      <a:pt x="16" y="4361"/>
                    </a:lnTo>
                    <a:lnTo>
                      <a:pt x="509" y="4765"/>
                    </a:lnTo>
                    <a:lnTo>
                      <a:pt x="882" y="4242"/>
                    </a:lnTo>
                    <a:cubicBezTo>
                      <a:pt x="912" y="4212"/>
                      <a:pt x="942" y="4197"/>
                      <a:pt x="986" y="4182"/>
                    </a:cubicBezTo>
                    <a:cubicBezTo>
                      <a:pt x="1016" y="4182"/>
                      <a:pt x="1061" y="4197"/>
                      <a:pt x="1091" y="4212"/>
                    </a:cubicBezTo>
                    <a:lnTo>
                      <a:pt x="1584" y="4615"/>
                    </a:lnTo>
                    <a:lnTo>
                      <a:pt x="1957" y="4093"/>
                    </a:lnTo>
                    <a:cubicBezTo>
                      <a:pt x="1987" y="4063"/>
                      <a:pt x="2017" y="4048"/>
                      <a:pt x="2062" y="4048"/>
                    </a:cubicBezTo>
                    <a:cubicBezTo>
                      <a:pt x="2071" y="4043"/>
                      <a:pt x="2079" y="4042"/>
                      <a:pt x="2088" y="4042"/>
                    </a:cubicBezTo>
                    <a:cubicBezTo>
                      <a:pt x="2108" y="4042"/>
                      <a:pt x="2126" y="4052"/>
                      <a:pt x="2136" y="4063"/>
                    </a:cubicBezTo>
                    <a:cubicBezTo>
                      <a:pt x="2151" y="4063"/>
                      <a:pt x="2166" y="4078"/>
                      <a:pt x="2166" y="4078"/>
                    </a:cubicBezTo>
                    <a:lnTo>
                      <a:pt x="2674" y="4481"/>
                    </a:lnTo>
                    <a:lnTo>
                      <a:pt x="2659" y="4391"/>
                    </a:lnTo>
                    <a:lnTo>
                      <a:pt x="1196" y="1419"/>
                    </a:lnTo>
                    <a:lnTo>
                      <a:pt x="4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6" name="Google Shape;116;p10"/>
              <p:cNvSpPr/>
              <p:nvPr/>
            </p:nvSpPr>
            <p:spPr>
              <a:xfrm>
                <a:off x="5500627" y="3283990"/>
                <a:ext cx="227976" cy="689194"/>
              </a:xfrm>
              <a:custGeom>
                <a:avLst/>
                <a:gdLst/>
                <a:ahLst/>
                <a:cxnLst/>
                <a:rect l="l" t="t" r="r" b="b"/>
                <a:pathLst>
                  <a:path w="5975" h="18063" extrusionOk="0">
                    <a:moveTo>
                      <a:pt x="2133" y="1"/>
                    </a:moveTo>
                    <a:cubicBezTo>
                      <a:pt x="2124" y="1"/>
                      <a:pt x="2116" y="2"/>
                      <a:pt x="2107" y="7"/>
                    </a:cubicBezTo>
                    <a:cubicBezTo>
                      <a:pt x="2062" y="7"/>
                      <a:pt x="2032" y="22"/>
                      <a:pt x="2002" y="66"/>
                    </a:cubicBezTo>
                    <a:lnTo>
                      <a:pt x="1629" y="574"/>
                    </a:lnTo>
                    <a:lnTo>
                      <a:pt x="1136" y="171"/>
                    </a:lnTo>
                    <a:cubicBezTo>
                      <a:pt x="1106" y="156"/>
                      <a:pt x="1061" y="141"/>
                      <a:pt x="1031" y="141"/>
                    </a:cubicBezTo>
                    <a:cubicBezTo>
                      <a:pt x="987" y="156"/>
                      <a:pt x="957" y="171"/>
                      <a:pt x="927" y="201"/>
                    </a:cubicBezTo>
                    <a:lnTo>
                      <a:pt x="554" y="724"/>
                    </a:lnTo>
                    <a:lnTo>
                      <a:pt x="61" y="320"/>
                    </a:lnTo>
                    <a:lnTo>
                      <a:pt x="46" y="320"/>
                    </a:lnTo>
                    <a:lnTo>
                      <a:pt x="16" y="649"/>
                    </a:lnTo>
                    <a:lnTo>
                      <a:pt x="1" y="709"/>
                    </a:lnTo>
                    <a:lnTo>
                      <a:pt x="2973" y="16868"/>
                    </a:lnTo>
                    <a:lnTo>
                      <a:pt x="3197" y="18063"/>
                    </a:lnTo>
                    <a:lnTo>
                      <a:pt x="5975" y="17555"/>
                    </a:lnTo>
                    <a:lnTo>
                      <a:pt x="5751" y="16360"/>
                    </a:lnTo>
                    <a:lnTo>
                      <a:pt x="2779" y="768"/>
                    </a:lnTo>
                    <a:lnTo>
                      <a:pt x="2719" y="440"/>
                    </a:lnTo>
                    <a:lnTo>
                      <a:pt x="2211" y="37"/>
                    </a:lnTo>
                    <a:cubicBezTo>
                      <a:pt x="2211" y="22"/>
                      <a:pt x="2196" y="22"/>
                      <a:pt x="2181" y="22"/>
                    </a:cubicBezTo>
                    <a:cubicBezTo>
                      <a:pt x="2171" y="11"/>
                      <a:pt x="2153" y="1"/>
                      <a:pt x="21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7" name="Google Shape;117;p10"/>
              <p:cNvSpPr/>
              <p:nvPr/>
            </p:nvSpPr>
            <p:spPr>
              <a:xfrm>
                <a:off x="5493225" y="3283990"/>
                <a:ext cx="118013" cy="40750"/>
              </a:xfrm>
              <a:custGeom>
                <a:avLst/>
                <a:gdLst/>
                <a:ahLst/>
                <a:cxnLst/>
                <a:rect l="l" t="t" r="r" b="b"/>
                <a:pathLst>
                  <a:path w="3093" h="1068" extrusionOk="0">
                    <a:moveTo>
                      <a:pt x="2327" y="1"/>
                    </a:moveTo>
                    <a:cubicBezTo>
                      <a:pt x="2318" y="1"/>
                      <a:pt x="2310" y="2"/>
                      <a:pt x="2301" y="7"/>
                    </a:cubicBezTo>
                    <a:cubicBezTo>
                      <a:pt x="2256" y="7"/>
                      <a:pt x="2226" y="22"/>
                      <a:pt x="2211" y="52"/>
                    </a:cubicBezTo>
                    <a:lnTo>
                      <a:pt x="1823" y="574"/>
                    </a:lnTo>
                    <a:lnTo>
                      <a:pt x="1330" y="171"/>
                    </a:lnTo>
                    <a:cubicBezTo>
                      <a:pt x="1300" y="156"/>
                      <a:pt x="1255" y="141"/>
                      <a:pt x="1225" y="141"/>
                    </a:cubicBezTo>
                    <a:cubicBezTo>
                      <a:pt x="1181" y="156"/>
                      <a:pt x="1151" y="171"/>
                      <a:pt x="1121" y="201"/>
                    </a:cubicBezTo>
                    <a:lnTo>
                      <a:pt x="748" y="724"/>
                    </a:lnTo>
                    <a:lnTo>
                      <a:pt x="255" y="320"/>
                    </a:lnTo>
                    <a:lnTo>
                      <a:pt x="240" y="320"/>
                    </a:lnTo>
                    <a:cubicBezTo>
                      <a:pt x="212" y="300"/>
                      <a:pt x="178" y="288"/>
                      <a:pt x="145" y="288"/>
                    </a:cubicBezTo>
                    <a:cubicBezTo>
                      <a:pt x="106" y="288"/>
                      <a:pt x="70" y="303"/>
                      <a:pt x="46" y="335"/>
                    </a:cubicBezTo>
                    <a:cubicBezTo>
                      <a:pt x="1" y="395"/>
                      <a:pt x="16" y="485"/>
                      <a:pt x="75" y="544"/>
                    </a:cubicBezTo>
                    <a:lnTo>
                      <a:pt x="210" y="649"/>
                    </a:lnTo>
                    <a:lnTo>
                      <a:pt x="688" y="1037"/>
                    </a:lnTo>
                    <a:cubicBezTo>
                      <a:pt x="718" y="1067"/>
                      <a:pt x="762" y="1067"/>
                      <a:pt x="792" y="1067"/>
                    </a:cubicBezTo>
                    <a:cubicBezTo>
                      <a:pt x="837" y="1067"/>
                      <a:pt x="867" y="1037"/>
                      <a:pt x="897" y="1007"/>
                    </a:cubicBezTo>
                    <a:lnTo>
                      <a:pt x="1270" y="485"/>
                    </a:lnTo>
                    <a:lnTo>
                      <a:pt x="1763" y="888"/>
                    </a:lnTo>
                    <a:cubicBezTo>
                      <a:pt x="1785" y="910"/>
                      <a:pt x="1815" y="924"/>
                      <a:pt x="1841" y="924"/>
                    </a:cubicBezTo>
                    <a:cubicBezTo>
                      <a:pt x="1851" y="924"/>
                      <a:pt x="1860" y="922"/>
                      <a:pt x="1868" y="918"/>
                    </a:cubicBezTo>
                    <a:cubicBezTo>
                      <a:pt x="1912" y="918"/>
                      <a:pt x="1942" y="903"/>
                      <a:pt x="1972" y="858"/>
                    </a:cubicBezTo>
                    <a:lnTo>
                      <a:pt x="2346" y="350"/>
                    </a:lnTo>
                    <a:lnTo>
                      <a:pt x="2838" y="753"/>
                    </a:lnTo>
                    <a:cubicBezTo>
                      <a:pt x="2865" y="771"/>
                      <a:pt x="2891" y="778"/>
                      <a:pt x="2917" y="778"/>
                    </a:cubicBezTo>
                    <a:cubicBezTo>
                      <a:pt x="2936" y="778"/>
                      <a:pt x="2954" y="775"/>
                      <a:pt x="2973" y="768"/>
                    </a:cubicBezTo>
                    <a:cubicBezTo>
                      <a:pt x="3003" y="768"/>
                      <a:pt x="3033" y="753"/>
                      <a:pt x="3048" y="724"/>
                    </a:cubicBezTo>
                    <a:cubicBezTo>
                      <a:pt x="3092" y="664"/>
                      <a:pt x="3077" y="574"/>
                      <a:pt x="3018" y="529"/>
                    </a:cubicBezTo>
                    <a:lnTo>
                      <a:pt x="2913" y="440"/>
                    </a:lnTo>
                    <a:lnTo>
                      <a:pt x="2405" y="37"/>
                    </a:lnTo>
                    <a:cubicBezTo>
                      <a:pt x="2405" y="22"/>
                      <a:pt x="2390" y="22"/>
                      <a:pt x="2390" y="22"/>
                    </a:cubicBezTo>
                    <a:cubicBezTo>
                      <a:pt x="2369" y="11"/>
                      <a:pt x="2348" y="1"/>
                      <a:pt x="23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8" name="Google Shape;118;p10"/>
              <p:cNvSpPr/>
              <p:nvPr/>
            </p:nvSpPr>
            <p:spPr>
              <a:xfrm>
                <a:off x="5514897" y="3129808"/>
                <a:ext cx="33080" cy="55325"/>
              </a:xfrm>
              <a:custGeom>
                <a:avLst/>
                <a:gdLst/>
                <a:ahLst/>
                <a:cxnLst/>
                <a:rect l="l" t="t" r="r" b="b"/>
                <a:pathLst>
                  <a:path w="867" h="1450" extrusionOk="0">
                    <a:moveTo>
                      <a:pt x="165" y="0"/>
                    </a:moveTo>
                    <a:lnTo>
                      <a:pt x="0" y="1449"/>
                    </a:lnTo>
                    <a:lnTo>
                      <a:pt x="867" y="141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9" name="Google Shape;119;p10"/>
              <p:cNvSpPr/>
              <p:nvPr/>
            </p:nvSpPr>
            <p:spPr>
              <a:xfrm>
                <a:off x="5561598" y="3306768"/>
                <a:ext cx="123126" cy="614677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16110" extrusionOk="0">
                    <a:moveTo>
                      <a:pt x="162" y="1"/>
                    </a:moveTo>
                    <a:cubicBezTo>
                      <a:pt x="153" y="1"/>
                      <a:pt x="144" y="3"/>
                      <a:pt x="135" y="7"/>
                    </a:cubicBezTo>
                    <a:cubicBezTo>
                      <a:pt x="61" y="22"/>
                      <a:pt x="1" y="97"/>
                      <a:pt x="16" y="171"/>
                    </a:cubicBezTo>
                    <a:lnTo>
                      <a:pt x="2928" y="15987"/>
                    </a:lnTo>
                    <a:cubicBezTo>
                      <a:pt x="2942" y="16054"/>
                      <a:pt x="3003" y="16109"/>
                      <a:pt x="3069" y="16109"/>
                    </a:cubicBezTo>
                    <a:cubicBezTo>
                      <a:pt x="3077" y="16109"/>
                      <a:pt x="3085" y="16108"/>
                      <a:pt x="3093" y="16107"/>
                    </a:cubicBezTo>
                    <a:cubicBezTo>
                      <a:pt x="3167" y="16092"/>
                      <a:pt x="3227" y="16017"/>
                      <a:pt x="3212" y="15943"/>
                    </a:cubicBezTo>
                    <a:lnTo>
                      <a:pt x="300" y="112"/>
                    </a:lnTo>
                    <a:cubicBezTo>
                      <a:pt x="285" y="67"/>
                      <a:pt x="255" y="37"/>
                      <a:pt x="225" y="22"/>
                    </a:cubicBezTo>
                    <a:cubicBezTo>
                      <a:pt x="204" y="11"/>
                      <a:pt x="183" y="1"/>
                      <a:pt x="1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0" name="Google Shape;120;p10"/>
              <p:cNvSpPr/>
              <p:nvPr/>
            </p:nvSpPr>
            <p:spPr>
              <a:xfrm>
                <a:off x="5517186" y="3313865"/>
                <a:ext cx="129956" cy="62806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16461" extrusionOk="0">
                    <a:moveTo>
                      <a:pt x="134" y="0"/>
                    </a:moveTo>
                    <a:cubicBezTo>
                      <a:pt x="60" y="15"/>
                      <a:pt x="0" y="90"/>
                      <a:pt x="15" y="165"/>
                    </a:cubicBezTo>
                    <a:lnTo>
                      <a:pt x="3121" y="16339"/>
                    </a:lnTo>
                    <a:cubicBezTo>
                      <a:pt x="3135" y="16406"/>
                      <a:pt x="3196" y="16461"/>
                      <a:pt x="3262" y="16461"/>
                    </a:cubicBezTo>
                    <a:cubicBezTo>
                      <a:pt x="3270" y="16461"/>
                      <a:pt x="3278" y="16460"/>
                      <a:pt x="3286" y="16459"/>
                    </a:cubicBezTo>
                    <a:cubicBezTo>
                      <a:pt x="3360" y="16444"/>
                      <a:pt x="3405" y="16369"/>
                      <a:pt x="3405" y="16294"/>
                    </a:cubicBezTo>
                    <a:lnTo>
                      <a:pt x="299" y="120"/>
                    </a:lnTo>
                    <a:cubicBezTo>
                      <a:pt x="284" y="75"/>
                      <a:pt x="269" y="30"/>
                      <a:pt x="224" y="15"/>
                    </a:cubicBezTo>
                    <a:cubicBezTo>
                      <a:pt x="194" y="0"/>
                      <a:pt x="164" y="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1" name="Google Shape;121;p10"/>
              <p:cNvSpPr/>
              <p:nvPr/>
            </p:nvSpPr>
            <p:spPr>
              <a:xfrm>
                <a:off x="5595250" y="3906327"/>
                <a:ext cx="155596" cy="68183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7" extrusionOk="0">
                    <a:moveTo>
                      <a:pt x="3568" y="0"/>
                    </a:moveTo>
                    <a:cubicBezTo>
                      <a:pt x="3549" y="0"/>
                      <a:pt x="3529" y="2"/>
                      <a:pt x="3510" y="5"/>
                    </a:cubicBezTo>
                    <a:lnTo>
                      <a:pt x="3271" y="49"/>
                    </a:lnTo>
                    <a:lnTo>
                      <a:pt x="493" y="557"/>
                    </a:lnTo>
                    <a:lnTo>
                      <a:pt x="344" y="587"/>
                    </a:lnTo>
                    <a:cubicBezTo>
                      <a:pt x="135" y="617"/>
                      <a:pt x="0" y="826"/>
                      <a:pt x="30" y="1035"/>
                    </a:cubicBezTo>
                    <a:lnTo>
                      <a:pt x="105" y="1468"/>
                    </a:lnTo>
                    <a:cubicBezTo>
                      <a:pt x="145" y="1658"/>
                      <a:pt x="309" y="1786"/>
                      <a:pt x="495" y="1786"/>
                    </a:cubicBezTo>
                    <a:cubicBezTo>
                      <a:pt x="514" y="1786"/>
                      <a:pt x="533" y="1785"/>
                      <a:pt x="553" y="1782"/>
                    </a:cubicBezTo>
                    <a:lnTo>
                      <a:pt x="717" y="1752"/>
                    </a:lnTo>
                    <a:lnTo>
                      <a:pt x="3495" y="1244"/>
                    </a:lnTo>
                    <a:lnTo>
                      <a:pt x="3719" y="1199"/>
                    </a:lnTo>
                    <a:cubicBezTo>
                      <a:pt x="3928" y="1170"/>
                      <a:pt x="4077" y="960"/>
                      <a:pt x="4033" y="751"/>
                    </a:cubicBezTo>
                    <a:lnTo>
                      <a:pt x="3958" y="318"/>
                    </a:lnTo>
                    <a:cubicBezTo>
                      <a:pt x="3917" y="129"/>
                      <a:pt x="3754" y="0"/>
                      <a:pt x="3568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2" name="Google Shape;122;p10"/>
              <p:cNvSpPr/>
              <p:nvPr/>
            </p:nvSpPr>
            <p:spPr>
              <a:xfrm>
                <a:off x="5441945" y="3604487"/>
                <a:ext cx="731164" cy="72952"/>
              </a:xfrm>
              <a:custGeom>
                <a:avLst/>
                <a:gdLst/>
                <a:ahLst/>
                <a:cxnLst/>
                <a:rect l="l" t="t" r="r" b="b"/>
                <a:pathLst>
                  <a:path w="19163" h="1912" fill="none" extrusionOk="0">
                    <a:moveTo>
                      <a:pt x="19162" y="60"/>
                    </a:moveTo>
                    <a:cubicBezTo>
                      <a:pt x="19162" y="60"/>
                      <a:pt x="19162" y="60"/>
                      <a:pt x="19162" y="75"/>
                    </a:cubicBezTo>
                    <a:cubicBezTo>
                      <a:pt x="18669" y="1105"/>
                      <a:pt x="14562" y="1912"/>
                      <a:pt x="9589" y="1912"/>
                    </a:cubicBezTo>
                    <a:cubicBezTo>
                      <a:pt x="4601" y="1912"/>
                      <a:pt x="344" y="1075"/>
                      <a:pt x="1" y="0"/>
                    </a:cubicBez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3" name="Google Shape;123;p10"/>
              <p:cNvSpPr/>
              <p:nvPr/>
            </p:nvSpPr>
            <p:spPr>
              <a:xfrm>
                <a:off x="5441373" y="3604487"/>
                <a:ext cx="731737" cy="843378"/>
              </a:xfrm>
              <a:custGeom>
                <a:avLst/>
                <a:gdLst/>
                <a:ahLst/>
                <a:cxnLst/>
                <a:rect l="l" t="t" r="r" b="b"/>
                <a:pathLst>
                  <a:path w="19178" h="22104" extrusionOk="0">
                    <a:moveTo>
                      <a:pt x="1" y="0"/>
                    </a:moveTo>
                    <a:lnTo>
                      <a:pt x="1599" y="22104"/>
                    </a:lnTo>
                    <a:lnTo>
                      <a:pt x="16265" y="22104"/>
                    </a:lnTo>
                    <a:lnTo>
                      <a:pt x="19177" y="75"/>
                    </a:lnTo>
                    <a:lnTo>
                      <a:pt x="19177" y="75"/>
                    </a:lnTo>
                    <a:cubicBezTo>
                      <a:pt x="18684" y="1105"/>
                      <a:pt x="14682" y="1912"/>
                      <a:pt x="9604" y="1912"/>
                    </a:cubicBezTo>
                    <a:cubicBezTo>
                      <a:pt x="4511" y="1912"/>
                      <a:pt x="359" y="1075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24" name="Google Shape;124;p10"/>
            <p:cNvSpPr/>
            <p:nvPr/>
          </p:nvSpPr>
          <p:spPr>
            <a:xfrm rot="405879">
              <a:off x="7763983" y="3643019"/>
              <a:ext cx="367919" cy="387762"/>
            </a:xfrm>
            <a:custGeom>
              <a:avLst/>
              <a:gdLst/>
              <a:ahLst/>
              <a:cxnLst/>
              <a:rect l="l" t="t" r="r" b="b"/>
              <a:pathLst>
                <a:path w="9679" h="10201" fill="none" extrusionOk="0">
                  <a:moveTo>
                    <a:pt x="1255" y="1837"/>
                  </a:moveTo>
                  <a:cubicBezTo>
                    <a:pt x="255" y="2584"/>
                    <a:pt x="1" y="4152"/>
                    <a:pt x="703" y="5183"/>
                  </a:cubicBezTo>
                  <a:cubicBezTo>
                    <a:pt x="1330" y="6079"/>
                    <a:pt x="2525" y="6512"/>
                    <a:pt x="2928" y="7527"/>
                  </a:cubicBezTo>
                  <a:cubicBezTo>
                    <a:pt x="3197" y="8170"/>
                    <a:pt x="3092" y="8946"/>
                    <a:pt x="3481" y="9514"/>
                  </a:cubicBezTo>
                  <a:cubicBezTo>
                    <a:pt x="3824" y="9992"/>
                    <a:pt x="4466" y="10201"/>
                    <a:pt x="5034" y="10096"/>
                  </a:cubicBezTo>
                  <a:cubicBezTo>
                    <a:pt x="5616" y="9992"/>
                    <a:pt x="6109" y="9618"/>
                    <a:pt x="6468" y="9155"/>
                  </a:cubicBezTo>
                  <a:cubicBezTo>
                    <a:pt x="7573" y="7647"/>
                    <a:pt x="7110" y="5556"/>
                    <a:pt x="7453" y="3719"/>
                  </a:cubicBezTo>
                  <a:cubicBezTo>
                    <a:pt x="7707" y="2270"/>
                    <a:pt x="8529" y="911"/>
                    <a:pt x="9679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0"/>
            <p:cNvSpPr/>
            <p:nvPr/>
          </p:nvSpPr>
          <p:spPr>
            <a:xfrm>
              <a:off x="7491325" y="4020828"/>
              <a:ext cx="472748" cy="583169"/>
            </a:xfrm>
            <a:custGeom>
              <a:avLst/>
              <a:gdLst/>
              <a:ahLst/>
              <a:cxnLst/>
              <a:rect l="l" t="t" r="r" b="b"/>
              <a:pathLst>
                <a:path w="10425" h="12860" fill="none" extrusionOk="0">
                  <a:moveTo>
                    <a:pt x="523" y="12307"/>
                  </a:moveTo>
                  <a:cubicBezTo>
                    <a:pt x="0" y="11605"/>
                    <a:pt x="75" y="10604"/>
                    <a:pt x="448" y="9813"/>
                  </a:cubicBezTo>
                  <a:cubicBezTo>
                    <a:pt x="822" y="9021"/>
                    <a:pt x="1449" y="8379"/>
                    <a:pt x="2016" y="7707"/>
                  </a:cubicBezTo>
                  <a:cubicBezTo>
                    <a:pt x="2584" y="7035"/>
                    <a:pt x="3107" y="6288"/>
                    <a:pt x="3241" y="5422"/>
                  </a:cubicBezTo>
                  <a:cubicBezTo>
                    <a:pt x="3346" y="4660"/>
                    <a:pt x="3122" y="3883"/>
                    <a:pt x="3017" y="3122"/>
                  </a:cubicBezTo>
                  <a:cubicBezTo>
                    <a:pt x="2898" y="2360"/>
                    <a:pt x="2913" y="1509"/>
                    <a:pt x="3405" y="911"/>
                  </a:cubicBezTo>
                  <a:cubicBezTo>
                    <a:pt x="4152" y="0"/>
                    <a:pt x="5720" y="179"/>
                    <a:pt x="6557" y="1016"/>
                  </a:cubicBezTo>
                  <a:cubicBezTo>
                    <a:pt x="7393" y="1852"/>
                    <a:pt x="7677" y="3092"/>
                    <a:pt x="7796" y="4257"/>
                  </a:cubicBezTo>
                  <a:cubicBezTo>
                    <a:pt x="7946" y="5810"/>
                    <a:pt x="7871" y="7378"/>
                    <a:pt x="8155" y="8916"/>
                  </a:cubicBezTo>
                  <a:cubicBezTo>
                    <a:pt x="8438" y="10455"/>
                    <a:pt x="9125" y="11993"/>
                    <a:pt x="10425" y="12859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0"/>
            <p:cNvSpPr/>
            <p:nvPr/>
          </p:nvSpPr>
          <p:spPr>
            <a:xfrm rot="433640">
              <a:off x="7944744" y="3998366"/>
              <a:ext cx="243475" cy="459674"/>
            </a:xfrm>
            <a:custGeom>
              <a:avLst/>
              <a:gdLst/>
              <a:ahLst/>
              <a:cxnLst/>
              <a:rect l="l" t="t" r="r" b="b"/>
              <a:pathLst>
                <a:path w="6677" h="12606" fill="none" extrusionOk="0">
                  <a:moveTo>
                    <a:pt x="6677" y="30"/>
                  </a:moveTo>
                  <a:cubicBezTo>
                    <a:pt x="5676" y="15"/>
                    <a:pt x="4660" y="0"/>
                    <a:pt x="3719" y="344"/>
                  </a:cubicBezTo>
                  <a:cubicBezTo>
                    <a:pt x="2779" y="672"/>
                    <a:pt x="1942" y="1449"/>
                    <a:pt x="1808" y="2435"/>
                  </a:cubicBezTo>
                  <a:cubicBezTo>
                    <a:pt x="1733" y="2987"/>
                    <a:pt x="1882" y="3585"/>
                    <a:pt x="1614" y="4063"/>
                  </a:cubicBezTo>
                  <a:cubicBezTo>
                    <a:pt x="1255" y="4705"/>
                    <a:pt x="269" y="4914"/>
                    <a:pt x="105" y="5646"/>
                  </a:cubicBezTo>
                  <a:cubicBezTo>
                    <a:pt x="1" y="6168"/>
                    <a:pt x="404" y="6661"/>
                    <a:pt x="852" y="6945"/>
                  </a:cubicBezTo>
                  <a:cubicBezTo>
                    <a:pt x="1300" y="7229"/>
                    <a:pt x="1838" y="7408"/>
                    <a:pt x="2196" y="7796"/>
                  </a:cubicBezTo>
                  <a:cubicBezTo>
                    <a:pt x="3152" y="8812"/>
                    <a:pt x="2554" y="10604"/>
                    <a:pt x="3376" y="11739"/>
                  </a:cubicBezTo>
                  <a:cubicBezTo>
                    <a:pt x="3794" y="12322"/>
                    <a:pt x="4586" y="12605"/>
                    <a:pt x="5288" y="12426"/>
                  </a:cubicBezTo>
                  <a:cubicBezTo>
                    <a:pt x="5975" y="12247"/>
                    <a:pt x="6542" y="11635"/>
                    <a:pt x="6647" y="109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0"/>
            <p:cNvSpPr/>
            <p:nvPr/>
          </p:nvSpPr>
          <p:spPr>
            <a:xfrm>
              <a:off x="7491325" y="3818738"/>
              <a:ext cx="147900" cy="147900"/>
            </a:xfrm>
            <a:prstGeom prst="ellipse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sp>
        <p:nvSpPr>
          <p:cNvPr id="128" name="Google Shape;128;p10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129" name="Google Shape;129;p10"/>
          <p:cNvSpPr txBox="1"/>
          <p:nvPr/>
        </p:nvSpPr>
        <p:spPr>
          <a:xfrm>
            <a:off x="6764300" y="1087075"/>
            <a:ext cx="2218200" cy="220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Encode Sans"/>
                <a:ea typeface="Encode Sans"/>
                <a:cs typeface="Encode Sans"/>
                <a:sym typeface="Encode Sans"/>
              </a:rPr>
              <a:t>Assumptions</a:t>
            </a:r>
            <a:endParaRPr sz="2400" b="1">
              <a:solidFill>
                <a:schemeClr val="dk1"/>
              </a:solidFill>
              <a:latin typeface="Encode Sans"/>
              <a:ea typeface="Encode Sans"/>
              <a:cs typeface="Encode Sans"/>
              <a:sym typeface="Encode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rPr>
              <a:t>Tuition Increase 3%</a:t>
            </a:r>
            <a:endParaRPr sz="1500">
              <a:solidFill>
                <a:schemeClr val="dk1"/>
              </a:solidFill>
              <a:latin typeface="Encode Sans ExtraLight"/>
              <a:ea typeface="Encode Sans ExtraLight"/>
              <a:cs typeface="Encode Sans ExtraLight"/>
              <a:sym typeface="Encode Sans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Encode Sans ExtraLight"/>
              <a:ea typeface="Encode Sans ExtraLight"/>
              <a:cs typeface="Encode Sans ExtraLight"/>
              <a:sym typeface="Encode Sans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rPr>
              <a:t>All salary components calculated at the 2023-2024 rates</a:t>
            </a:r>
            <a:endParaRPr sz="1500">
              <a:solidFill>
                <a:schemeClr val="dk1"/>
              </a:solidFill>
              <a:latin typeface="Encode Sans ExtraLight"/>
              <a:ea typeface="Encode Sans ExtraLight"/>
              <a:cs typeface="Encode Sans ExtraLight"/>
              <a:sym typeface="Encode Sans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Encode Sans ExtraLight"/>
              <a:ea typeface="Encode Sans ExtraLight"/>
              <a:cs typeface="Encode Sans ExtraLight"/>
              <a:sym typeface="Encode Sans Extra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Encode Sans ExtraLight"/>
                <a:ea typeface="Encode Sans ExtraLight"/>
                <a:cs typeface="Encode Sans ExtraLight"/>
                <a:sym typeface="Encode Sans ExtraLight"/>
              </a:rPr>
              <a:t>There are no reductions to personnel or programing</a:t>
            </a:r>
            <a:endParaRPr sz="1500">
              <a:solidFill>
                <a:schemeClr val="dk1"/>
              </a:solidFill>
              <a:latin typeface="Encode Sans ExtraLight"/>
              <a:ea typeface="Encode Sans ExtraLight"/>
              <a:cs typeface="Encode Sans ExtraLight"/>
              <a:sym typeface="Encode Sans ExtraLight"/>
            </a:endParaRPr>
          </a:p>
        </p:txBody>
      </p:sp>
      <p:pic>
        <p:nvPicPr>
          <p:cNvPr id="130" name="Google Shape;130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400"/>
            <a:ext cx="6121825" cy="494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1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Attrition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&amp;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lt1"/>
                </a:solidFill>
              </a:rPr>
              <a:t>Waitlist</a:t>
            </a:r>
            <a:endParaRPr/>
          </a:p>
        </p:txBody>
      </p:sp>
      <p:grpSp>
        <p:nvGrpSpPr>
          <p:cNvPr id="136" name="Google Shape;136;p11"/>
          <p:cNvGrpSpPr/>
          <p:nvPr/>
        </p:nvGrpSpPr>
        <p:grpSpPr>
          <a:xfrm>
            <a:off x="432775" y="4134975"/>
            <a:ext cx="812402" cy="555675"/>
            <a:chOff x="565325" y="4048325"/>
            <a:chExt cx="812402" cy="555675"/>
          </a:xfrm>
        </p:grpSpPr>
        <p:sp>
          <p:nvSpPr>
            <p:cNvPr id="137" name="Google Shape;137;p11"/>
            <p:cNvSpPr/>
            <p:nvPr/>
          </p:nvSpPr>
          <p:spPr>
            <a:xfrm flipH="1">
              <a:off x="713225" y="4537174"/>
              <a:ext cx="664502" cy="66826"/>
            </a:xfrm>
            <a:custGeom>
              <a:avLst/>
              <a:gdLst/>
              <a:ahLst/>
              <a:cxnLst/>
              <a:rect l="l" t="t" r="r" b="b"/>
              <a:pathLst>
                <a:path w="7289" h="733" fill="none" extrusionOk="0">
                  <a:moveTo>
                    <a:pt x="0" y="1"/>
                  </a:moveTo>
                  <a:cubicBezTo>
                    <a:pt x="732" y="1"/>
                    <a:pt x="732" y="733"/>
                    <a:pt x="1464" y="733"/>
                  </a:cubicBezTo>
                  <a:cubicBezTo>
                    <a:pt x="2196" y="733"/>
                    <a:pt x="2196" y="1"/>
                    <a:pt x="2913" y="1"/>
                  </a:cubicBezTo>
                  <a:cubicBezTo>
                    <a:pt x="3644" y="1"/>
                    <a:pt x="3644" y="733"/>
                    <a:pt x="4376" y="733"/>
                  </a:cubicBezTo>
                  <a:cubicBezTo>
                    <a:pt x="5108" y="733"/>
                    <a:pt x="5108" y="1"/>
                    <a:pt x="5840" y="1"/>
                  </a:cubicBezTo>
                  <a:cubicBezTo>
                    <a:pt x="6557" y="1"/>
                    <a:pt x="6572" y="733"/>
                    <a:pt x="7289" y="733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565325" y="4048325"/>
              <a:ext cx="147900" cy="1479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139" name="Google Shape;139;p11"/>
          <p:cNvGrpSpPr/>
          <p:nvPr/>
        </p:nvGrpSpPr>
        <p:grpSpPr>
          <a:xfrm>
            <a:off x="6411570" y="3385268"/>
            <a:ext cx="1985325" cy="1305371"/>
            <a:chOff x="6970075" y="3722775"/>
            <a:chExt cx="1546806" cy="1017040"/>
          </a:xfrm>
        </p:grpSpPr>
        <p:sp>
          <p:nvSpPr>
            <p:cNvPr id="140" name="Google Shape;140;p11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1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1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1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1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1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1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1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1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1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1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1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1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1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1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1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" name="Google Shape;159;p11"/>
          <p:cNvSpPr/>
          <p:nvPr/>
        </p:nvSpPr>
        <p:spPr>
          <a:xfrm rot="1189787">
            <a:off x="1060878" y="498039"/>
            <a:ext cx="446825" cy="33948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+1</a:t>
            </a:r>
          </a:p>
        </p:txBody>
      </p:sp>
      <p:sp>
        <p:nvSpPr>
          <p:cNvPr id="160" name="Google Shape;160;p11"/>
          <p:cNvSpPr/>
          <p:nvPr/>
        </p:nvSpPr>
        <p:spPr>
          <a:xfrm rot="-968752">
            <a:off x="8472351" y="369762"/>
            <a:ext cx="284751" cy="33947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grpSp>
        <p:nvGrpSpPr>
          <p:cNvPr id="161" name="Google Shape;161;p11"/>
          <p:cNvGrpSpPr/>
          <p:nvPr/>
        </p:nvGrpSpPr>
        <p:grpSpPr>
          <a:xfrm>
            <a:off x="7998996" y="2918437"/>
            <a:ext cx="1037321" cy="1954710"/>
            <a:chOff x="7393446" y="2649287"/>
            <a:chExt cx="1037321" cy="1954710"/>
          </a:xfrm>
        </p:grpSpPr>
        <p:grpSp>
          <p:nvGrpSpPr>
            <p:cNvPr id="162" name="Google Shape;162;p11"/>
            <p:cNvGrpSpPr/>
            <p:nvPr/>
          </p:nvGrpSpPr>
          <p:grpSpPr>
            <a:xfrm>
              <a:off x="7393446" y="2649287"/>
              <a:ext cx="1037321" cy="1954707"/>
              <a:chOff x="5440801" y="2812401"/>
              <a:chExt cx="867906" cy="1635464"/>
            </a:xfrm>
          </p:grpSpPr>
          <p:sp>
            <p:nvSpPr>
              <p:cNvPr id="163" name="Google Shape;163;p11"/>
              <p:cNvSpPr/>
              <p:nvPr/>
            </p:nvSpPr>
            <p:spPr>
              <a:xfrm>
                <a:off x="5440801" y="3520700"/>
                <a:ext cx="733988" cy="156741"/>
              </a:xfrm>
              <a:custGeom>
                <a:avLst/>
                <a:gdLst/>
                <a:ahLst/>
                <a:cxnLst/>
                <a:rect l="l" t="t" r="r" b="b"/>
                <a:pathLst>
                  <a:path w="19237" h="4108" extrusionOk="0">
                    <a:moveTo>
                      <a:pt x="9619" y="1"/>
                    </a:moveTo>
                    <a:cubicBezTo>
                      <a:pt x="8678" y="1"/>
                      <a:pt x="7782" y="16"/>
                      <a:pt x="6916" y="75"/>
                    </a:cubicBezTo>
                    <a:cubicBezTo>
                      <a:pt x="3033" y="314"/>
                      <a:pt x="165" y="1076"/>
                      <a:pt x="1" y="1972"/>
                    </a:cubicBezTo>
                    <a:lnTo>
                      <a:pt x="31" y="2196"/>
                    </a:lnTo>
                    <a:cubicBezTo>
                      <a:pt x="374" y="3256"/>
                      <a:pt x="4631" y="4108"/>
                      <a:pt x="9619" y="4108"/>
                    </a:cubicBezTo>
                    <a:cubicBezTo>
                      <a:pt x="14592" y="4108"/>
                      <a:pt x="18699" y="3301"/>
                      <a:pt x="19192" y="2256"/>
                    </a:cubicBezTo>
                    <a:lnTo>
                      <a:pt x="19237" y="1972"/>
                    </a:lnTo>
                    <a:lnTo>
                      <a:pt x="19237" y="1957"/>
                    </a:lnTo>
                    <a:cubicBezTo>
                      <a:pt x="19073" y="1151"/>
                      <a:pt x="16683" y="449"/>
                      <a:pt x="13323" y="150"/>
                    </a:cubicBezTo>
                    <a:cubicBezTo>
                      <a:pt x="12188" y="45"/>
                      <a:pt x="10933" y="1"/>
                      <a:pt x="9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6173061" y="3595941"/>
                <a:ext cx="1717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45" h="284" extrusionOk="0">
                    <a:moveTo>
                      <a:pt x="45" y="0"/>
                    </a:moveTo>
                    <a:lnTo>
                      <a:pt x="0" y="284"/>
                    </a:lnTo>
                    <a:cubicBezTo>
                      <a:pt x="30" y="224"/>
                      <a:pt x="45" y="149"/>
                      <a:pt x="45" y="75"/>
                    </a:cubicBezTo>
                    <a:cubicBezTo>
                      <a:pt x="45" y="60"/>
                      <a:pt x="45" y="30"/>
                      <a:pt x="45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>
                <a:off x="5694375" y="2812401"/>
                <a:ext cx="250793" cy="1047965"/>
              </a:xfrm>
              <a:custGeom>
                <a:avLst/>
                <a:gdLst/>
                <a:ahLst/>
                <a:cxnLst/>
                <a:rect l="l" t="t" r="r" b="b"/>
                <a:pathLst>
                  <a:path w="6573" h="27466" extrusionOk="0">
                    <a:moveTo>
                      <a:pt x="1" y="1"/>
                    </a:moveTo>
                    <a:lnTo>
                      <a:pt x="1" y="27466"/>
                    </a:lnTo>
                    <a:lnTo>
                      <a:pt x="6572" y="27466"/>
                    </a:lnTo>
                    <a:lnTo>
                      <a:pt x="65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>
                <a:off x="5852220" y="2888176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7" name="Google Shape;167;p11"/>
              <p:cNvSpPr/>
              <p:nvPr/>
            </p:nvSpPr>
            <p:spPr>
              <a:xfrm>
                <a:off x="5868169" y="297024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8" name="Google Shape;168;p11"/>
              <p:cNvSpPr/>
              <p:nvPr/>
            </p:nvSpPr>
            <p:spPr>
              <a:xfrm>
                <a:off x="5852220" y="305174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11"/>
              <p:cNvSpPr/>
              <p:nvPr/>
            </p:nvSpPr>
            <p:spPr>
              <a:xfrm>
                <a:off x="5868169" y="313377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11"/>
              <p:cNvSpPr/>
              <p:nvPr/>
            </p:nvSpPr>
            <p:spPr>
              <a:xfrm>
                <a:off x="5852220" y="321527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11"/>
              <p:cNvSpPr/>
              <p:nvPr/>
            </p:nvSpPr>
            <p:spPr>
              <a:xfrm>
                <a:off x="5868169" y="329734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11"/>
              <p:cNvSpPr/>
              <p:nvPr/>
            </p:nvSpPr>
            <p:spPr>
              <a:xfrm>
                <a:off x="5852220" y="337880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11"/>
              <p:cNvSpPr/>
              <p:nvPr/>
            </p:nvSpPr>
            <p:spPr>
              <a:xfrm>
                <a:off x="5868169" y="346087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11"/>
              <p:cNvSpPr/>
              <p:nvPr/>
            </p:nvSpPr>
            <p:spPr>
              <a:xfrm>
                <a:off x="5852220" y="354237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11"/>
              <p:cNvSpPr/>
              <p:nvPr/>
            </p:nvSpPr>
            <p:spPr>
              <a:xfrm>
                <a:off x="5868169" y="362440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11"/>
              <p:cNvSpPr/>
              <p:nvPr/>
            </p:nvSpPr>
            <p:spPr>
              <a:xfrm>
                <a:off x="5852220" y="370590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11"/>
              <p:cNvSpPr/>
              <p:nvPr/>
            </p:nvSpPr>
            <p:spPr>
              <a:xfrm>
                <a:off x="5868169" y="3787972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11"/>
              <p:cNvSpPr/>
              <p:nvPr/>
            </p:nvSpPr>
            <p:spPr>
              <a:xfrm>
                <a:off x="6053943" y="3061283"/>
                <a:ext cx="152773" cy="281126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7368" extrusionOk="0">
                    <a:moveTo>
                      <a:pt x="4003" y="333"/>
                    </a:moveTo>
                    <a:lnTo>
                      <a:pt x="3999" y="346"/>
                    </a:lnTo>
                    <a:lnTo>
                      <a:pt x="3999" y="346"/>
                    </a:lnTo>
                    <a:lnTo>
                      <a:pt x="4003" y="348"/>
                    </a:lnTo>
                    <a:lnTo>
                      <a:pt x="4003" y="333"/>
                    </a:lnTo>
                    <a:close/>
                    <a:moveTo>
                      <a:pt x="2886" y="1"/>
                    </a:moveTo>
                    <a:cubicBezTo>
                      <a:pt x="2573" y="1"/>
                      <a:pt x="2286" y="197"/>
                      <a:pt x="2181" y="512"/>
                    </a:cubicBezTo>
                    <a:lnTo>
                      <a:pt x="135" y="6411"/>
                    </a:lnTo>
                    <a:cubicBezTo>
                      <a:pt x="1" y="6800"/>
                      <a:pt x="210" y="7233"/>
                      <a:pt x="598" y="7367"/>
                    </a:cubicBezTo>
                    <a:lnTo>
                      <a:pt x="2689" y="1363"/>
                    </a:lnTo>
                    <a:cubicBezTo>
                      <a:pt x="2760" y="1163"/>
                      <a:pt x="2952" y="1037"/>
                      <a:pt x="3154" y="1037"/>
                    </a:cubicBezTo>
                    <a:cubicBezTo>
                      <a:pt x="3208" y="1037"/>
                      <a:pt x="3263" y="1046"/>
                      <a:pt x="3316" y="1065"/>
                    </a:cubicBezTo>
                    <a:lnTo>
                      <a:pt x="3705" y="1199"/>
                    </a:lnTo>
                    <a:lnTo>
                      <a:pt x="3999" y="346"/>
                    </a:lnTo>
                    <a:lnTo>
                      <a:pt x="3999" y="346"/>
                    </a:lnTo>
                    <a:lnTo>
                      <a:pt x="3152" y="49"/>
                    </a:lnTo>
                    <a:cubicBezTo>
                      <a:pt x="3064" y="16"/>
                      <a:pt x="2974" y="1"/>
                      <a:pt x="28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9" name="Google Shape;179;p11"/>
              <p:cNvSpPr/>
              <p:nvPr/>
            </p:nvSpPr>
            <p:spPr>
              <a:xfrm>
                <a:off x="5852220" y="2997603"/>
                <a:ext cx="456486" cy="1084441"/>
              </a:xfrm>
              <a:custGeom>
                <a:avLst/>
                <a:gdLst/>
                <a:ahLst/>
                <a:cxnLst/>
                <a:rect l="l" t="t" r="r" b="b"/>
                <a:pathLst>
                  <a:path w="11964" h="28422" extrusionOk="0">
                    <a:moveTo>
                      <a:pt x="9529" y="0"/>
                    </a:moveTo>
                    <a:cubicBezTo>
                      <a:pt x="9455" y="75"/>
                      <a:pt x="9395" y="165"/>
                      <a:pt x="9350" y="269"/>
                    </a:cubicBezTo>
                    <a:lnTo>
                      <a:pt x="9335" y="284"/>
                    </a:lnTo>
                    <a:lnTo>
                      <a:pt x="5661" y="10993"/>
                    </a:lnTo>
                    <a:lnTo>
                      <a:pt x="5631" y="11082"/>
                    </a:lnTo>
                    <a:lnTo>
                      <a:pt x="5348" y="11918"/>
                    </a:lnTo>
                    <a:lnTo>
                      <a:pt x="1" y="27540"/>
                    </a:lnTo>
                    <a:lnTo>
                      <a:pt x="2585" y="28422"/>
                    </a:lnTo>
                    <a:lnTo>
                      <a:pt x="7946" y="12755"/>
                    </a:lnTo>
                    <a:lnTo>
                      <a:pt x="8230" y="11948"/>
                    </a:lnTo>
                    <a:lnTo>
                      <a:pt x="11919" y="1180"/>
                    </a:lnTo>
                    <a:cubicBezTo>
                      <a:pt x="11964" y="1061"/>
                      <a:pt x="11964" y="941"/>
                      <a:pt x="11934" y="822"/>
                    </a:cubicBezTo>
                    <a:lnTo>
                      <a:pt x="95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0" name="Google Shape;180;p11"/>
              <p:cNvSpPr/>
              <p:nvPr/>
            </p:nvSpPr>
            <p:spPr>
              <a:xfrm>
                <a:off x="6056232" y="3420430"/>
                <a:ext cx="11000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1658" extrusionOk="0">
                    <a:moveTo>
                      <a:pt x="284" y="0"/>
                    </a:moveTo>
                    <a:lnTo>
                      <a:pt x="1" y="822"/>
                    </a:lnTo>
                    <a:lnTo>
                      <a:pt x="2599" y="1658"/>
                    </a:lnTo>
                    <a:lnTo>
                      <a:pt x="2883" y="866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1" name="Google Shape;181;p11"/>
              <p:cNvSpPr/>
              <p:nvPr/>
            </p:nvSpPr>
            <p:spPr>
              <a:xfrm>
                <a:off x="5852220" y="4047804"/>
                <a:ext cx="98631" cy="107177"/>
              </a:xfrm>
              <a:custGeom>
                <a:avLst/>
                <a:gdLst/>
                <a:ahLst/>
                <a:cxnLst/>
                <a:rect l="l" t="t" r="r" b="b"/>
                <a:pathLst>
                  <a:path w="2585" h="2809" extrusionOk="0">
                    <a:moveTo>
                      <a:pt x="1" y="0"/>
                    </a:moveTo>
                    <a:lnTo>
                      <a:pt x="344" y="2644"/>
                    </a:lnTo>
                    <a:lnTo>
                      <a:pt x="792" y="2808"/>
                    </a:lnTo>
                    <a:lnTo>
                      <a:pt x="2585" y="89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4D7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2" name="Google Shape;182;p11"/>
              <p:cNvSpPr/>
              <p:nvPr/>
            </p:nvSpPr>
            <p:spPr>
              <a:xfrm>
                <a:off x="6208392" y="2991651"/>
                <a:ext cx="100309" cy="51013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1337" extrusionOk="0">
                    <a:moveTo>
                      <a:pt x="611" y="0"/>
                    </a:moveTo>
                    <a:cubicBezTo>
                      <a:pt x="513" y="0"/>
                      <a:pt x="416" y="23"/>
                      <a:pt x="329" y="67"/>
                    </a:cubicBezTo>
                    <a:cubicBezTo>
                      <a:pt x="284" y="97"/>
                      <a:pt x="239" y="127"/>
                      <a:pt x="194" y="156"/>
                    </a:cubicBezTo>
                    <a:cubicBezTo>
                      <a:pt x="120" y="231"/>
                      <a:pt x="60" y="321"/>
                      <a:pt x="15" y="425"/>
                    </a:cubicBezTo>
                    <a:cubicBezTo>
                      <a:pt x="15" y="425"/>
                      <a:pt x="0" y="440"/>
                      <a:pt x="0" y="440"/>
                    </a:cubicBezTo>
                    <a:lnTo>
                      <a:pt x="2584" y="1336"/>
                    </a:lnTo>
                    <a:cubicBezTo>
                      <a:pt x="2629" y="1217"/>
                      <a:pt x="2629" y="1097"/>
                      <a:pt x="2599" y="978"/>
                    </a:cubicBezTo>
                    <a:cubicBezTo>
                      <a:pt x="2554" y="769"/>
                      <a:pt x="2405" y="590"/>
                      <a:pt x="2181" y="515"/>
                    </a:cubicBezTo>
                    <a:lnTo>
                      <a:pt x="822" y="37"/>
                    </a:lnTo>
                    <a:cubicBezTo>
                      <a:pt x="753" y="12"/>
                      <a:pt x="682" y="0"/>
                      <a:pt x="6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3" name="Google Shape;183;p11"/>
              <p:cNvSpPr/>
              <p:nvPr/>
            </p:nvSpPr>
            <p:spPr>
              <a:xfrm>
                <a:off x="6242006" y="2968415"/>
                <a:ext cx="51891" cy="51433"/>
              </a:xfrm>
              <a:custGeom>
                <a:avLst/>
                <a:gdLst/>
                <a:ahLst/>
                <a:cxnLst/>
                <a:rect l="l" t="t" r="r" b="b"/>
                <a:pathLst>
                  <a:path w="1360" h="1348" extrusionOk="0">
                    <a:moveTo>
                      <a:pt x="732" y="0"/>
                    </a:moveTo>
                    <a:cubicBezTo>
                      <a:pt x="502" y="0"/>
                      <a:pt x="294" y="140"/>
                      <a:pt x="224" y="362"/>
                    </a:cubicBezTo>
                    <a:lnTo>
                      <a:pt x="0" y="989"/>
                    </a:lnTo>
                    <a:lnTo>
                      <a:pt x="1046" y="1348"/>
                    </a:lnTo>
                    <a:lnTo>
                      <a:pt x="1255" y="721"/>
                    </a:lnTo>
                    <a:cubicBezTo>
                      <a:pt x="1359" y="437"/>
                      <a:pt x="1210" y="123"/>
                      <a:pt x="926" y="34"/>
                    </a:cubicBezTo>
                    <a:cubicBezTo>
                      <a:pt x="861" y="11"/>
                      <a:pt x="796" y="0"/>
                      <a:pt x="7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4" name="Google Shape;184;p11"/>
              <p:cNvSpPr/>
              <p:nvPr/>
            </p:nvSpPr>
            <p:spPr>
              <a:xfrm>
                <a:off x="6208392" y="3008439"/>
                <a:ext cx="98593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897" fill="none" extrusionOk="0">
                    <a:moveTo>
                      <a:pt x="0" y="0"/>
                    </a:moveTo>
                    <a:lnTo>
                      <a:pt x="2584" y="896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5" name="Google Shape;185;p11"/>
              <p:cNvSpPr/>
              <p:nvPr/>
            </p:nvSpPr>
            <p:spPr>
              <a:xfrm>
                <a:off x="6245974" y="2995314"/>
                <a:ext cx="39376" cy="13736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360" fill="none" extrusionOk="0">
                    <a:moveTo>
                      <a:pt x="1" y="1"/>
                    </a:moveTo>
                    <a:cubicBezTo>
                      <a:pt x="1" y="1"/>
                      <a:pt x="479" y="299"/>
                      <a:pt x="1031" y="359"/>
                    </a:cubicBez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6" name="Google Shape;186;p11"/>
              <p:cNvSpPr/>
              <p:nvPr/>
            </p:nvSpPr>
            <p:spPr>
              <a:xfrm>
                <a:off x="5852220" y="4047804"/>
                <a:ext cx="98058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897" fill="none" extrusionOk="0">
                    <a:moveTo>
                      <a:pt x="1" y="0"/>
                    </a:moveTo>
                    <a:lnTo>
                      <a:pt x="2570" y="897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7" name="Google Shape;187;p11"/>
              <p:cNvSpPr/>
              <p:nvPr/>
            </p:nvSpPr>
            <p:spPr>
              <a:xfrm>
                <a:off x="5864773" y="4148646"/>
                <a:ext cx="17704" cy="20642"/>
              </a:xfrm>
              <a:custGeom>
                <a:avLst/>
                <a:gdLst/>
                <a:ahLst/>
                <a:cxnLst/>
                <a:rect l="l" t="t" r="r" b="b"/>
                <a:pathLst>
                  <a:path w="464" h="541" extrusionOk="0">
                    <a:moveTo>
                      <a:pt x="0" y="1"/>
                    </a:moveTo>
                    <a:lnTo>
                      <a:pt x="15" y="6"/>
                    </a:lnTo>
                    <a:lnTo>
                      <a:pt x="15" y="6"/>
                    </a:lnTo>
                    <a:lnTo>
                      <a:pt x="15" y="1"/>
                    </a:lnTo>
                    <a:close/>
                    <a:moveTo>
                      <a:pt x="15" y="6"/>
                    </a:moveTo>
                    <a:lnTo>
                      <a:pt x="30" y="464"/>
                    </a:lnTo>
                    <a:cubicBezTo>
                      <a:pt x="30" y="511"/>
                      <a:pt x="66" y="541"/>
                      <a:pt x="104" y="541"/>
                    </a:cubicBezTo>
                    <a:cubicBezTo>
                      <a:pt x="126" y="541"/>
                      <a:pt x="148" y="531"/>
                      <a:pt x="165" y="509"/>
                    </a:cubicBezTo>
                    <a:lnTo>
                      <a:pt x="463" y="165"/>
                    </a:lnTo>
                    <a:lnTo>
                      <a:pt x="15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8" name="Google Shape;188;p11"/>
              <p:cNvSpPr/>
              <p:nvPr/>
            </p:nvSpPr>
            <p:spPr>
              <a:xfrm>
                <a:off x="5622607" y="3953791"/>
                <a:ext cx="117975" cy="85124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231" extrusionOk="0">
                    <a:moveTo>
                      <a:pt x="2778" y="0"/>
                    </a:moveTo>
                    <a:lnTo>
                      <a:pt x="0" y="508"/>
                    </a:lnTo>
                    <a:lnTo>
                      <a:pt x="269" y="1957"/>
                    </a:lnTo>
                    <a:cubicBezTo>
                      <a:pt x="296" y="2117"/>
                      <a:pt x="443" y="2230"/>
                      <a:pt x="613" y="2230"/>
                    </a:cubicBezTo>
                    <a:cubicBezTo>
                      <a:pt x="632" y="2230"/>
                      <a:pt x="652" y="2229"/>
                      <a:pt x="672" y="2226"/>
                    </a:cubicBezTo>
                    <a:lnTo>
                      <a:pt x="2778" y="1822"/>
                    </a:lnTo>
                    <a:cubicBezTo>
                      <a:pt x="2957" y="1792"/>
                      <a:pt x="3092" y="1613"/>
                      <a:pt x="3047" y="1419"/>
                    </a:cubicBez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EC68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9" name="Google Shape;189;p11"/>
              <p:cNvSpPr/>
              <p:nvPr/>
            </p:nvSpPr>
            <p:spPr>
              <a:xfrm>
                <a:off x="5502344" y="3129808"/>
                <a:ext cx="102065" cy="181809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4765" extrusionOk="0">
                    <a:moveTo>
                      <a:pt x="494" y="0"/>
                    </a:moveTo>
                    <a:lnTo>
                      <a:pt x="329" y="1449"/>
                    </a:lnTo>
                    <a:lnTo>
                      <a:pt x="1" y="4361"/>
                    </a:lnTo>
                    <a:lnTo>
                      <a:pt x="16" y="4361"/>
                    </a:lnTo>
                    <a:lnTo>
                      <a:pt x="509" y="4765"/>
                    </a:lnTo>
                    <a:lnTo>
                      <a:pt x="882" y="4242"/>
                    </a:lnTo>
                    <a:cubicBezTo>
                      <a:pt x="912" y="4212"/>
                      <a:pt x="942" y="4197"/>
                      <a:pt x="986" y="4182"/>
                    </a:cubicBezTo>
                    <a:cubicBezTo>
                      <a:pt x="1016" y="4182"/>
                      <a:pt x="1061" y="4197"/>
                      <a:pt x="1091" y="4212"/>
                    </a:cubicBezTo>
                    <a:lnTo>
                      <a:pt x="1584" y="4615"/>
                    </a:lnTo>
                    <a:lnTo>
                      <a:pt x="1957" y="4093"/>
                    </a:lnTo>
                    <a:cubicBezTo>
                      <a:pt x="1987" y="4063"/>
                      <a:pt x="2017" y="4048"/>
                      <a:pt x="2062" y="4048"/>
                    </a:cubicBezTo>
                    <a:cubicBezTo>
                      <a:pt x="2071" y="4043"/>
                      <a:pt x="2079" y="4042"/>
                      <a:pt x="2088" y="4042"/>
                    </a:cubicBezTo>
                    <a:cubicBezTo>
                      <a:pt x="2108" y="4042"/>
                      <a:pt x="2126" y="4052"/>
                      <a:pt x="2136" y="4063"/>
                    </a:cubicBezTo>
                    <a:cubicBezTo>
                      <a:pt x="2151" y="4063"/>
                      <a:pt x="2166" y="4078"/>
                      <a:pt x="2166" y="4078"/>
                    </a:cubicBezTo>
                    <a:lnTo>
                      <a:pt x="2674" y="4481"/>
                    </a:lnTo>
                    <a:lnTo>
                      <a:pt x="2659" y="4391"/>
                    </a:lnTo>
                    <a:lnTo>
                      <a:pt x="1196" y="1419"/>
                    </a:lnTo>
                    <a:lnTo>
                      <a:pt x="4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11"/>
              <p:cNvSpPr/>
              <p:nvPr/>
            </p:nvSpPr>
            <p:spPr>
              <a:xfrm>
                <a:off x="5500627" y="3283990"/>
                <a:ext cx="227976" cy="689194"/>
              </a:xfrm>
              <a:custGeom>
                <a:avLst/>
                <a:gdLst/>
                <a:ahLst/>
                <a:cxnLst/>
                <a:rect l="l" t="t" r="r" b="b"/>
                <a:pathLst>
                  <a:path w="5975" h="18063" extrusionOk="0">
                    <a:moveTo>
                      <a:pt x="2133" y="1"/>
                    </a:moveTo>
                    <a:cubicBezTo>
                      <a:pt x="2124" y="1"/>
                      <a:pt x="2116" y="2"/>
                      <a:pt x="2107" y="7"/>
                    </a:cubicBezTo>
                    <a:cubicBezTo>
                      <a:pt x="2062" y="7"/>
                      <a:pt x="2032" y="22"/>
                      <a:pt x="2002" y="66"/>
                    </a:cubicBezTo>
                    <a:lnTo>
                      <a:pt x="1629" y="574"/>
                    </a:lnTo>
                    <a:lnTo>
                      <a:pt x="1136" y="171"/>
                    </a:lnTo>
                    <a:cubicBezTo>
                      <a:pt x="1106" y="156"/>
                      <a:pt x="1061" y="141"/>
                      <a:pt x="1031" y="141"/>
                    </a:cubicBezTo>
                    <a:cubicBezTo>
                      <a:pt x="987" y="156"/>
                      <a:pt x="957" y="171"/>
                      <a:pt x="927" y="201"/>
                    </a:cubicBezTo>
                    <a:lnTo>
                      <a:pt x="554" y="724"/>
                    </a:lnTo>
                    <a:lnTo>
                      <a:pt x="61" y="320"/>
                    </a:lnTo>
                    <a:lnTo>
                      <a:pt x="46" y="320"/>
                    </a:lnTo>
                    <a:lnTo>
                      <a:pt x="16" y="649"/>
                    </a:lnTo>
                    <a:lnTo>
                      <a:pt x="1" y="709"/>
                    </a:lnTo>
                    <a:lnTo>
                      <a:pt x="2973" y="16868"/>
                    </a:lnTo>
                    <a:lnTo>
                      <a:pt x="3197" y="18063"/>
                    </a:lnTo>
                    <a:lnTo>
                      <a:pt x="5975" y="17555"/>
                    </a:lnTo>
                    <a:lnTo>
                      <a:pt x="5751" y="16360"/>
                    </a:lnTo>
                    <a:lnTo>
                      <a:pt x="2779" y="768"/>
                    </a:lnTo>
                    <a:lnTo>
                      <a:pt x="2719" y="440"/>
                    </a:lnTo>
                    <a:lnTo>
                      <a:pt x="2211" y="37"/>
                    </a:lnTo>
                    <a:cubicBezTo>
                      <a:pt x="2211" y="22"/>
                      <a:pt x="2196" y="22"/>
                      <a:pt x="2181" y="22"/>
                    </a:cubicBezTo>
                    <a:cubicBezTo>
                      <a:pt x="2171" y="11"/>
                      <a:pt x="2153" y="1"/>
                      <a:pt x="21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11"/>
              <p:cNvSpPr/>
              <p:nvPr/>
            </p:nvSpPr>
            <p:spPr>
              <a:xfrm>
                <a:off x="5493225" y="3283990"/>
                <a:ext cx="118013" cy="40750"/>
              </a:xfrm>
              <a:custGeom>
                <a:avLst/>
                <a:gdLst/>
                <a:ahLst/>
                <a:cxnLst/>
                <a:rect l="l" t="t" r="r" b="b"/>
                <a:pathLst>
                  <a:path w="3093" h="1068" extrusionOk="0">
                    <a:moveTo>
                      <a:pt x="2327" y="1"/>
                    </a:moveTo>
                    <a:cubicBezTo>
                      <a:pt x="2318" y="1"/>
                      <a:pt x="2310" y="2"/>
                      <a:pt x="2301" y="7"/>
                    </a:cubicBezTo>
                    <a:cubicBezTo>
                      <a:pt x="2256" y="7"/>
                      <a:pt x="2226" y="22"/>
                      <a:pt x="2211" y="52"/>
                    </a:cubicBezTo>
                    <a:lnTo>
                      <a:pt x="1823" y="574"/>
                    </a:lnTo>
                    <a:lnTo>
                      <a:pt x="1330" y="171"/>
                    </a:lnTo>
                    <a:cubicBezTo>
                      <a:pt x="1300" y="156"/>
                      <a:pt x="1255" y="141"/>
                      <a:pt x="1225" y="141"/>
                    </a:cubicBezTo>
                    <a:cubicBezTo>
                      <a:pt x="1181" y="156"/>
                      <a:pt x="1151" y="171"/>
                      <a:pt x="1121" y="201"/>
                    </a:cubicBezTo>
                    <a:lnTo>
                      <a:pt x="748" y="724"/>
                    </a:lnTo>
                    <a:lnTo>
                      <a:pt x="255" y="320"/>
                    </a:lnTo>
                    <a:lnTo>
                      <a:pt x="240" y="320"/>
                    </a:lnTo>
                    <a:cubicBezTo>
                      <a:pt x="212" y="300"/>
                      <a:pt x="178" y="288"/>
                      <a:pt x="145" y="288"/>
                    </a:cubicBezTo>
                    <a:cubicBezTo>
                      <a:pt x="106" y="288"/>
                      <a:pt x="70" y="303"/>
                      <a:pt x="46" y="335"/>
                    </a:cubicBezTo>
                    <a:cubicBezTo>
                      <a:pt x="1" y="395"/>
                      <a:pt x="16" y="485"/>
                      <a:pt x="75" y="544"/>
                    </a:cubicBezTo>
                    <a:lnTo>
                      <a:pt x="210" y="649"/>
                    </a:lnTo>
                    <a:lnTo>
                      <a:pt x="688" y="1037"/>
                    </a:lnTo>
                    <a:cubicBezTo>
                      <a:pt x="718" y="1067"/>
                      <a:pt x="762" y="1067"/>
                      <a:pt x="792" y="1067"/>
                    </a:cubicBezTo>
                    <a:cubicBezTo>
                      <a:pt x="837" y="1067"/>
                      <a:pt x="867" y="1037"/>
                      <a:pt x="897" y="1007"/>
                    </a:cubicBezTo>
                    <a:lnTo>
                      <a:pt x="1270" y="485"/>
                    </a:lnTo>
                    <a:lnTo>
                      <a:pt x="1763" y="888"/>
                    </a:lnTo>
                    <a:cubicBezTo>
                      <a:pt x="1785" y="910"/>
                      <a:pt x="1815" y="924"/>
                      <a:pt x="1841" y="924"/>
                    </a:cubicBezTo>
                    <a:cubicBezTo>
                      <a:pt x="1851" y="924"/>
                      <a:pt x="1860" y="922"/>
                      <a:pt x="1868" y="918"/>
                    </a:cubicBezTo>
                    <a:cubicBezTo>
                      <a:pt x="1912" y="918"/>
                      <a:pt x="1942" y="903"/>
                      <a:pt x="1972" y="858"/>
                    </a:cubicBezTo>
                    <a:lnTo>
                      <a:pt x="2346" y="350"/>
                    </a:lnTo>
                    <a:lnTo>
                      <a:pt x="2838" y="753"/>
                    </a:lnTo>
                    <a:cubicBezTo>
                      <a:pt x="2865" y="771"/>
                      <a:pt x="2891" y="778"/>
                      <a:pt x="2917" y="778"/>
                    </a:cubicBezTo>
                    <a:cubicBezTo>
                      <a:pt x="2936" y="778"/>
                      <a:pt x="2954" y="775"/>
                      <a:pt x="2973" y="768"/>
                    </a:cubicBezTo>
                    <a:cubicBezTo>
                      <a:pt x="3003" y="768"/>
                      <a:pt x="3033" y="753"/>
                      <a:pt x="3048" y="724"/>
                    </a:cubicBezTo>
                    <a:cubicBezTo>
                      <a:pt x="3092" y="664"/>
                      <a:pt x="3077" y="574"/>
                      <a:pt x="3018" y="529"/>
                    </a:cubicBezTo>
                    <a:lnTo>
                      <a:pt x="2913" y="440"/>
                    </a:lnTo>
                    <a:lnTo>
                      <a:pt x="2405" y="37"/>
                    </a:lnTo>
                    <a:cubicBezTo>
                      <a:pt x="2405" y="22"/>
                      <a:pt x="2390" y="22"/>
                      <a:pt x="2390" y="22"/>
                    </a:cubicBezTo>
                    <a:cubicBezTo>
                      <a:pt x="2369" y="11"/>
                      <a:pt x="2348" y="1"/>
                      <a:pt x="23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11"/>
              <p:cNvSpPr/>
              <p:nvPr/>
            </p:nvSpPr>
            <p:spPr>
              <a:xfrm>
                <a:off x="5514897" y="3129808"/>
                <a:ext cx="33080" cy="55325"/>
              </a:xfrm>
              <a:custGeom>
                <a:avLst/>
                <a:gdLst/>
                <a:ahLst/>
                <a:cxnLst/>
                <a:rect l="l" t="t" r="r" b="b"/>
                <a:pathLst>
                  <a:path w="867" h="1450" extrusionOk="0">
                    <a:moveTo>
                      <a:pt x="165" y="0"/>
                    </a:moveTo>
                    <a:lnTo>
                      <a:pt x="0" y="1449"/>
                    </a:lnTo>
                    <a:lnTo>
                      <a:pt x="867" y="141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11"/>
              <p:cNvSpPr/>
              <p:nvPr/>
            </p:nvSpPr>
            <p:spPr>
              <a:xfrm>
                <a:off x="5561598" y="3306768"/>
                <a:ext cx="123126" cy="614677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16110" extrusionOk="0">
                    <a:moveTo>
                      <a:pt x="162" y="1"/>
                    </a:moveTo>
                    <a:cubicBezTo>
                      <a:pt x="153" y="1"/>
                      <a:pt x="144" y="3"/>
                      <a:pt x="135" y="7"/>
                    </a:cubicBezTo>
                    <a:cubicBezTo>
                      <a:pt x="61" y="22"/>
                      <a:pt x="1" y="97"/>
                      <a:pt x="16" y="171"/>
                    </a:cubicBezTo>
                    <a:lnTo>
                      <a:pt x="2928" y="15987"/>
                    </a:lnTo>
                    <a:cubicBezTo>
                      <a:pt x="2942" y="16054"/>
                      <a:pt x="3003" y="16109"/>
                      <a:pt x="3069" y="16109"/>
                    </a:cubicBezTo>
                    <a:cubicBezTo>
                      <a:pt x="3077" y="16109"/>
                      <a:pt x="3085" y="16108"/>
                      <a:pt x="3093" y="16107"/>
                    </a:cubicBezTo>
                    <a:cubicBezTo>
                      <a:pt x="3167" y="16092"/>
                      <a:pt x="3227" y="16017"/>
                      <a:pt x="3212" y="15943"/>
                    </a:cubicBezTo>
                    <a:lnTo>
                      <a:pt x="300" y="112"/>
                    </a:lnTo>
                    <a:cubicBezTo>
                      <a:pt x="285" y="67"/>
                      <a:pt x="255" y="37"/>
                      <a:pt x="225" y="22"/>
                    </a:cubicBezTo>
                    <a:cubicBezTo>
                      <a:pt x="204" y="11"/>
                      <a:pt x="183" y="1"/>
                      <a:pt x="1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11"/>
              <p:cNvSpPr/>
              <p:nvPr/>
            </p:nvSpPr>
            <p:spPr>
              <a:xfrm>
                <a:off x="5517186" y="3313865"/>
                <a:ext cx="129956" cy="62806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16461" extrusionOk="0">
                    <a:moveTo>
                      <a:pt x="134" y="0"/>
                    </a:moveTo>
                    <a:cubicBezTo>
                      <a:pt x="60" y="15"/>
                      <a:pt x="0" y="90"/>
                      <a:pt x="15" y="165"/>
                    </a:cubicBezTo>
                    <a:lnTo>
                      <a:pt x="3121" y="16339"/>
                    </a:lnTo>
                    <a:cubicBezTo>
                      <a:pt x="3135" y="16406"/>
                      <a:pt x="3196" y="16461"/>
                      <a:pt x="3262" y="16461"/>
                    </a:cubicBezTo>
                    <a:cubicBezTo>
                      <a:pt x="3270" y="16461"/>
                      <a:pt x="3278" y="16460"/>
                      <a:pt x="3286" y="16459"/>
                    </a:cubicBezTo>
                    <a:cubicBezTo>
                      <a:pt x="3360" y="16444"/>
                      <a:pt x="3405" y="16369"/>
                      <a:pt x="3405" y="16294"/>
                    </a:cubicBezTo>
                    <a:lnTo>
                      <a:pt x="299" y="120"/>
                    </a:lnTo>
                    <a:cubicBezTo>
                      <a:pt x="284" y="75"/>
                      <a:pt x="269" y="30"/>
                      <a:pt x="224" y="15"/>
                    </a:cubicBezTo>
                    <a:cubicBezTo>
                      <a:pt x="194" y="0"/>
                      <a:pt x="164" y="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11"/>
              <p:cNvSpPr/>
              <p:nvPr/>
            </p:nvSpPr>
            <p:spPr>
              <a:xfrm>
                <a:off x="5595250" y="3906327"/>
                <a:ext cx="155596" cy="68183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7" extrusionOk="0">
                    <a:moveTo>
                      <a:pt x="3568" y="0"/>
                    </a:moveTo>
                    <a:cubicBezTo>
                      <a:pt x="3549" y="0"/>
                      <a:pt x="3529" y="2"/>
                      <a:pt x="3510" y="5"/>
                    </a:cubicBezTo>
                    <a:lnTo>
                      <a:pt x="3271" y="49"/>
                    </a:lnTo>
                    <a:lnTo>
                      <a:pt x="493" y="557"/>
                    </a:lnTo>
                    <a:lnTo>
                      <a:pt x="344" y="587"/>
                    </a:lnTo>
                    <a:cubicBezTo>
                      <a:pt x="135" y="617"/>
                      <a:pt x="0" y="826"/>
                      <a:pt x="30" y="1035"/>
                    </a:cubicBezTo>
                    <a:lnTo>
                      <a:pt x="105" y="1468"/>
                    </a:lnTo>
                    <a:cubicBezTo>
                      <a:pt x="145" y="1658"/>
                      <a:pt x="309" y="1786"/>
                      <a:pt x="495" y="1786"/>
                    </a:cubicBezTo>
                    <a:cubicBezTo>
                      <a:pt x="514" y="1786"/>
                      <a:pt x="533" y="1785"/>
                      <a:pt x="553" y="1782"/>
                    </a:cubicBezTo>
                    <a:lnTo>
                      <a:pt x="717" y="1752"/>
                    </a:lnTo>
                    <a:lnTo>
                      <a:pt x="3495" y="1244"/>
                    </a:lnTo>
                    <a:lnTo>
                      <a:pt x="3719" y="1199"/>
                    </a:lnTo>
                    <a:cubicBezTo>
                      <a:pt x="3928" y="1170"/>
                      <a:pt x="4077" y="960"/>
                      <a:pt x="4033" y="751"/>
                    </a:cubicBezTo>
                    <a:lnTo>
                      <a:pt x="3958" y="318"/>
                    </a:lnTo>
                    <a:cubicBezTo>
                      <a:pt x="3917" y="129"/>
                      <a:pt x="3754" y="0"/>
                      <a:pt x="3568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11"/>
              <p:cNvSpPr/>
              <p:nvPr/>
            </p:nvSpPr>
            <p:spPr>
              <a:xfrm>
                <a:off x="5441945" y="3604487"/>
                <a:ext cx="731164" cy="72952"/>
              </a:xfrm>
              <a:custGeom>
                <a:avLst/>
                <a:gdLst/>
                <a:ahLst/>
                <a:cxnLst/>
                <a:rect l="l" t="t" r="r" b="b"/>
                <a:pathLst>
                  <a:path w="19163" h="1912" fill="none" extrusionOk="0">
                    <a:moveTo>
                      <a:pt x="19162" y="60"/>
                    </a:moveTo>
                    <a:cubicBezTo>
                      <a:pt x="19162" y="60"/>
                      <a:pt x="19162" y="60"/>
                      <a:pt x="19162" y="75"/>
                    </a:cubicBezTo>
                    <a:cubicBezTo>
                      <a:pt x="18669" y="1105"/>
                      <a:pt x="14562" y="1912"/>
                      <a:pt x="9589" y="1912"/>
                    </a:cubicBezTo>
                    <a:cubicBezTo>
                      <a:pt x="4601" y="1912"/>
                      <a:pt x="344" y="1075"/>
                      <a:pt x="1" y="0"/>
                    </a:cubicBez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11"/>
              <p:cNvSpPr/>
              <p:nvPr/>
            </p:nvSpPr>
            <p:spPr>
              <a:xfrm>
                <a:off x="5441373" y="3604487"/>
                <a:ext cx="731737" cy="843378"/>
              </a:xfrm>
              <a:custGeom>
                <a:avLst/>
                <a:gdLst/>
                <a:ahLst/>
                <a:cxnLst/>
                <a:rect l="l" t="t" r="r" b="b"/>
                <a:pathLst>
                  <a:path w="19178" h="22104" extrusionOk="0">
                    <a:moveTo>
                      <a:pt x="1" y="0"/>
                    </a:moveTo>
                    <a:lnTo>
                      <a:pt x="1599" y="22104"/>
                    </a:lnTo>
                    <a:lnTo>
                      <a:pt x="16265" y="22104"/>
                    </a:lnTo>
                    <a:lnTo>
                      <a:pt x="19177" y="75"/>
                    </a:lnTo>
                    <a:lnTo>
                      <a:pt x="19177" y="75"/>
                    </a:lnTo>
                    <a:cubicBezTo>
                      <a:pt x="18684" y="1105"/>
                      <a:pt x="14682" y="1912"/>
                      <a:pt x="9604" y="1912"/>
                    </a:cubicBezTo>
                    <a:cubicBezTo>
                      <a:pt x="4511" y="1912"/>
                      <a:pt x="359" y="1075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98" name="Google Shape;198;p11"/>
            <p:cNvSpPr/>
            <p:nvPr/>
          </p:nvSpPr>
          <p:spPr>
            <a:xfrm rot="405879">
              <a:off x="7763983" y="3643019"/>
              <a:ext cx="367919" cy="387762"/>
            </a:xfrm>
            <a:custGeom>
              <a:avLst/>
              <a:gdLst/>
              <a:ahLst/>
              <a:cxnLst/>
              <a:rect l="l" t="t" r="r" b="b"/>
              <a:pathLst>
                <a:path w="9679" h="10201" fill="none" extrusionOk="0">
                  <a:moveTo>
                    <a:pt x="1255" y="1837"/>
                  </a:moveTo>
                  <a:cubicBezTo>
                    <a:pt x="255" y="2584"/>
                    <a:pt x="1" y="4152"/>
                    <a:pt x="703" y="5183"/>
                  </a:cubicBezTo>
                  <a:cubicBezTo>
                    <a:pt x="1330" y="6079"/>
                    <a:pt x="2525" y="6512"/>
                    <a:pt x="2928" y="7527"/>
                  </a:cubicBezTo>
                  <a:cubicBezTo>
                    <a:pt x="3197" y="8170"/>
                    <a:pt x="3092" y="8946"/>
                    <a:pt x="3481" y="9514"/>
                  </a:cubicBezTo>
                  <a:cubicBezTo>
                    <a:pt x="3824" y="9992"/>
                    <a:pt x="4466" y="10201"/>
                    <a:pt x="5034" y="10096"/>
                  </a:cubicBezTo>
                  <a:cubicBezTo>
                    <a:pt x="5616" y="9992"/>
                    <a:pt x="6109" y="9618"/>
                    <a:pt x="6468" y="9155"/>
                  </a:cubicBezTo>
                  <a:cubicBezTo>
                    <a:pt x="7573" y="7647"/>
                    <a:pt x="7110" y="5556"/>
                    <a:pt x="7453" y="3719"/>
                  </a:cubicBezTo>
                  <a:cubicBezTo>
                    <a:pt x="7707" y="2270"/>
                    <a:pt x="8529" y="911"/>
                    <a:pt x="9679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11"/>
            <p:cNvSpPr/>
            <p:nvPr/>
          </p:nvSpPr>
          <p:spPr>
            <a:xfrm>
              <a:off x="7491325" y="4020828"/>
              <a:ext cx="472748" cy="583169"/>
            </a:xfrm>
            <a:custGeom>
              <a:avLst/>
              <a:gdLst/>
              <a:ahLst/>
              <a:cxnLst/>
              <a:rect l="l" t="t" r="r" b="b"/>
              <a:pathLst>
                <a:path w="10425" h="12860" fill="none" extrusionOk="0">
                  <a:moveTo>
                    <a:pt x="523" y="12307"/>
                  </a:moveTo>
                  <a:cubicBezTo>
                    <a:pt x="0" y="11605"/>
                    <a:pt x="75" y="10604"/>
                    <a:pt x="448" y="9813"/>
                  </a:cubicBezTo>
                  <a:cubicBezTo>
                    <a:pt x="822" y="9021"/>
                    <a:pt x="1449" y="8379"/>
                    <a:pt x="2016" y="7707"/>
                  </a:cubicBezTo>
                  <a:cubicBezTo>
                    <a:pt x="2584" y="7035"/>
                    <a:pt x="3107" y="6288"/>
                    <a:pt x="3241" y="5422"/>
                  </a:cubicBezTo>
                  <a:cubicBezTo>
                    <a:pt x="3346" y="4660"/>
                    <a:pt x="3122" y="3883"/>
                    <a:pt x="3017" y="3122"/>
                  </a:cubicBezTo>
                  <a:cubicBezTo>
                    <a:pt x="2898" y="2360"/>
                    <a:pt x="2913" y="1509"/>
                    <a:pt x="3405" y="911"/>
                  </a:cubicBezTo>
                  <a:cubicBezTo>
                    <a:pt x="4152" y="0"/>
                    <a:pt x="5720" y="179"/>
                    <a:pt x="6557" y="1016"/>
                  </a:cubicBezTo>
                  <a:cubicBezTo>
                    <a:pt x="7393" y="1852"/>
                    <a:pt x="7677" y="3092"/>
                    <a:pt x="7796" y="4257"/>
                  </a:cubicBezTo>
                  <a:cubicBezTo>
                    <a:pt x="7946" y="5810"/>
                    <a:pt x="7871" y="7378"/>
                    <a:pt x="8155" y="8916"/>
                  </a:cubicBezTo>
                  <a:cubicBezTo>
                    <a:pt x="8438" y="10455"/>
                    <a:pt x="9125" y="11993"/>
                    <a:pt x="10425" y="12859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1"/>
            <p:cNvSpPr/>
            <p:nvPr/>
          </p:nvSpPr>
          <p:spPr>
            <a:xfrm rot="433640">
              <a:off x="7944744" y="3998366"/>
              <a:ext cx="243475" cy="459674"/>
            </a:xfrm>
            <a:custGeom>
              <a:avLst/>
              <a:gdLst/>
              <a:ahLst/>
              <a:cxnLst/>
              <a:rect l="l" t="t" r="r" b="b"/>
              <a:pathLst>
                <a:path w="6677" h="12606" fill="none" extrusionOk="0">
                  <a:moveTo>
                    <a:pt x="6677" y="30"/>
                  </a:moveTo>
                  <a:cubicBezTo>
                    <a:pt x="5676" y="15"/>
                    <a:pt x="4660" y="0"/>
                    <a:pt x="3719" y="344"/>
                  </a:cubicBezTo>
                  <a:cubicBezTo>
                    <a:pt x="2779" y="672"/>
                    <a:pt x="1942" y="1449"/>
                    <a:pt x="1808" y="2435"/>
                  </a:cubicBezTo>
                  <a:cubicBezTo>
                    <a:pt x="1733" y="2987"/>
                    <a:pt x="1882" y="3585"/>
                    <a:pt x="1614" y="4063"/>
                  </a:cubicBezTo>
                  <a:cubicBezTo>
                    <a:pt x="1255" y="4705"/>
                    <a:pt x="269" y="4914"/>
                    <a:pt x="105" y="5646"/>
                  </a:cubicBezTo>
                  <a:cubicBezTo>
                    <a:pt x="1" y="6168"/>
                    <a:pt x="404" y="6661"/>
                    <a:pt x="852" y="6945"/>
                  </a:cubicBezTo>
                  <a:cubicBezTo>
                    <a:pt x="1300" y="7229"/>
                    <a:pt x="1838" y="7408"/>
                    <a:pt x="2196" y="7796"/>
                  </a:cubicBezTo>
                  <a:cubicBezTo>
                    <a:pt x="3152" y="8812"/>
                    <a:pt x="2554" y="10604"/>
                    <a:pt x="3376" y="11739"/>
                  </a:cubicBezTo>
                  <a:cubicBezTo>
                    <a:pt x="3794" y="12322"/>
                    <a:pt x="4586" y="12605"/>
                    <a:pt x="5288" y="12426"/>
                  </a:cubicBezTo>
                  <a:cubicBezTo>
                    <a:pt x="5975" y="12247"/>
                    <a:pt x="6542" y="11635"/>
                    <a:pt x="6647" y="109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1"/>
            <p:cNvSpPr/>
            <p:nvPr/>
          </p:nvSpPr>
          <p:spPr>
            <a:xfrm>
              <a:off x="7491325" y="3818738"/>
              <a:ext cx="147900" cy="147900"/>
            </a:xfrm>
            <a:prstGeom prst="ellipse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6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4 Marlborough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Hudson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returned to private</a:t>
            </a:r>
            <a:endParaRPr sz="2500"/>
          </a:p>
        </p:txBody>
      </p:sp>
      <p:sp>
        <p:nvSpPr>
          <p:cNvPr id="207" name="Google Shape;207;p12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208" name="Google Shape;208;p12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209" name="Google Shape;209;p12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210" name="Google Shape;210;p12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" name="Google Shape;211;p12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212" name="Google Shape;212;p12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12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2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12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12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2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2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2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2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2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2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2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2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2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2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2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2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2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12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12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12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12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12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2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2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2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12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2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1" name="Google Shape;251;p12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12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253" name="Google Shape;25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00" y="3771900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3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7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3 Marlborough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4 Moved too far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Private</a:t>
            </a:r>
            <a:endParaRPr sz="2500"/>
          </a:p>
        </p:txBody>
      </p:sp>
      <p:sp>
        <p:nvSpPr>
          <p:cNvPr id="259" name="Google Shape;259;p13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260" name="Google Shape;260;p13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261" name="Google Shape;261;p13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262" name="Google Shape;262;p13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" name="Google Shape;263;p13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264" name="Google Shape;264;p13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3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13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13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3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3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3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13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13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13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3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3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3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3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13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13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3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3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3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3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3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03" name="Google Shape;303;p13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3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305" name="Google Shape;30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0825" y="3712100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14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8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2 Marlborough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Hudson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3 Moved too far</a:t>
            </a:r>
            <a:endParaRPr sz="2500"/>
          </a:p>
        </p:txBody>
      </p:sp>
      <p:sp>
        <p:nvSpPr>
          <p:cNvPr id="311" name="Google Shape;311;p14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312" name="Google Shape;312;p14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313" name="Google Shape;313;p14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314" name="Google Shape;314;p14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15" name="Google Shape;315;p14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316" name="Google Shape;316;p14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4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4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4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4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4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4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5" name="Google Shape;355;p14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4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357" name="Google Shape;35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00" y="3771900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5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9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5 Assabet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Clinton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500"/>
          </a:p>
        </p:txBody>
      </p:sp>
      <p:sp>
        <p:nvSpPr>
          <p:cNvPr id="363" name="Google Shape;363;p15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364" name="Google Shape;364;p15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365" name="Google Shape;365;p15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366" name="Google Shape;366;p15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67" name="Google Shape;367;p15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368" name="Google Shape;368;p15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15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07" name="Google Shape;407;p15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15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409" name="Google Shape;40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00" y="3771900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16"/>
          <p:cNvSpPr txBox="1">
            <a:spLocks noGrp="1"/>
          </p:cNvSpPr>
          <p:nvPr>
            <p:ph type="title"/>
          </p:nvPr>
        </p:nvSpPr>
        <p:spPr>
          <a:xfrm>
            <a:off x="1264900" y="169600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10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Marlborough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Hudson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2 Private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Moved too far</a:t>
            </a:r>
            <a:endParaRPr sz="2500"/>
          </a:p>
        </p:txBody>
      </p:sp>
      <p:sp>
        <p:nvSpPr>
          <p:cNvPr id="415" name="Google Shape;415;p16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416" name="Google Shape;416;p16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417" name="Google Shape;417;p16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418" name="Google Shape;418;p16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19" name="Google Shape;419;p16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420" name="Google Shape;420;p16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16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6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6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6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6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6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6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6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6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6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6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6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6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6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6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6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6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6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6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6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6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6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6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6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16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16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6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6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6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6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6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6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6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6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9" name="Google Shape;459;p16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16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461" name="Google Shape;46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00" y="3771900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17"/>
          <p:cNvSpPr txBox="1">
            <a:spLocks noGrp="1"/>
          </p:cNvSpPr>
          <p:nvPr>
            <p:ph type="title"/>
          </p:nvPr>
        </p:nvSpPr>
        <p:spPr>
          <a:xfrm>
            <a:off x="1313600" y="426125"/>
            <a:ext cx="6323100" cy="294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Grade 11      Grade 12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Marlborough                 1 Early College</a:t>
            </a:r>
            <a:endParaRPr sz="25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/>
              <a:t>1 Private                            1 Dropped</a:t>
            </a:r>
            <a:endParaRPr sz="2500"/>
          </a:p>
        </p:txBody>
      </p:sp>
      <p:sp>
        <p:nvSpPr>
          <p:cNvPr id="467" name="Google Shape;467;p17"/>
          <p:cNvSpPr/>
          <p:nvPr/>
        </p:nvSpPr>
        <p:spPr>
          <a:xfrm rot="-257646">
            <a:off x="7977176" y="4339899"/>
            <a:ext cx="644988" cy="35370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+4</a:t>
            </a:r>
          </a:p>
        </p:txBody>
      </p:sp>
      <p:sp>
        <p:nvSpPr>
          <p:cNvPr id="468" name="Google Shape;468;p17"/>
          <p:cNvSpPr/>
          <p:nvPr/>
        </p:nvSpPr>
        <p:spPr>
          <a:xfrm rot="1606400">
            <a:off x="243181" y="146705"/>
            <a:ext cx="446837" cy="36279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-3</a:t>
            </a:r>
          </a:p>
        </p:txBody>
      </p:sp>
      <p:sp>
        <p:nvSpPr>
          <p:cNvPr id="469" name="Google Shape;469;p17"/>
          <p:cNvSpPr/>
          <p:nvPr/>
        </p:nvSpPr>
        <p:spPr>
          <a:xfrm rot="-766159">
            <a:off x="8554370" y="198757"/>
            <a:ext cx="304326" cy="362791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sp>
        <p:nvSpPr>
          <p:cNvPr id="470" name="Google Shape;470;p17"/>
          <p:cNvSpPr/>
          <p:nvPr/>
        </p:nvSpPr>
        <p:spPr>
          <a:xfrm>
            <a:off x="599100" y="1897525"/>
            <a:ext cx="228254" cy="228296"/>
          </a:xfrm>
          <a:custGeom>
            <a:avLst/>
            <a:gdLst/>
            <a:ahLst/>
            <a:cxnLst/>
            <a:rect l="l" t="t" r="r" b="b"/>
            <a:pathLst>
              <a:path w="3719" h="3720" fill="none" extrusionOk="0">
                <a:moveTo>
                  <a:pt x="0" y="1867"/>
                </a:moveTo>
                <a:cubicBezTo>
                  <a:pt x="1195" y="2226"/>
                  <a:pt x="1494" y="2509"/>
                  <a:pt x="1852" y="3719"/>
                </a:cubicBezTo>
                <a:cubicBezTo>
                  <a:pt x="2211" y="2509"/>
                  <a:pt x="2509" y="2226"/>
                  <a:pt x="3719" y="1867"/>
                </a:cubicBezTo>
                <a:cubicBezTo>
                  <a:pt x="2509" y="1494"/>
                  <a:pt x="2211" y="1210"/>
                  <a:pt x="1852" y="0"/>
                </a:cubicBezTo>
                <a:cubicBezTo>
                  <a:pt x="1494" y="1210"/>
                  <a:pt x="1195" y="1494"/>
                  <a:pt x="0" y="1867"/>
                </a:cubicBezTo>
                <a:close/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1" name="Google Shape;471;p17"/>
          <p:cNvGrpSpPr/>
          <p:nvPr/>
        </p:nvGrpSpPr>
        <p:grpSpPr>
          <a:xfrm>
            <a:off x="915356" y="2564750"/>
            <a:ext cx="2045053" cy="2273587"/>
            <a:chOff x="2124275" y="1206750"/>
            <a:chExt cx="1953250" cy="2171525"/>
          </a:xfrm>
        </p:grpSpPr>
        <p:sp>
          <p:nvSpPr>
            <p:cNvPr id="472" name="Google Shape;472;p17"/>
            <p:cNvSpPr/>
            <p:nvPr/>
          </p:nvSpPr>
          <p:spPr>
            <a:xfrm>
              <a:off x="3170100" y="1292175"/>
              <a:ext cx="426625" cy="299800"/>
            </a:xfrm>
            <a:custGeom>
              <a:avLst/>
              <a:gdLst/>
              <a:ahLst/>
              <a:cxnLst/>
              <a:rect l="l" t="t" r="r" b="b"/>
              <a:pathLst>
                <a:path w="17065" h="11992" extrusionOk="0">
                  <a:moveTo>
                    <a:pt x="5960" y="0"/>
                  </a:moveTo>
                  <a:cubicBezTo>
                    <a:pt x="4567" y="0"/>
                    <a:pt x="3434" y="402"/>
                    <a:pt x="2568" y="1206"/>
                  </a:cubicBezTo>
                  <a:cubicBezTo>
                    <a:pt x="0" y="3603"/>
                    <a:pt x="1313" y="8282"/>
                    <a:pt x="1484" y="8796"/>
                  </a:cubicBezTo>
                  <a:lnTo>
                    <a:pt x="4623" y="7826"/>
                  </a:lnTo>
                  <a:cubicBezTo>
                    <a:pt x="4280" y="6741"/>
                    <a:pt x="3995" y="4345"/>
                    <a:pt x="4794" y="3603"/>
                  </a:cubicBezTo>
                  <a:cubicBezTo>
                    <a:pt x="5024" y="3372"/>
                    <a:pt x="5412" y="3263"/>
                    <a:pt x="5925" y="3263"/>
                  </a:cubicBezTo>
                  <a:cubicBezTo>
                    <a:pt x="6682" y="3263"/>
                    <a:pt x="7711" y="3502"/>
                    <a:pt x="8903" y="3945"/>
                  </a:cubicBezTo>
                  <a:cubicBezTo>
                    <a:pt x="11528" y="4915"/>
                    <a:pt x="13126" y="6057"/>
                    <a:pt x="13354" y="7255"/>
                  </a:cubicBezTo>
                  <a:cubicBezTo>
                    <a:pt x="13583" y="8396"/>
                    <a:pt x="12441" y="9595"/>
                    <a:pt x="12441" y="9595"/>
                  </a:cubicBezTo>
                  <a:lnTo>
                    <a:pt x="14724" y="11992"/>
                  </a:lnTo>
                  <a:cubicBezTo>
                    <a:pt x="15637" y="11136"/>
                    <a:pt x="17064" y="8967"/>
                    <a:pt x="16607" y="6627"/>
                  </a:cubicBezTo>
                  <a:cubicBezTo>
                    <a:pt x="16094" y="4230"/>
                    <a:pt x="13925" y="2290"/>
                    <a:pt x="10044" y="863"/>
                  </a:cubicBezTo>
                  <a:cubicBezTo>
                    <a:pt x="8501" y="288"/>
                    <a:pt x="7138" y="0"/>
                    <a:pt x="59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7"/>
            <p:cNvSpPr/>
            <p:nvPr/>
          </p:nvSpPr>
          <p:spPr>
            <a:xfrm>
              <a:off x="3371250" y="2928825"/>
              <a:ext cx="426625" cy="449450"/>
            </a:xfrm>
            <a:custGeom>
              <a:avLst/>
              <a:gdLst/>
              <a:ahLst/>
              <a:cxnLst/>
              <a:rect l="l" t="t" r="r" b="b"/>
              <a:pathLst>
                <a:path w="17065" h="17978" extrusionOk="0">
                  <a:moveTo>
                    <a:pt x="4053" y="1"/>
                  </a:moveTo>
                  <a:lnTo>
                    <a:pt x="1" y="571"/>
                  </a:lnTo>
                  <a:cubicBezTo>
                    <a:pt x="1199" y="9018"/>
                    <a:pt x="7877" y="16151"/>
                    <a:pt x="16209" y="17978"/>
                  </a:cubicBezTo>
                  <a:lnTo>
                    <a:pt x="17065" y="13926"/>
                  </a:lnTo>
                  <a:cubicBezTo>
                    <a:pt x="10502" y="12499"/>
                    <a:pt x="5023" y="6621"/>
                    <a:pt x="40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7"/>
            <p:cNvSpPr/>
            <p:nvPr/>
          </p:nvSpPr>
          <p:spPr>
            <a:xfrm>
              <a:off x="3312775" y="1691825"/>
              <a:ext cx="764750" cy="1342600"/>
            </a:xfrm>
            <a:custGeom>
              <a:avLst/>
              <a:gdLst/>
              <a:ahLst/>
              <a:cxnLst/>
              <a:rect l="l" t="t" r="r" b="b"/>
              <a:pathLst>
                <a:path w="30590" h="53704" extrusionOk="0">
                  <a:moveTo>
                    <a:pt x="15980" y="1"/>
                  </a:moveTo>
                  <a:lnTo>
                    <a:pt x="11928" y="5194"/>
                  </a:lnTo>
                  <a:cubicBezTo>
                    <a:pt x="15010" y="7648"/>
                    <a:pt x="19290" y="11986"/>
                    <a:pt x="21630" y="18663"/>
                  </a:cubicBezTo>
                  <a:cubicBezTo>
                    <a:pt x="23741" y="24712"/>
                    <a:pt x="23399" y="31789"/>
                    <a:pt x="20659" y="37153"/>
                  </a:cubicBezTo>
                  <a:cubicBezTo>
                    <a:pt x="19233" y="40007"/>
                    <a:pt x="16436" y="43716"/>
                    <a:pt x="11243" y="45314"/>
                  </a:cubicBezTo>
                  <a:cubicBezTo>
                    <a:pt x="9474" y="45885"/>
                    <a:pt x="7533" y="46113"/>
                    <a:pt x="5479" y="46399"/>
                  </a:cubicBezTo>
                  <a:cubicBezTo>
                    <a:pt x="3710" y="46627"/>
                    <a:pt x="1883" y="46855"/>
                    <a:pt x="0" y="47255"/>
                  </a:cubicBezTo>
                  <a:lnTo>
                    <a:pt x="1541" y="53704"/>
                  </a:lnTo>
                  <a:cubicBezTo>
                    <a:pt x="3025" y="53304"/>
                    <a:pt x="4623" y="53133"/>
                    <a:pt x="6278" y="52905"/>
                  </a:cubicBezTo>
                  <a:cubicBezTo>
                    <a:pt x="8504" y="52676"/>
                    <a:pt x="10843" y="52391"/>
                    <a:pt x="13240" y="51649"/>
                  </a:cubicBezTo>
                  <a:cubicBezTo>
                    <a:pt x="19061" y="49823"/>
                    <a:pt x="23684" y="45828"/>
                    <a:pt x="26595" y="40121"/>
                  </a:cubicBezTo>
                  <a:cubicBezTo>
                    <a:pt x="30076" y="33101"/>
                    <a:pt x="30590" y="24256"/>
                    <a:pt x="27850" y="16494"/>
                  </a:cubicBezTo>
                  <a:cubicBezTo>
                    <a:pt x="24940" y="8276"/>
                    <a:pt x="19803" y="2968"/>
                    <a:pt x="159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7"/>
            <p:cNvSpPr/>
            <p:nvPr/>
          </p:nvSpPr>
          <p:spPr>
            <a:xfrm>
              <a:off x="2124275" y="1409750"/>
              <a:ext cx="1637950" cy="1673200"/>
            </a:xfrm>
            <a:custGeom>
              <a:avLst/>
              <a:gdLst/>
              <a:ahLst/>
              <a:cxnLst/>
              <a:rect l="l" t="t" r="r" b="b"/>
              <a:pathLst>
                <a:path w="65518" h="66928" extrusionOk="0">
                  <a:moveTo>
                    <a:pt x="33193" y="0"/>
                  </a:moveTo>
                  <a:cubicBezTo>
                    <a:pt x="32413" y="0"/>
                    <a:pt x="31677" y="16"/>
                    <a:pt x="30990" y="41"/>
                  </a:cubicBezTo>
                  <a:cubicBezTo>
                    <a:pt x="29734" y="212"/>
                    <a:pt x="27166" y="669"/>
                    <a:pt x="24712" y="2666"/>
                  </a:cubicBezTo>
                  <a:cubicBezTo>
                    <a:pt x="23456" y="3693"/>
                    <a:pt x="22600" y="4835"/>
                    <a:pt x="22087" y="5634"/>
                  </a:cubicBezTo>
                  <a:cubicBezTo>
                    <a:pt x="16152" y="15450"/>
                    <a:pt x="11186" y="26579"/>
                    <a:pt x="4281" y="35082"/>
                  </a:cubicBezTo>
                  <a:cubicBezTo>
                    <a:pt x="3082" y="36851"/>
                    <a:pt x="1427" y="39762"/>
                    <a:pt x="571" y="43643"/>
                  </a:cubicBezTo>
                  <a:cubicBezTo>
                    <a:pt x="58" y="46097"/>
                    <a:pt x="1" y="48265"/>
                    <a:pt x="58" y="49977"/>
                  </a:cubicBezTo>
                  <a:cubicBezTo>
                    <a:pt x="1028" y="52317"/>
                    <a:pt x="2968" y="56312"/>
                    <a:pt x="6906" y="59907"/>
                  </a:cubicBezTo>
                  <a:cubicBezTo>
                    <a:pt x="12670" y="65158"/>
                    <a:pt x="19062" y="66471"/>
                    <a:pt x="21630" y="66870"/>
                  </a:cubicBezTo>
                  <a:lnTo>
                    <a:pt x="47882" y="66927"/>
                  </a:lnTo>
                  <a:cubicBezTo>
                    <a:pt x="47924" y="66927"/>
                    <a:pt x="47966" y="66928"/>
                    <a:pt x="48008" y="66928"/>
                  </a:cubicBezTo>
                  <a:cubicBezTo>
                    <a:pt x="54062" y="66928"/>
                    <a:pt x="59307" y="62835"/>
                    <a:pt x="60837" y="56997"/>
                  </a:cubicBezTo>
                  <a:cubicBezTo>
                    <a:pt x="62321" y="51461"/>
                    <a:pt x="63634" y="45126"/>
                    <a:pt x="64433" y="38164"/>
                  </a:cubicBezTo>
                  <a:cubicBezTo>
                    <a:pt x="65460" y="29489"/>
                    <a:pt x="65517" y="21671"/>
                    <a:pt x="65118" y="14993"/>
                  </a:cubicBezTo>
                  <a:cubicBezTo>
                    <a:pt x="64889" y="11113"/>
                    <a:pt x="62550" y="7688"/>
                    <a:pt x="59068" y="5976"/>
                  </a:cubicBezTo>
                  <a:cubicBezTo>
                    <a:pt x="56443" y="4721"/>
                    <a:pt x="53475" y="3465"/>
                    <a:pt x="50108" y="2495"/>
                  </a:cubicBezTo>
                  <a:cubicBezTo>
                    <a:pt x="43550" y="503"/>
                    <a:pt x="37653" y="0"/>
                    <a:pt x="3319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7"/>
            <p:cNvSpPr/>
            <p:nvPr/>
          </p:nvSpPr>
          <p:spPr>
            <a:xfrm>
              <a:off x="2694975" y="1455825"/>
              <a:ext cx="640650" cy="679750"/>
            </a:xfrm>
            <a:custGeom>
              <a:avLst/>
              <a:gdLst/>
              <a:ahLst/>
              <a:cxnLst/>
              <a:rect l="l" t="t" r="r" b="b"/>
              <a:pathLst>
                <a:path w="25626" h="27190" extrusionOk="0">
                  <a:moveTo>
                    <a:pt x="9802" y="1"/>
                  </a:moveTo>
                  <a:cubicBezTo>
                    <a:pt x="8716" y="1"/>
                    <a:pt x="7579" y="170"/>
                    <a:pt x="6393" y="538"/>
                  </a:cubicBezTo>
                  <a:cubicBezTo>
                    <a:pt x="2512" y="1736"/>
                    <a:pt x="514" y="4590"/>
                    <a:pt x="1" y="5446"/>
                  </a:cubicBezTo>
                  <a:cubicBezTo>
                    <a:pt x="7819" y="12694"/>
                    <a:pt x="15581" y="19942"/>
                    <a:pt x="23399" y="27190"/>
                  </a:cubicBezTo>
                  <a:cubicBezTo>
                    <a:pt x="24027" y="25078"/>
                    <a:pt x="25625" y="18743"/>
                    <a:pt x="22886" y="11609"/>
                  </a:cubicBezTo>
                  <a:cubicBezTo>
                    <a:pt x="20694" y="5764"/>
                    <a:pt x="16131" y="1"/>
                    <a:pt x="98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7"/>
            <p:cNvSpPr/>
            <p:nvPr/>
          </p:nvSpPr>
          <p:spPr>
            <a:xfrm>
              <a:off x="2703550" y="1445775"/>
              <a:ext cx="632075" cy="683025"/>
            </a:xfrm>
            <a:custGeom>
              <a:avLst/>
              <a:gdLst/>
              <a:ahLst/>
              <a:cxnLst/>
              <a:rect l="l" t="t" r="r" b="b"/>
              <a:pathLst>
                <a:path w="25283" h="27321" extrusionOk="0">
                  <a:moveTo>
                    <a:pt x="9354" y="1"/>
                  </a:moveTo>
                  <a:cubicBezTo>
                    <a:pt x="8914" y="1"/>
                    <a:pt x="8459" y="27"/>
                    <a:pt x="7990" y="84"/>
                  </a:cubicBezTo>
                  <a:cubicBezTo>
                    <a:pt x="3481" y="597"/>
                    <a:pt x="856" y="3565"/>
                    <a:pt x="114" y="4478"/>
                  </a:cubicBezTo>
                  <a:cubicBezTo>
                    <a:pt x="0" y="4649"/>
                    <a:pt x="0" y="4935"/>
                    <a:pt x="228" y="5049"/>
                  </a:cubicBezTo>
                  <a:cubicBezTo>
                    <a:pt x="300" y="5121"/>
                    <a:pt x="382" y="5152"/>
                    <a:pt x="465" y="5152"/>
                  </a:cubicBezTo>
                  <a:cubicBezTo>
                    <a:pt x="581" y="5152"/>
                    <a:pt x="700" y="5091"/>
                    <a:pt x="799" y="4992"/>
                  </a:cubicBezTo>
                  <a:cubicBezTo>
                    <a:pt x="1427" y="4136"/>
                    <a:pt x="3881" y="1396"/>
                    <a:pt x="8047" y="883"/>
                  </a:cubicBezTo>
                  <a:cubicBezTo>
                    <a:pt x="8452" y="838"/>
                    <a:pt x="8846" y="817"/>
                    <a:pt x="9227" y="817"/>
                  </a:cubicBezTo>
                  <a:cubicBezTo>
                    <a:pt x="12720" y="817"/>
                    <a:pt x="15202" y="2543"/>
                    <a:pt x="15923" y="3109"/>
                  </a:cubicBezTo>
                  <a:cubicBezTo>
                    <a:pt x="18091" y="5049"/>
                    <a:pt x="21059" y="8416"/>
                    <a:pt x="22600" y="13438"/>
                  </a:cubicBezTo>
                  <a:cubicBezTo>
                    <a:pt x="24426" y="19088"/>
                    <a:pt x="23399" y="24681"/>
                    <a:pt x="22885" y="26793"/>
                  </a:cubicBezTo>
                  <a:cubicBezTo>
                    <a:pt x="22828" y="27021"/>
                    <a:pt x="22942" y="27249"/>
                    <a:pt x="23171" y="27306"/>
                  </a:cubicBezTo>
                  <a:cubicBezTo>
                    <a:pt x="23210" y="27316"/>
                    <a:pt x="23249" y="27321"/>
                    <a:pt x="23287" y="27321"/>
                  </a:cubicBezTo>
                  <a:cubicBezTo>
                    <a:pt x="23472" y="27321"/>
                    <a:pt x="23637" y="27210"/>
                    <a:pt x="23684" y="27021"/>
                  </a:cubicBezTo>
                  <a:cubicBezTo>
                    <a:pt x="24198" y="24795"/>
                    <a:pt x="25282" y="19088"/>
                    <a:pt x="23399" y="13210"/>
                  </a:cubicBezTo>
                  <a:cubicBezTo>
                    <a:pt x="21744" y="8017"/>
                    <a:pt x="18719" y="4535"/>
                    <a:pt x="16436" y="2481"/>
                  </a:cubicBezTo>
                  <a:cubicBezTo>
                    <a:pt x="15422" y="1669"/>
                    <a:pt x="12874" y="1"/>
                    <a:pt x="935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7"/>
            <p:cNvSpPr/>
            <p:nvPr/>
          </p:nvSpPr>
          <p:spPr>
            <a:xfrm>
              <a:off x="2515200" y="1206750"/>
              <a:ext cx="703425" cy="827525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7"/>
            <p:cNvSpPr/>
            <p:nvPr/>
          </p:nvSpPr>
          <p:spPr>
            <a:xfrm>
              <a:off x="2422475" y="1686125"/>
              <a:ext cx="289650" cy="349575"/>
            </a:xfrm>
            <a:custGeom>
              <a:avLst/>
              <a:gdLst/>
              <a:ahLst/>
              <a:cxnLst/>
              <a:rect l="l" t="t" r="r" b="b"/>
              <a:pathLst>
                <a:path w="11586" h="13983" fill="none" extrusionOk="0">
                  <a:moveTo>
                    <a:pt x="1598" y="2055"/>
                  </a:moveTo>
                  <a:cubicBezTo>
                    <a:pt x="2112" y="1142"/>
                    <a:pt x="3025" y="400"/>
                    <a:pt x="4052" y="172"/>
                  </a:cubicBezTo>
                  <a:cubicBezTo>
                    <a:pt x="5137" y="1"/>
                    <a:pt x="6335" y="457"/>
                    <a:pt x="6792" y="1370"/>
                  </a:cubicBezTo>
                  <a:cubicBezTo>
                    <a:pt x="7248" y="2283"/>
                    <a:pt x="7134" y="3482"/>
                    <a:pt x="7819" y="4167"/>
                  </a:cubicBezTo>
                  <a:cubicBezTo>
                    <a:pt x="8675" y="5023"/>
                    <a:pt x="10216" y="4623"/>
                    <a:pt x="11072" y="5479"/>
                  </a:cubicBezTo>
                  <a:cubicBezTo>
                    <a:pt x="11586" y="5993"/>
                    <a:pt x="11586" y="6849"/>
                    <a:pt x="11528" y="7591"/>
                  </a:cubicBezTo>
                  <a:cubicBezTo>
                    <a:pt x="11186" y="9931"/>
                    <a:pt x="9588" y="12156"/>
                    <a:pt x="7419" y="13184"/>
                  </a:cubicBezTo>
                  <a:cubicBezTo>
                    <a:pt x="6392" y="13697"/>
                    <a:pt x="5137" y="13983"/>
                    <a:pt x="3995" y="13697"/>
                  </a:cubicBezTo>
                  <a:cubicBezTo>
                    <a:pt x="2226" y="13241"/>
                    <a:pt x="913" y="11586"/>
                    <a:pt x="457" y="9759"/>
                  </a:cubicBezTo>
                  <a:cubicBezTo>
                    <a:pt x="0" y="7990"/>
                    <a:pt x="172" y="6107"/>
                    <a:pt x="343" y="4281"/>
                  </a:cubicBezTo>
                  <a:cubicBezTo>
                    <a:pt x="400" y="3710"/>
                    <a:pt x="571" y="2968"/>
                    <a:pt x="1142" y="2911"/>
                  </a:cubicBezTo>
                </a:path>
              </a:pathLst>
            </a:custGeom>
            <a:noFill/>
            <a:ln w="8550" cap="flat" cmpd="sng">
              <a:solidFill>
                <a:srgbClr val="FFCF06"/>
              </a:solidFill>
              <a:prstDash val="solid"/>
              <a:miter lim="5707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7"/>
            <p:cNvSpPr/>
            <p:nvPr/>
          </p:nvSpPr>
          <p:spPr>
            <a:xfrm>
              <a:off x="2523775" y="1209600"/>
              <a:ext cx="132700" cy="114150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7"/>
            <p:cNvSpPr/>
            <p:nvPr/>
          </p:nvSpPr>
          <p:spPr>
            <a:xfrm>
              <a:off x="3124425" y="1206750"/>
              <a:ext cx="94200" cy="115575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7"/>
            <p:cNvSpPr/>
            <p:nvPr/>
          </p:nvSpPr>
          <p:spPr>
            <a:xfrm>
              <a:off x="2515200" y="1884450"/>
              <a:ext cx="132725" cy="149825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7"/>
            <p:cNvSpPr/>
            <p:nvPr/>
          </p:nvSpPr>
          <p:spPr>
            <a:xfrm>
              <a:off x="3110175" y="1947225"/>
              <a:ext cx="102750" cy="78500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7"/>
            <p:cNvSpPr/>
            <p:nvPr/>
          </p:nvSpPr>
          <p:spPr>
            <a:xfrm>
              <a:off x="3164375" y="1343700"/>
              <a:ext cx="11450" cy="657750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7"/>
            <p:cNvSpPr/>
            <p:nvPr/>
          </p:nvSpPr>
          <p:spPr>
            <a:xfrm>
              <a:off x="3175800" y="1233850"/>
              <a:ext cx="1450" cy="62800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7"/>
            <p:cNvSpPr/>
            <p:nvPr/>
          </p:nvSpPr>
          <p:spPr>
            <a:xfrm>
              <a:off x="2693550" y="1336575"/>
              <a:ext cx="348150" cy="49950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7"/>
            <p:cNvSpPr/>
            <p:nvPr/>
          </p:nvSpPr>
          <p:spPr>
            <a:xfrm>
              <a:off x="2787725" y="1502075"/>
              <a:ext cx="906000" cy="88175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7"/>
            <p:cNvSpPr/>
            <p:nvPr/>
          </p:nvSpPr>
          <p:spPr>
            <a:xfrm>
              <a:off x="2970350" y="1573400"/>
              <a:ext cx="603525" cy="158400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7"/>
            <p:cNvSpPr/>
            <p:nvPr/>
          </p:nvSpPr>
          <p:spPr>
            <a:xfrm>
              <a:off x="3531050" y="1700400"/>
              <a:ext cx="4300" cy="15700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7"/>
            <p:cNvSpPr/>
            <p:nvPr/>
          </p:nvSpPr>
          <p:spPr>
            <a:xfrm>
              <a:off x="3488250" y="16861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17"/>
            <p:cNvSpPr/>
            <p:nvPr/>
          </p:nvSpPr>
          <p:spPr>
            <a:xfrm>
              <a:off x="3452575" y="1676150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17"/>
            <p:cNvSpPr/>
            <p:nvPr/>
          </p:nvSpPr>
          <p:spPr>
            <a:xfrm>
              <a:off x="3411200" y="1661875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7"/>
            <p:cNvSpPr/>
            <p:nvPr/>
          </p:nvSpPr>
          <p:spPr>
            <a:xfrm>
              <a:off x="3381250" y="16533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7"/>
            <p:cNvSpPr/>
            <p:nvPr/>
          </p:nvSpPr>
          <p:spPr>
            <a:xfrm>
              <a:off x="3339875" y="1637625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7"/>
            <p:cNvSpPr/>
            <p:nvPr/>
          </p:nvSpPr>
          <p:spPr>
            <a:xfrm>
              <a:off x="3295650" y="16319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7"/>
            <p:cNvSpPr/>
            <p:nvPr/>
          </p:nvSpPr>
          <p:spPr>
            <a:xfrm>
              <a:off x="3254275" y="1616225"/>
              <a:ext cx="5725" cy="22850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7"/>
            <p:cNvSpPr/>
            <p:nvPr/>
          </p:nvSpPr>
          <p:spPr>
            <a:xfrm>
              <a:off x="3210050" y="1610500"/>
              <a:ext cx="5725" cy="21425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7"/>
            <p:cNvSpPr/>
            <p:nvPr/>
          </p:nvSpPr>
          <p:spPr>
            <a:xfrm>
              <a:off x="3168650" y="15948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7"/>
            <p:cNvSpPr/>
            <p:nvPr/>
          </p:nvSpPr>
          <p:spPr>
            <a:xfrm>
              <a:off x="3125850" y="1584825"/>
              <a:ext cx="4325" cy="21425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7"/>
            <p:cNvSpPr/>
            <p:nvPr/>
          </p:nvSpPr>
          <p:spPr>
            <a:xfrm>
              <a:off x="3083050" y="1569125"/>
              <a:ext cx="5750" cy="22850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7"/>
            <p:cNvSpPr/>
            <p:nvPr/>
          </p:nvSpPr>
          <p:spPr>
            <a:xfrm>
              <a:off x="3044525" y="1563425"/>
              <a:ext cx="4325" cy="22850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7"/>
            <p:cNvSpPr/>
            <p:nvPr/>
          </p:nvSpPr>
          <p:spPr>
            <a:xfrm>
              <a:off x="3003150" y="1549150"/>
              <a:ext cx="5750" cy="21425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7"/>
            <p:cNvSpPr/>
            <p:nvPr/>
          </p:nvSpPr>
          <p:spPr>
            <a:xfrm>
              <a:off x="2926125" y="1823100"/>
              <a:ext cx="567850" cy="422325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7"/>
            <p:cNvSpPr/>
            <p:nvPr/>
          </p:nvSpPr>
          <p:spPr>
            <a:xfrm>
              <a:off x="2665025" y="2325300"/>
              <a:ext cx="222600" cy="756200"/>
            </a:xfrm>
            <a:custGeom>
              <a:avLst/>
              <a:gdLst/>
              <a:ahLst/>
              <a:cxnLst/>
              <a:rect l="l" t="t" r="r" b="b"/>
              <a:pathLst>
                <a:path w="8904" h="30248" fill="none" extrusionOk="0">
                  <a:moveTo>
                    <a:pt x="8903" y="1"/>
                  </a:moveTo>
                  <a:lnTo>
                    <a:pt x="6506" y="15581"/>
                  </a:lnTo>
                  <a:lnTo>
                    <a:pt x="0" y="30248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7"/>
            <p:cNvSpPr/>
            <p:nvPr/>
          </p:nvSpPr>
          <p:spPr>
            <a:xfrm>
              <a:off x="2376825" y="1516850"/>
              <a:ext cx="903150" cy="988250"/>
            </a:xfrm>
            <a:custGeom>
              <a:avLst/>
              <a:gdLst/>
              <a:ahLst/>
              <a:cxnLst/>
              <a:rect l="l" t="t" r="r" b="b"/>
              <a:pathLst>
                <a:path w="36126" h="39530" extrusionOk="0">
                  <a:moveTo>
                    <a:pt x="5269" y="1"/>
                  </a:moveTo>
                  <a:cubicBezTo>
                    <a:pt x="3541" y="1"/>
                    <a:pt x="2097" y="1341"/>
                    <a:pt x="1940" y="3062"/>
                  </a:cubicBezTo>
                  <a:lnTo>
                    <a:pt x="0" y="22466"/>
                  </a:lnTo>
                  <a:lnTo>
                    <a:pt x="34185" y="39530"/>
                  </a:lnTo>
                  <a:lnTo>
                    <a:pt x="36125" y="24749"/>
                  </a:lnTo>
                  <a:cubicBezTo>
                    <a:pt x="34984" y="21381"/>
                    <a:pt x="32131" y="14704"/>
                    <a:pt x="25625" y="8997"/>
                  </a:cubicBezTo>
                  <a:cubicBezTo>
                    <a:pt x="18491" y="2662"/>
                    <a:pt x="10615" y="665"/>
                    <a:pt x="5764" y="37"/>
                  </a:cubicBezTo>
                  <a:cubicBezTo>
                    <a:pt x="5597" y="13"/>
                    <a:pt x="5432" y="1"/>
                    <a:pt x="526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7"/>
            <p:cNvSpPr/>
            <p:nvPr/>
          </p:nvSpPr>
          <p:spPr>
            <a:xfrm>
              <a:off x="2185625" y="2059925"/>
              <a:ext cx="861800" cy="663750"/>
            </a:xfrm>
            <a:custGeom>
              <a:avLst/>
              <a:gdLst/>
              <a:ahLst/>
              <a:cxnLst/>
              <a:rect l="l" t="t" r="r" b="b"/>
              <a:pathLst>
                <a:path w="34472" h="26550" extrusionOk="0">
                  <a:moveTo>
                    <a:pt x="8732" y="1"/>
                  </a:moveTo>
                  <a:cubicBezTo>
                    <a:pt x="8390" y="1"/>
                    <a:pt x="4110" y="1"/>
                    <a:pt x="1599" y="3596"/>
                  </a:cubicBezTo>
                  <a:cubicBezTo>
                    <a:pt x="58" y="5822"/>
                    <a:pt x="1" y="8219"/>
                    <a:pt x="286" y="9874"/>
                  </a:cubicBezTo>
                  <a:cubicBezTo>
                    <a:pt x="457" y="11130"/>
                    <a:pt x="857" y="11986"/>
                    <a:pt x="914" y="12043"/>
                  </a:cubicBezTo>
                  <a:lnTo>
                    <a:pt x="22829" y="25112"/>
                  </a:lnTo>
                  <a:lnTo>
                    <a:pt x="23342" y="25397"/>
                  </a:lnTo>
                  <a:cubicBezTo>
                    <a:pt x="24027" y="25854"/>
                    <a:pt x="24826" y="26082"/>
                    <a:pt x="25682" y="26196"/>
                  </a:cubicBezTo>
                  <a:cubicBezTo>
                    <a:pt x="27109" y="26310"/>
                    <a:pt x="28536" y="26424"/>
                    <a:pt x="29962" y="26538"/>
                  </a:cubicBezTo>
                  <a:cubicBezTo>
                    <a:pt x="30049" y="26546"/>
                    <a:pt x="30136" y="26549"/>
                    <a:pt x="30222" y="26549"/>
                  </a:cubicBezTo>
                  <a:cubicBezTo>
                    <a:pt x="31495" y="26549"/>
                    <a:pt x="32674" y="25770"/>
                    <a:pt x="33101" y="24541"/>
                  </a:cubicBezTo>
                  <a:cubicBezTo>
                    <a:pt x="33501" y="23457"/>
                    <a:pt x="33843" y="22087"/>
                    <a:pt x="34072" y="20546"/>
                  </a:cubicBezTo>
                  <a:cubicBezTo>
                    <a:pt x="34471" y="17578"/>
                    <a:pt x="34014" y="15067"/>
                    <a:pt x="33672" y="13584"/>
                  </a:cubicBezTo>
                  <a:cubicBezTo>
                    <a:pt x="25340" y="9018"/>
                    <a:pt x="17065" y="4509"/>
                    <a:pt x="87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17"/>
            <p:cNvSpPr/>
            <p:nvPr/>
          </p:nvSpPr>
          <p:spPr>
            <a:xfrm>
              <a:off x="2556925" y="1769675"/>
              <a:ext cx="373500" cy="367700"/>
            </a:xfrm>
            <a:custGeom>
              <a:avLst/>
              <a:gdLst/>
              <a:ahLst/>
              <a:cxnLst/>
              <a:rect l="l" t="t" r="r" b="b"/>
              <a:pathLst>
                <a:path w="14940" h="14708" extrusionOk="0">
                  <a:moveTo>
                    <a:pt x="9622" y="1"/>
                  </a:moveTo>
                  <a:cubicBezTo>
                    <a:pt x="9394" y="1"/>
                    <a:pt x="9157" y="79"/>
                    <a:pt x="8947" y="254"/>
                  </a:cubicBezTo>
                  <a:lnTo>
                    <a:pt x="6436" y="2423"/>
                  </a:lnTo>
                  <a:cubicBezTo>
                    <a:pt x="6218" y="2597"/>
                    <a:pt x="5967" y="2671"/>
                    <a:pt x="5733" y="2671"/>
                  </a:cubicBezTo>
                  <a:cubicBezTo>
                    <a:pt x="5661" y="2671"/>
                    <a:pt x="5590" y="2664"/>
                    <a:pt x="5523" y="2651"/>
                  </a:cubicBezTo>
                  <a:lnTo>
                    <a:pt x="2270" y="1795"/>
                  </a:lnTo>
                  <a:cubicBezTo>
                    <a:pt x="2169" y="1768"/>
                    <a:pt x="2070" y="1755"/>
                    <a:pt x="1975" y="1755"/>
                  </a:cubicBezTo>
                  <a:cubicBezTo>
                    <a:pt x="1265" y="1755"/>
                    <a:pt x="763" y="2460"/>
                    <a:pt x="1014" y="3165"/>
                  </a:cubicBezTo>
                  <a:lnTo>
                    <a:pt x="2327" y="6246"/>
                  </a:lnTo>
                  <a:cubicBezTo>
                    <a:pt x="2441" y="6589"/>
                    <a:pt x="2441" y="6931"/>
                    <a:pt x="2270" y="7216"/>
                  </a:cubicBezTo>
                  <a:lnTo>
                    <a:pt x="443" y="10013"/>
                  </a:lnTo>
                  <a:cubicBezTo>
                    <a:pt x="1" y="10733"/>
                    <a:pt x="471" y="11613"/>
                    <a:pt x="1281" y="11613"/>
                  </a:cubicBezTo>
                  <a:cubicBezTo>
                    <a:pt x="1306" y="11613"/>
                    <a:pt x="1331" y="11613"/>
                    <a:pt x="1357" y="11611"/>
                  </a:cubicBezTo>
                  <a:lnTo>
                    <a:pt x="4724" y="11383"/>
                  </a:lnTo>
                  <a:cubicBezTo>
                    <a:pt x="4769" y="11375"/>
                    <a:pt x="4814" y="11372"/>
                    <a:pt x="4858" y="11372"/>
                  </a:cubicBezTo>
                  <a:cubicBezTo>
                    <a:pt x="5153" y="11372"/>
                    <a:pt x="5431" y="11527"/>
                    <a:pt x="5580" y="11725"/>
                  </a:cubicBezTo>
                  <a:lnTo>
                    <a:pt x="7691" y="14350"/>
                  </a:lnTo>
                  <a:cubicBezTo>
                    <a:pt x="7912" y="14593"/>
                    <a:pt x="8201" y="14708"/>
                    <a:pt x="8485" y="14708"/>
                  </a:cubicBezTo>
                  <a:cubicBezTo>
                    <a:pt x="8937" y="14708"/>
                    <a:pt x="9378" y="14419"/>
                    <a:pt x="9518" y="13894"/>
                  </a:cubicBezTo>
                  <a:lnTo>
                    <a:pt x="10317" y="10641"/>
                  </a:lnTo>
                  <a:cubicBezTo>
                    <a:pt x="10374" y="10355"/>
                    <a:pt x="10602" y="10070"/>
                    <a:pt x="10944" y="9956"/>
                  </a:cubicBezTo>
                  <a:lnTo>
                    <a:pt x="14026" y="8757"/>
                  </a:lnTo>
                  <a:cubicBezTo>
                    <a:pt x="14825" y="8415"/>
                    <a:pt x="14939" y="7331"/>
                    <a:pt x="14197" y="6874"/>
                  </a:cubicBezTo>
                  <a:lnTo>
                    <a:pt x="11344" y="5162"/>
                  </a:lnTo>
                  <a:cubicBezTo>
                    <a:pt x="11059" y="4991"/>
                    <a:pt x="10887" y="4648"/>
                    <a:pt x="10830" y="4306"/>
                  </a:cubicBezTo>
                  <a:lnTo>
                    <a:pt x="10659" y="996"/>
                  </a:lnTo>
                  <a:cubicBezTo>
                    <a:pt x="10619" y="402"/>
                    <a:pt x="10141" y="1"/>
                    <a:pt x="962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17"/>
            <p:cNvSpPr/>
            <p:nvPr/>
          </p:nvSpPr>
          <p:spPr>
            <a:xfrm>
              <a:off x="3061650" y="2135550"/>
              <a:ext cx="246850" cy="947400"/>
            </a:xfrm>
            <a:custGeom>
              <a:avLst/>
              <a:gdLst/>
              <a:ahLst/>
              <a:cxnLst/>
              <a:rect l="l" t="t" r="r" b="b"/>
              <a:pathLst>
                <a:path w="9874" h="37896" fill="none" extrusionOk="0">
                  <a:moveTo>
                    <a:pt x="8732" y="1"/>
                  </a:moveTo>
                  <a:cubicBezTo>
                    <a:pt x="8732" y="1"/>
                    <a:pt x="9874" y="22030"/>
                    <a:pt x="1" y="37895"/>
                  </a:cubicBez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7"/>
            <p:cNvSpPr/>
            <p:nvPr/>
          </p:nvSpPr>
          <p:spPr>
            <a:xfrm>
              <a:off x="3228575" y="2101225"/>
              <a:ext cx="82775" cy="172750"/>
            </a:xfrm>
            <a:custGeom>
              <a:avLst/>
              <a:gdLst/>
              <a:ahLst/>
              <a:cxnLst/>
              <a:rect l="l" t="t" r="r" b="b"/>
              <a:pathLst>
                <a:path w="3311" h="6910" extrusionOk="0">
                  <a:moveTo>
                    <a:pt x="1498" y="0"/>
                  </a:moveTo>
                  <a:cubicBezTo>
                    <a:pt x="743" y="0"/>
                    <a:pt x="115" y="608"/>
                    <a:pt x="115" y="1374"/>
                  </a:cubicBezTo>
                  <a:lnTo>
                    <a:pt x="58" y="5483"/>
                  </a:lnTo>
                  <a:cubicBezTo>
                    <a:pt x="1" y="6225"/>
                    <a:pt x="629" y="6909"/>
                    <a:pt x="1428" y="6909"/>
                  </a:cubicBezTo>
                  <a:lnTo>
                    <a:pt x="1713" y="6909"/>
                  </a:lnTo>
                  <a:cubicBezTo>
                    <a:pt x="2512" y="6909"/>
                    <a:pt x="3197" y="6282"/>
                    <a:pt x="3197" y="5540"/>
                  </a:cubicBezTo>
                  <a:lnTo>
                    <a:pt x="3254" y="1431"/>
                  </a:lnTo>
                  <a:cubicBezTo>
                    <a:pt x="3311" y="632"/>
                    <a:pt x="2683" y="4"/>
                    <a:pt x="1884" y="4"/>
                  </a:cubicBezTo>
                  <a:lnTo>
                    <a:pt x="1599" y="4"/>
                  </a:lnTo>
                  <a:cubicBezTo>
                    <a:pt x="1565" y="1"/>
                    <a:pt x="1531" y="0"/>
                    <a:pt x="14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7"/>
            <p:cNvSpPr/>
            <p:nvPr/>
          </p:nvSpPr>
          <p:spPr>
            <a:xfrm>
              <a:off x="2192775" y="2306750"/>
              <a:ext cx="576425" cy="375400"/>
            </a:xfrm>
            <a:custGeom>
              <a:avLst/>
              <a:gdLst/>
              <a:ahLst/>
              <a:cxnLst/>
              <a:rect l="l" t="t" r="r" b="b"/>
              <a:pathLst>
                <a:path w="23057" h="15016" extrusionOk="0">
                  <a:moveTo>
                    <a:pt x="0" y="1"/>
                  </a:moveTo>
                  <a:cubicBezTo>
                    <a:pt x="171" y="914"/>
                    <a:pt x="400" y="1656"/>
                    <a:pt x="514" y="1998"/>
                  </a:cubicBezTo>
                  <a:cubicBezTo>
                    <a:pt x="571" y="2113"/>
                    <a:pt x="685" y="2227"/>
                    <a:pt x="799" y="2284"/>
                  </a:cubicBezTo>
                  <a:lnTo>
                    <a:pt x="21972" y="14896"/>
                  </a:lnTo>
                  <a:cubicBezTo>
                    <a:pt x="22093" y="14977"/>
                    <a:pt x="22222" y="15015"/>
                    <a:pt x="22345" y="15015"/>
                  </a:cubicBezTo>
                  <a:cubicBezTo>
                    <a:pt x="22569" y="15015"/>
                    <a:pt x="22775" y="14889"/>
                    <a:pt x="22885" y="14668"/>
                  </a:cubicBezTo>
                  <a:cubicBezTo>
                    <a:pt x="23056" y="14383"/>
                    <a:pt x="22999" y="13983"/>
                    <a:pt x="22657" y="138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11" name="Google Shape;511;p17"/>
          <p:cNvSpPr/>
          <p:nvPr/>
        </p:nvSpPr>
        <p:spPr>
          <a:xfrm flipH="1">
            <a:off x="4765238" y="4054724"/>
            <a:ext cx="664502" cy="66826"/>
          </a:xfrm>
          <a:custGeom>
            <a:avLst/>
            <a:gdLst/>
            <a:ahLst/>
            <a:cxnLst/>
            <a:rect l="l" t="t" r="r" b="b"/>
            <a:pathLst>
              <a:path w="7289" h="733" fill="none" extrusionOk="0">
                <a:moveTo>
                  <a:pt x="0" y="1"/>
                </a:moveTo>
                <a:cubicBezTo>
                  <a:pt x="732" y="1"/>
                  <a:pt x="732" y="733"/>
                  <a:pt x="1464" y="733"/>
                </a:cubicBezTo>
                <a:cubicBezTo>
                  <a:pt x="2196" y="733"/>
                  <a:pt x="2196" y="1"/>
                  <a:pt x="2913" y="1"/>
                </a:cubicBezTo>
                <a:cubicBezTo>
                  <a:pt x="3644" y="1"/>
                  <a:pt x="3644" y="733"/>
                  <a:pt x="4376" y="733"/>
                </a:cubicBezTo>
                <a:cubicBezTo>
                  <a:pt x="5108" y="733"/>
                  <a:pt x="5108" y="1"/>
                  <a:pt x="5840" y="1"/>
                </a:cubicBezTo>
                <a:cubicBezTo>
                  <a:pt x="6557" y="1"/>
                  <a:pt x="6572" y="733"/>
                  <a:pt x="7289" y="733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17"/>
          <p:cNvSpPr/>
          <p:nvPr/>
        </p:nvSpPr>
        <p:spPr>
          <a:xfrm>
            <a:off x="4352488" y="676100"/>
            <a:ext cx="147900" cy="1479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lbert Sans"/>
              <a:ea typeface="Albert Sans"/>
              <a:cs typeface="Albert Sans"/>
              <a:sym typeface="Albert Sans"/>
            </a:endParaRPr>
          </a:p>
        </p:txBody>
      </p:sp>
      <p:pic>
        <p:nvPicPr>
          <p:cNvPr id="513" name="Google Shape;51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8300" y="3719575"/>
            <a:ext cx="4019550" cy="137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FC5E8"/>
        </a:solidFill>
        <a:effectLst/>
      </p:bgPr>
    </p:bg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18"/>
          <p:cNvSpPr txBox="1">
            <a:spLocks noGrp="1"/>
          </p:cNvSpPr>
          <p:nvPr>
            <p:ph type="title"/>
          </p:nvPr>
        </p:nvSpPr>
        <p:spPr>
          <a:xfrm>
            <a:off x="2031025" y="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35 Students Have Withdrawn from AMSA</a:t>
            </a:r>
            <a:endParaRPr/>
          </a:p>
        </p:txBody>
      </p:sp>
      <p:sp>
        <p:nvSpPr>
          <p:cNvPr id="519" name="Google Shape;519;p18"/>
          <p:cNvSpPr txBox="1"/>
          <p:nvPr/>
        </p:nvSpPr>
        <p:spPr>
          <a:xfrm>
            <a:off x="2025300" y="605550"/>
            <a:ext cx="5093400" cy="2018400"/>
          </a:xfrm>
          <a:prstGeom prst="rect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32 General Education Students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3 Students with IEP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27 Students Identifying as White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2 Students Identifying as Hispanic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5 Students Identifying as Black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chemeClr val="dk1"/>
                </a:solidFill>
                <a:latin typeface="Albert Sans"/>
                <a:ea typeface="Albert Sans"/>
                <a:cs typeface="Albert Sans"/>
                <a:sym typeface="Albert Sans"/>
              </a:rPr>
              <a:t>1 Student Identifying as Asian/Black</a:t>
            </a:r>
            <a:endParaRPr b="1">
              <a:solidFill>
                <a:schemeClr val="dk1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  <p:sp>
        <p:nvSpPr>
          <p:cNvPr id="520" name="Google Shape;520;p18"/>
          <p:cNvSpPr txBox="1">
            <a:spLocks noGrp="1"/>
          </p:cNvSpPr>
          <p:nvPr>
            <p:ph type="subTitle" idx="4294967295"/>
          </p:nvPr>
        </p:nvSpPr>
        <p:spPr>
          <a:xfrm>
            <a:off x="-150000" y="3701001"/>
            <a:ext cx="21753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Marlborough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21" name="Google Shape;521;p18"/>
          <p:cNvSpPr txBox="1">
            <a:spLocks noGrp="1"/>
          </p:cNvSpPr>
          <p:nvPr>
            <p:ph type="subTitle" idx="4294967295"/>
          </p:nvPr>
        </p:nvSpPr>
        <p:spPr>
          <a:xfrm>
            <a:off x="219375" y="4040625"/>
            <a:ext cx="11331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11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522" name="Google Shape;522;p18"/>
          <p:cNvSpPr txBox="1">
            <a:spLocks noGrp="1"/>
          </p:cNvSpPr>
          <p:nvPr>
            <p:ph type="subTitle" idx="4294967295"/>
          </p:nvPr>
        </p:nvSpPr>
        <p:spPr>
          <a:xfrm>
            <a:off x="1643877" y="3701001"/>
            <a:ext cx="21753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Hudson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23" name="Google Shape;523;p18"/>
          <p:cNvSpPr txBox="1">
            <a:spLocks noGrp="1"/>
          </p:cNvSpPr>
          <p:nvPr>
            <p:ph type="subTitle" idx="4294967295"/>
          </p:nvPr>
        </p:nvSpPr>
        <p:spPr>
          <a:xfrm>
            <a:off x="3612701" y="4040625"/>
            <a:ext cx="9300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1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524" name="Google Shape;524;p18"/>
          <p:cNvSpPr txBox="1">
            <a:spLocks noGrp="1"/>
          </p:cNvSpPr>
          <p:nvPr>
            <p:ph type="subTitle" idx="4294967295"/>
          </p:nvPr>
        </p:nvSpPr>
        <p:spPr>
          <a:xfrm>
            <a:off x="2990050" y="3690313"/>
            <a:ext cx="21753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Clinton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25" name="Google Shape;525;p18"/>
          <p:cNvSpPr txBox="1">
            <a:spLocks noGrp="1"/>
          </p:cNvSpPr>
          <p:nvPr>
            <p:ph type="subTitle" idx="4294967295"/>
          </p:nvPr>
        </p:nvSpPr>
        <p:spPr>
          <a:xfrm>
            <a:off x="5553750" y="4003250"/>
            <a:ext cx="21753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5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grpSp>
        <p:nvGrpSpPr>
          <p:cNvPr id="526" name="Google Shape;526;p18"/>
          <p:cNvGrpSpPr/>
          <p:nvPr/>
        </p:nvGrpSpPr>
        <p:grpSpPr>
          <a:xfrm>
            <a:off x="219363" y="1550075"/>
            <a:ext cx="664504" cy="530938"/>
            <a:chOff x="380975" y="4106475"/>
            <a:chExt cx="664504" cy="530938"/>
          </a:xfrm>
        </p:grpSpPr>
        <p:sp>
          <p:nvSpPr>
            <p:cNvPr id="527" name="Google Shape;527;p18"/>
            <p:cNvSpPr/>
            <p:nvPr/>
          </p:nvSpPr>
          <p:spPr>
            <a:xfrm flipH="1">
              <a:off x="380975" y="4570587"/>
              <a:ext cx="664502" cy="66826"/>
            </a:xfrm>
            <a:custGeom>
              <a:avLst/>
              <a:gdLst/>
              <a:ahLst/>
              <a:cxnLst/>
              <a:rect l="l" t="t" r="r" b="b"/>
              <a:pathLst>
                <a:path w="7289" h="733" fill="none" extrusionOk="0">
                  <a:moveTo>
                    <a:pt x="0" y="1"/>
                  </a:moveTo>
                  <a:cubicBezTo>
                    <a:pt x="732" y="1"/>
                    <a:pt x="732" y="733"/>
                    <a:pt x="1464" y="733"/>
                  </a:cubicBezTo>
                  <a:cubicBezTo>
                    <a:pt x="2196" y="733"/>
                    <a:pt x="2196" y="1"/>
                    <a:pt x="2913" y="1"/>
                  </a:cubicBezTo>
                  <a:cubicBezTo>
                    <a:pt x="3644" y="1"/>
                    <a:pt x="3644" y="733"/>
                    <a:pt x="4376" y="733"/>
                  </a:cubicBezTo>
                  <a:cubicBezTo>
                    <a:pt x="5108" y="733"/>
                    <a:pt x="5108" y="1"/>
                    <a:pt x="5840" y="1"/>
                  </a:cubicBezTo>
                  <a:cubicBezTo>
                    <a:pt x="6557" y="1"/>
                    <a:pt x="6572" y="733"/>
                    <a:pt x="7289" y="733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8"/>
            <p:cNvSpPr/>
            <p:nvPr/>
          </p:nvSpPr>
          <p:spPr>
            <a:xfrm>
              <a:off x="817225" y="4106475"/>
              <a:ext cx="228254" cy="228296"/>
            </a:xfrm>
            <a:custGeom>
              <a:avLst/>
              <a:gdLst/>
              <a:ahLst/>
              <a:cxnLst/>
              <a:rect l="l" t="t" r="r" b="b"/>
              <a:pathLst>
                <a:path w="3719" h="3720" fill="none" extrusionOk="0">
                  <a:moveTo>
                    <a:pt x="0" y="1867"/>
                  </a:moveTo>
                  <a:cubicBezTo>
                    <a:pt x="1195" y="2226"/>
                    <a:pt x="1494" y="2509"/>
                    <a:pt x="1852" y="3719"/>
                  </a:cubicBezTo>
                  <a:cubicBezTo>
                    <a:pt x="2211" y="2509"/>
                    <a:pt x="2509" y="2226"/>
                    <a:pt x="3719" y="1867"/>
                  </a:cubicBezTo>
                  <a:cubicBezTo>
                    <a:pt x="2509" y="1494"/>
                    <a:pt x="2211" y="1210"/>
                    <a:pt x="1852" y="0"/>
                  </a:cubicBezTo>
                  <a:cubicBezTo>
                    <a:pt x="1494" y="1210"/>
                    <a:pt x="1195" y="1494"/>
                    <a:pt x="0" y="1867"/>
                  </a:cubicBez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9" name="Google Shape;529;p18"/>
          <p:cNvSpPr txBox="1">
            <a:spLocks noGrp="1"/>
          </p:cNvSpPr>
          <p:nvPr>
            <p:ph type="subTitle" idx="4294967295"/>
          </p:nvPr>
        </p:nvSpPr>
        <p:spPr>
          <a:xfrm>
            <a:off x="4248675" y="3682075"/>
            <a:ext cx="2175300" cy="405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Private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&amp;</a:t>
            </a:r>
            <a:endParaRPr sz="11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EC</a:t>
            </a:r>
            <a:endParaRPr sz="18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30" name="Google Shape;530;p18"/>
          <p:cNvSpPr txBox="1">
            <a:spLocks noGrp="1"/>
          </p:cNvSpPr>
          <p:nvPr>
            <p:ph type="subTitle" idx="4294967295"/>
          </p:nvPr>
        </p:nvSpPr>
        <p:spPr>
          <a:xfrm>
            <a:off x="7309800" y="3787101"/>
            <a:ext cx="21753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Moved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&amp;</a:t>
            </a:r>
            <a:endParaRPr sz="11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Left</a:t>
            </a:r>
            <a:endParaRPr sz="18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cxnSp>
        <p:nvCxnSpPr>
          <p:cNvPr id="531" name="Google Shape;531;p18"/>
          <p:cNvCxnSpPr/>
          <p:nvPr/>
        </p:nvCxnSpPr>
        <p:spPr>
          <a:xfrm>
            <a:off x="2601650" y="3621925"/>
            <a:ext cx="0" cy="2844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2" name="Google Shape;532;p18"/>
          <p:cNvCxnSpPr/>
          <p:nvPr/>
        </p:nvCxnSpPr>
        <p:spPr>
          <a:xfrm>
            <a:off x="3940163" y="3618163"/>
            <a:ext cx="5700" cy="2544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3" name="Google Shape;533;p18"/>
          <p:cNvCxnSpPr/>
          <p:nvPr/>
        </p:nvCxnSpPr>
        <p:spPr>
          <a:xfrm>
            <a:off x="5201425" y="3633350"/>
            <a:ext cx="9300" cy="2466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4" name="Google Shape;534;p18"/>
          <p:cNvCxnSpPr/>
          <p:nvPr/>
        </p:nvCxnSpPr>
        <p:spPr>
          <a:xfrm>
            <a:off x="8572625" y="3629425"/>
            <a:ext cx="0" cy="2319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5" name="Google Shape;535;p18"/>
          <p:cNvCxnSpPr/>
          <p:nvPr/>
        </p:nvCxnSpPr>
        <p:spPr>
          <a:xfrm>
            <a:off x="575650" y="3610675"/>
            <a:ext cx="600" cy="3069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36" name="Google Shape;536;p18"/>
          <p:cNvCxnSpPr/>
          <p:nvPr/>
        </p:nvCxnSpPr>
        <p:spPr>
          <a:xfrm>
            <a:off x="6545638" y="3633350"/>
            <a:ext cx="4200" cy="28080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7" name="Google Shape;537;p18"/>
          <p:cNvSpPr txBox="1">
            <a:spLocks noGrp="1"/>
          </p:cNvSpPr>
          <p:nvPr>
            <p:ph type="subTitle" idx="4294967295"/>
          </p:nvPr>
        </p:nvSpPr>
        <p:spPr>
          <a:xfrm>
            <a:off x="5553738" y="3679176"/>
            <a:ext cx="2175300" cy="68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2"/>
                </a:solidFill>
                <a:latin typeface="Manrope"/>
                <a:ea typeface="Manrope"/>
                <a:cs typeface="Manrope"/>
                <a:sym typeface="Manrope"/>
              </a:rPr>
              <a:t>Assabet</a:t>
            </a:r>
            <a:endParaRPr sz="2000" b="1">
              <a:solidFill>
                <a:schemeClr val="dk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38" name="Google Shape;538;p18"/>
          <p:cNvSpPr txBox="1">
            <a:spLocks noGrp="1"/>
          </p:cNvSpPr>
          <p:nvPr>
            <p:ph type="subTitle" idx="4294967295"/>
          </p:nvPr>
        </p:nvSpPr>
        <p:spPr>
          <a:xfrm>
            <a:off x="4280800" y="4402712"/>
            <a:ext cx="21753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6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539" name="Google Shape;539;p18"/>
          <p:cNvSpPr txBox="1">
            <a:spLocks noGrp="1"/>
          </p:cNvSpPr>
          <p:nvPr>
            <p:ph type="subTitle" idx="4294967295"/>
          </p:nvPr>
        </p:nvSpPr>
        <p:spPr>
          <a:xfrm>
            <a:off x="1514000" y="4040625"/>
            <a:ext cx="21753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3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sp>
        <p:nvSpPr>
          <p:cNvPr id="540" name="Google Shape;540;p18"/>
          <p:cNvSpPr txBox="1">
            <a:spLocks noGrp="1"/>
          </p:cNvSpPr>
          <p:nvPr>
            <p:ph type="subTitle" idx="4294967295"/>
          </p:nvPr>
        </p:nvSpPr>
        <p:spPr>
          <a:xfrm>
            <a:off x="7365362" y="4402700"/>
            <a:ext cx="2175300" cy="54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b="1">
                <a:latin typeface="Encode Sans"/>
                <a:ea typeface="Encode Sans"/>
                <a:cs typeface="Encode Sans"/>
                <a:sym typeface="Encode Sans"/>
              </a:rPr>
              <a:t>9</a:t>
            </a:r>
            <a:endParaRPr b="1">
              <a:latin typeface="Encode Sans"/>
              <a:ea typeface="Encode Sans"/>
              <a:cs typeface="Encode Sans"/>
              <a:sym typeface="Encode Sans"/>
            </a:endParaRPr>
          </a:p>
        </p:txBody>
      </p:sp>
      <p:cxnSp>
        <p:nvCxnSpPr>
          <p:cNvPr id="541" name="Google Shape;541;p18"/>
          <p:cNvCxnSpPr/>
          <p:nvPr/>
        </p:nvCxnSpPr>
        <p:spPr>
          <a:xfrm>
            <a:off x="575650" y="3633350"/>
            <a:ext cx="8006700" cy="75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42" name="Google Shape;542;p18"/>
          <p:cNvCxnSpPr>
            <a:stCxn id="519" idx="2"/>
          </p:cNvCxnSpPr>
          <p:nvPr/>
        </p:nvCxnSpPr>
        <p:spPr>
          <a:xfrm>
            <a:off x="4572000" y="2623950"/>
            <a:ext cx="3300" cy="103920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19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AMSA Lottery Results</a:t>
            </a:r>
            <a:endParaRPr/>
          </a:p>
        </p:txBody>
      </p:sp>
      <p:sp>
        <p:nvSpPr>
          <p:cNvPr id="548" name="Google Shape;548;p19"/>
          <p:cNvSpPr txBox="1">
            <a:spLocks noGrp="1"/>
          </p:cNvSpPr>
          <p:nvPr>
            <p:ph type="body" idx="1"/>
          </p:nvPr>
        </p:nvSpPr>
        <p:spPr>
          <a:xfrm>
            <a:off x="41225" y="881375"/>
            <a:ext cx="90198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A Quick Explanation of Net School Spending Cap– (NSS) cap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300"/>
              <a:t>NSS is the minimum amount of money that a district must spend to comply with state law. </a:t>
            </a:r>
            <a:endParaRPr sz="13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300"/>
              <a:t>Once a district reaches that level of spending they are not required to spend above that and Charter Public Schools are encouraged to </a:t>
            </a:r>
            <a:r>
              <a:rPr lang="en-US" sz="1300" b="1">
                <a:latin typeface="Encode Sans"/>
                <a:ea typeface="Encode Sans"/>
                <a:cs typeface="Encode Sans"/>
                <a:sym typeface="Encode Sans"/>
              </a:rPr>
              <a:t>skip over</a:t>
            </a:r>
            <a:r>
              <a:rPr lang="en-US" sz="1300"/>
              <a:t> enrolling students from that district. </a:t>
            </a:r>
            <a:endParaRPr sz="13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300"/>
              <a:t>Any siblings of current students are reimbursed by the state and not the sending town.</a:t>
            </a:r>
            <a:endParaRPr sz="13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300" b="1">
                <a:latin typeface="Encode Sans"/>
                <a:ea typeface="Encode Sans"/>
                <a:cs typeface="Encode Sans"/>
                <a:sym typeface="Encode Sans"/>
              </a:rPr>
              <a:t>AMSA’s decision</a:t>
            </a:r>
            <a:endParaRPr sz="1300" b="1"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300"/>
              <a:t>AMSA decided to not “skip over” Marlborough but to admit 25 students from Marlborough so as not to eliminate Marlborough students ut to stay within the NSS cap.</a:t>
            </a:r>
            <a:endParaRPr sz="13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300"/>
          </a:p>
        </p:txBody>
      </p:sp>
      <p:grpSp>
        <p:nvGrpSpPr>
          <p:cNvPr id="549" name="Google Shape;549;p19"/>
          <p:cNvGrpSpPr/>
          <p:nvPr/>
        </p:nvGrpSpPr>
        <p:grpSpPr>
          <a:xfrm>
            <a:off x="785642" y="4146505"/>
            <a:ext cx="963351" cy="457566"/>
            <a:chOff x="6970075" y="3722775"/>
            <a:chExt cx="1546806" cy="1017040"/>
          </a:xfrm>
        </p:grpSpPr>
        <p:sp>
          <p:nvSpPr>
            <p:cNvPr id="550" name="Google Shape;550;p19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9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9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9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9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19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19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19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19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19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19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19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19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19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19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19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19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59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19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19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69" name="Google Shape;569;p19"/>
          <p:cNvGrpSpPr/>
          <p:nvPr/>
        </p:nvGrpSpPr>
        <p:grpSpPr>
          <a:xfrm>
            <a:off x="1074491" y="3827664"/>
            <a:ext cx="308618" cy="318830"/>
            <a:chOff x="770300" y="1692775"/>
            <a:chExt cx="690575" cy="866150"/>
          </a:xfrm>
        </p:grpSpPr>
        <p:sp>
          <p:nvSpPr>
            <p:cNvPr id="570" name="Google Shape;570;p19"/>
            <p:cNvSpPr/>
            <p:nvPr/>
          </p:nvSpPr>
          <p:spPr>
            <a:xfrm>
              <a:off x="938650" y="1787425"/>
              <a:ext cx="185500" cy="202625"/>
            </a:xfrm>
            <a:custGeom>
              <a:avLst/>
              <a:gdLst/>
              <a:ahLst/>
              <a:cxnLst/>
              <a:rect l="l" t="t" r="r" b="b"/>
              <a:pathLst>
                <a:path w="7420" h="8105" extrusionOk="0">
                  <a:moveTo>
                    <a:pt x="57" y="0"/>
                  </a:moveTo>
                  <a:lnTo>
                    <a:pt x="57" y="0"/>
                  </a:lnTo>
                  <a:cubicBezTo>
                    <a:pt x="0" y="1256"/>
                    <a:pt x="229" y="2283"/>
                    <a:pt x="571" y="3196"/>
                  </a:cubicBezTo>
                  <a:cubicBezTo>
                    <a:pt x="971" y="4052"/>
                    <a:pt x="1427" y="4851"/>
                    <a:pt x="2055" y="5536"/>
                  </a:cubicBezTo>
                  <a:cubicBezTo>
                    <a:pt x="2626" y="6221"/>
                    <a:pt x="3368" y="6792"/>
                    <a:pt x="4224" y="7248"/>
                  </a:cubicBezTo>
                  <a:cubicBezTo>
                    <a:pt x="5080" y="7648"/>
                    <a:pt x="6050" y="8047"/>
                    <a:pt x="7362" y="8104"/>
                  </a:cubicBezTo>
                  <a:cubicBezTo>
                    <a:pt x="7420" y="6792"/>
                    <a:pt x="7191" y="5765"/>
                    <a:pt x="6849" y="4851"/>
                  </a:cubicBezTo>
                  <a:cubicBezTo>
                    <a:pt x="6506" y="3995"/>
                    <a:pt x="5993" y="3196"/>
                    <a:pt x="5365" y="2512"/>
                  </a:cubicBezTo>
                  <a:cubicBezTo>
                    <a:pt x="4737" y="1884"/>
                    <a:pt x="4052" y="1256"/>
                    <a:pt x="3196" y="857"/>
                  </a:cubicBezTo>
                  <a:cubicBezTo>
                    <a:pt x="2340" y="400"/>
                    <a:pt x="1370" y="58"/>
                    <a:pt x="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19"/>
            <p:cNvSpPr/>
            <p:nvPr/>
          </p:nvSpPr>
          <p:spPr>
            <a:xfrm>
              <a:off x="1119850" y="1692775"/>
              <a:ext cx="331025" cy="299200"/>
            </a:xfrm>
            <a:custGeom>
              <a:avLst/>
              <a:gdLst/>
              <a:ahLst/>
              <a:cxnLst/>
              <a:rect l="l" t="t" r="r" b="b"/>
              <a:pathLst>
                <a:path w="13241" h="11968" extrusionOk="0">
                  <a:moveTo>
                    <a:pt x="12526" y="0"/>
                  </a:moveTo>
                  <a:cubicBezTo>
                    <a:pt x="10749" y="0"/>
                    <a:pt x="9302" y="371"/>
                    <a:pt x="7990" y="876"/>
                  </a:cubicBezTo>
                  <a:cubicBezTo>
                    <a:pt x="6506" y="1447"/>
                    <a:pt x="5251" y="2246"/>
                    <a:pt x="4166" y="3273"/>
                  </a:cubicBezTo>
                  <a:cubicBezTo>
                    <a:pt x="3082" y="4243"/>
                    <a:pt x="2112" y="5384"/>
                    <a:pt x="1370" y="6811"/>
                  </a:cubicBezTo>
                  <a:cubicBezTo>
                    <a:pt x="685" y="8238"/>
                    <a:pt x="57" y="9779"/>
                    <a:pt x="0" y="11948"/>
                  </a:cubicBezTo>
                  <a:cubicBezTo>
                    <a:pt x="244" y="11961"/>
                    <a:pt x="482" y="11967"/>
                    <a:pt x="715" y="11967"/>
                  </a:cubicBezTo>
                  <a:cubicBezTo>
                    <a:pt x="2492" y="11967"/>
                    <a:pt x="3938" y="11596"/>
                    <a:pt x="5251" y="11091"/>
                  </a:cubicBezTo>
                  <a:cubicBezTo>
                    <a:pt x="6735" y="10521"/>
                    <a:pt x="7990" y="9665"/>
                    <a:pt x="9074" y="8695"/>
                  </a:cubicBezTo>
                  <a:cubicBezTo>
                    <a:pt x="10159" y="7667"/>
                    <a:pt x="11129" y="6526"/>
                    <a:pt x="11814" y="5099"/>
                  </a:cubicBezTo>
                  <a:cubicBezTo>
                    <a:pt x="12556" y="3729"/>
                    <a:pt x="13126" y="2131"/>
                    <a:pt x="13241" y="20"/>
                  </a:cubicBezTo>
                  <a:cubicBezTo>
                    <a:pt x="12997" y="7"/>
                    <a:pt x="12759" y="0"/>
                    <a:pt x="12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9"/>
            <p:cNvSpPr/>
            <p:nvPr/>
          </p:nvSpPr>
          <p:spPr>
            <a:xfrm>
              <a:off x="1101300" y="1723225"/>
              <a:ext cx="326750" cy="438025"/>
            </a:xfrm>
            <a:custGeom>
              <a:avLst/>
              <a:gdLst/>
              <a:ahLst/>
              <a:cxnLst/>
              <a:rect l="l" t="t" r="r" b="b"/>
              <a:pathLst>
                <a:path w="13070" h="17521" fill="none" extrusionOk="0">
                  <a:moveTo>
                    <a:pt x="971" y="17521"/>
                  </a:moveTo>
                  <a:cubicBezTo>
                    <a:pt x="343" y="14439"/>
                    <a:pt x="0" y="13583"/>
                    <a:pt x="514" y="10501"/>
                  </a:cubicBezTo>
                  <a:lnTo>
                    <a:pt x="13069" y="0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9"/>
            <p:cNvSpPr/>
            <p:nvPr/>
          </p:nvSpPr>
          <p:spPr>
            <a:xfrm>
              <a:off x="972900" y="1834500"/>
              <a:ext cx="138400" cy="147000"/>
            </a:xfrm>
            <a:custGeom>
              <a:avLst/>
              <a:gdLst/>
              <a:ahLst/>
              <a:cxnLst/>
              <a:rect l="l" t="t" r="r" b="b"/>
              <a:pathLst>
                <a:path w="5536" h="5880" fill="none" extrusionOk="0">
                  <a:moveTo>
                    <a:pt x="0" y="1"/>
                  </a:moveTo>
                  <a:lnTo>
                    <a:pt x="5536" y="5879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9"/>
            <p:cNvSpPr/>
            <p:nvPr/>
          </p:nvSpPr>
          <p:spPr>
            <a:xfrm>
              <a:off x="770300" y="2008350"/>
              <a:ext cx="690575" cy="550575"/>
            </a:xfrm>
            <a:custGeom>
              <a:avLst/>
              <a:gdLst/>
              <a:ahLst/>
              <a:cxnLst/>
              <a:rect l="l" t="t" r="r" b="b"/>
              <a:pathLst>
                <a:path w="27623" h="22023" extrusionOk="0">
                  <a:moveTo>
                    <a:pt x="21437" y="0"/>
                  </a:moveTo>
                  <a:cubicBezTo>
                    <a:pt x="20437" y="0"/>
                    <a:pt x="19424" y="219"/>
                    <a:pt x="18491" y="580"/>
                  </a:cubicBezTo>
                  <a:cubicBezTo>
                    <a:pt x="16722" y="1322"/>
                    <a:pt x="15238" y="2520"/>
                    <a:pt x="13754" y="3776"/>
                  </a:cubicBezTo>
                  <a:cubicBezTo>
                    <a:pt x="12409" y="2033"/>
                    <a:pt x="10239" y="1029"/>
                    <a:pt x="8039" y="1029"/>
                  </a:cubicBezTo>
                  <a:cubicBezTo>
                    <a:pt x="7718" y="1029"/>
                    <a:pt x="7397" y="1050"/>
                    <a:pt x="7077" y="1094"/>
                  </a:cubicBezTo>
                  <a:cubicBezTo>
                    <a:pt x="4566" y="1379"/>
                    <a:pt x="2283" y="3091"/>
                    <a:pt x="1313" y="5431"/>
                  </a:cubicBezTo>
                  <a:cubicBezTo>
                    <a:pt x="0" y="8342"/>
                    <a:pt x="742" y="11766"/>
                    <a:pt x="1883" y="14790"/>
                  </a:cubicBezTo>
                  <a:cubicBezTo>
                    <a:pt x="2568" y="16617"/>
                    <a:pt x="3367" y="18443"/>
                    <a:pt x="4737" y="19927"/>
                  </a:cubicBezTo>
                  <a:cubicBezTo>
                    <a:pt x="6175" y="21468"/>
                    <a:pt x="7552" y="22022"/>
                    <a:pt x="9076" y="22022"/>
                  </a:cubicBezTo>
                  <a:cubicBezTo>
                    <a:pt x="10092" y="22022"/>
                    <a:pt x="11174" y="21776"/>
                    <a:pt x="12384" y="21411"/>
                  </a:cubicBezTo>
                  <a:cubicBezTo>
                    <a:pt x="12762" y="21303"/>
                    <a:pt x="13125" y="21260"/>
                    <a:pt x="13477" y="21260"/>
                  </a:cubicBezTo>
                  <a:cubicBezTo>
                    <a:pt x="14807" y="21260"/>
                    <a:pt x="15990" y="21868"/>
                    <a:pt x="17317" y="21868"/>
                  </a:cubicBezTo>
                  <a:cubicBezTo>
                    <a:pt x="17867" y="21868"/>
                    <a:pt x="18442" y="21764"/>
                    <a:pt x="19062" y="21468"/>
                  </a:cubicBezTo>
                  <a:cubicBezTo>
                    <a:pt x="23855" y="19185"/>
                    <a:pt x="27051" y="13535"/>
                    <a:pt x="27394" y="8399"/>
                  </a:cubicBezTo>
                  <a:cubicBezTo>
                    <a:pt x="27622" y="5374"/>
                    <a:pt x="26709" y="1950"/>
                    <a:pt x="24027" y="580"/>
                  </a:cubicBezTo>
                  <a:cubicBezTo>
                    <a:pt x="23218" y="176"/>
                    <a:pt x="22332" y="0"/>
                    <a:pt x="214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9"/>
            <p:cNvSpPr/>
            <p:nvPr/>
          </p:nvSpPr>
          <p:spPr>
            <a:xfrm>
              <a:off x="1052800" y="2057075"/>
              <a:ext cx="92750" cy="112750"/>
            </a:xfrm>
            <a:custGeom>
              <a:avLst/>
              <a:gdLst/>
              <a:ahLst/>
              <a:cxnLst/>
              <a:rect l="l" t="t" r="r" b="b"/>
              <a:pathLst>
                <a:path w="3710" h="4510" fill="none" extrusionOk="0">
                  <a:moveTo>
                    <a:pt x="0" y="1"/>
                  </a:moveTo>
                  <a:cubicBezTo>
                    <a:pt x="1826" y="857"/>
                    <a:pt x="3196" y="2569"/>
                    <a:pt x="3710" y="4509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9"/>
            <p:cNvSpPr/>
            <p:nvPr/>
          </p:nvSpPr>
          <p:spPr>
            <a:xfrm>
              <a:off x="823075" y="2102725"/>
              <a:ext cx="82775" cy="192650"/>
            </a:xfrm>
            <a:custGeom>
              <a:avLst/>
              <a:gdLst/>
              <a:ahLst/>
              <a:cxnLst/>
              <a:rect l="l" t="t" r="r" b="b"/>
              <a:pathLst>
                <a:path w="3311" h="7706" fill="none" extrusionOk="0">
                  <a:moveTo>
                    <a:pt x="743" y="7705"/>
                  </a:moveTo>
                  <a:cubicBezTo>
                    <a:pt x="1" y="4909"/>
                    <a:pt x="1028" y="1770"/>
                    <a:pt x="3311" y="1"/>
                  </a:cubicBezTo>
                </a:path>
              </a:pathLst>
            </a:custGeom>
            <a:noFill/>
            <a:ln w="18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9"/>
            <p:cNvSpPr/>
            <p:nvPr/>
          </p:nvSpPr>
          <p:spPr>
            <a:xfrm>
              <a:off x="1241125" y="2342425"/>
              <a:ext cx="131275" cy="149850"/>
            </a:xfrm>
            <a:custGeom>
              <a:avLst/>
              <a:gdLst/>
              <a:ahLst/>
              <a:cxnLst/>
              <a:rect l="l" t="t" r="r" b="b"/>
              <a:pathLst>
                <a:path w="5251" h="5994" fill="none" extrusionOk="0">
                  <a:moveTo>
                    <a:pt x="5251" y="1"/>
                  </a:moveTo>
                  <a:cubicBezTo>
                    <a:pt x="4737" y="1256"/>
                    <a:pt x="4166" y="2512"/>
                    <a:pt x="3367" y="3653"/>
                  </a:cubicBezTo>
                  <a:cubicBezTo>
                    <a:pt x="2511" y="4795"/>
                    <a:pt x="1370" y="5708"/>
                    <a:pt x="0" y="5993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78" name="Google Shape;578;p19"/>
          <p:cNvGrpSpPr/>
          <p:nvPr/>
        </p:nvGrpSpPr>
        <p:grpSpPr>
          <a:xfrm>
            <a:off x="1851735" y="4054488"/>
            <a:ext cx="429109" cy="549592"/>
            <a:chOff x="3012715" y="3215411"/>
            <a:chExt cx="525740" cy="618492"/>
          </a:xfrm>
        </p:grpSpPr>
        <p:sp>
          <p:nvSpPr>
            <p:cNvPr id="579" name="Google Shape;579;p19"/>
            <p:cNvSpPr/>
            <p:nvPr/>
          </p:nvSpPr>
          <p:spPr>
            <a:xfrm>
              <a:off x="3012715" y="3215411"/>
              <a:ext cx="525740" cy="618492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9"/>
            <p:cNvSpPr/>
            <p:nvPr/>
          </p:nvSpPr>
          <p:spPr>
            <a:xfrm>
              <a:off x="3019124" y="3217541"/>
              <a:ext cx="99180" cy="85316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9"/>
            <p:cNvSpPr/>
            <p:nvPr/>
          </p:nvSpPr>
          <p:spPr>
            <a:xfrm>
              <a:off x="3468050" y="3215411"/>
              <a:ext cx="70405" cy="86381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9"/>
            <p:cNvSpPr/>
            <p:nvPr/>
          </p:nvSpPr>
          <p:spPr>
            <a:xfrm>
              <a:off x="3012715" y="3721924"/>
              <a:ext cx="99199" cy="111979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9"/>
            <p:cNvSpPr/>
            <p:nvPr/>
          </p:nvSpPr>
          <p:spPr>
            <a:xfrm>
              <a:off x="3497908" y="3317767"/>
              <a:ext cx="8558" cy="491602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9"/>
            <p:cNvSpPr/>
            <p:nvPr/>
          </p:nvSpPr>
          <p:spPr>
            <a:xfrm>
              <a:off x="3506447" y="3235666"/>
              <a:ext cx="1084" cy="46937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19"/>
            <p:cNvSpPr/>
            <p:nvPr/>
          </p:nvSpPr>
          <p:spPr>
            <a:xfrm>
              <a:off x="3146014" y="3312442"/>
              <a:ext cx="260207" cy="37333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6" name="Google Shape;586;p19"/>
          <p:cNvGrpSpPr/>
          <p:nvPr/>
        </p:nvGrpSpPr>
        <p:grpSpPr>
          <a:xfrm>
            <a:off x="2383563" y="4019135"/>
            <a:ext cx="561082" cy="584946"/>
            <a:chOff x="3216400" y="3436137"/>
            <a:chExt cx="677144" cy="659020"/>
          </a:xfrm>
        </p:grpSpPr>
        <p:sp>
          <p:nvSpPr>
            <p:cNvPr id="587" name="Google Shape;587;p19"/>
            <p:cNvSpPr/>
            <p:nvPr/>
          </p:nvSpPr>
          <p:spPr>
            <a:xfrm>
              <a:off x="3457399" y="3768842"/>
              <a:ext cx="76795" cy="58671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8" name="Google Shape;588;p19"/>
            <p:cNvSpPr/>
            <p:nvPr/>
          </p:nvSpPr>
          <p:spPr>
            <a:xfrm>
              <a:off x="3216400" y="3436137"/>
              <a:ext cx="677144" cy="65902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19"/>
            <p:cNvSpPr/>
            <p:nvPr/>
          </p:nvSpPr>
          <p:spPr>
            <a:xfrm>
              <a:off x="3352894" y="3489445"/>
              <a:ext cx="451075" cy="118388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9"/>
            <p:cNvSpPr/>
            <p:nvPr/>
          </p:nvSpPr>
          <p:spPr>
            <a:xfrm>
              <a:off x="3771961" y="3584365"/>
              <a:ext cx="3214" cy="11734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9"/>
            <p:cNvSpPr/>
            <p:nvPr/>
          </p:nvSpPr>
          <p:spPr>
            <a:xfrm>
              <a:off x="3739972" y="3573696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3713309" y="3566241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9"/>
            <p:cNvSpPr/>
            <p:nvPr/>
          </p:nvSpPr>
          <p:spPr>
            <a:xfrm>
              <a:off x="3682385" y="355557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9"/>
            <p:cNvSpPr/>
            <p:nvPr/>
          </p:nvSpPr>
          <p:spPr>
            <a:xfrm>
              <a:off x="3660001" y="3549163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9"/>
            <p:cNvSpPr/>
            <p:nvPr/>
          </p:nvSpPr>
          <p:spPr>
            <a:xfrm>
              <a:off x="3629077" y="3537447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3596023" y="3533168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9"/>
            <p:cNvSpPr/>
            <p:nvPr/>
          </p:nvSpPr>
          <p:spPr>
            <a:xfrm>
              <a:off x="3565100" y="3521453"/>
              <a:ext cx="4279" cy="17078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9"/>
            <p:cNvSpPr/>
            <p:nvPr/>
          </p:nvSpPr>
          <p:spPr>
            <a:xfrm>
              <a:off x="3532046" y="3517174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9"/>
            <p:cNvSpPr/>
            <p:nvPr/>
          </p:nvSpPr>
          <p:spPr>
            <a:xfrm>
              <a:off x="3501103" y="3505458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3469115" y="3497984"/>
              <a:ext cx="3233" cy="16013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9"/>
            <p:cNvSpPr/>
            <p:nvPr/>
          </p:nvSpPr>
          <p:spPr>
            <a:xfrm>
              <a:off x="3437126" y="3486250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9"/>
            <p:cNvSpPr/>
            <p:nvPr/>
          </p:nvSpPr>
          <p:spPr>
            <a:xfrm>
              <a:off x="3408332" y="3481990"/>
              <a:ext cx="3233" cy="17078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9"/>
            <p:cNvSpPr/>
            <p:nvPr/>
          </p:nvSpPr>
          <p:spPr>
            <a:xfrm>
              <a:off x="3377409" y="347132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9"/>
            <p:cNvSpPr/>
            <p:nvPr/>
          </p:nvSpPr>
          <p:spPr>
            <a:xfrm>
              <a:off x="3319840" y="3676071"/>
              <a:ext cx="424411" cy="315646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0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AMSA Lottery Results</a:t>
            </a:r>
            <a:endParaRPr/>
          </a:p>
        </p:txBody>
      </p:sp>
      <p:sp>
        <p:nvSpPr>
          <p:cNvPr id="610" name="Google Shape;610;p20"/>
          <p:cNvSpPr txBox="1">
            <a:spLocks noGrp="1"/>
          </p:cNvSpPr>
          <p:nvPr>
            <p:ph type="body" idx="1"/>
          </p:nvPr>
        </p:nvSpPr>
        <p:spPr>
          <a:xfrm>
            <a:off x="1719500" y="910975"/>
            <a:ext cx="5347800" cy="249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 b="1" u="sng">
                <a:latin typeface="Encode Sans"/>
                <a:ea typeface="Encode Sans"/>
                <a:cs typeface="Encode Sans"/>
                <a:sym typeface="Encode Sans"/>
              </a:rPr>
              <a:t>Grade 6</a:t>
            </a:r>
            <a:endParaRPr sz="1500" b="1" u="sng"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140 Seats— 65 Siblings and 75 Others</a:t>
            </a:r>
            <a:endParaRPr sz="15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Clinton 16</a:t>
            </a:r>
            <a:endParaRPr sz="15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Hudson 52</a:t>
            </a:r>
            <a:endParaRPr sz="15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Marlborough 56 (22 non-siblings)</a:t>
            </a:r>
            <a:endParaRPr sz="15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Maynard 9</a:t>
            </a:r>
            <a:endParaRPr sz="15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500"/>
              <a:t>Other 3</a:t>
            </a:r>
            <a:endParaRPr sz="1500"/>
          </a:p>
        </p:txBody>
      </p:sp>
      <p:grpSp>
        <p:nvGrpSpPr>
          <p:cNvPr id="611" name="Google Shape;611;p20"/>
          <p:cNvGrpSpPr/>
          <p:nvPr/>
        </p:nvGrpSpPr>
        <p:grpSpPr>
          <a:xfrm>
            <a:off x="785983" y="3675637"/>
            <a:ext cx="1411924" cy="928354"/>
            <a:chOff x="6970075" y="3722775"/>
            <a:chExt cx="1546806" cy="1017040"/>
          </a:xfrm>
        </p:grpSpPr>
        <p:sp>
          <p:nvSpPr>
            <p:cNvPr id="612" name="Google Shape;612;p20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0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0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0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0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0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0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0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0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0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0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0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0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0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59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0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0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1" name="Google Shape;631;p20"/>
          <p:cNvGrpSpPr/>
          <p:nvPr/>
        </p:nvGrpSpPr>
        <p:grpSpPr>
          <a:xfrm>
            <a:off x="1336115" y="2980906"/>
            <a:ext cx="553841" cy="694652"/>
            <a:chOff x="770300" y="1692775"/>
            <a:chExt cx="690575" cy="866150"/>
          </a:xfrm>
        </p:grpSpPr>
        <p:sp>
          <p:nvSpPr>
            <p:cNvPr id="632" name="Google Shape;632;p20"/>
            <p:cNvSpPr/>
            <p:nvPr/>
          </p:nvSpPr>
          <p:spPr>
            <a:xfrm>
              <a:off x="938650" y="1787425"/>
              <a:ext cx="185500" cy="202625"/>
            </a:xfrm>
            <a:custGeom>
              <a:avLst/>
              <a:gdLst/>
              <a:ahLst/>
              <a:cxnLst/>
              <a:rect l="l" t="t" r="r" b="b"/>
              <a:pathLst>
                <a:path w="7420" h="8105" extrusionOk="0">
                  <a:moveTo>
                    <a:pt x="57" y="0"/>
                  </a:moveTo>
                  <a:lnTo>
                    <a:pt x="57" y="0"/>
                  </a:lnTo>
                  <a:cubicBezTo>
                    <a:pt x="0" y="1256"/>
                    <a:pt x="229" y="2283"/>
                    <a:pt x="571" y="3196"/>
                  </a:cubicBezTo>
                  <a:cubicBezTo>
                    <a:pt x="971" y="4052"/>
                    <a:pt x="1427" y="4851"/>
                    <a:pt x="2055" y="5536"/>
                  </a:cubicBezTo>
                  <a:cubicBezTo>
                    <a:pt x="2626" y="6221"/>
                    <a:pt x="3368" y="6792"/>
                    <a:pt x="4224" y="7248"/>
                  </a:cubicBezTo>
                  <a:cubicBezTo>
                    <a:pt x="5080" y="7648"/>
                    <a:pt x="6050" y="8047"/>
                    <a:pt x="7362" y="8104"/>
                  </a:cubicBezTo>
                  <a:cubicBezTo>
                    <a:pt x="7420" y="6792"/>
                    <a:pt x="7191" y="5765"/>
                    <a:pt x="6849" y="4851"/>
                  </a:cubicBezTo>
                  <a:cubicBezTo>
                    <a:pt x="6506" y="3995"/>
                    <a:pt x="5993" y="3196"/>
                    <a:pt x="5365" y="2512"/>
                  </a:cubicBezTo>
                  <a:cubicBezTo>
                    <a:pt x="4737" y="1884"/>
                    <a:pt x="4052" y="1256"/>
                    <a:pt x="3196" y="857"/>
                  </a:cubicBezTo>
                  <a:cubicBezTo>
                    <a:pt x="2340" y="400"/>
                    <a:pt x="1370" y="58"/>
                    <a:pt x="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0"/>
            <p:cNvSpPr/>
            <p:nvPr/>
          </p:nvSpPr>
          <p:spPr>
            <a:xfrm>
              <a:off x="1119850" y="1692775"/>
              <a:ext cx="331025" cy="299200"/>
            </a:xfrm>
            <a:custGeom>
              <a:avLst/>
              <a:gdLst/>
              <a:ahLst/>
              <a:cxnLst/>
              <a:rect l="l" t="t" r="r" b="b"/>
              <a:pathLst>
                <a:path w="13241" h="11968" extrusionOk="0">
                  <a:moveTo>
                    <a:pt x="12526" y="0"/>
                  </a:moveTo>
                  <a:cubicBezTo>
                    <a:pt x="10749" y="0"/>
                    <a:pt x="9302" y="371"/>
                    <a:pt x="7990" y="876"/>
                  </a:cubicBezTo>
                  <a:cubicBezTo>
                    <a:pt x="6506" y="1447"/>
                    <a:pt x="5251" y="2246"/>
                    <a:pt x="4166" y="3273"/>
                  </a:cubicBezTo>
                  <a:cubicBezTo>
                    <a:pt x="3082" y="4243"/>
                    <a:pt x="2112" y="5384"/>
                    <a:pt x="1370" y="6811"/>
                  </a:cubicBezTo>
                  <a:cubicBezTo>
                    <a:pt x="685" y="8238"/>
                    <a:pt x="57" y="9779"/>
                    <a:pt x="0" y="11948"/>
                  </a:cubicBezTo>
                  <a:cubicBezTo>
                    <a:pt x="244" y="11961"/>
                    <a:pt x="482" y="11967"/>
                    <a:pt x="715" y="11967"/>
                  </a:cubicBezTo>
                  <a:cubicBezTo>
                    <a:pt x="2492" y="11967"/>
                    <a:pt x="3938" y="11596"/>
                    <a:pt x="5251" y="11091"/>
                  </a:cubicBezTo>
                  <a:cubicBezTo>
                    <a:pt x="6735" y="10521"/>
                    <a:pt x="7990" y="9665"/>
                    <a:pt x="9074" y="8695"/>
                  </a:cubicBezTo>
                  <a:cubicBezTo>
                    <a:pt x="10159" y="7667"/>
                    <a:pt x="11129" y="6526"/>
                    <a:pt x="11814" y="5099"/>
                  </a:cubicBezTo>
                  <a:cubicBezTo>
                    <a:pt x="12556" y="3729"/>
                    <a:pt x="13126" y="2131"/>
                    <a:pt x="13241" y="20"/>
                  </a:cubicBezTo>
                  <a:cubicBezTo>
                    <a:pt x="12997" y="7"/>
                    <a:pt x="12759" y="0"/>
                    <a:pt x="12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0"/>
            <p:cNvSpPr/>
            <p:nvPr/>
          </p:nvSpPr>
          <p:spPr>
            <a:xfrm>
              <a:off x="1101300" y="1723225"/>
              <a:ext cx="326750" cy="438025"/>
            </a:xfrm>
            <a:custGeom>
              <a:avLst/>
              <a:gdLst/>
              <a:ahLst/>
              <a:cxnLst/>
              <a:rect l="l" t="t" r="r" b="b"/>
              <a:pathLst>
                <a:path w="13070" h="17521" fill="none" extrusionOk="0">
                  <a:moveTo>
                    <a:pt x="971" y="17521"/>
                  </a:moveTo>
                  <a:cubicBezTo>
                    <a:pt x="343" y="14439"/>
                    <a:pt x="0" y="13583"/>
                    <a:pt x="514" y="10501"/>
                  </a:cubicBezTo>
                  <a:lnTo>
                    <a:pt x="13069" y="0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0"/>
            <p:cNvSpPr/>
            <p:nvPr/>
          </p:nvSpPr>
          <p:spPr>
            <a:xfrm>
              <a:off x="972900" y="1834500"/>
              <a:ext cx="138400" cy="147000"/>
            </a:xfrm>
            <a:custGeom>
              <a:avLst/>
              <a:gdLst/>
              <a:ahLst/>
              <a:cxnLst/>
              <a:rect l="l" t="t" r="r" b="b"/>
              <a:pathLst>
                <a:path w="5536" h="5880" fill="none" extrusionOk="0">
                  <a:moveTo>
                    <a:pt x="0" y="1"/>
                  </a:moveTo>
                  <a:lnTo>
                    <a:pt x="5536" y="5879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0"/>
            <p:cNvSpPr/>
            <p:nvPr/>
          </p:nvSpPr>
          <p:spPr>
            <a:xfrm>
              <a:off x="770300" y="2008350"/>
              <a:ext cx="690575" cy="550575"/>
            </a:xfrm>
            <a:custGeom>
              <a:avLst/>
              <a:gdLst/>
              <a:ahLst/>
              <a:cxnLst/>
              <a:rect l="l" t="t" r="r" b="b"/>
              <a:pathLst>
                <a:path w="27623" h="22023" extrusionOk="0">
                  <a:moveTo>
                    <a:pt x="21437" y="0"/>
                  </a:moveTo>
                  <a:cubicBezTo>
                    <a:pt x="20437" y="0"/>
                    <a:pt x="19424" y="219"/>
                    <a:pt x="18491" y="580"/>
                  </a:cubicBezTo>
                  <a:cubicBezTo>
                    <a:pt x="16722" y="1322"/>
                    <a:pt x="15238" y="2520"/>
                    <a:pt x="13754" y="3776"/>
                  </a:cubicBezTo>
                  <a:cubicBezTo>
                    <a:pt x="12409" y="2033"/>
                    <a:pt x="10239" y="1029"/>
                    <a:pt x="8039" y="1029"/>
                  </a:cubicBezTo>
                  <a:cubicBezTo>
                    <a:pt x="7718" y="1029"/>
                    <a:pt x="7397" y="1050"/>
                    <a:pt x="7077" y="1094"/>
                  </a:cubicBezTo>
                  <a:cubicBezTo>
                    <a:pt x="4566" y="1379"/>
                    <a:pt x="2283" y="3091"/>
                    <a:pt x="1313" y="5431"/>
                  </a:cubicBezTo>
                  <a:cubicBezTo>
                    <a:pt x="0" y="8342"/>
                    <a:pt x="742" y="11766"/>
                    <a:pt x="1883" y="14790"/>
                  </a:cubicBezTo>
                  <a:cubicBezTo>
                    <a:pt x="2568" y="16617"/>
                    <a:pt x="3367" y="18443"/>
                    <a:pt x="4737" y="19927"/>
                  </a:cubicBezTo>
                  <a:cubicBezTo>
                    <a:pt x="6175" y="21468"/>
                    <a:pt x="7552" y="22022"/>
                    <a:pt x="9076" y="22022"/>
                  </a:cubicBezTo>
                  <a:cubicBezTo>
                    <a:pt x="10092" y="22022"/>
                    <a:pt x="11174" y="21776"/>
                    <a:pt x="12384" y="21411"/>
                  </a:cubicBezTo>
                  <a:cubicBezTo>
                    <a:pt x="12762" y="21303"/>
                    <a:pt x="13125" y="21260"/>
                    <a:pt x="13477" y="21260"/>
                  </a:cubicBezTo>
                  <a:cubicBezTo>
                    <a:pt x="14807" y="21260"/>
                    <a:pt x="15990" y="21868"/>
                    <a:pt x="17317" y="21868"/>
                  </a:cubicBezTo>
                  <a:cubicBezTo>
                    <a:pt x="17867" y="21868"/>
                    <a:pt x="18442" y="21764"/>
                    <a:pt x="19062" y="21468"/>
                  </a:cubicBezTo>
                  <a:cubicBezTo>
                    <a:pt x="23855" y="19185"/>
                    <a:pt x="27051" y="13535"/>
                    <a:pt x="27394" y="8399"/>
                  </a:cubicBezTo>
                  <a:cubicBezTo>
                    <a:pt x="27622" y="5374"/>
                    <a:pt x="26709" y="1950"/>
                    <a:pt x="24027" y="580"/>
                  </a:cubicBezTo>
                  <a:cubicBezTo>
                    <a:pt x="23218" y="176"/>
                    <a:pt x="22332" y="0"/>
                    <a:pt x="214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0"/>
            <p:cNvSpPr/>
            <p:nvPr/>
          </p:nvSpPr>
          <p:spPr>
            <a:xfrm>
              <a:off x="1052800" y="2057075"/>
              <a:ext cx="92750" cy="112750"/>
            </a:xfrm>
            <a:custGeom>
              <a:avLst/>
              <a:gdLst/>
              <a:ahLst/>
              <a:cxnLst/>
              <a:rect l="l" t="t" r="r" b="b"/>
              <a:pathLst>
                <a:path w="3710" h="4510" fill="none" extrusionOk="0">
                  <a:moveTo>
                    <a:pt x="0" y="1"/>
                  </a:moveTo>
                  <a:cubicBezTo>
                    <a:pt x="1826" y="857"/>
                    <a:pt x="3196" y="2569"/>
                    <a:pt x="3710" y="4509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0"/>
            <p:cNvSpPr/>
            <p:nvPr/>
          </p:nvSpPr>
          <p:spPr>
            <a:xfrm>
              <a:off x="823075" y="2102725"/>
              <a:ext cx="82775" cy="192650"/>
            </a:xfrm>
            <a:custGeom>
              <a:avLst/>
              <a:gdLst/>
              <a:ahLst/>
              <a:cxnLst/>
              <a:rect l="l" t="t" r="r" b="b"/>
              <a:pathLst>
                <a:path w="3311" h="7706" fill="none" extrusionOk="0">
                  <a:moveTo>
                    <a:pt x="743" y="7705"/>
                  </a:moveTo>
                  <a:cubicBezTo>
                    <a:pt x="1" y="4909"/>
                    <a:pt x="1028" y="1770"/>
                    <a:pt x="3311" y="1"/>
                  </a:cubicBezTo>
                </a:path>
              </a:pathLst>
            </a:custGeom>
            <a:noFill/>
            <a:ln w="18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1241125" y="2342425"/>
              <a:ext cx="131275" cy="149850"/>
            </a:xfrm>
            <a:custGeom>
              <a:avLst/>
              <a:gdLst/>
              <a:ahLst/>
              <a:cxnLst/>
              <a:rect l="l" t="t" r="r" b="b"/>
              <a:pathLst>
                <a:path w="5251" h="5994" fill="none" extrusionOk="0">
                  <a:moveTo>
                    <a:pt x="5251" y="1"/>
                  </a:moveTo>
                  <a:cubicBezTo>
                    <a:pt x="4737" y="1256"/>
                    <a:pt x="4166" y="2512"/>
                    <a:pt x="3367" y="3653"/>
                  </a:cubicBezTo>
                  <a:cubicBezTo>
                    <a:pt x="2511" y="4795"/>
                    <a:pt x="1370" y="5708"/>
                    <a:pt x="0" y="5993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0" name="Google Shape;640;p20"/>
          <p:cNvGrpSpPr/>
          <p:nvPr/>
        </p:nvGrpSpPr>
        <p:grpSpPr>
          <a:xfrm>
            <a:off x="2920835" y="3546762"/>
            <a:ext cx="901118" cy="1060096"/>
            <a:chOff x="3012715" y="3215411"/>
            <a:chExt cx="525740" cy="618492"/>
          </a:xfrm>
        </p:grpSpPr>
        <p:sp>
          <p:nvSpPr>
            <p:cNvPr id="641" name="Google Shape;641;p20"/>
            <p:cNvSpPr/>
            <p:nvPr/>
          </p:nvSpPr>
          <p:spPr>
            <a:xfrm>
              <a:off x="3012715" y="3215411"/>
              <a:ext cx="525740" cy="618492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0"/>
            <p:cNvSpPr/>
            <p:nvPr/>
          </p:nvSpPr>
          <p:spPr>
            <a:xfrm>
              <a:off x="3019124" y="3217541"/>
              <a:ext cx="99180" cy="85316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>
              <a:off x="3468050" y="3215411"/>
              <a:ext cx="70405" cy="86381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0"/>
            <p:cNvSpPr/>
            <p:nvPr/>
          </p:nvSpPr>
          <p:spPr>
            <a:xfrm>
              <a:off x="3012715" y="3721924"/>
              <a:ext cx="99199" cy="111979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0"/>
            <p:cNvSpPr/>
            <p:nvPr/>
          </p:nvSpPr>
          <p:spPr>
            <a:xfrm>
              <a:off x="3497908" y="3317767"/>
              <a:ext cx="8558" cy="491602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0"/>
            <p:cNvSpPr/>
            <p:nvPr/>
          </p:nvSpPr>
          <p:spPr>
            <a:xfrm>
              <a:off x="3506447" y="3235666"/>
              <a:ext cx="1084" cy="46937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3146014" y="3312442"/>
              <a:ext cx="260207" cy="37333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8" name="Google Shape;648;p20"/>
          <p:cNvGrpSpPr/>
          <p:nvPr/>
        </p:nvGrpSpPr>
        <p:grpSpPr>
          <a:xfrm>
            <a:off x="4544882" y="3546758"/>
            <a:ext cx="1089254" cy="1060099"/>
            <a:chOff x="3216400" y="3436137"/>
            <a:chExt cx="677144" cy="659020"/>
          </a:xfrm>
        </p:grpSpPr>
        <p:sp>
          <p:nvSpPr>
            <p:cNvPr id="649" name="Google Shape;649;p20"/>
            <p:cNvSpPr/>
            <p:nvPr/>
          </p:nvSpPr>
          <p:spPr>
            <a:xfrm>
              <a:off x="3457399" y="3768842"/>
              <a:ext cx="76795" cy="58671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0"/>
            <p:cNvSpPr/>
            <p:nvPr/>
          </p:nvSpPr>
          <p:spPr>
            <a:xfrm>
              <a:off x="3216400" y="3436137"/>
              <a:ext cx="677144" cy="65902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0"/>
            <p:cNvSpPr/>
            <p:nvPr/>
          </p:nvSpPr>
          <p:spPr>
            <a:xfrm>
              <a:off x="3352894" y="3489445"/>
              <a:ext cx="451075" cy="118388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0"/>
            <p:cNvSpPr/>
            <p:nvPr/>
          </p:nvSpPr>
          <p:spPr>
            <a:xfrm>
              <a:off x="3771961" y="3584365"/>
              <a:ext cx="3214" cy="11734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0"/>
            <p:cNvSpPr/>
            <p:nvPr/>
          </p:nvSpPr>
          <p:spPr>
            <a:xfrm>
              <a:off x="3739972" y="3573696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0"/>
            <p:cNvSpPr/>
            <p:nvPr/>
          </p:nvSpPr>
          <p:spPr>
            <a:xfrm>
              <a:off x="3713309" y="3566241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0"/>
            <p:cNvSpPr/>
            <p:nvPr/>
          </p:nvSpPr>
          <p:spPr>
            <a:xfrm>
              <a:off x="3682385" y="355557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0"/>
            <p:cNvSpPr/>
            <p:nvPr/>
          </p:nvSpPr>
          <p:spPr>
            <a:xfrm>
              <a:off x="3660001" y="3549163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0"/>
            <p:cNvSpPr/>
            <p:nvPr/>
          </p:nvSpPr>
          <p:spPr>
            <a:xfrm>
              <a:off x="3629077" y="3537447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0"/>
            <p:cNvSpPr/>
            <p:nvPr/>
          </p:nvSpPr>
          <p:spPr>
            <a:xfrm>
              <a:off x="3596023" y="3533168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0"/>
            <p:cNvSpPr/>
            <p:nvPr/>
          </p:nvSpPr>
          <p:spPr>
            <a:xfrm>
              <a:off x="3565100" y="3521453"/>
              <a:ext cx="4279" cy="17078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0"/>
            <p:cNvSpPr/>
            <p:nvPr/>
          </p:nvSpPr>
          <p:spPr>
            <a:xfrm>
              <a:off x="3532046" y="3517174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0"/>
            <p:cNvSpPr/>
            <p:nvPr/>
          </p:nvSpPr>
          <p:spPr>
            <a:xfrm>
              <a:off x="3501103" y="3505458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0"/>
            <p:cNvSpPr/>
            <p:nvPr/>
          </p:nvSpPr>
          <p:spPr>
            <a:xfrm>
              <a:off x="3469115" y="3497984"/>
              <a:ext cx="3233" cy="16013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0"/>
            <p:cNvSpPr/>
            <p:nvPr/>
          </p:nvSpPr>
          <p:spPr>
            <a:xfrm>
              <a:off x="3437126" y="3486250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0"/>
            <p:cNvSpPr/>
            <p:nvPr/>
          </p:nvSpPr>
          <p:spPr>
            <a:xfrm>
              <a:off x="3408332" y="3481990"/>
              <a:ext cx="3233" cy="17078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0"/>
            <p:cNvSpPr/>
            <p:nvPr/>
          </p:nvSpPr>
          <p:spPr>
            <a:xfrm>
              <a:off x="3377409" y="347132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0"/>
            <p:cNvSpPr/>
            <p:nvPr/>
          </p:nvSpPr>
          <p:spPr>
            <a:xfrm>
              <a:off x="3319840" y="3676071"/>
              <a:ext cx="424411" cy="315646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7" name="Google Shape;667;p20"/>
          <p:cNvSpPr/>
          <p:nvPr/>
        </p:nvSpPr>
        <p:spPr>
          <a:xfrm>
            <a:off x="6455050" y="3546750"/>
            <a:ext cx="1968950" cy="383825"/>
          </a:xfrm>
          <a:custGeom>
            <a:avLst/>
            <a:gdLst/>
            <a:ahLst/>
            <a:cxnLst/>
            <a:rect l="l" t="t" r="r" b="b"/>
            <a:pathLst>
              <a:path w="78758" h="15353" fill="none" extrusionOk="0">
                <a:moveTo>
                  <a:pt x="0" y="10615"/>
                </a:moveTo>
                <a:cubicBezTo>
                  <a:pt x="8390" y="3938"/>
                  <a:pt x="19747" y="1142"/>
                  <a:pt x="30305" y="3139"/>
                </a:cubicBezTo>
                <a:cubicBezTo>
                  <a:pt x="32873" y="3596"/>
                  <a:pt x="35441" y="4395"/>
                  <a:pt x="37267" y="6221"/>
                </a:cubicBezTo>
                <a:cubicBezTo>
                  <a:pt x="39093" y="8047"/>
                  <a:pt x="39835" y="11129"/>
                  <a:pt x="38294" y="13240"/>
                </a:cubicBezTo>
                <a:cubicBezTo>
                  <a:pt x="36811" y="15352"/>
                  <a:pt x="32873" y="15181"/>
                  <a:pt x="32074" y="12727"/>
                </a:cubicBezTo>
                <a:cubicBezTo>
                  <a:pt x="31446" y="10729"/>
                  <a:pt x="33101" y="8618"/>
                  <a:pt x="35098" y="7933"/>
                </a:cubicBezTo>
                <a:cubicBezTo>
                  <a:pt x="37096" y="7305"/>
                  <a:pt x="39265" y="7648"/>
                  <a:pt x="41319" y="7933"/>
                </a:cubicBezTo>
                <a:cubicBezTo>
                  <a:pt x="54217" y="9531"/>
                  <a:pt x="67628" y="6677"/>
                  <a:pt x="78757" y="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20"/>
          <p:cNvSpPr/>
          <p:nvPr/>
        </p:nvSpPr>
        <p:spPr>
          <a:xfrm>
            <a:off x="6514263" y="2204950"/>
            <a:ext cx="1850525" cy="1060100"/>
          </a:xfrm>
          <a:custGeom>
            <a:avLst/>
            <a:gdLst/>
            <a:ahLst/>
            <a:cxnLst/>
            <a:rect l="l" t="t" r="r" b="b"/>
            <a:pathLst>
              <a:path w="74021" h="42404" fill="none" extrusionOk="0">
                <a:moveTo>
                  <a:pt x="0" y="400"/>
                </a:moveTo>
                <a:cubicBezTo>
                  <a:pt x="11357" y="0"/>
                  <a:pt x="24483" y="2683"/>
                  <a:pt x="32359" y="11472"/>
                </a:cubicBezTo>
                <a:cubicBezTo>
                  <a:pt x="37495" y="16950"/>
                  <a:pt x="34756" y="28307"/>
                  <a:pt x="26310" y="27223"/>
                </a:cubicBezTo>
                <a:cubicBezTo>
                  <a:pt x="23627" y="26709"/>
                  <a:pt x="21345" y="23685"/>
                  <a:pt x="22600" y="21288"/>
                </a:cubicBezTo>
                <a:cubicBezTo>
                  <a:pt x="28079" y="11814"/>
                  <a:pt x="59182" y="42403"/>
                  <a:pt x="74020" y="18092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21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AMSA Lottery Results</a:t>
            </a:r>
            <a:endParaRPr/>
          </a:p>
        </p:txBody>
      </p:sp>
      <p:sp>
        <p:nvSpPr>
          <p:cNvPr id="674" name="Google Shape;674;p21"/>
          <p:cNvSpPr txBox="1">
            <a:spLocks noGrp="1"/>
          </p:cNvSpPr>
          <p:nvPr>
            <p:ph type="body" idx="1"/>
          </p:nvPr>
        </p:nvSpPr>
        <p:spPr>
          <a:xfrm>
            <a:off x="1889950" y="1222575"/>
            <a:ext cx="74970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 b="1" u="sng">
                <a:latin typeface="Encode Sans"/>
                <a:ea typeface="Encode Sans"/>
                <a:cs typeface="Encode Sans"/>
                <a:sym typeface="Encode Sans"/>
              </a:rPr>
              <a:t>Grade 9</a:t>
            </a:r>
            <a:endParaRPr sz="1900" b="1" u="sng">
              <a:latin typeface="Encode Sans"/>
              <a:ea typeface="Encode Sans"/>
              <a:cs typeface="Encode Sans"/>
              <a:sym typeface="Encode Sans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/>
              <a:t>10 Seats— 6 siblings and 4 others</a:t>
            </a:r>
            <a:endParaRPr sz="19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/>
              <a:t>Marlborough 9</a:t>
            </a:r>
            <a:endParaRPr sz="1900"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900"/>
              <a:t>Hudson 1</a:t>
            </a:r>
            <a:endParaRPr sz="1900"/>
          </a:p>
        </p:txBody>
      </p:sp>
      <p:grpSp>
        <p:nvGrpSpPr>
          <p:cNvPr id="675" name="Google Shape;675;p21"/>
          <p:cNvGrpSpPr/>
          <p:nvPr/>
        </p:nvGrpSpPr>
        <p:grpSpPr>
          <a:xfrm>
            <a:off x="785983" y="3675637"/>
            <a:ext cx="1411924" cy="928354"/>
            <a:chOff x="6970075" y="3722775"/>
            <a:chExt cx="1546806" cy="1017040"/>
          </a:xfrm>
        </p:grpSpPr>
        <p:sp>
          <p:nvSpPr>
            <p:cNvPr id="676" name="Google Shape;676;p21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1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1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1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1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1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21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1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1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21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1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1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21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1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59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1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1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5" name="Google Shape;695;p21"/>
          <p:cNvGrpSpPr/>
          <p:nvPr/>
        </p:nvGrpSpPr>
        <p:grpSpPr>
          <a:xfrm>
            <a:off x="1336115" y="2980906"/>
            <a:ext cx="553841" cy="694652"/>
            <a:chOff x="770300" y="1692775"/>
            <a:chExt cx="690575" cy="866150"/>
          </a:xfrm>
        </p:grpSpPr>
        <p:sp>
          <p:nvSpPr>
            <p:cNvPr id="696" name="Google Shape;696;p21"/>
            <p:cNvSpPr/>
            <p:nvPr/>
          </p:nvSpPr>
          <p:spPr>
            <a:xfrm>
              <a:off x="938650" y="1787425"/>
              <a:ext cx="185500" cy="202625"/>
            </a:xfrm>
            <a:custGeom>
              <a:avLst/>
              <a:gdLst/>
              <a:ahLst/>
              <a:cxnLst/>
              <a:rect l="l" t="t" r="r" b="b"/>
              <a:pathLst>
                <a:path w="7420" h="8105" extrusionOk="0">
                  <a:moveTo>
                    <a:pt x="57" y="0"/>
                  </a:moveTo>
                  <a:lnTo>
                    <a:pt x="57" y="0"/>
                  </a:lnTo>
                  <a:cubicBezTo>
                    <a:pt x="0" y="1256"/>
                    <a:pt x="229" y="2283"/>
                    <a:pt x="571" y="3196"/>
                  </a:cubicBezTo>
                  <a:cubicBezTo>
                    <a:pt x="971" y="4052"/>
                    <a:pt x="1427" y="4851"/>
                    <a:pt x="2055" y="5536"/>
                  </a:cubicBezTo>
                  <a:cubicBezTo>
                    <a:pt x="2626" y="6221"/>
                    <a:pt x="3368" y="6792"/>
                    <a:pt x="4224" y="7248"/>
                  </a:cubicBezTo>
                  <a:cubicBezTo>
                    <a:pt x="5080" y="7648"/>
                    <a:pt x="6050" y="8047"/>
                    <a:pt x="7362" y="8104"/>
                  </a:cubicBezTo>
                  <a:cubicBezTo>
                    <a:pt x="7420" y="6792"/>
                    <a:pt x="7191" y="5765"/>
                    <a:pt x="6849" y="4851"/>
                  </a:cubicBezTo>
                  <a:cubicBezTo>
                    <a:pt x="6506" y="3995"/>
                    <a:pt x="5993" y="3196"/>
                    <a:pt x="5365" y="2512"/>
                  </a:cubicBezTo>
                  <a:cubicBezTo>
                    <a:pt x="4737" y="1884"/>
                    <a:pt x="4052" y="1256"/>
                    <a:pt x="3196" y="857"/>
                  </a:cubicBezTo>
                  <a:cubicBezTo>
                    <a:pt x="2340" y="400"/>
                    <a:pt x="1370" y="58"/>
                    <a:pt x="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1"/>
            <p:cNvSpPr/>
            <p:nvPr/>
          </p:nvSpPr>
          <p:spPr>
            <a:xfrm>
              <a:off x="1119850" y="1692775"/>
              <a:ext cx="331025" cy="299200"/>
            </a:xfrm>
            <a:custGeom>
              <a:avLst/>
              <a:gdLst/>
              <a:ahLst/>
              <a:cxnLst/>
              <a:rect l="l" t="t" r="r" b="b"/>
              <a:pathLst>
                <a:path w="13241" h="11968" extrusionOk="0">
                  <a:moveTo>
                    <a:pt x="12526" y="0"/>
                  </a:moveTo>
                  <a:cubicBezTo>
                    <a:pt x="10749" y="0"/>
                    <a:pt x="9302" y="371"/>
                    <a:pt x="7990" y="876"/>
                  </a:cubicBezTo>
                  <a:cubicBezTo>
                    <a:pt x="6506" y="1447"/>
                    <a:pt x="5251" y="2246"/>
                    <a:pt x="4166" y="3273"/>
                  </a:cubicBezTo>
                  <a:cubicBezTo>
                    <a:pt x="3082" y="4243"/>
                    <a:pt x="2112" y="5384"/>
                    <a:pt x="1370" y="6811"/>
                  </a:cubicBezTo>
                  <a:cubicBezTo>
                    <a:pt x="685" y="8238"/>
                    <a:pt x="57" y="9779"/>
                    <a:pt x="0" y="11948"/>
                  </a:cubicBezTo>
                  <a:cubicBezTo>
                    <a:pt x="244" y="11961"/>
                    <a:pt x="482" y="11967"/>
                    <a:pt x="715" y="11967"/>
                  </a:cubicBezTo>
                  <a:cubicBezTo>
                    <a:pt x="2492" y="11967"/>
                    <a:pt x="3938" y="11596"/>
                    <a:pt x="5251" y="11091"/>
                  </a:cubicBezTo>
                  <a:cubicBezTo>
                    <a:pt x="6735" y="10521"/>
                    <a:pt x="7990" y="9665"/>
                    <a:pt x="9074" y="8695"/>
                  </a:cubicBezTo>
                  <a:cubicBezTo>
                    <a:pt x="10159" y="7667"/>
                    <a:pt x="11129" y="6526"/>
                    <a:pt x="11814" y="5099"/>
                  </a:cubicBezTo>
                  <a:cubicBezTo>
                    <a:pt x="12556" y="3729"/>
                    <a:pt x="13126" y="2131"/>
                    <a:pt x="13241" y="20"/>
                  </a:cubicBezTo>
                  <a:cubicBezTo>
                    <a:pt x="12997" y="7"/>
                    <a:pt x="12759" y="0"/>
                    <a:pt x="12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1"/>
            <p:cNvSpPr/>
            <p:nvPr/>
          </p:nvSpPr>
          <p:spPr>
            <a:xfrm>
              <a:off x="1101300" y="1723225"/>
              <a:ext cx="326750" cy="438025"/>
            </a:xfrm>
            <a:custGeom>
              <a:avLst/>
              <a:gdLst/>
              <a:ahLst/>
              <a:cxnLst/>
              <a:rect l="l" t="t" r="r" b="b"/>
              <a:pathLst>
                <a:path w="13070" h="17521" fill="none" extrusionOk="0">
                  <a:moveTo>
                    <a:pt x="971" y="17521"/>
                  </a:moveTo>
                  <a:cubicBezTo>
                    <a:pt x="343" y="14439"/>
                    <a:pt x="0" y="13583"/>
                    <a:pt x="514" y="10501"/>
                  </a:cubicBezTo>
                  <a:lnTo>
                    <a:pt x="13069" y="0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1"/>
            <p:cNvSpPr/>
            <p:nvPr/>
          </p:nvSpPr>
          <p:spPr>
            <a:xfrm>
              <a:off x="972900" y="1834500"/>
              <a:ext cx="138400" cy="147000"/>
            </a:xfrm>
            <a:custGeom>
              <a:avLst/>
              <a:gdLst/>
              <a:ahLst/>
              <a:cxnLst/>
              <a:rect l="l" t="t" r="r" b="b"/>
              <a:pathLst>
                <a:path w="5536" h="5880" fill="none" extrusionOk="0">
                  <a:moveTo>
                    <a:pt x="0" y="1"/>
                  </a:moveTo>
                  <a:lnTo>
                    <a:pt x="5536" y="5879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1"/>
            <p:cNvSpPr/>
            <p:nvPr/>
          </p:nvSpPr>
          <p:spPr>
            <a:xfrm>
              <a:off x="770300" y="2008350"/>
              <a:ext cx="690575" cy="550575"/>
            </a:xfrm>
            <a:custGeom>
              <a:avLst/>
              <a:gdLst/>
              <a:ahLst/>
              <a:cxnLst/>
              <a:rect l="l" t="t" r="r" b="b"/>
              <a:pathLst>
                <a:path w="27623" h="22023" extrusionOk="0">
                  <a:moveTo>
                    <a:pt x="21437" y="0"/>
                  </a:moveTo>
                  <a:cubicBezTo>
                    <a:pt x="20437" y="0"/>
                    <a:pt x="19424" y="219"/>
                    <a:pt x="18491" y="580"/>
                  </a:cubicBezTo>
                  <a:cubicBezTo>
                    <a:pt x="16722" y="1322"/>
                    <a:pt x="15238" y="2520"/>
                    <a:pt x="13754" y="3776"/>
                  </a:cubicBezTo>
                  <a:cubicBezTo>
                    <a:pt x="12409" y="2033"/>
                    <a:pt x="10239" y="1029"/>
                    <a:pt x="8039" y="1029"/>
                  </a:cubicBezTo>
                  <a:cubicBezTo>
                    <a:pt x="7718" y="1029"/>
                    <a:pt x="7397" y="1050"/>
                    <a:pt x="7077" y="1094"/>
                  </a:cubicBezTo>
                  <a:cubicBezTo>
                    <a:pt x="4566" y="1379"/>
                    <a:pt x="2283" y="3091"/>
                    <a:pt x="1313" y="5431"/>
                  </a:cubicBezTo>
                  <a:cubicBezTo>
                    <a:pt x="0" y="8342"/>
                    <a:pt x="742" y="11766"/>
                    <a:pt x="1883" y="14790"/>
                  </a:cubicBezTo>
                  <a:cubicBezTo>
                    <a:pt x="2568" y="16617"/>
                    <a:pt x="3367" y="18443"/>
                    <a:pt x="4737" y="19927"/>
                  </a:cubicBezTo>
                  <a:cubicBezTo>
                    <a:pt x="6175" y="21468"/>
                    <a:pt x="7552" y="22022"/>
                    <a:pt x="9076" y="22022"/>
                  </a:cubicBezTo>
                  <a:cubicBezTo>
                    <a:pt x="10092" y="22022"/>
                    <a:pt x="11174" y="21776"/>
                    <a:pt x="12384" y="21411"/>
                  </a:cubicBezTo>
                  <a:cubicBezTo>
                    <a:pt x="12762" y="21303"/>
                    <a:pt x="13125" y="21260"/>
                    <a:pt x="13477" y="21260"/>
                  </a:cubicBezTo>
                  <a:cubicBezTo>
                    <a:pt x="14807" y="21260"/>
                    <a:pt x="15990" y="21868"/>
                    <a:pt x="17317" y="21868"/>
                  </a:cubicBezTo>
                  <a:cubicBezTo>
                    <a:pt x="17867" y="21868"/>
                    <a:pt x="18442" y="21764"/>
                    <a:pt x="19062" y="21468"/>
                  </a:cubicBezTo>
                  <a:cubicBezTo>
                    <a:pt x="23855" y="19185"/>
                    <a:pt x="27051" y="13535"/>
                    <a:pt x="27394" y="8399"/>
                  </a:cubicBezTo>
                  <a:cubicBezTo>
                    <a:pt x="27622" y="5374"/>
                    <a:pt x="26709" y="1950"/>
                    <a:pt x="24027" y="580"/>
                  </a:cubicBezTo>
                  <a:cubicBezTo>
                    <a:pt x="23218" y="176"/>
                    <a:pt x="22332" y="0"/>
                    <a:pt x="214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1"/>
            <p:cNvSpPr/>
            <p:nvPr/>
          </p:nvSpPr>
          <p:spPr>
            <a:xfrm>
              <a:off x="1052800" y="2057075"/>
              <a:ext cx="92750" cy="112750"/>
            </a:xfrm>
            <a:custGeom>
              <a:avLst/>
              <a:gdLst/>
              <a:ahLst/>
              <a:cxnLst/>
              <a:rect l="l" t="t" r="r" b="b"/>
              <a:pathLst>
                <a:path w="3710" h="4510" fill="none" extrusionOk="0">
                  <a:moveTo>
                    <a:pt x="0" y="1"/>
                  </a:moveTo>
                  <a:cubicBezTo>
                    <a:pt x="1826" y="857"/>
                    <a:pt x="3196" y="2569"/>
                    <a:pt x="3710" y="4509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1"/>
            <p:cNvSpPr/>
            <p:nvPr/>
          </p:nvSpPr>
          <p:spPr>
            <a:xfrm>
              <a:off x="823075" y="2102725"/>
              <a:ext cx="82775" cy="192650"/>
            </a:xfrm>
            <a:custGeom>
              <a:avLst/>
              <a:gdLst/>
              <a:ahLst/>
              <a:cxnLst/>
              <a:rect l="l" t="t" r="r" b="b"/>
              <a:pathLst>
                <a:path w="3311" h="7706" fill="none" extrusionOk="0">
                  <a:moveTo>
                    <a:pt x="743" y="7705"/>
                  </a:moveTo>
                  <a:cubicBezTo>
                    <a:pt x="1" y="4909"/>
                    <a:pt x="1028" y="1770"/>
                    <a:pt x="3311" y="1"/>
                  </a:cubicBezTo>
                </a:path>
              </a:pathLst>
            </a:custGeom>
            <a:noFill/>
            <a:ln w="18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1"/>
            <p:cNvSpPr/>
            <p:nvPr/>
          </p:nvSpPr>
          <p:spPr>
            <a:xfrm>
              <a:off x="1241125" y="2342425"/>
              <a:ext cx="131275" cy="149850"/>
            </a:xfrm>
            <a:custGeom>
              <a:avLst/>
              <a:gdLst/>
              <a:ahLst/>
              <a:cxnLst/>
              <a:rect l="l" t="t" r="r" b="b"/>
              <a:pathLst>
                <a:path w="5251" h="5994" fill="none" extrusionOk="0">
                  <a:moveTo>
                    <a:pt x="5251" y="1"/>
                  </a:moveTo>
                  <a:cubicBezTo>
                    <a:pt x="4737" y="1256"/>
                    <a:pt x="4166" y="2512"/>
                    <a:pt x="3367" y="3653"/>
                  </a:cubicBezTo>
                  <a:cubicBezTo>
                    <a:pt x="2511" y="4795"/>
                    <a:pt x="1370" y="5708"/>
                    <a:pt x="0" y="5993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21"/>
          <p:cNvGrpSpPr/>
          <p:nvPr/>
        </p:nvGrpSpPr>
        <p:grpSpPr>
          <a:xfrm>
            <a:off x="2920835" y="3546762"/>
            <a:ext cx="901118" cy="1060096"/>
            <a:chOff x="3012715" y="3215411"/>
            <a:chExt cx="525740" cy="618492"/>
          </a:xfrm>
        </p:grpSpPr>
        <p:sp>
          <p:nvSpPr>
            <p:cNvPr id="705" name="Google Shape;705;p21"/>
            <p:cNvSpPr/>
            <p:nvPr/>
          </p:nvSpPr>
          <p:spPr>
            <a:xfrm>
              <a:off x="3012715" y="3215411"/>
              <a:ext cx="525740" cy="618492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1"/>
            <p:cNvSpPr/>
            <p:nvPr/>
          </p:nvSpPr>
          <p:spPr>
            <a:xfrm>
              <a:off x="3019124" y="3217541"/>
              <a:ext cx="99180" cy="85316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1"/>
            <p:cNvSpPr/>
            <p:nvPr/>
          </p:nvSpPr>
          <p:spPr>
            <a:xfrm>
              <a:off x="3468050" y="3215411"/>
              <a:ext cx="70405" cy="86381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1"/>
            <p:cNvSpPr/>
            <p:nvPr/>
          </p:nvSpPr>
          <p:spPr>
            <a:xfrm>
              <a:off x="3012715" y="3721924"/>
              <a:ext cx="99199" cy="111979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1"/>
            <p:cNvSpPr/>
            <p:nvPr/>
          </p:nvSpPr>
          <p:spPr>
            <a:xfrm>
              <a:off x="3497908" y="3317767"/>
              <a:ext cx="8558" cy="491602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1"/>
            <p:cNvSpPr/>
            <p:nvPr/>
          </p:nvSpPr>
          <p:spPr>
            <a:xfrm>
              <a:off x="3506447" y="3235666"/>
              <a:ext cx="1084" cy="46937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1"/>
            <p:cNvSpPr/>
            <p:nvPr/>
          </p:nvSpPr>
          <p:spPr>
            <a:xfrm>
              <a:off x="3146014" y="3312442"/>
              <a:ext cx="260207" cy="37333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712;p21"/>
          <p:cNvGrpSpPr/>
          <p:nvPr/>
        </p:nvGrpSpPr>
        <p:grpSpPr>
          <a:xfrm>
            <a:off x="4544882" y="3546758"/>
            <a:ext cx="1089254" cy="1060099"/>
            <a:chOff x="3216400" y="3436137"/>
            <a:chExt cx="677144" cy="659020"/>
          </a:xfrm>
        </p:grpSpPr>
        <p:sp>
          <p:nvSpPr>
            <p:cNvPr id="713" name="Google Shape;713;p21"/>
            <p:cNvSpPr/>
            <p:nvPr/>
          </p:nvSpPr>
          <p:spPr>
            <a:xfrm>
              <a:off x="3457399" y="3768842"/>
              <a:ext cx="76795" cy="58671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1"/>
            <p:cNvSpPr/>
            <p:nvPr/>
          </p:nvSpPr>
          <p:spPr>
            <a:xfrm>
              <a:off x="3216400" y="3436137"/>
              <a:ext cx="677144" cy="65902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1"/>
            <p:cNvSpPr/>
            <p:nvPr/>
          </p:nvSpPr>
          <p:spPr>
            <a:xfrm>
              <a:off x="3352894" y="3489445"/>
              <a:ext cx="451075" cy="118388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1"/>
            <p:cNvSpPr/>
            <p:nvPr/>
          </p:nvSpPr>
          <p:spPr>
            <a:xfrm>
              <a:off x="3771961" y="3584365"/>
              <a:ext cx="3214" cy="11734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1"/>
            <p:cNvSpPr/>
            <p:nvPr/>
          </p:nvSpPr>
          <p:spPr>
            <a:xfrm>
              <a:off x="3739972" y="3573696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1"/>
            <p:cNvSpPr/>
            <p:nvPr/>
          </p:nvSpPr>
          <p:spPr>
            <a:xfrm>
              <a:off x="3713309" y="3566241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1"/>
            <p:cNvSpPr/>
            <p:nvPr/>
          </p:nvSpPr>
          <p:spPr>
            <a:xfrm>
              <a:off x="3682385" y="355557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1"/>
            <p:cNvSpPr/>
            <p:nvPr/>
          </p:nvSpPr>
          <p:spPr>
            <a:xfrm>
              <a:off x="3660001" y="3549163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1"/>
            <p:cNvSpPr/>
            <p:nvPr/>
          </p:nvSpPr>
          <p:spPr>
            <a:xfrm>
              <a:off x="3629077" y="3537447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1"/>
            <p:cNvSpPr/>
            <p:nvPr/>
          </p:nvSpPr>
          <p:spPr>
            <a:xfrm>
              <a:off x="3596023" y="3533168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1"/>
            <p:cNvSpPr/>
            <p:nvPr/>
          </p:nvSpPr>
          <p:spPr>
            <a:xfrm>
              <a:off x="3565100" y="3521453"/>
              <a:ext cx="4279" cy="17078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1"/>
            <p:cNvSpPr/>
            <p:nvPr/>
          </p:nvSpPr>
          <p:spPr>
            <a:xfrm>
              <a:off x="3532046" y="3517174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21"/>
            <p:cNvSpPr/>
            <p:nvPr/>
          </p:nvSpPr>
          <p:spPr>
            <a:xfrm>
              <a:off x="3501103" y="3505458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21"/>
            <p:cNvSpPr/>
            <p:nvPr/>
          </p:nvSpPr>
          <p:spPr>
            <a:xfrm>
              <a:off x="3469115" y="3497984"/>
              <a:ext cx="3233" cy="16013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21"/>
            <p:cNvSpPr/>
            <p:nvPr/>
          </p:nvSpPr>
          <p:spPr>
            <a:xfrm>
              <a:off x="3437126" y="3486250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1"/>
            <p:cNvSpPr/>
            <p:nvPr/>
          </p:nvSpPr>
          <p:spPr>
            <a:xfrm>
              <a:off x="3408332" y="3481990"/>
              <a:ext cx="3233" cy="17078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1"/>
            <p:cNvSpPr/>
            <p:nvPr/>
          </p:nvSpPr>
          <p:spPr>
            <a:xfrm>
              <a:off x="3377409" y="347132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1"/>
            <p:cNvSpPr/>
            <p:nvPr/>
          </p:nvSpPr>
          <p:spPr>
            <a:xfrm>
              <a:off x="3319840" y="3676071"/>
              <a:ext cx="424411" cy="315646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1" name="Google Shape;731;p21"/>
          <p:cNvSpPr/>
          <p:nvPr/>
        </p:nvSpPr>
        <p:spPr>
          <a:xfrm>
            <a:off x="6455050" y="3546750"/>
            <a:ext cx="1968950" cy="383825"/>
          </a:xfrm>
          <a:custGeom>
            <a:avLst/>
            <a:gdLst/>
            <a:ahLst/>
            <a:cxnLst/>
            <a:rect l="l" t="t" r="r" b="b"/>
            <a:pathLst>
              <a:path w="78758" h="15353" fill="none" extrusionOk="0">
                <a:moveTo>
                  <a:pt x="0" y="10615"/>
                </a:moveTo>
                <a:cubicBezTo>
                  <a:pt x="8390" y="3938"/>
                  <a:pt x="19747" y="1142"/>
                  <a:pt x="30305" y="3139"/>
                </a:cubicBezTo>
                <a:cubicBezTo>
                  <a:pt x="32873" y="3596"/>
                  <a:pt x="35441" y="4395"/>
                  <a:pt x="37267" y="6221"/>
                </a:cubicBezTo>
                <a:cubicBezTo>
                  <a:pt x="39093" y="8047"/>
                  <a:pt x="39835" y="11129"/>
                  <a:pt x="38294" y="13240"/>
                </a:cubicBezTo>
                <a:cubicBezTo>
                  <a:pt x="36811" y="15352"/>
                  <a:pt x="32873" y="15181"/>
                  <a:pt x="32074" y="12727"/>
                </a:cubicBezTo>
                <a:cubicBezTo>
                  <a:pt x="31446" y="10729"/>
                  <a:pt x="33101" y="8618"/>
                  <a:pt x="35098" y="7933"/>
                </a:cubicBezTo>
                <a:cubicBezTo>
                  <a:pt x="37096" y="7305"/>
                  <a:pt x="39265" y="7648"/>
                  <a:pt x="41319" y="7933"/>
                </a:cubicBezTo>
                <a:cubicBezTo>
                  <a:pt x="54217" y="9531"/>
                  <a:pt x="67628" y="6677"/>
                  <a:pt x="78757" y="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21"/>
          <p:cNvSpPr/>
          <p:nvPr/>
        </p:nvSpPr>
        <p:spPr>
          <a:xfrm>
            <a:off x="6514263" y="2204950"/>
            <a:ext cx="1850525" cy="1060100"/>
          </a:xfrm>
          <a:custGeom>
            <a:avLst/>
            <a:gdLst/>
            <a:ahLst/>
            <a:cxnLst/>
            <a:rect l="l" t="t" r="r" b="b"/>
            <a:pathLst>
              <a:path w="74021" h="42404" fill="none" extrusionOk="0">
                <a:moveTo>
                  <a:pt x="0" y="400"/>
                </a:moveTo>
                <a:cubicBezTo>
                  <a:pt x="11357" y="0"/>
                  <a:pt x="24483" y="2683"/>
                  <a:pt x="32359" y="11472"/>
                </a:cubicBezTo>
                <a:cubicBezTo>
                  <a:pt x="37495" y="16950"/>
                  <a:pt x="34756" y="28307"/>
                  <a:pt x="26310" y="27223"/>
                </a:cubicBezTo>
                <a:cubicBezTo>
                  <a:pt x="23627" y="26709"/>
                  <a:pt x="21345" y="23685"/>
                  <a:pt x="22600" y="21288"/>
                </a:cubicBezTo>
                <a:cubicBezTo>
                  <a:pt x="28079" y="11814"/>
                  <a:pt x="59182" y="42403"/>
                  <a:pt x="74020" y="18092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22"/>
          <p:cNvSpPr txBox="1">
            <a:spLocks noGrp="1"/>
          </p:cNvSpPr>
          <p:nvPr>
            <p:ph type="title"/>
          </p:nvPr>
        </p:nvSpPr>
        <p:spPr>
          <a:xfrm>
            <a:off x="549600" y="361375"/>
            <a:ext cx="7497000" cy="54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AMSA Lottery Results</a:t>
            </a:r>
            <a:endParaRPr/>
          </a:p>
        </p:txBody>
      </p:sp>
      <p:sp>
        <p:nvSpPr>
          <p:cNvPr id="738" name="Google Shape;738;p22"/>
          <p:cNvSpPr txBox="1">
            <a:spLocks noGrp="1"/>
          </p:cNvSpPr>
          <p:nvPr>
            <p:ph type="body" idx="1"/>
          </p:nvPr>
        </p:nvSpPr>
        <p:spPr>
          <a:xfrm>
            <a:off x="1192550" y="910975"/>
            <a:ext cx="7497000" cy="294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Grade 6 Waitlist 284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Grade 7 Waitlist 191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Grade 8 Waitlist 168</a:t>
            </a:r>
            <a:endParaRPr/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Grade 9 Waitlist 148</a:t>
            </a:r>
            <a:endParaRPr/>
          </a:p>
        </p:txBody>
      </p:sp>
      <p:grpSp>
        <p:nvGrpSpPr>
          <p:cNvPr id="739" name="Google Shape;739;p22"/>
          <p:cNvGrpSpPr/>
          <p:nvPr/>
        </p:nvGrpSpPr>
        <p:grpSpPr>
          <a:xfrm>
            <a:off x="785983" y="3675637"/>
            <a:ext cx="1411924" cy="928354"/>
            <a:chOff x="6970075" y="3722775"/>
            <a:chExt cx="1546806" cy="1017040"/>
          </a:xfrm>
        </p:grpSpPr>
        <p:sp>
          <p:nvSpPr>
            <p:cNvPr id="740" name="Google Shape;740;p22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22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22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22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22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2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2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2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22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22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22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2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2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2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22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22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2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5975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2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2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759;p22"/>
          <p:cNvGrpSpPr/>
          <p:nvPr/>
        </p:nvGrpSpPr>
        <p:grpSpPr>
          <a:xfrm>
            <a:off x="1336115" y="2980906"/>
            <a:ext cx="553841" cy="694652"/>
            <a:chOff x="770300" y="1692775"/>
            <a:chExt cx="690575" cy="866150"/>
          </a:xfrm>
        </p:grpSpPr>
        <p:sp>
          <p:nvSpPr>
            <p:cNvPr id="760" name="Google Shape;760;p22"/>
            <p:cNvSpPr/>
            <p:nvPr/>
          </p:nvSpPr>
          <p:spPr>
            <a:xfrm>
              <a:off x="938650" y="1787425"/>
              <a:ext cx="185500" cy="202625"/>
            </a:xfrm>
            <a:custGeom>
              <a:avLst/>
              <a:gdLst/>
              <a:ahLst/>
              <a:cxnLst/>
              <a:rect l="l" t="t" r="r" b="b"/>
              <a:pathLst>
                <a:path w="7420" h="8105" extrusionOk="0">
                  <a:moveTo>
                    <a:pt x="57" y="0"/>
                  </a:moveTo>
                  <a:lnTo>
                    <a:pt x="57" y="0"/>
                  </a:lnTo>
                  <a:cubicBezTo>
                    <a:pt x="0" y="1256"/>
                    <a:pt x="229" y="2283"/>
                    <a:pt x="571" y="3196"/>
                  </a:cubicBezTo>
                  <a:cubicBezTo>
                    <a:pt x="971" y="4052"/>
                    <a:pt x="1427" y="4851"/>
                    <a:pt x="2055" y="5536"/>
                  </a:cubicBezTo>
                  <a:cubicBezTo>
                    <a:pt x="2626" y="6221"/>
                    <a:pt x="3368" y="6792"/>
                    <a:pt x="4224" y="7248"/>
                  </a:cubicBezTo>
                  <a:cubicBezTo>
                    <a:pt x="5080" y="7648"/>
                    <a:pt x="6050" y="8047"/>
                    <a:pt x="7362" y="8104"/>
                  </a:cubicBezTo>
                  <a:cubicBezTo>
                    <a:pt x="7420" y="6792"/>
                    <a:pt x="7191" y="5765"/>
                    <a:pt x="6849" y="4851"/>
                  </a:cubicBezTo>
                  <a:cubicBezTo>
                    <a:pt x="6506" y="3995"/>
                    <a:pt x="5993" y="3196"/>
                    <a:pt x="5365" y="2512"/>
                  </a:cubicBezTo>
                  <a:cubicBezTo>
                    <a:pt x="4737" y="1884"/>
                    <a:pt x="4052" y="1256"/>
                    <a:pt x="3196" y="857"/>
                  </a:cubicBezTo>
                  <a:cubicBezTo>
                    <a:pt x="2340" y="400"/>
                    <a:pt x="1370" y="58"/>
                    <a:pt x="5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2"/>
            <p:cNvSpPr/>
            <p:nvPr/>
          </p:nvSpPr>
          <p:spPr>
            <a:xfrm>
              <a:off x="1119850" y="1692775"/>
              <a:ext cx="331025" cy="299200"/>
            </a:xfrm>
            <a:custGeom>
              <a:avLst/>
              <a:gdLst/>
              <a:ahLst/>
              <a:cxnLst/>
              <a:rect l="l" t="t" r="r" b="b"/>
              <a:pathLst>
                <a:path w="13241" h="11968" extrusionOk="0">
                  <a:moveTo>
                    <a:pt x="12526" y="0"/>
                  </a:moveTo>
                  <a:cubicBezTo>
                    <a:pt x="10749" y="0"/>
                    <a:pt x="9302" y="371"/>
                    <a:pt x="7990" y="876"/>
                  </a:cubicBezTo>
                  <a:cubicBezTo>
                    <a:pt x="6506" y="1447"/>
                    <a:pt x="5251" y="2246"/>
                    <a:pt x="4166" y="3273"/>
                  </a:cubicBezTo>
                  <a:cubicBezTo>
                    <a:pt x="3082" y="4243"/>
                    <a:pt x="2112" y="5384"/>
                    <a:pt x="1370" y="6811"/>
                  </a:cubicBezTo>
                  <a:cubicBezTo>
                    <a:pt x="685" y="8238"/>
                    <a:pt x="57" y="9779"/>
                    <a:pt x="0" y="11948"/>
                  </a:cubicBezTo>
                  <a:cubicBezTo>
                    <a:pt x="244" y="11961"/>
                    <a:pt x="482" y="11967"/>
                    <a:pt x="715" y="11967"/>
                  </a:cubicBezTo>
                  <a:cubicBezTo>
                    <a:pt x="2492" y="11967"/>
                    <a:pt x="3938" y="11596"/>
                    <a:pt x="5251" y="11091"/>
                  </a:cubicBezTo>
                  <a:cubicBezTo>
                    <a:pt x="6735" y="10521"/>
                    <a:pt x="7990" y="9665"/>
                    <a:pt x="9074" y="8695"/>
                  </a:cubicBezTo>
                  <a:cubicBezTo>
                    <a:pt x="10159" y="7667"/>
                    <a:pt x="11129" y="6526"/>
                    <a:pt x="11814" y="5099"/>
                  </a:cubicBezTo>
                  <a:cubicBezTo>
                    <a:pt x="12556" y="3729"/>
                    <a:pt x="13126" y="2131"/>
                    <a:pt x="13241" y="20"/>
                  </a:cubicBezTo>
                  <a:cubicBezTo>
                    <a:pt x="12997" y="7"/>
                    <a:pt x="12759" y="0"/>
                    <a:pt x="1252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2"/>
            <p:cNvSpPr/>
            <p:nvPr/>
          </p:nvSpPr>
          <p:spPr>
            <a:xfrm>
              <a:off x="1101300" y="1723225"/>
              <a:ext cx="326750" cy="438025"/>
            </a:xfrm>
            <a:custGeom>
              <a:avLst/>
              <a:gdLst/>
              <a:ahLst/>
              <a:cxnLst/>
              <a:rect l="l" t="t" r="r" b="b"/>
              <a:pathLst>
                <a:path w="13070" h="17521" fill="none" extrusionOk="0">
                  <a:moveTo>
                    <a:pt x="971" y="17521"/>
                  </a:moveTo>
                  <a:cubicBezTo>
                    <a:pt x="343" y="14439"/>
                    <a:pt x="0" y="13583"/>
                    <a:pt x="514" y="10501"/>
                  </a:cubicBezTo>
                  <a:lnTo>
                    <a:pt x="13069" y="0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2"/>
            <p:cNvSpPr/>
            <p:nvPr/>
          </p:nvSpPr>
          <p:spPr>
            <a:xfrm>
              <a:off x="972900" y="1834500"/>
              <a:ext cx="138400" cy="147000"/>
            </a:xfrm>
            <a:custGeom>
              <a:avLst/>
              <a:gdLst/>
              <a:ahLst/>
              <a:cxnLst/>
              <a:rect l="l" t="t" r="r" b="b"/>
              <a:pathLst>
                <a:path w="5536" h="5880" fill="none" extrusionOk="0">
                  <a:moveTo>
                    <a:pt x="0" y="1"/>
                  </a:moveTo>
                  <a:lnTo>
                    <a:pt x="5536" y="5879"/>
                  </a:ln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22"/>
            <p:cNvSpPr/>
            <p:nvPr/>
          </p:nvSpPr>
          <p:spPr>
            <a:xfrm>
              <a:off x="770300" y="2008350"/>
              <a:ext cx="690575" cy="550575"/>
            </a:xfrm>
            <a:custGeom>
              <a:avLst/>
              <a:gdLst/>
              <a:ahLst/>
              <a:cxnLst/>
              <a:rect l="l" t="t" r="r" b="b"/>
              <a:pathLst>
                <a:path w="27623" h="22023" extrusionOk="0">
                  <a:moveTo>
                    <a:pt x="21437" y="0"/>
                  </a:moveTo>
                  <a:cubicBezTo>
                    <a:pt x="20437" y="0"/>
                    <a:pt x="19424" y="219"/>
                    <a:pt x="18491" y="580"/>
                  </a:cubicBezTo>
                  <a:cubicBezTo>
                    <a:pt x="16722" y="1322"/>
                    <a:pt x="15238" y="2520"/>
                    <a:pt x="13754" y="3776"/>
                  </a:cubicBezTo>
                  <a:cubicBezTo>
                    <a:pt x="12409" y="2033"/>
                    <a:pt x="10239" y="1029"/>
                    <a:pt x="8039" y="1029"/>
                  </a:cubicBezTo>
                  <a:cubicBezTo>
                    <a:pt x="7718" y="1029"/>
                    <a:pt x="7397" y="1050"/>
                    <a:pt x="7077" y="1094"/>
                  </a:cubicBezTo>
                  <a:cubicBezTo>
                    <a:pt x="4566" y="1379"/>
                    <a:pt x="2283" y="3091"/>
                    <a:pt x="1313" y="5431"/>
                  </a:cubicBezTo>
                  <a:cubicBezTo>
                    <a:pt x="0" y="8342"/>
                    <a:pt x="742" y="11766"/>
                    <a:pt x="1883" y="14790"/>
                  </a:cubicBezTo>
                  <a:cubicBezTo>
                    <a:pt x="2568" y="16617"/>
                    <a:pt x="3367" y="18443"/>
                    <a:pt x="4737" y="19927"/>
                  </a:cubicBezTo>
                  <a:cubicBezTo>
                    <a:pt x="6175" y="21468"/>
                    <a:pt x="7552" y="22022"/>
                    <a:pt x="9076" y="22022"/>
                  </a:cubicBezTo>
                  <a:cubicBezTo>
                    <a:pt x="10092" y="22022"/>
                    <a:pt x="11174" y="21776"/>
                    <a:pt x="12384" y="21411"/>
                  </a:cubicBezTo>
                  <a:cubicBezTo>
                    <a:pt x="12762" y="21303"/>
                    <a:pt x="13125" y="21260"/>
                    <a:pt x="13477" y="21260"/>
                  </a:cubicBezTo>
                  <a:cubicBezTo>
                    <a:pt x="14807" y="21260"/>
                    <a:pt x="15990" y="21868"/>
                    <a:pt x="17317" y="21868"/>
                  </a:cubicBezTo>
                  <a:cubicBezTo>
                    <a:pt x="17867" y="21868"/>
                    <a:pt x="18442" y="21764"/>
                    <a:pt x="19062" y="21468"/>
                  </a:cubicBezTo>
                  <a:cubicBezTo>
                    <a:pt x="23855" y="19185"/>
                    <a:pt x="27051" y="13535"/>
                    <a:pt x="27394" y="8399"/>
                  </a:cubicBezTo>
                  <a:cubicBezTo>
                    <a:pt x="27622" y="5374"/>
                    <a:pt x="26709" y="1950"/>
                    <a:pt x="24027" y="580"/>
                  </a:cubicBezTo>
                  <a:cubicBezTo>
                    <a:pt x="23218" y="176"/>
                    <a:pt x="22332" y="0"/>
                    <a:pt x="214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22"/>
            <p:cNvSpPr/>
            <p:nvPr/>
          </p:nvSpPr>
          <p:spPr>
            <a:xfrm>
              <a:off x="1052800" y="2057075"/>
              <a:ext cx="92750" cy="112750"/>
            </a:xfrm>
            <a:custGeom>
              <a:avLst/>
              <a:gdLst/>
              <a:ahLst/>
              <a:cxnLst/>
              <a:rect l="l" t="t" r="r" b="b"/>
              <a:pathLst>
                <a:path w="3710" h="4510" fill="none" extrusionOk="0">
                  <a:moveTo>
                    <a:pt x="0" y="1"/>
                  </a:moveTo>
                  <a:cubicBezTo>
                    <a:pt x="1826" y="857"/>
                    <a:pt x="3196" y="2569"/>
                    <a:pt x="3710" y="4509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2"/>
            <p:cNvSpPr/>
            <p:nvPr/>
          </p:nvSpPr>
          <p:spPr>
            <a:xfrm>
              <a:off x="823075" y="2102725"/>
              <a:ext cx="82775" cy="192650"/>
            </a:xfrm>
            <a:custGeom>
              <a:avLst/>
              <a:gdLst/>
              <a:ahLst/>
              <a:cxnLst/>
              <a:rect l="l" t="t" r="r" b="b"/>
              <a:pathLst>
                <a:path w="3311" h="7706" fill="none" extrusionOk="0">
                  <a:moveTo>
                    <a:pt x="743" y="7705"/>
                  </a:moveTo>
                  <a:cubicBezTo>
                    <a:pt x="1" y="4909"/>
                    <a:pt x="1028" y="1770"/>
                    <a:pt x="3311" y="1"/>
                  </a:cubicBezTo>
                </a:path>
              </a:pathLst>
            </a:custGeom>
            <a:noFill/>
            <a:ln w="18550" cap="rnd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2"/>
            <p:cNvSpPr/>
            <p:nvPr/>
          </p:nvSpPr>
          <p:spPr>
            <a:xfrm>
              <a:off x="1241125" y="2342425"/>
              <a:ext cx="131275" cy="149850"/>
            </a:xfrm>
            <a:custGeom>
              <a:avLst/>
              <a:gdLst/>
              <a:ahLst/>
              <a:cxnLst/>
              <a:rect l="l" t="t" r="r" b="b"/>
              <a:pathLst>
                <a:path w="5251" h="5994" fill="none" extrusionOk="0">
                  <a:moveTo>
                    <a:pt x="5251" y="1"/>
                  </a:moveTo>
                  <a:cubicBezTo>
                    <a:pt x="4737" y="1256"/>
                    <a:pt x="4166" y="2512"/>
                    <a:pt x="3367" y="3653"/>
                  </a:cubicBezTo>
                  <a:cubicBezTo>
                    <a:pt x="2511" y="4795"/>
                    <a:pt x="1370" y="5708"/>
                    <a:pt x="0" y="5993"/>
                  </a:cubicBezTo>
                </a:path>
              </a:pathLst>
            </a:custGeom>
            <a:noFill/>
            <a:ln w="128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8" name="Google Shape;768;p22"/>
          <p:cNvGrpSpPr/>
          <p:nvPr/>
        </p:nvGrpSpPr>
        <p:grpSpPr>
          <a:xfrm>
            <a:off x="2920835" y="3546762"/>
            <a:ext cx="901118" cy="1060096"/>
            <a:chOff x="3012715" y="3215411"/>
            <a:chExt cx="525740" cy="618492"/>
          </a:xfrm>
        </p:grpSpPr>
        <p:sp>
          <p:nvSpPr>
            <p:cNvPr id="769" name="Google Shape;769;p22"/>
            <p:cNvSpPr/>
            <p:nvPr/>
          </p:nvSpPr>
          <p:spPr>
            <a:xfrm>
              <a:off x="3012715" y="3215411"/>
              <a:ext cx="525740" cy="618492"/>
            </a:xfrm>
            <a:custGeom>
              <a:avLst/>
              <a:gdLst/>
              <a:ahLst/>
              <a:cxnLst/>
              <a:rect l="l" t="t" r="r" b="b"/>
              <a:pathLst>
                <a:path w="28137" h="33101" extrusionOk="0">
                  <a:moveTo>
                    <a:pt x="24370" y="0"/>
                  </a:moveTo>
                  <a:lnTo>
                    <a:pt x="5594" y="114"/>
                  </a:lnTo>
                  <a:lnTo>
                    <a:pt x="3026" y="171"/>
                  </a:lnTo>
                  <a:cubicBezTo>
                    <a:pt x="1542" y="171"/>
                    <a:pt x="400" y="1313"/>
                    <a:pt x="343" y="2796"/>
                  </a:cubicBezTo>
                  <a:lnTo>
                    <a:pt x="343" y="4680"/>
                  </a:lnTo>
                  <a:lnTo>
                    <a:pt x="58" y="27108"/>
                  </a:lnTo>
                  <a:lnTo>
                    <a:pt x="1" y="30418"/>
                  </a:lnTo>
                  <a:cubicBezTo>
                    <a:pt x="1" y="31902"/>
                    <a:pt x="1199" y="33101"/>
                    <a:pt x="2683" y="33101"/>
                  </a:cubicBezTo>
                  <a:lnTo>
                    <a:pt x="5308" y="33044"/>
                  </a:lnTo>
                  <a:lnTo>
                    <a:pt x="23742" y="32758"/>
                  </a:lnTo>
                  <a:lnTo>
                    <a:pt x="27908" y="32701"/>
                  </a:lnTo>
                  <a:lnTo>
                    <a:pt x="27908" y="29619"/>
                  </a:lnTo>
                  <a:lnTo>
                    <a:pt x="28136" y="4623"/>
                  </a:lnTo>
                  <a:lnTo>
                    <a:pt x="28136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22"/>
            <p:cNvSpPr/>
            <p:nvPr/>
          </p:nvSpPr>
          <p:spPr>
            <a:xfrm>
              <a:off x="3019124" y="3217541"/>
              <a:ext cx="99180" cy="85316"/>
            </a:xfrm>
            <a:custGeom>
              <a:avLst/>
              <a:gdLst/>
              <a:ahLst/>
              <a:cxnLst/>
              <a:rect l="l" t="t" r="r" b="b"/>
              <a:pathLst>
                <a:path w="5308" h="4566" extrusionOk="0">
                  <a:moveTo>
                    <a:pt x="5308" y="0"/>
                  </a:moveTo>
                  <a:lnTo>
                    <a:pt x="2683" y="57"/>
                  </a:lnTo>
                  <a:cubicBezTo>
                    <a:pt x="1256" y="57"/>
                    <a:pt x="57" y="1199"/>
                    <a:pt x="57" y="2682"/>
                  </a:cubicBezTo>
                  <a:lnTo>
                    <a:pt x="0" y="4566"/>
                  </a:lnTo>
                  <a:lnTo>
                    <a:pt x="530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22"/>
            <p:cNvSpPr/>
            <p:nvPr/>
          </p:nvSpPr>
          <p:spPr>
            <a:xfrm>
              <a:off x="3468050" y="3215411"/>
              <a:ext cx="70405" cy="86381"/>
            </a:xfrm>
            <a:custGeom>
              <a:avLst/>
              <a:gdLst/>
              <a:ahLst/>
              <a:cxnLst/>
              <a:rect l="l" t="t" r="r" b="b"/>
              <a:pathLst>
                <a:path w="3768" h="4623" extrusionOk="0">
                  <a:moveTo>
                    <a:pt x="1" y="0"/>
                  </a:moveTo>
                  <a:lnTo>
                    <a:pt x="3767" y="4623"/>
                  </a:lnTo>
                  <a:lnTo>
                    <a:pt x="376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22"/>
            <p:cNvSpPr/>
            <p:nvPr/>
          </p:nvSpPr>
          <p:spPr>
            <a:xfrm>
              <a:off x="3012715" y="3721924"/>
              <a:ext cx="99199" cy="111979"/>
            </a:xfrm>
            <a:custGeom>
              <a:avLst/>
              <a:gdLst/>
              <a:ahLst/>
              <a:cxnLst/>
              <a:rect l="l" t="t" r="r" b="b"/>
              <a:pathLst>
                <a:path w="5309" h="5993" extrusionOk="0">
                  <a:moveTo>
                    <a:pt x="58" y="0"/>
                  </a:moveTo>
                  <a:lnTo>
                    <a:pt x="1" y="3310"/>
                  </a:lnTo>
                  <a:cubicBezTo>
                    <a:pt x="1" y="4794"/>
                    <a:pt x="1199" y="5993"/>
                    <a:pt x="2683" y="5993"/>
                  </a:cubicBezTo>
                  <a:lnTo>
                    <a:pt x="5308" y="5936"/>
                  </a:lnTo>
                  <a:lnTo>
                    <a:pt x="58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22"/>
            <p:cNvSpPr/>
            <p:nvPr/>
          </p:nvSpPr>
          <p:spPr>
            <a:xfrm>
              <a:off x="3497908" y="3317767"/>
              <a:ext cx="8558" cy="491602"/>
            </a:xfrm>
            <a:custGeom>
              <a:avLst/>
              <a:gdLst/>
              <a:ahLst/>
              <a:cxnLst/>
              <a:rect l="l" t="t" r="r" b="b"/>
              <a:pathLst>
                <a:path w="458" h="26310" fill="none" extrusionOk="0">
                  <a:moveTo>
                    <a:pt x="457" y="1"/>
                  </a:moveTo>
                  <a:lnTo>
                    <a:pt x="1" y="26310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22"/>
            <p:cNvSpPr/>
            <p:nvPr/>
          </p:nvSpPr>
          <p:spPr>
            <a:xfrm>
              <a:off x="3506447" y="3235666"/>
              <a:ext cx="1084" cy="46937"/>
            </a:xfrm>
            <a:custGeom>
              <a:avLst/>
              <a:gdLst/>
              <a:ahLst/>
              <a:cxnLst/>
              <a:rect l="l" t="t" r="r" b="b"/>
              <a:pathLst>
                <a:path w="58" h="2512" fill="none" extrusionOk="0">
                  <a:moveTo>
                    <a:pt x="57" y="0"/>
                  </a:moveTo>
                  <a:lnTo>
                    <a:pt x="0" y="2511"/>
                  </a:lnTo>
                </a:path>
              </a:pathLst>
            </a:custGeom>
            <a:solidFill>
              <a:schemeClr val="dk1"/>
            </a:solidFill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22"/>
            <p:cNvSpPr/>
            <p:nvPr/>
          </p:nvSpPr>
          <p:spPr>
            <a:xfrm>
              <a:off x="3146014" y="3312442"/>
              <a:ext cx="260207" cy="37333"/>
            </a:xfrm>
            <a:custGeom>
              <a:avLst/>
              <a:gdLst/>
              <a:ahLst/>
              <a:cxnLst/>
              <a:rect l="l" t="t" r="r" b="b"/>
              <a:pathLst>
                <a:path w="13926" h="1998" extrusionOk="0">
                  <a:moveTo>
                    <a:pt x="1" y="0"/>
                  </a:moveTo>
                  <a:lnTo>
                    <a:pt x="1" y="1998"/>
                  </a:lnTo>
                  <a:lnTo>
                    <a:pt x="13926" y="1998"/>
                  </a:lnTo>
                  <a:lnTo>
                    <a:pt x="13926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6" name="Google Shape;776;p22"/>
          <p:cNvGrpSpPr/>
          <p:nvPr/>
        </p:nvGrpSpPr>
        <p:grpSpPr>
          <a:xfrm>
            <a:off x="4544882" y="3546758"/>
            <a:ext cx="1089254" cy="1060099"/>
            <a:chOff x="3216400" y="3436137"/>
            <a:chExt cx="677144" cy="659020"/>
          </a:xfrm>
        </p:grpSpPr>
        <p:sp>
          <p:nvSpPr>
            <p:cNvPr id="777" name="Google Shape;777;p22"/>
            <p:cNvSpPr/>
            <p:nvPr/>
          </p:nvSpPr>
          <p:spPr>
            <a:xfrm>
              <a:off x="3457399" y="3768842"/>
              <a:ext cx="76795" cy="58671"/>
            </a:xfrm>
            <a:custGeom>
              <a:avLst/>
              <a:gdLst/>
              <a:ahLst/>
              <a:cxnLst/>
              <a:rect l="l" t="t" r="r" b="b"/>
              <a:pathLst>
                <a:path w="4110" h="3140" extrusionOk="0">
                  <a:moveTo>
                    <a:pt x="4109" y="0"/>
                  </a:moveTo>
                  <a:lnTo>
                    <a:pt x="0" y="3139"/>
                  </a:lnTo>
                  <a:lnTo>
                    <a:pt x="0" y="3139"/>
                  </a:lnTo>
                  <a:lnTo>
                    <a:pt x="4109" y="3082"/>
                  </a:lnTo>
                  <a:lnTo>
                    <a:pt x="4109" y="0"/>
                  </a:lnTo>
                  <a:close/>
                </a:path>
              </a:pathLst>
            </a:custGeom>
            <a:solidFill>
              <a:srgbClr val="FFCF0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22"/>
            <p:cNvSpPr/>
            <p:nvPr/>
          </p:nvSpPr>
          <p:spPr>
            <a:xfrm>
              <a:off x="3216400" y="3436137"/>
              <a:ext cx="677144" cy="659020"/>
            </a:xfrm>
            <a:custGeom>
              <a:avLst/>
              <a:gdLst/>
              <a:ahLst/>
              <a:cxnLst/>
              <a:rect l="l" t="t" r="r" b="b"/>
              <a:pathLst>
                <a:path w="36240" h="35270" extrusionOk="0">
                  <a:moveTo>
                    <a:pt x="11928" y="7876"/>
                  </a:moveTo>
                  <a:lnTo>
                    <a:pt x="23114" y="11072"/>
                  </a:lnTo>
                  <a:lnTo>
                    <a:pt x="9645" y="20945"/>
                  </a:lnTo>
                  <a:lnTo>
                    <a:pt x="11928" y="7876"/>
                  </a:lnTo>
                  <a:close/>
                  <a:moveTo>
                    <a:pt x="6050" y="0"/>
                  </a:moveTo>
                  <a:lnTo>
                    <a:pt x="0" y="35270"/>
                  </a:lnTo>
                  <a:lnTo>
                    <a:pt x="36240" y="8561"/>
                  </a:lnTo>
                  <a:lnTo>
                    <a:pt x="605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22"/>
            <p:cNvSpPr/>
            <p:nvPr/>
          </p:nvSpPr>
          <p:spPr>
            <a:xfrm>
              <a:off x="3352894" y="3489445"/>
              <a:ext cx="451075" cy="118388"/>
            </a:xfrm>
            <a:custGeom>
              <a:avLst/>
              <a:gdLst/>
              <a:ahLst/>
              <a:cxnLst/>
              <a:rect l="l" t="t" r="r" b="b"/>
              <a:pathLst>
                <a:path w="24141" h="6336" fill="none" extrusionOk="0">
                  <a:moveTo>
                    <a:pt x="24141" y="6336"/>
                  </a:moveTo>
                  <a:lnTo>
                    <a:pt x="0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22"/>
            <p:cNvSpPr/>
            <p:nvPr/>
          </p:nvSpPr>
          <p:spPr>
            <a:xfrm>
              <a:off x="3771961" y="3584365"/>
              <a:ext cx="3214" cy="11734"/>
            </a:xfrm>
            <a:custGeom>
              <a:avLst/>
              <a:gdLst/>
              <a:ahLst/>
              <a:cxnLst/>
              <a:rect l="l" t="t" r="r" b="b"/>
              <a:pathLst>
                <a:path w="172" h="628" fill="none" extrusionOk="0">
                  <a:moveTo>
                    <a:pt x="1" y="628"/>
                  </a:moveTo>
                  <a:lnTo>
                    <a:pt x="172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22"/>
            <p:cNvSpPr/>
            <p:nvPr/>
          </p:nvSpPr>
          <p:spPr>
            <a:xfrm>
              <a:off x="3739972" y="3573696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22"/>
            <p:cNvSpPr/>
            <p:nvPr/>
          </p:nvSpPr>
          <p:spPr>
            <a:xfrm>
              <a:off x="3713309" y="3566241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22"/>
            <p:cNvSpPr/>
            <p:nvPr/>
          </p:nvSpPr>
          <p:spPr>
            <a:xfrm>
              <a:off x="3682385" y="355557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22"/>
            <p:cNvSpPr/>
            <p:nvPr/>
          </p:nvSpPr>
          <p:spPr>
            <a:xfrm>
              <a:off x="3660001" y="3549163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22"/>
            <p:cNvSpPr/>
            <p:nvPr/>
          </p:nvSpPr>
          <p:spPr>
            <a:xfrm>
              <a:off x="3629077" y="3537447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6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22"/>
            <p:cNvSpPr/>
            <p:nvPr/>
          </p:nvSpPr>
          <p:spPr>
            <a:xfrm>
              <a:off x="3596023" y="3533168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7" name="Google Shape;787;p22"/>
            <p:cNvSpPr/>
            <p:nvPr/>
          </p:nvSpPr>
          <p:spPr>
            <a:xfrm>
              <a:off x="3565100" y="3521453"/>
              <a:ext cx="4279" cy="17078"/>
            </a:xfrm>
            <a:custGeom>
              <a:avLst/>
              <a:gdLst/>
              <a:ahLst/>
              <a:cxnLst/>
              <a:rect l="l" t="t" r="r" b="b"/>
              <a:pathLst>
                <a:path w="229" h="914" fill="none" extrusionOk="0">
                  <a:moveTo>
                    <a:pt x="0" y="913"/>
                  </a:moveTo>
                  <a:lnTo>
                    <a:pt x="228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22"/>
            <p:cNvSpPr/>
            <p:nvPr/>
          </p:nvSpPr>
          <p:spPr>
            <a:xfrm>
              <a:off x="3532046" y="3517174"/>
              <a:ext cx="4279" cy="16013"/>
            </a:xfrm>
            <a:custGeom>
              <a:avLst/>
              <a:gdLst/>
              <a:ahLst/>
              <a:cxnLst/>
              <a:rect l="l" t="t" r="r" b="b"/>
              <a:pathLst>
                <a:path w="229" h="857" fill="none" extrusionOk="0">
                  <a:moveTo>
                    <a:pt x="0" y="857"/>
                  </a:moveTo>
                  <a:lnTo>
                    <a:pt x="228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22"/>
            <p:cNvSpPr/>
            <p:nvPr/>
          </p:nvSpPr>
          <p:spPr>
            <a:xfrm>
              <a:off x="3501103" y="3505458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3"/>
                  </a:moveTo>
                  <a:lnTo>
                    <a:pt x="229" y="0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22"/>
            <p:cNvSpPr/>
            <p:nvPr/>
          </p:nvSpPr>
          <p:spPr>
            <a:xfrm>
              <a:off x="3469115" y="3497984"/>
              <a:ext cx="3233" cy="16013"/>
            </a:xfrm>
            <a:custGeom>
              <a:avLst/>
              <a:gdLst/>
              <a:ahLst/>
              <a:cxnLst/>
              <a:rect l="l" t="t" r="r" b="b"/>
              <a:pathLst>
                <a:path w="173" h="857" fill="none" extrusionOk="0">
                  <a:moveTo>
                    <a:pt x="1" y="857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22"/>
            <p:cNvSpPr/>
            <p:nvPr/>
          </p:nvSpPr>
          <p:spPr>
            <a:xfrm>
              <a:off x="3437126" y="3486250"/>
              <a:ext cx="4298" cy="17078"/>
            </a:xfrm>
            <a:custGeom>
              <a:avLst/>
              <a:gdLst/>
              <a:ahLst/>
              <a:cxnLst/>
              <a:rect l="l" t="t" r="r" b="b"/>
              <a:pathLst>
                <a:path w="230" h="914" fill="none" extrusionOk="0">
                  <a:moveTo>
                    <a:pt x="1" y="914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22"/>
            <p:cNvSpPr/>
            <p:nvPr/>
          </p:nvSpPr>
          <p:spPr>
            <a:xfrm>
              <a:off x="3408332" y="3481990"/>
              <a:ext cx="3233" cy="17078"/>
            </a:xfrm>
            <a:custGeom>
              <a:avLst/>
              <a:gdLst/>
              <a:ahLst/>
              <a:cxnLst/>
              <a:rect l="l" t="t" r="r" b="b"/>
              <a:pathLst>
                <a:path w="173" h="914" fill="none" extrusionOk="0">
                  <a:moveTo>
                    <a:pt x="1" y="914"/>
                  </a:moveTo>
                  <a:lnTo>
                    <a:pt x="172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2"/>
            <p:cNvSpPr/>
            <p:nvPr/>
          </p:nvSpPr>
          <p:spPr>
            <a:xfrm>
              <a:off x="3377409" y="3471321"/>
              <a:ext cx="4298" cy="16013"/>
            </a:xfrm>
            <a:custGeom>
              <a:avLst/>
              <a:gdLst/>
              <a:ahLst/>
              <a:cxnLst/>
              <a:rect l="l" t="t" r="r" b="b"/>
              <a:pathLst>
                <a:path w="230" h="857" fill="none" extrusionOk="0">
                  <a:moveTo>
                    <a:pt x="1" y="857"/>
                  </a:moveTo>
                  <a:lnTo>
                    <a:pt x="229" y="1"/>
                  </a:lnTo>
                </a:path>
              </a:pathLst>
            </a:custGeom>
            <a:noFill/>
            <a:ln w="142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2"/>
            <p:cNvSpPr/>
            <p:nvPr/>
          </p:nvSpPr>
          <p:spPr>
            <a:xfrm>
              <a:off x="3319840" y="3676071"/>
              <a:ext cx="424411" cy="315646"/>
            </a:xfrm>
            <a:custGeom>
              <a:avLst/>
              <a:gdLst/>
              <a:ahLst/>
              <a:cxnLst/>
              <a:rect l="l" t="t" r="r" b="b"/>
              <a:pathLst>
                <a:path w="22714" h="16893" fill="none" extrusionOk="0">
                  <a:moveTo>
                    <a:pt x="22714" y="0"/>
                  </a:moveTo>
                  <a:lnTo>
                    <a:pt x="0" y="16893"/>
                  </a:lnTo>
                </a:path>
              </a:pathLst>
            </a:custGeom>
            <a:noFill/>
            <a:ln w="8550" cap="rnd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5" name="Google Shape;795;p22"/>
          <p:cNvSpPr/>
          <p:nvPr/>
        </p:nvSpPr>
        <p:spPr>
          <a:xfrm>
            <a:off x="6455050" y="3546750"/>
            <a:ext cx="1968950" cy="383825"/>
          </a:xfrm>
          <a:custGeom>
            <a:avLst/>
            <a:gdLst/>
            <a:ahLst/>
            <a:cxnLst/>
            <a:rect l="l" t="t" r="r" b="b"/>
            <a:pathLst>
              <a:path w="78758" h="15353" fill="none" extrusionOk="0">
                <a:moveTo>
                  <a:pt x="0" y="10615"/>
                </a:moveTo>
                <a:cubicBezTo>
                  <a:pt x="8390" y="3938"/>
                  <a:pt x="19747" y="1142"/>
                  <a:pt x="30305" y="3139"/>
                </a:cubicBezTo>
                <a:cubicBezTo>
                  <a:pt x="32873" y="3596"/>
                  <a:pt x="35441" y="4395"/>
                  <a:pt x="37267" y="6221"/>
                </a:cubicBezTo>
                <a:cubicBezTo>
                  <a:pt x="39093" y="8047"/>
                  <a:pt x="39835" y="11129"/>
                  <a:pt x="38294" y="13240"/>
                </a:cubicBezTo>
                <a:cubicBezTo>
                  <a:pt x="36811" y="15352"/>
                  <a:pt x="32873" y="15181"/>
                  <a:pt x="32074" y="12727"/>
                </a:cubicBezTo>
                <a:cubicBezTo>
                  <a:pt x="31446" y="10729"/>
                  <a:pt x="33101" y="8618"/>
                  <a:pt x="35098" y="7933"/>
                </a:cubicBezTo>
                <a:cubicBezTo>
                  <a:pt x="37096" y="7305"/>
                  <a:pt x="39265" y="7648"/>
                  <a:pt x="41319" y="7933"/>
                </a:cubicBezTo>
                <a:cubicBezTo>
                  <a:pt x="54217" y="9531"/>
                  <a:pt x="67628" y="6677"/>
                  <a:pt x="78757" y="0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6" name="Google Shape;796;p22"/>
          <p:cNvSpPr/>
          <p:nvPr/>
        </p:nvSpPr>
        <p:spPr>
          <a:xfrm>
            <a:off x="6514263" y="2204950"/>
            <a:ext cx="1850525" cy="1060100"/>
          </a:xfrm>
          <a:custGeom>
            <a:avLst/>
            <a:gdLst/>
            <a:ahLst/>
            <a:cxnLst/>
            <a:rect l="l" t="t" r="r" b="b"/>
            <a:pathLst>
              <a:path w="74021" h="42404" fill="none" extrusionOk="0">
                <a:moveTo>
                  <a:pt x="0" y="400"/>
                </a:moveTo>
                <a:cubicBezTo>
                  <a:pt x="11357" y="0"/>
                  <a:pt x="24483" y="2683"/>
                  <a:pt x="32359" y="11472"/>
                </a:cubicBezTo>
                <a:cubicBezTo>
                  <a:pt x="37495" y="16950"/>
                  <a:pt x="34756" y="28307"/>
                  <a:pt x="26310" y="27223"/>
                </a:cubicBezTo>
                <a:cubicBezTo>
                  <a:pt x="23627" y="26709"/>
                  <a:pt x="21345" y="23685"/>
                  <a:pt x="22600" y="21288"/>
                </a:cubicBezTo>
                <a:cubicBezTo>
                  <a:pt x="28079" y="11814"/>
                  <a:pt x="59182" y="42403"/>
                  <a:pt x="74020" y="18092"/>
                </a:cubicBezTo>
              </a:path>
            </a:pathLst>
          </a:custGeom>
          <a:noFill/>
          <a:ln w="19050" cap="rnd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p23"/>
          <p:cNvSpPr txBox="1">
            <a:spLocks noGrp="1"/>
          </p:cNvSpPr>
          <p:nvPr>
            <p:ph type="ctrTitle"/>
          </p:nvPr>
        </p:nvSpPr>
        <p:spPr>
          <a:xfrm>
            <a:off x="984050" y="0"/>
            <a:ext cx="7175700" cy="349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Construction Update</a:t>
            </a:r>
            <a:endParaRPr/>
          </a:p>
        </p:txBody>
      </p:sp>
      <p:grpSp>
        <p:nvGrpSpPr>
          <p:cNvPr id="802" name="Google Shape;802;p23"/>
          <p:cNvGrpSpPr/>
          <p:nvPr/>
        </p:nvGrpSpPr>
        <p:grpSpPr>
          <a:xfrm>
            <a:off x="432775" y="4134975"/>
            <a:ext cx="812402" cy="555675"/>
            <a:chOff x="565325" y="4048325"/>
            <a:chExt cx="812402" cy="555675"/>
          </a:xfrm>
        </p:grpSpPr>
        <p:sp>
          <p:nvSpPr>
            <p:cNvPr id="803" name="Google Shape;803;p23"/>
            <p:cNvSpPr/>
            <p:nvPr/>
          </p:nvSpPr>
          <p:spPr>
            <a:xfrm flipH="1">
              <a:off x="713225" y="4537174"/>
              <a:ext cx="664502" cy="66826"/>
            </a:xfrm>
            <a:custGeom>
              <a:avLst/>
              <a:gdLst/>
              <a:ahLst/>
              <a:cxnLst/>
              <a:rect l="l" t="t" r="r" b="b"/>
              <a:pathLst>
                <a:path w="7289" h="733" fill="none" extrusionOk="0">
                  <a:moveTo>
                    <a:pt x="0" y="1"/>
                  </a:moveTo>
                  <a:cubicBezTo>
                    <a:pt x="732" y="1"/>
                    <a:pt x="732" y="733"/>
                    <a:pt x="1464" y="733"/>
                  </a:cubicBezTo>
                  <a:cubicBezTo>
                    <a:pt x="2196" y="733"/>
                    <a:pt x="2196" y="1"/>
                    <a:pt x="2913" y="1"/>
                  </a:cubicBezTo>
                  <a:cubicBezTo>
                    <a:pt x="3644" y="1"/>
                    <a:pt x="3644" y="733"/>
                    <a:pt x="4376" y="733"/>
                  </a:cubicBezTo>
                  <a:cubicBezTo>
                    <a:pt x="5108" y="733"/>
                    <a:pt x="5108" y="1"/>
                    <a:pt x="5840" y="1"/>
                  </a:cubicBezTo>
                  <a:cubicBezTo>
                    <a:pt x="6557" y="1"/>
                    <a:pt x="6572" y="733"/>
                    <a:pt x="7289" y="733"/>
                  </a:cubicBez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23"/>
            <p:cNvSpPr/>
            <p:nvPr/>
          </p:nvSpPr>
          <p:spPr>
            <a:xfrm>
              <a:off x="565325" y="4048325"/>
              <a:ext cx="147900" cy="147900"/>
            </a:xfrm>
            <a:prstGeom prst="ellipse">
              <a:avLst/>
            </a:prstGeom>
            <a:no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  <p:grpSp>
        <p:nvGrpSpPr>
          <p:cNvPr id="805" name="Google Shape;805;p23"/>
          <p:cNvGrpSpPr/>
          <p:nvPr/>
        </p:nvGrpSpPr>
        <p:grpSpPr>
          <a:xfrm>
            <a:off x="6411570" y="3385268"/>
            <a:ext cx="1985325" cy="1305371"/>
            <a:chOff x="6970075" y="3722775"/>
            <a:chExt cx="1546806" cy="1017040"/>
          </a:xfrm>
        </p:grpSpPr>
        <p:sp>
          <p:nvSpPr>
            <p:cNvPr id="806" name="Google Shape;806;p23"/>
            <p:cNvSpPr/>
            <p:nvPr/>
          </p:nvSpPr>
          <p:spPr>
            <a:xfrm>
              <a:off x="6970075" y="4084966"/>
              <a:ext cx="1385713" cy="293308"/>
            </a:xfrm>
            <a:custGeom>
              <a:avLst/>
              <a:gdLst/>
              <a:ahLst/>
              <a:cxnLst/>
              <a:rect l="l" t="t" r="r" b="b"/>
              <a:pathLst>
                <a:path w="32112" h="6797" extrusionOk="0">
                  <a:moveTo>
                    <a:pt x="1" y="1"/>
                  </a:moveTo>
                  <a:lnTo>
                    <a:pt x="61" y="1166"/>
                  </a:lnTo>
                  <a:lnTo>
                    <a:pt x="359" y="5766"/>
                  </a:lnTo>
                  <a:lnTo>
                    <a:pt x="419" y="6796"/>
                  </a:lnTo>
                  <a:lnTo>
                    <a:pt x="30513" y="6796"/>
                  </a:lnTo>
                  <a:cubicBezTo>
                    <a:pt x="30722" y="6602"/>
                    <a:pt x="32111" y="5243"/>
                    <a:pt x="31977" y="3122"/>
                  </a:cubicBezTo>
                  <a:cubicBezTo>
                    <a:pt x="31872" y="1345"/>
                    <a:pt x="30767" y="240"/>
                    <a:pt x="305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3"/>
            <p:cNvSpPr/>
            <p:nvPr/>
          </p:nvSpPr>
          <p:spPr>
            <a:xfrm>
              <a:off x="6972664" y="4135240"/>
              <a:ext cx="1320596" cy="198545"/>
            </a:xfrm>
            <a:custGeom>
              <a:avLst/>
              <a:gdLst/>
              <a:ahLst/>
              <a:cxnLst/>
              <a:rect l="l" t="t" r="r" b="b"/>
              <a:pathLst>
                <a:path w="30603" h="4601" extrusionOk="0">
                  <a:moveTo>
                    <a:pt x="1" y="1"/>
                  </a:moveTo>
                  <a:lnTo>
                    <a:pt x="299" y="4601"/>
                  </a:lnTo>
                  <a:lnTo>
                    <a:pt x="28795" y="4601"/>
                  </a:lnTo>
                  <a:cubicBezTo>
                    <a:pt x="29915" y="4168"/>
                    <a:pt x="30602" y="3062"/>
                    <a:pt x="30453" y="1957"/>
                  </a:cubicBezTo>
                  <a:cubicBezTo>
                    <a:pt x="30334" y="1076"/>
                    <a:pt x="29676" y="314"/>
                    <a:pt x="2879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3"/>
            <p:cNvSpPr/>
            <p:nvPr/>
          </p:nvSpPr>
          <p:spPr>
            <a:xfrm>
              <a:off x="6975901" y="4186162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1"/>
                  </a:moveTo>
                  <a:lnTo>
                    <a:pt x="288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3"/>
            <p:cNvSpPr/>
            <p:nvPr/>
          </p:nvSpPr>
          <p:spPr>
            <a:xfrm>
              <a:off x="6975901" y="4237731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23"/>
            <p:cNvSpPr/>
            <p:nvPr/>
          </p:nvSpPr>
          <p:spPr>
            <a:xfrm>
              <a:off x="6975901" y="4289300"/>
              <a:ext cx="1247107" cy="43"/>
            </a:xfrm>
            <a:custGeom>
              <a:avLst/>
              <a:gdLst/>
              <a:ahLst/>
              <a:cxnLst/>
              <a:rect l="l" t="t" r="r" b="b"/>
              <a:pathLst>
                <a:path w="28900" h="1" fill="none" extrusionOk="0">
                  <a:moveTo>
                    <a:pt x="0" y="0"/>
                  </a:moveTo>
                  <a:lnTo>
                    <a:pt x="288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23"/>
            <p:cNvSpPr/>
            <p:nvPr/>
          </p:nvSpPr>
          <p:spPr>
            <a:xfrm>
              <a:off x="7112526" y="3722775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9"/>
                  </a:lnTo>
                  <a:lnTo>
                    <a:pt x="32320" y="1106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23"/>
            <p:cNvSpPr/>
            <p:nvPr/>
          </p:nvSpPr>
          <p:spPr>
            <a:xfrm>
              <a:off x="7592698" y="3770460"/>
              <a:ext cx="922903" cy="266855"/>
            </a:xfrm>
            <a:custGeom>
              <a:avLst/>
              <a:gdLst/>
              <a:ahLst/>
              <a:cxnLst/>
              <a:rect l="l" t="t" r="r" b="b"/>
              <a:pathLst>
                <a:path w="21387" h="6184" extrusionOk="0">
                  <a:moveTo>
                    <a:pt x="1867" y="1"/>
                  </a:moveTo>
                  <a:cubicBezTo>
                    <a:pt x="1688" y="105"/>
                    <a:pt x="329" y="1001"/>
                    <a:pt x="149" y="2689"/>
                  </a:cubicBezTo>
                  <a:cubicBezTo>
                    <a:pt x="0" y="4063"/>
                    <a:pt x="672" y="5407"/>
                    <a:pt x="1867" y="6184"/>
                  </a:cubicBezTo>
                  <a:lnTo>
                    <a:pt x="21387" y="6184"/>
                  </a:lnTo>
                  <a:lnTo>
                    <a:pt x="21193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23"/>
            <p:cNvSpPr/>
            <p:nvPr/>
          </p:nvSpPr>
          <p:spPr>
            <a:xfrm>
              <a:off x="7191799" y="3864579"/>
              <a:ext cx="333224" cy="79271"/>
            </a:xfrm>
            <a:custGeom>
              <a:avLst/>
              <a:gdLst/>
              <a:ahLst/>
              <a:cxnLst/>
              <a:rect l="l" t="t" r="r" b="b"/>
              <a:pathLst>
                <a:path w="7722" h="1837" extrusionOk="0">
                  <a:moveTo>
                    <a:pt x="3869" y="0"/>
                  </a:moveTo>
                  <a:cubicBezTo>
                    <a:pt x="1733" y="0"/>
                    <a:pt x="1" y="403"/>
                    <a:pt x="1" y="911"/>
                  </a:cubicBezTo>
                  <a:cubicBezTo>
                    <a:pt x="1" y="1419"/>
                    <a:pt x="1733" y="1837"/>
                    <a:pt x="3869" y="1837"/>
                  </a:cubicBezTo>
                  <a:cubicBezTo>
                    <a:pt x="5989" y="1837"/>
                    <a:pt x="7722" y="1419"/>
                    <a:pt x="7722" y="911"/>
                  </a:cubicBezTo>
                  <a:cubicBezTo>
                    <a:pt x="7722" y="403"/>
                    <a:pt x="5989" y="0"/>
                    <a:pt x="38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3"/>
            <p:cNvSpPr/>
            <p:nvPr/>
          </p:nvSpPr>
          <p:spPr>
            <a:xfrm>
              <a:off x="7660363" y="385426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3"/>
            <p:cNvSpPr/>
            <p:nvPr/>
          </p:nvSpPr>
          <p:spPr>
            <a:xfrm>
              <a:off x="7660363" y="3905791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rgbClr val="09264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3"/>
            <p:cNvSpPr/>
            <p:nvPr/>
          </p:nvSpPr>
          <p:spPr>
            <a:xfrm>
              <a:off x="7660363" y="395736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3"/>
            <p:cNvSpPr/>
            <p:nvPr/>
          </p:nvSpPr>
          <p:spPr>
            <a:xfrm>
              <a:off x="7112526" y="4377593"/>
              <a:ext cx="1404355" cy="362222"/>
            </a:xfrm>
            <a:custGeom>
              <a:avLst/>
              <a:gdLst/>
              <a:ahLst/>
              <a:cxnLst/>
              <a:rect l="l" t="t" r="r" b="b"/>
              <a:pathLst>
                <a:path w="32544" h="8394" extrusionOk="0">
                  <a:moveTo>
                    <a:pt x="1897" y="0"/>
                  </a:moveTo>
                  <a:cubicBezTo>
                    <a:pt x="1584" y="314"/>
                    <a:pt x="225" y="1703"/>
                    <a:pt x="120" y="3928"/>
                  </a:cubicBezTo>
                  <a:cubicBezTo>
                    <a:pt x="1" y="6482"/>
                    <a:pt x="1643" y="8140"/>
                    <a:pt x="1897" y="8394"/>
                  </a:cubicBezTo>
                  <a:lnTo>
                    <a:pt x="32544" y="8394"/>
                  </a:lnTo>
                  <a:lnTo>
                    <a:pt x="32499" y="7288"/>
                  </a:lnTo>
                  <a:lnTo>
                    <a:pt x="32320" y="1105"/>
                  </a:lnTo>
                  <a:lnTo>
                    <a:pt x="32290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3"/>
            <p:cNvSpPr/>
            <p:nvPr/>
          </p:nvSpPr>
          <p:spPr>
            <a:xfrm>
              <a:off x="7592698" y="4425278"/>
              <a:ext cx="922903" cy="267502"/>
            </a:xfrm>
            <a:custGeom>
              <a:avLst/>
              <a:gdLst/>
              <a:ahLst/>
              <a:cxnLst/>
              <a:rect l="l" t="t" r="r" b="b"/>
              <a:pathLst>
                <a:path w="21387" h="6199" extrusionOk="0">
                  <a:moveTo>
                    <a:pt x="1867" y="0"/>
                  </a:moveTo>
                  <a:cubicBezTo>
                    <a:pt x="1688" y="120"/>
                    <a:pt x="329" y="1001"/>
                    <a:pt x="149" y="2704"/>
                  </a:cubicBezTo>
                  <a:cubicBezTo>
                    <a:pt x="0" y="4063"/>
                    <a:pt x="672" y="5407"/>
                    <a:pt x="1867" y="6198"/>
                  </a:cubicBezTo>
                  <a:lnTo>
                    <a:pt x="21387" y="6198"/>
                  </a:lnTo>
                  <a:lnTo>
                    <a:pt x="2119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3"/>
            <p:cNvSpPr/>
            <p:nvPr/>
          </p:nvSpPr>
          <p:spPr>
            <a:xfrm>
              <a:off x="7660363" y="4509040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3"/>
            <p:cNvSpPr/>
            <p:nvPr/>
          </p:nvSpPr>
          <p:spPr>
            <a:xfrm>
              <a:off x="7660363" y="4560609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1"/>
                  </a:moveTo>
                  <a:lnTo>
                    <a:pt x="19699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3"/>
            <p:cNvSpPr/>
            <p:nvPr/>
          </p:nvSpPr>
          <p:spPr>
            <a:xfrm>
              <a:off x="7660363" y="4612825"/>
              <a:ext cx="850104" cy="43"/>
            </a:xfrm>
            <a:custGeom>
              <a:avLst/>
              <a:gdLst/>
              <a:ahLst/>
              <a:cxnLst/>
              <a:rect l="l" t="t" r="r" b="b"/>
              <a:pathLst>
                <a:path w="19700" h="1" fill="none" extrusionOk="0">
                  <a:moveTo>
                    <a:pt x="0" y="0"/>
                  </a:moveTo>
                  <a:lnTo>
                    <a:pt x="19699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23"/>
            <p:cNvSpPr/>
            <p:nvPr/>
          </p:nvSpPr>
          <p:spPr>
            <a:xfrm>
              <a:off x="7159563" y="4474258"/>
              <a:ext cx="376419" cy="154702"/>
            </a:xfrm>
            <a:custGeom>
              <a:avLst/>
              <a:gdLst/>
              <a:ahLst/>
              <a:cxnLst/>
              <a:rect l="l" t="t" r="r" b="b"/>
              <a:pathLst>
                <a:path w="8723" h="3585" fill="none" extrusionOk="0">
                  <a:moveTo>
                    <a:pt x="8723" y="3585"/>
                  </a:moveTo>
                  <a:lnTo>
                    <a:pt x="748" y="3585"/>
                  </a:lnTo>
                  <a:cubicBezTo>
                    <a:pt x="628" y="3435"/>
                    <a:pt x="1" y="2704"/>
                    <a:pt x="75" y="1613"/>
                  </a:cubicBezTo>
                  <a:cubicBezTo>
                    <a:pt x="135" y="747"/>
                    <a:pt x="583" y="180"/>
                    <a:pt x="748" y="0"/>
                  </a:cubicBezTo>
                  <a:lnTo>
                    <a:pt x="8723" y="0"/>
                  </a:lnTo>
                  <a:cubicBezTo>
                    <a:pt x="8559" y="284"/>
                    <a:pt x="8260" y="926"/>
                    <a:pt x="8260" y="1793"/>
                  </a:cubicBezTo>
                  <a:cubicBezTo>
                    <a:pt x="8260" y="2659"/>
                    <a:pt x="8559" y="3301"/>
                    <a:pt x="8723" y="3585"/>
                  </a:cubicBez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23"/>
            <p:cNvSpPr/>
            <p:nvPr/>
          </p:nvSpPr>
          <p:spPr>
            <a:xfrm>
              <a:off x="7194388" y="4084966"/>
              <a:ext cx="1092406" cy="43"/>
            </a:xfrm>
            <a:custGeom>
              <a:avLst/>
              <a:gdLst/>
              <a:ahLst/>
              <a:cxnLst/>
              <a:rect l="l" t="t" r="r" b="b"/>
              <a:pathLst>
                <a:path w="25315" h="1" fill="none" extrusionOk="0">
                  <a:moveTo>
                    <a:pt x="0" y="1"/>
                  </a:moveTo>
                  <a:lnTo>
                    <a:pt x="25315" y="1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23"/>
            <p:cNvSpPr/>
            <p:nvPr/>
          </p:nvSpPr>
          <p:spPr>
            <a:xfrm>
              <a:off x="7194388" y="4377593"/>
              <a:ext cx="1092406" cy="690"/>
            </a:xfrm>
            <a:custGeom>
              <a:avLst/>
              <a:gdLst/>
              <a:ahLst/>
              <a:cxnLst/>
              <a:rect l="l" t="t" r="r" b="b"/>
              <a:pathLst>
                <a:path w="25315" h="16" fill="none" extrusionOk="0">
                  <a:moveTo>
                    <a:pt x="25315" y="15"/>
                  </a:moveTo>
                  <a:lnTo>
                    <a:pt x="0" y="0"/>
                  </a:lnTo>
                </a:path>
              </a:pathLst>
            </a:custGeom>
            <a:noFill/>
            <a:ln w="932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5" name="Google Shape;825;p23"/>
          <p:cNvSpPr/>
          <p:nvPr/>
        </p:nvSpPr>
        <p:spPr>
          <a:xfrm rot="1189787">
            <a:off x="1060878" y="498039"/>
            <a:ext cx="446825" cy="33948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+1</a:t>
            </a:r>
          </a:p>
        </p:txBody>
      </p:sp>
      <p:sp>
        <p:nvSpPr>
          <p:cNvPr id="826" name="Google Shape;826;p23"/>
          <p:cNvSpPr/>
          <p:nvPr/>
        </p:nvSpPr>
        <p:spPr>
          <a:xfrm rot="-968752">
            <a:off x="8472351" y="369762"/>
            <a:ext cx="284751" cy="339473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19050" cap="flat" cmpd="sng">
                  <a:solidFill>
                    <a:schemeClr val="accent1"/>
                  </a:solidFill>
                  <a:prstDash val="solid"/>
                  <a:round/>
                  <a:headEnd type="none" w="sm" len="sm"/>
                  <a:tailEnd type="none" w="sm" len="sm"/>
                </a:ln>
                <a:noFill/>
                <a:latin typeface="Baloo"/>
              </a:rPr>
              <a:t>0</a:t>
            </a:r>
          </a:p>
        </p:txBody>
      </p:sp>
      <p:grpSp>
        <p:nvGrpSpPr>
          <p:cNvPr id="827" name="Google Shape;827;p23"/>
          <p:cNvGrpSpPr/>
          <p:nvPr/>
        </p:nvGrpSpPr>
        <p:grpSpPr>
          <a:xfrm>
            <a:off x="7998996" y="2918437"/>
            <a:ext cx="1037321" cy="1954710"/>
            <a:chOff x="7393446" y="2649287"/>
            <a:chExt cx="1037321" cy="1954710"/>
          </a:xfrm>
        </p:grpSpPr>
        <p:grpSp>
          <p:nvGrpSpPr>
            <p:cNvPr id="828" name="Google Shape;828;p23"/>
            <p:cNvGrpSpPr/>
            <p:nvPr/>
          </p:nvGrpSpPr>
          <p:grpSpPr>
            <a:xfrm>
              <a:off x="7393446" y="2649287"/>
              <a:ext cx="1037321" cy="1954707"/>
              <a:chOff x="5440801" y="2812401"/>
              <a:chExt cx="867906" cy="1635464"/>
            </a:xfrm>
          </p:grpSpPr>
          <p:sp>
            <p:nvSpPr>
              <p:cNvPr id="829" name="Google Shape;829;p23"/>
              <p:cNvSpPr/>
              <p:nvPr/>
            </p:nvSpPr>
            <p:spPr>
              <a:xfrm>
                <a:off x="5440801" y="3520700"/>
                <a:ext cx="733988" cy="156741"/>
              </a:xfrm>
              <a:custGeom>
                <a:avLst/>
                <a:gdLst/>
                <a:ahLst/>
                <a:cxnLst/>
                <a:rect l="l" t="t" r="r" b="b"/>
                <a:pathLst>
                  <a:path w="19237" h="4108" extrusionOk="0">
                    <a:moveTo>
                      <a:pt x="9619" y="1"/>
                    </a:moveTo>
                    <a:cubicBezTo>
                      <a:pt x="8678" y="1"/>
                      <a:pt x="7782" y="16"/>
                      <a:pt x="6916" y="75"/>
                    </a:cubicBezTo>
                    <a:cubicBezTo>
                      <a:pt x="3033" y="314"/>
                      <a:pt x="165" y="1076"/>
                      <a:pt x="1" y="1972"/>
                    </a:cubicBezTo>
                    <a:lnTo>
                      <a:pt x="31" y="2196"/>
                    </a:lnTo>
                    <a:cubicBezTo>
                      <a:pt x="374" y="3256"/>
                      <a:pt x="4631" y="4108"/>
                      <a:pt x="9619" y="4108"/>
                    </a:cubicBezTo>
                    <a:cubicBezTo>
                      <a:pt x="14592" y="4108"/>
                      <a:pt x="18699" y="3301"/>
                      <a:pt x="19192" y="2256"/>
                    </a:cubicBezTo>
                    <a:lnTo>
                      <a:pt x="19237" y="1972"/>
                    </a:lnTo>
                    <a:lnTo>
                      <a:pt x="19237" y="1957"/>
                    </a:lnTo>
                    <a:cubicBezTo>
                      <a:pt x="19073" y="1151"/>
                      <a:pt x="16683" y="449"/>
                      <a:pt x="13323" y="150"/>
                    </a:cubicBezTo>
                    <a:cubicBezTo>
                      <a:pt x="12188" y="45"/>
                      <a:pt x="10933" y="1"/>
                      <a:pt x="961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0" name="Google Shape;830;p23"/>
              <p:cNvSpPr/>
              <p:nvPr/>
            </p:nvSpPr>
            <p:spPr>
              <a:xfrm>
                <a:off x="6173061" y="3595941"/>
                <a:ext cx="1717" cy="10836"/>
              </a:xfrm>
              <a:custGeom>
                <a:avLst/>
                <a:gdLst/>
                <a:ahLst/>
                <a:cxnLst/>
                <a:rect l="l" t="t" r="r" b="b"/>
                <a:pathLst>
                  <a:path w="45" h="284" extrusionOk="0">
                    <a:moveTo>
                      <a:pt x="45" y="0"/>
                    </a:moveTo>
                    <a:lnTo>
                      <a:pt x="0" y="284"/>
                    </a:lnTo>
                    <a:cubicBezTo>
                      <a:pt x="30" y="224"/>
                      <a:pt x="45" y="149"/>
                      <a:pt x="45" y="75"/>
                    </a:cubicBezTo>
                    <a:cubicBezTo>
                      <a:pt x="45" y="60"/>
                      <a:pt x="45" y="30"/>
                      <a:pt x="45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1" name="Google Shape;831;p23"/>
              <p:cNvSpPr/>
              <p:nvPr/>
            </p:nvSpPr>
            <p:spPr>
              <a:xfrm>
                <a:off x="5694375" y="2812401"/>
                <a:ext cx="250793" cy="1047965"/>
              </a:xfrm>
              <a:custGeom>
                <a:avLst/>
                <a:gdLst/>
                <a:ahLst/>
                <a:cxnLst/>
                <a:rect l="l" t="t" r="r" b="b"/>
                <a:pathLst>
                  <a:path w="6573" h="27466" extrusionOk="0">
                    <a:moveTo>
                      <a:pt x="1" y="1"/>
                    </a:moveTo>
                    <a:lnTo>
                      <a:pt x="1" y="27466"/>
                    </a:lnTo>
                    <a:lnTo>
                      <a:pt x="6572" y="27466"/>
                    </a:lnTo>
                    <a:lnTo>
                      <a:pt x="6572" y="1"/>
                    </a:ln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2" name="Google Shape;832;p23"/>
              <p:cNvSpPr/>
              <p:nvPr/>
            </p:nvSpPr>
            <p:spPr>
              <a:xfrm>
                <a:off x="5852220" y="2888176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3" name="Google Shape;833;p23"/>
              <p:cNvSpPr/>
              <p:nvPr/>
            </p:nvSpPr>
            <p:spPr>
              <a:xfrm>
                <a:off x="5868169" y="297024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4" name="Google Shape;834;p23"/>
              <p:cNvSpPr/>
              <p:nvPr/>
            </p:nvSpPr>
            <p:spPr>
              <a:xfrm>
                <a:off x="5852220" y="305174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5" name="Google Shape;835;p23"/>
              <p:cNvSpPr/>
              <p:nvPr/>
            </p:nvSpPr>
            <p:spPr>
              <a:xfrm>
                <a:off x="5868169" y="3133776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6" name="Google Shape;836;p23"/>
              <p:cNvSpPr/>
              <p:nvPr/>
            </p:nvSpPr>
            <p:spPr>
              <a:xfrm>
                <a:off x="5852220" y="321527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7" name="Google Shape;837;p23"/>
              <p:cNvSpPr/>
              <p:nvPr/>
            </p:nvSpPr>
            <p:spPr>
              <a:xfrm>
                <a:off x="5868169" y="329734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8" name="Google Shape;838;p23"/>
              <p:cNvSpPr/>
              <p:nvPr/>
            </p:nvSpPr>
            <p:spPr>
              <a:xfrm>
                <a:off x="5852220" y="3378804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9" name="Google Shape;839;p23"/>
              <p:cNvSpPr/>
              <p:nvPr/>
            </p:nvSpPr>
            <p:spPr>
              <a:xfrm>
                <a:off x="5868169" y="346087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0" name="Google Shape;840;p23"/>
              <p:cNvSpPr/>
              <p:nvPr/>
            </p:nvSpPr>
            <p:spPr>
              <a:xfrm>
                <a:off x="5852220" y="354237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1" name="Google Shape;841;p23"/>
              <p:cNvSpPr/>
              <p:nvPr/>
            </p:nvSpPr>
            <p:spPr>
              <a:xfrm>
                <a:off x="5868169" y="3624404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2" name="Google Shape;842;p23"/>
              <p:cNvSpPr/>
              <p:nvPr/>
            </p:nvSpPr>
            <p:spPr>
              <a:xfrm>
                <a:off x="5852220" y="3705902"/>
                <a:ext cx="92946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436" h="1" fill="none" extrusionOk="0">
                    <a:moveTo>
                      <a:pt x="2435" y="1"/>
                    </a:moveTo>
                    <a:lnTo>
                      <a:pt x="1" y="1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3" name="Google Shape;843;p23"/>
              <p:cNvSpPr/>
              <p:nvPr/>
            </p:nvSpPr>
            <p:spPr>
              <a:xfrm>
                <a:off x="5868169" y="3787972"/>
                <a:ext cx="76997" cy="38"/>
              </a:xfrm>
              <a:custGeom>
                <a:avLst/>
                <a:gdLst/>
                <a:ahLst/>
                <a:cxnLst/>
                <a:rect l="l" t="t" r="r" b="b"/>
                <a:pathLst>
                  <a:path w="2018" h="1" fill="none" extrusionOk="0">
                    <a:moveTo>
                      <a:pt x="2017" y="0"/>
                    </a:moveTo>
                    <a:lnTo>
                      <a:pt x="1" y="0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4" name="Google Shape;844;p23"/>
              <p:cNvSpPr/>
              <p:nvPr/>
            </p:nvSpPr>
            <p:spPr>
              <a:xfrm>
                <a:off x="6053943" y="3061283"/>
                <a:ext cx="152773" cy="281126"/>
              </a:xfrm>
              <a:custGeom>
                <a:avLst/>
                <a:gdLst/>
                <a:ahLst/>
                <a:cxnLst/>
                <a:rect l="l" t="t" r="r" b="b"/>
                <a:pathLst>
                  <a:path w="4004" h="7368" extrusionOk="0">
                    <a:moveTo>
                      <a:pt x="4003" y="333"/>
                    </a:moveTo>
                    <a:lnTo>
                      <a:pt x="3999" y="346"/>
                    </a:lnTo>
                    <a:lnTo>
                      <a:pt x="3999" y="346"/>
                    </a:lnTo>
                    <a:lnTo>
                      <a:pt x="4003" y="348"/>
                    </a:lnTo>
                    <a:lnTo>
                      <a:pt x="4003" y="333"/>
                    </a:lnTo>
                    <a:close/>
                    <a:moveTo>
                      <a:pt x="2886" y="1"/>
                    </a:moveTo>
                    <a:cubicBezTo>
                      <a:pt x="2573" y="1"/>
                      <a:pt x="2286" y="197"/>
                      <a:pt x="2181" y="512"/>
                    </a:cubicBezTo>
                    <a:lnTo>
                      <a:pt x="135" y="6411"/>
                    </a:lnTo>
                    <a:cubicBezTo>
                      <a:pt x="1" y="6800"/>
                      <a:pt x="210" y="7233"/>
                      <a:pt x="598" y="7367"/>
                    </a:cubicBezTo>
                    <a:lnTo>
                      <a:pt x="2689" y="1363"/>
                    </a:lnTo>
                    <a:cubicBezTo>
                      <a:pt x="2760" y="1163"/>
                      <a:pt x="2952" y="1037"/>
                      <a:pt x="3154" y="1037"/>
                    </a:cubicBezTo>
                    <a:cubicBezTo>
                      <a:pt x="3208" y="1037"/>
                      <a:pt x="3263" y="1046"/>
                      <a:pt x="3316" y="1065"/>
                    </a:cubicBezTo>
                    <a:lnTo>
                      <a:pt x="3705" y="1199"/>
                    </a:lnTo>
                    <a:lnTo>
                      <a:pt x="3999" y="346"/>
                    </a:lnTo>
                    <a:lnTo>
                      <a:pt x="3999" y="346"/>
                    </a:lnTo>
                    <a:lnTo>
                      <a:pt x="3152" y="49"/>
                    </a:lnTo>
                    <a:cubicBezTo>
                      <a:pt x="3064" y="16"/>
                      <a:pt x="2974" y="1"/>
                      <a:pt x="2886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5" name="Google Shape;845;p23"/>
              <p:cNvSpPr/>
              <p:nvPr/>
            </p:nvSpPr>
            <p:spPr>
              <a:xfrm>
                <a:off x="5852220" y="2997603"/>
                <a:ext cx="456486" cy="1084441"/>
              </a:xfrm>
              <a:custGeom>
                <a:avLst/>
                <a:gdLst/>
                <a:ahLst/>
                <a:cxnLst/>
                <a:rect l="l" t="t" r="r" b="b"/>
                <a:pathLst>
                  <a:path w="11964" h="28422" extrusionOk="0">
                    <a:moveTo>
                      <a:pt x="9529" y="0"/>
                    </a:moveTo>
                    <a:cubicBezTo>
                      <a:pt x="9455" y="75"/>
                      <a:pt x="9395" y="165"/>
                      <a:pt x="9350" y="269"/>
                    </a:cubicBezTo>
                    <a:lnTo>
                      <a:pt x="9335" y="284"/>
                    </a:lnTo>
                    <a:lnTo>
                      <a:pt x="5661" y="10993"/>
                    </a:lnTo>
                    <a:lnTo>
                      <a:pt x="5631" y="11082"/>
                    </a:lnTo>
                    <a:lnTo>
                      <a:pt x="5348" y="11918"/>
                    </a:lnTo>
                    <a:lnTo>
                      <a:pt x="1" y="27540"/>
                    </a:lnTo>
                    <a:lnTo>
                      <a:pt x="2585" y="28422"/>
                    </a:lnTo>
                    <a:lnTo>
                      <a:pt x="7946" y="12755"/>
                    </a:lnTo>
                    <a:lnTo>
                      <a:pt x="8230" y="11948"/>
                    </a:lnTo>
                    <a:lnTo>
                      <a:pt x="11919" y="1180"/>
                    </a:lnTo>
                    <a:cubicBezTo>
                      <a:pt x="11964" y="1061"/>
                      <a:pt x="11964" y="941"/>
                      <a:pt x="11934" y="822"/>
                    </a:cubicBezTo>
                    <a:lnTo>
                      <a:pt x="9529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6" name="Google Shape;846;p23"/>
              <p:cNvSpPr/>
              <p:nvPr/>
            </p:nvSpPr>
            <p:spPr>
              <a:xfrm>
                <a:off x="6056232" y="3420430"/>
                <a:ext cx="110001" cy="63261"/>
              </a:xfrm>
              <a:custGeom>
                <a:avLst/>
                <a:gdLst/>
                <a:ahLst/>
                <a:cxnLst/>
                <a:rect l="l" t="t" r="r" b="b"/>
                <a:pathLst>
                  <a:path w="2883" h="1658" extrusionOk="0">
                    <a:moveTo>
                      <a:pt x="284" y="0"/>
                    </a:moveTo>
                    <a:lnTo>
                      <a:pt x="1" y="822"/>
                    </a:lnTo>
                    <a:lnTo>
                      <a:pt x="2599" y="1658"/>
                    </a:lnTo>
                    <a:lnTo>
                      <a:pt x="2883" y="866"/>
                    </a:lnTo>
                    <a:lnTo>
                      <a:pt x="28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7" name="Google Shape;847;p23"/>
              <p:cNvSpPr/>
              <p:nvPr/>
            </p:nvSpPr>
            <p:spPr>
              <a:xfrm>
                <a:off x="5852220" y="4047804"/>
                <a:ext cx="98631" cy="107177"/>
              </a:xfrm>
              <a:custGeom>
                <a:avLst/>
                <a:gdLst/>
                <a:ahLst/>
                <a:cxnLst/>
                <a:rect l="l" t="t" r="r" b="b"/>
                <a:pathLst>
                  <a:path w="2585" h="2809" extrusionOk="0">
                    <a:moveTo>
                      <a:pt x="1" y="0"/>
                    </a:moveTo>
                    <a:lnTo>
                      <a:pt x="344" y="2644"/>
                    </a:lnTo>
                    <a:lnTo>
                      <a:pt x="792" y="2808"/>
                    </a:lnTo>
                    <a:lnTo>
                      <a:pt x="2585" y="897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64D7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8" name="Google Shape;848;p23"/>
              <p:cNvSpPr/>
              <p:nvPr/>
            </p:nvSpPr>
            <p:spPr>
              <a:xfrm>
                <a:off x="6208392" y="2991651"/>
                <a:ext cx="100309" cy="51013"/>
              </a:xfrm>
              <a:custGeom>
                <a:avLst/>
                <a:gdLst/>
                <a:ahLst/>
                <a:cxnLst/>
                <a:rect l="l" t="t" r="r" b="b"/>
                <a:pathLst>
                  <a:path w="2629" h="1337" extrusionOk="0">
                    <a:moveTo>
                      <a:pt x="611" y="0"/>
                    </a:moveTo>
                    <a:cubicBezTo>
                      <a:pt x="513" y="0"/>
                      <a:pt x="416" y="23"/>
                      <a:pt x="329" y="67"/>
                    </a:cubicBezTo>
                    <a:cubicBezTo>
                      <a:pt x="284" y="97"/>
                      <a:pt x="239" y="127"/>
                      <a:pt x="194" y="156"/>
                    </a:cubicBezTo>
                    <a:cubicBezTo>
                      <a:pt x="120" y="231"/>
                      <a:pt x="60" y="321"/>
                      <a:pt x="15" y="425"/>
                    </a:cubicBezTo>
                    <a:cubicBezTo>
                      <a:pt x="15" y="425"/>
                      <a:pt x="0" y="440"/>
                      <a:pt x="0" y="440"/>
                    </a:cubicBezTo>
                    <a:lnTo>
                      <a:pt x="2584" y="1336"/>
                    </a:lnTo>
                    <a:cubicBezTo>
                      <a:pt x="2629" y="1217"/>
                      <a:pt x="2629" y="1097"/>
                      <a:pt x="2599" y="978"/>
                    </a:cubicBezTo>
                    <a:cubicBezTo>
                      <a:pt x="2554" y="769"/>
                      <a:pt x="2405" y="590"/>
                      <a:pt x="2181" y="515"/>
                    </a:cubicBezTo>
                    <a:lnTo>
                      <a:pt x="822" y="37"/>
                    </a:lnTo>
                    <a:cubicBezTo>
                      <a:pt x="753" y="12"/>
                      <a:pt x="682" y="0"/>
                      <a:pt x="6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9" name="Google Shape;849;p23"/>
              <p:cNvSpPr/>
              <p:nvPr/>
            </p:nvSpPr>
            <p:spPr>
              <a:xfrm>
                <a:off x="6242006" y="2968415"/>
                <a:ext cx="51891" cy="51433"/>
              </a:xfrm>
              <a:custGeom>
                <a:avLst/>
                <a:gdLst/>
                <a:ahLst/>
                <a:cxnLst/>
                <a:rect l="l" t="t" r="r" b="b"/>
                <a:pathLst>
                  <a:path w="1360" h="1348" extrusionOk="0">
                    <a:moveTo>
                      <a:pt x="732" y="0"/>
                    </a:moveTo>
                    <a:cubicBezTo>
                      <a:pt x="502" y="0"/>
                      <a:pt x="294" y="140"/>
                      <a:pt x="224" y="362"/>
                    </a:cubicBezTo>
                    <a:lnTo>
                      <a:pt x="0" y="989"/>
                    </a:lnTo>
                    <a:lnTo>
                      <a:pt x="1046" y="1348"/>
                    </a:lnTo>
                    <a:lnTo>
                      <a:pt x="1255" y="721"/>
                    </a:lnTo>
                    <a:cubicBezTo>
                      <a:pt x="1359" y="437"/>
                      <a:pt x="1210" y="123"/>
                      <a:pt x="926" y="34"/>
                    </a:cubicBezTo>
                    <a:cubicBezTo>
                      <a:pt x="861" y="11"/>
                      <a:pt x="796" y="0"/>
                      <a:pt x="7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0" name="Google Shape;850;p23"/>
              <p:cNvSpPr/>
              <p:nvPr/>
            </p:nvSpPr>
            <p:spPr>
              <a:xfrm>
                <a:off x="6208392" y="3008439"/>
                <a:ext cx="98593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84" h="897" fill="none" extrusionOk="0">
                    <a:moveTo>
                      <a:pt x="0" y="0"/>
                    </a:moveTo>
                    <a:lnTo>
                      <a:pt x="2584" y="896"/>
                    </a:ln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1" name="Google Shape;851;p23"/>
              <p:cNvSpPr/>
              <p:nvPr/>
            </p:nvSpPr>
            <p:spPr>
              <a:xfrm>
                <a:off x="6245974" y="2995314"/>
                <a:ext cx="39376" cy="13736"/>
              </a:xfrm>
              <a:custGeom>
                <a:avLst/>
                <a:gdLst/>
                <a:ahLst/>
                <a:cxnLst/>
                <a:rect l="l" t="t" r="r" b="b"/>
                <a:pathLst>
                  <a:path w="1032" h="360" fill="none" extrusionOk="0">
                    <a:moveTo>
                      <a:pt x="1" y="1"/>
                    </a:moveTo>
                    <a:cubicBezTo>
                      <a:pt x="1" y="1"/>
                      <a:pt x="479" y="299"/>
                      <a:pt x="1031" y="359"/>
                    </a:cubicBezTo>
                  </a:path>
                </a:pathLst>
              </a:custGeom>
              <a:noFill/>
              <a:ln w="9325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2" name="Google Shape;852;p23"/>
              <p:cNvSpPr/>
              <p:nvPr/>
            </p:nvSpPr>
            <p:spPr>
              <a:xfrm>
                <a:off x="5852220" y="4047804"/>
                <a:ext cx="98058" cy="34225"/>
              </a:xfrm>
              <a:custGeom>
                <a:avLst/>
                <a:gdLst/>
                <a:ahLst/>
                <a:cxnLst/>
                <a:rect l="l" t="t" r="r" b="b"/>
                <a:pathLst>
                  <a:path w="2570" h="897" fill="none" extrusionOk="0">
                    <a:moveTo>
                      <a:pt x="1" y="0"/>
                    </a:moveTo>
                    <a:lnTo>
                      <a:pt x="2570" y="897"/>
                    </a:ln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3" name="Google Shape;853;p23"/>
              <p:cNvSpPr/>
              <p:nvPr/>
            </p:nvSpPr>
            <p:spPr>
              <a:xfrm>
                <a:off x="5864773" y="4148646"/>
                <a:ext cx="17704" cy="20642"/>
              </a:xfrm>
              <a:custGeom>
                <a:avLst/>
                <a:gdLst/>
                <a:ahLst/>
                <a:cxnLst/>
                <a:rect l="l" t="t" r="r" b="b"/>
                <a:pathLst>
                  <a:path w="464" h="541" extrusionOk="0">
                    <a:moveTo>
                      <a:pt x="0" y="1"/>
                    </a:moveTo>
                    <a:lnTo>
                      <a:pt x="15" y="6"/>
                    </a:lnTo>
                    <a:lnTo>
                      <a:pt x="15" y="6"/>
                    </a:lnTo>
                    <a:lnTo>
                      <a:pt x="15" y="1"/>
                    </a:lnTo>
                    <a:close/>
                    <a:moveTo>
                      <a:pt x="15" y="6"/>
                    </a:moveTo>
                    <a:lnTo>
                      <a:pt x="30" y="464"/>
                    </a:lnTo>
                    <a:cubicBezTo>
                      <a:pt x="30" y="511"/>
                      <a:pt x="66" y="541"/>
                      <a:pt x="104" y="541"/>
                    </a:cubicBezTo>
                    <a:cubicBezTo>
                      <a:pt x="126" y="541"/>
                      <a:pt x="148" y="531"/>
                      <a:pt x="165" y="509"/>
                    </a:cubicBezTo>
                    <a:lnTo>
                      <a:pt x="463" y="165"/>
                    </a:lnTo>
                    <a:lnTo>
                      <a:pt x="15" y="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4" name="Google Shape;854;p23"/>
              <p:cNvSpPr/>
              <p:nvPr/>
            </p:nvSpPr>
            <p:spPr>
              <a:xfrm>
                <a:off x="5622607" y="3953791"/>
                <a:ext cx="117975" cy="85124"/>
              </a:xfrm>
              <a:custGeom>
                <a:avLst/>
                <a:gdLst/>
                <a:ahLst/>
                <a:cxnLst/>
                <a:rect l="l" t="t" r="r" b="b"/>
                <a:pathLst>
                  <a:path w="3092" h="2231" extrusionOk="0">
                    <a:moveTo>
                      <a:pt x="2778" y="0"/>
                    </a:moveTo>
                    <a:lnTo>
                      <a:pt x="0" y="508"/>
                    </a:lnTo>
                    <a:lnTo>
                      <a:pt x="269" y="1957"/>
                    </a:lnTo>
                    <a:cubicBezTo>
                      <a:pt x="296" y="2117"/>
                      <a:pt x="443" y="2230"/>
                      <a:pt x="613" y="2230"/>
                    </a:cubicBezTo>
                    <a:cubicBezTo>
                      <a:pt x="632" y="2230"/>
                      <a:pt x="652" y="2229"/>
                      <a:pt x="672" y="2226"/>
                    </a:cubicBezTo>
                    <a:lnTo>
                      <a:pt x="2778" y="1822"/>
                    </a:lnTo>
                    <a:cubicBezTo>
                      <a:pt x="2957" y="1792"/>
                      <a:pt x="3092" y="1613"/>
                      <a:pt x="3047" y="1419"/>
                    </a:cubicBezTo>
                    <a:lnTo>
                      <a:pt x="2778" y="0"/>
                    </a:lnTo>
                    <a:close/>
                  </a:path>
                </a:pathLst>
              </a:custGeom>
              <a:solidFill>
                <a:srgbClr val="EC687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5" name="Google Shape;855;p23"/>
              <p:cNvSpPr/>
              <p:nvPr/>
            </p:nvSpPr>
            <p:spPr>
              <a:xfrm>
                <a:off x="5502344" y="3129808"/>
                <a:ext cx="102065" cy="181809"/>
              </a:xfrm>
              <a:custGeom>
                <a:avLst/>
                <a:gdLst/>
                <a:ahLst/>
                <a:cxnLst/>
                <a:rect l="l" t="t" r="r" b="b"/>
                <a:pathLst>
                  <a:path w="2675" h="4765" extrusionOk="0">
                    <a:moveTo>
                      <a:pt x="494" y="0"/>
                    </a:moveTo>
                    <a:lnTo>
                      <a:pt x="329" y="1449"/>
                    </a:lnTo>
                    <a:lnTo>
                      <a:pt x="1" y="4361"/>
                    </a:lnTo>
                    <a:lnTo>
                      <a:pt x="16" y="4361"/>
                    </a:lnTo>
                    <a:lnTo>
                      <a:pt x="509" y="4765"/>
                    </a:lnTo>
                    <a:lnTo>
                      <a:pt x="882" y="4242"/>
                    </a:lnTo>
                    <a:cubicBezTo>
                      <a:pt x="912" y="4212"/>
                      <a:pt x="942" y="4197"/>
                      <a:pt x="986" y="4182"/>
                    </a:cubicBezTo>
                    <a:cubicBezTo>
                      <a:pt x="1016" y="4182"/>
                      <a:pt x="1061" y="4197"/>
                      <a:pt x="1091" y="4212"/>
                    </a:cubicBezTo>
                    <a:lnTo>
                      <a:pt x="1584" y="4615"/>
                    </a:lnTo>
                    <a:lnTo>
                      <a:pt x="1957" y="4093"/>
                    </a:lnTo>
                    <a:cubicBezTo>
                      <a:pt x="1987" y="4063"/>
                      <a:pt x="2017" y="4048"/>
                      <a:pt x="2062" y="4048"/>
                    </a:cubicBezTo>
                    <a:cubicBezTo>
                      <a:pt x="2071" y="4043"/>
                      <a:pt x="2079" y="4042"/>
                      <a:pt x="2088" y="4042"/>
                    </a:cubicBezTo>
                    <a:cubicBezTo>
                      <a:pt x="2108" y="4042"/>
                      <a:pt x="2126" y="4052"/>
                      <a:pt x="2136" y="4063"/>
                    </a:cubicBezTo>
                    <a:cubicBezTo>
                      <a:pt x="2151" y="4063"/>
                      <a:pt x="2166" y="4078"/>
                      <a:pt x="2166" y="4078"/>
                    </a:cubicBezTo>
                    <a:lnTo>
                      <a:pt x="2674" y="4481"/>
                    </a:lnTo>
                    <a:lnTo>
                      <a:pt x="2659" y="4391"/>
                    </a:lnTo>
                    <a:lnTo>
                      <a:pt x="1196" y="1419"/>
                    </a:lnTo>
                    <a:lnTo>
                      <a:pt x="49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6" name="Google Shape;856;p23"/>
              <p:cNvSpPr/>
              <p:nvPr/>
            </p:nvSpPr>
            <p:spPr>
              <a:xfrm>
                <a:off x="5500627" y="3283990"/>
                <a:ext cx="227976" cy="689194"/>
              </a:xfrm>
              <a:custGeom>
                <a:avLst/>
                <a:gdLst/>
                <a:ahLst/>
                <a:cxnLst/>
                <a:rect l="l" t="t" r="r" b="b"/>
                <a:pathLst>
                  <a:path w="5975" h="18063" extrusionOk="0">
                    <a:moveTo>
                      <a:pt x="2133" y="1"/>
                    </a:moveTo>
                    <a:cubicBezTo>
                      <a:pt x="2124" y="1"/>
                      <a:pt x="2116" y="2"/>
                      <a:pt x="2107" y="7"/>
                    </a:cubicBezTo>
                    <a:cubicBezTo>
                      <a:pt x="2062" y="7"/>
                      <a:pt x="2032" y="22"/>
                      <a:pt x="2002" y="66"/>
                    </a:cubicBezTo>
                    <a:lnTo>
                      <a:pt x="1629" y="574"/>
                    </a:lnTo>
                    <a:lnTo>
                      <a:pt x="1136" y="171"/>
                    </a:lnTo>
                    <a:cubicBezTo>
                      <a:pt x="1106" y="156"/>
                      <a:pt x="1061" y="141"/>
                      <a:pt x="1031" y="141"/>
                    </a:cubicBezTo>
                    <a:cubicBezTo>
                      <a:pt x="987" y="156"/>
                      <a:pt x="957" y="171"/>
                      <a:pt x="927" y="201"/>
                    </a:cubicBezTo>
                    <a:lnTo>
                      <a:pt x="554" y="724"/>
                    </a:lnTo>
                    <a:lnTo>
                      <a:pt x="61" y="320"/>
                    </a:lnTo>
                    <a:lnTo>
                      <a:pt x="46" y="320"/>
                    </a:lnTo>
                    <a:lnTo>
                      <a:pt x="16" y="649"/>
                    </a:lnTo>
                    <a:lnTo>
                      <a:pt x="1" y="709"/>
                    </a:lnTo>
                    <a:lnTo>
                      <a:pt x="2973" y="16868"/>
                    </a:lnTo>
                    <a:lnTo>
                      <a:pt x="3197" y="18063"/>
                    </a:lnTo>
                    <a:lnTo>
                      <a:pt x="5975" y="17555"/>
                    </a:lnTo>
                    <a:lnTo>
                      <a:pt x="5751" y="16360"/>
                    </a:lnTo>
                    <a:lnTo>
                      <a:pt x="2779" y="768"/>
                    </a:lnTo>
                    <a:lnTo>
                      <a:pt x="2719" y="440"/>
                    </a:lnTo>
                    <a:lnTo>
                      <a:pt x="2211" y="37"/>
                    </a:lnTo>
                    <a:cubicBezTo>
                      <a:pt x="2211" y="22"/>
                      <a:pt x="2196" y="22"/>
                      <a:pt x="2181" y="22"/>
                    </a:cubicBezTo>
                    <a:cubicBezTo>
                      <a:pt x="2171" y="11"/>
                      <a:pt x="2153" y="1"/>
                      <a:pt x="2133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7" name="Google Shape;857;p23"/>
              <p:cNvSpPr/>
              <p:nvPr/>
            </p:nvSpPr>
            <p:spPr>
              <a:xfrm>
                <a:off x="5493225" y="3283990"/>
                <a:ext cx="118013" cy="40750"/>
              </a:xfrm>
              <a:custGeom>
                <a:avLst/>
                <a:gdLst/>
                <a:ahLst/>
                <a:cxnLst/>
                <a:rect l="l" t="t" r="r" b="b"/>
                <a:pathLst>
                  <a:path w="3093" h="1068" extrusionOk="0">
                    <a:moveTo>
                      <a:pt x="2327" y="1"/>
                    </a:moveTo>
                    <a:cubicBezTo>
                      <a:pt x="2318" y="1"/>
                      <a:pt x="2310" y="2"/>
                      <a:pt x="2301" y="7"/>
                    </a:cubicBezTo>
                    <a:cubicBezTo>
                      <a:pt x="2256" y="7"/>
                      <a:pt x="2226" y="22"/>
                      <a:pt x="2211" y="52"/>
                    </a:cubicBezTo>
                    <a:lnTo>
                      <a:pt x="1823" y="574"/>
                    </a:lnTo>
                    <a:lnTo>
                      <a:pt x="1330" y="171"/>
                    </a:lnTo>
                    <a:cubicBezTo>
                      <a:pt x="1300" y="156"/>
                      <a:pt x="1255" y="141"/>
                      <a:pt x="1225" y="141"/>
                    </a:cubicBezTo>
                    <a:cubicBezTo>
                      <a:pt x="1181" y="156"/>
                      <a:pt x="1151" y="171"/>
                      <a:pt x="1121" y="201"/>
                    </a:cubicBezTo>
                    <a:lnTo>
                      <a:pt x="748" y="724"/>
                    </a:lnTo>
                    <a:lnTo>
                      <a:pt x="255" y="320"/>
                    </a:lnTo>
                    <a:lnTo>
                      <a:pt x="240" y="320"/>
                    </a:lnTo>
                    <a:cubicBezTo>
                      <a:pt x="212" y="300"/>
                      <a:pt x="178" y="288"/>
                      <a:pt x="145" y="288"/>
                    </a:cubicBezTo>
                    <a:cubicBezTo>
                      <a:pt x="106" y="288"/>
                      <a:pt x="70" y="303"/>
                      <a:pt x="46" y="335"/>
                    </a:cubicBezTo>
                    <a:cubicBezTo>
                      <a:pt x="1" y="395"/>
                      <a:pt x="16" y="485"/>
                      <a:pt x="75" y="544"/>
                    </a:cubicBezTo>
                    <a:lnTo>
                      <a:pt x="210" y="649"/>
                    </a:lnTo>
                    <a:lnTo>
                      <a:pt x="688" y="1037"/>
                    </a:lnTo>
                    <a:cubicBezTo>
                      <a:pt x="718" y="1067"/>
                      <a:pt x="762" y="1067"/>
                      <a:pt x="792" y="1067"/>
                    </a:cubicBezTo>
                    <a:cubicBezTo>
                      <a:pt x="837" y="1067"/>
                      <a:pt x="867" y="1037"/>
                      <a:pt x="897" y="1007"/>
                    </a:cubicBezTo>
                    <a:lnTo>
                      <a:pt x="1270" y="485"/>
                    </a:lnTo>
                    <a:lnTo>
                      <a:pt x="1763" y="888"/>
                    </a:lnTo>
                    <a:cubicBezTo>
                      <a:pt x="1785" y="910"/>
                      <a:pt x="1815" y="924"/>
                      <a:pt x="1841" y="924"/>
                    </a:cubicBezTo>
                    <a:cubicBezTo>
                      <a:pt x="1851" y="924"/>
                      <a:pt x="1860" y="922"/>
                      <a:pt x="1868" y="918"/>
                    </a:cubicBezTo>
                    <a:cubicBezTo>
                      <a:pt x="1912" y="918"/>
                      <a:pt x="1942" y="903"/>
                      <a:pt x="1972" y="858"/>
                    </a:cubicBezTo>
                    <a:lnTo>
                      <a:pt x="2346" y="350"/>
                    </a:lnTo>
                    <a:lnTo>
                      <a:pt x="2838" y="753"/>
                    </a:lnTo>
                    <a:cubicBezTo>
                      <a:pt x="2865" y="771"/>
                      <a:pt x="2891" y="778"/>
                      <a:pt x="2917" y="778"/>
                    </a:cubicBezTo>
                    <a:cubicBezTo>
                      <a:pt x="2936" y="778"/>
                      <a:pt x="2954" y="775"/>
                      <a:pt x="2973" y="768"/>
                    </a:cubicBezTo>
                    <a:cubicBezTo>
                      <a:pt x="3003" y="768"/>
                      <a:pt x="3033" y="753"/>
                      <a:pt x="3048" y="724"/>
                    </a:cubicBezTo>
                    <a:cubicBezTo>
                      <a:pt x="3092" y="664"/>
                      <a:pt x="3077" y="574"/>
                      <a:pt x="3018" y="529"/>
                    </a:cubicBezTo>
                    <a:lnTo>
                      <a:pt x="2913" y="440"/>
                    </a:lnTo>
                    <a:lnTo>
                      <a:pt x="2405" y="37"/>
                    </a:lnTo>
                    <a:cubicBezTo>
                      <a:pt x="2405" y="22"/>
                      <a:pt x="2390" y="22"/>
                      <a:pt x="2390" y="22"/>
                    </a:cubicBezTo>
                    <a:cubicBezTo>
                      <a:pt x="2369" y="11"/>
                      <a:pt x="2348" y="1"/>
                      <a:pt x="232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8" name="Google Shape;858;p23"/>
              <p:cNvSpPr/>
              <p:nvPr/>
            </p:nvSpPr>
            <p:spPr>
              <a:xfrm>
                <a:off x="5514897" y="3129808"/>
                <a:ext cx="33080" cy="55325"/>
              </a:xfrm>
              <a:custGeom>
                <a:avLst/>
                <a:gdLst/>
                <a:ahLst/>
                <a:cxnLst/>
                <a:rect l="l" t="t" r="r" b="b"/>
                <a:pathLst>
                  <a:path w="867" h="1450" extrusionOk="0">
                    <a:moveTo>
                      <a:pt x="165" y="0"/>
                    </a:moveTo>
                    <a:lnTo>
                      <a:pt x="0" y="1449"/>
                    </a:lnTo>
                    <a:lnTo>
                      <a:pt x="867" y="1419"/>
                    </a:lnTo>
                    <a:lnTo>
                      <a:pt x="165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9" name="Google Shape;859;p23"/>
              <p:cNvSpPr/>
              <p:nvPr/>
            </p:nvSpPr>
            <p:spPr>
              <a:xfrm>
                <a:off x="5561598" y="3306768"/>
                <a:ext cx="123126" cy="614677"/>
              </a:xfrm>
              <a:custGeom>
                <a:avLst/>
                <a:gdLst/>
                <a:ahLst/>
                <a:cxnLst/>
                <a:rect l="l" t="t" r="r" b="b"/>
                <a:pathLst>
                  <a:path w="3227" h="16110" extrusionOk="0">
                    <a:moveTo>
                      <a:pt x="162" y="1"/>
                    </a:moveTo>
                    <a:cubicBezTo>
                      <a:pt x="153" y="1"/>
                      <a:pt x="144" y="3"/>
                      <a:pt x="135" y="7"/>
                    </a:cubicBezTo>
                    <a:cubicBezTo>
                      <a:pt x="61" y="22"/>
                      <a:pt x="1" y="97"/>
                      <a:pt x="16" y="171"/>
                    </a:cubicBezTo>
                    <a:lnTo>
                      <a:pt x="2928" y="15987"/>
                    </a:lnTo>
                    <a:cubicBezTo>
                      <a:pt x="2942" y="16054"/>
                      <a:pt x="3003" y="16109"/>
                      <a:pt x="3069" y="16109"/>
                    </a:cubicBezTo>
                    <a:cubicBezTo>
                      <a:pt x="3077" y="16109"/>
                      <a:pt x="3085" y="16108"/>
                      <a:pt x="3093" y="16107"/>
                    </a:cubicBezTo>
                    <a:cubicBezTo>
                      <a:pt x="3167" y="16092"/>
                      <a:pt x="3227" y="16017"/>
                      <a:pt x="3212" y="15943"/>
                    </a:cubicBezTo>
                    <a:lnTo>
                      <a:pt x="300" y="112"/>
                    </a:lnTo>
                    <a:cubicBezTo>
                      <a:pt x="285" y="67"/>
                      <a:pt x="255" y="37"/>
                      <a:pt x="225" y="22"/>
                    </a:cubicBezTo>
                    <a:cubicBezTo>
                      <a:pt x="204" y="11"/>
                      <a:pt x="183" y="1"/>
                      <a:pt x="16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0" name="Google Shape;860;p23"/>
              <p:cNvSpPr/>
              <p:nvPr/>
            </p:nvSpPr>
            <p:spPr>
              <a:xfrm>
                <a:off x="5517186" y="3313865"/>
                <a:ext cx="129956" cy="628069"/>
              </a:xfrm>
              <a:custGeom>
                <a:avLst/>
                <a:gdLst/>
                <a:ahLst/>
                <a:cxnLst/>
                <a:rect l="l" t="t" r="r" b="b"/>
                <a:pathLst>
                  <a:path w="3406" h="16461" extrusionOk="0">
                    <a:moveTo>
                      <a:pt x="134" y="0"/>
                    </a:moveTo>
                    <a:cubicBezTo>
                      <a:pt x="60" y="15"/>
                      <a:pt x="0" y="90"/>
                      <a:pt x="15" y="165"/>
                    </a:cubicBezTo>
                    <a:lnTo>
                      <a:pt x="3121" y="16339"/>
                    </a:lnTo>
                    <a:cubicBezTo>
                      <a:pt x="3135" y="16406"/>
                      <a:pt x="3196" y="16461"/>
                      <a:pt x="3262" y="16461"/>
                    </a:cubicBezTo>
                    <a:cubicBezTo>
                      <a:pt x="3270" y="16461"/>
                      <a:pt x="3278" y="16460"/>
                      <a:pt x="3286" y="16459"/>
                    </a:cubicBezTo>
                    <a:cubicBezTo>
                      <a:pt x="3360" y="16444"/>
                      <a:pt x="3405" y="16369"/>
                      <a:pt x="3405" y="16294"/>
                    </a:cubicBezTo>
                    <a:lnTo>
                      <a:pt x="299" y="120"/>
                    </a:lnTo>
                    <a:cubicBezTo>
                      <a:pt x="284" y="75"/>
                      <a:pt x="269" y="30"/>
                      <a:pt x="224" y="15"/>
                    </a:cubicBezTo>
                    <a:cubicBezTo>
                      <a:pt x="194" y="0"/>
                      <a:pt x="164" y="0"/>
                      <a:pt x="13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1" name="Google Shape;861;p23"/>
              <p:cNvSpPr/>
              <p:nvPr/>
            </p:nvSpPr>
            <p:spPr>
              <a:xfrm>
                <a:off x="5595250" y="3906327"/>
                <a:ext cx="155596" cy="68183"/>
              </a:xfrm>
              <a:custGeom>
                <a:avLst/>
                <a:gdLst/>
                <a:ahLst/>
                <a:cxnLst/>
                <a:rect l="l" t="t" r="r" b="b"/>
                <a:pathLst>
                  <a:path w="4078" h="1787" extrusionOk="0">
                    <a:moveTo>
                      <a:pt x="3568" y="0"/>
                    </a:moveTo>
                    <a:cubicBezTo>
                      <a:pt x="3549" y="0"/>
                      <a:pt x="3529" y="2"/>
                      <a:pt x="3510" y="5"/>
                    </a:cubicBezTo>
                    <a:lnTo>
                      <a:pt x="3271" y="49"/>
                    </a:lnTo>
                    <a:lnTo>
                      <a:pt x="493" y="557"/>
                    </a:lnTo>
                    <a:lnTo>
                      <a:pt x="344" y="587"/>
                    </a:lnTo>
                    <a:cubicBezTo>
                      <a:pt x="135" y="617"/>
                      <a:pt x="0" y="826"/>
                      <a:pt x="30" y="1035"/>
                    </a:cubicBezTo>
                    <a:lnTo>
                      <a:pt x="105" y="1468"/>
                    </a:lnTo>
                    <a:cubicBezTo>
                      <a:pt x="145" y="1658"/>
                      <a:pt x="309" y="1786"/>
                      <a:pt x="495" y="1786"/>
                    </a:cubicBezTo>
                    <a:cubicBezTo>
                      <a:pt x="514" y="1786"/>
                      <a:pt x="533" y="1785"/>
                      <a:pt x="553" y="1782"/>
                    </a:cubicBezTo>
                    <a:lnTo>
                      <a:pt x="717" y="1752"/>
                    </a:lnTo>
                    <a:lnTo>
                      <a:pt x="3495" y="1244"/>
                    </a:lnTo>
                    <a:lnTo>
                      <a:pt x="3719" y="1199"/>
                    </a:lnTo>
                    <a:cubicBezTo>
                      <a:pt x="3928" y="1170"/>
                      <a:pt x="4077" y="960"/>
                      <a:pt x="4033" y="751"/>
                    </a:cubicBezTo>
                    <a:lnTo>
                      <a:pt x="3958" y="318"/>
                    </a:lnTo>
                    <a:cubicBezTo>
                      <a:pt x="3917" y="129"/>
                      <a:pt x="3754" y="0"/>
                      <a:pt x="3568" y="0"/>
                    </a:cubicBezTo>
                    <a:close/>
                  </a:path>
                </a:pathLst>
              </a:custGeom>
              <a:solidFill>
                <a:srgbClr val="56BCA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2" name="Google Shape;862;p23"/>
              <p:cNvSpPr/>
              <p:nvPr/>
            </p:nvSpPr>
            <p:spPr>
              <a:xfrm>
                <a:off x="5441945" y="3604487"/>
                <a:ext cx="731164" cy="72952"/>
              </a:xfrm>
              <a:custGeom>
                <a:avLst/>
                <a:gdLst/>
                <a:ahLst/>
                <a:cxnLst/>
                <a:rect l="l" t="t" r="r" b="b"/>
                <a:pathLst>
                  <a:path w="19163" h="1912" fill="none" extrusionOk="0">
                    <a:moveTo>
                      <a:pt x="19162" y="60"/>
                    </a:moveTo>
                    <a:cubicBezTo>
                      <a:pt x="19162" y="60"/>
                      <a:pt x="19162" y="60"/>
                      <a:pt x="19162" y="75"/>
                    </a:cubicBezTo>
                    <a:cubicBezTo>
                      <a:pt x="18669" y="1105"/>
                      <a:pt x="14562" y="1912"/>
                      <a:pt x="9589" y="1912"/>
                    </a:cubicBezTo>
                    <a:cubicBezTo>
                      <a:pt x="4601" y="1912"/>
                      <a:pt x="344" y="1075"/>
                      <a:pt x="1" y="0"/>
                    </a:cubicBezTo>
                  </a:path>
                </a:pathLst>
              </a:custGeom>
              <a:noFill/>
              <a:ln w="9325" cap="rnd" cmpd="sng">
                <a:solidFill>
                  <a:srgbClr val="09264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3" name="Google Shape;863;p23"/>
              <p:cNvSpPr/>
              <p:nvPr/>
            </p:nvSpPr>
            <p:spPr>
              <a:xfrm>
                <a:off x="5441373" y="3604487"/>
                <a:ext cx="731737" cy="843378"/>
              </a:xfrm>
              <a:custGeom>
                <a:avLst/>
                <a:gdLst/>
                <a:ahLst/>
                <a:cxnLst/>
                <a:rect l="l" t="t" r="r" b="b"/>
                <a:pathLst>
                  <a:path w="19178" h="22104" extrusionOk="0">
                    <a:moveTo>
                      <a:pt x="1" y="0"/>
                    </a:moveTo>
                    <a:lnTo>
                      <a:pt x="1599" y="22104"/>
                    </a:lnTo>
                    <a:lnTo>
                      <a:pt x="16265" y="22104"/>
                    </a:lnTo>
                    <a:lnTo>
                      <a:pt x="19177" y="75"/>
                    </a:lnTo>
                    <a:lnTo>
                      <a:pt x="19177" y="75"/>
                    </a:lnTo>
                    <a:cubicBezTo>
                      <a:pt x="18684" y="1105"/>
                      <a:pt x="14682" y="1912"/>
                      <a:pt x="9604" y="1912"/>
                    </a:cubicBezTo>
                    <a:cubicBezTo>
                      <a:pt x="4511" y="1912"/>
                      <a:pt x="359" y="1075"/>
                      <a:pt x="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64" name="Google Shape;864;p23"/>
            <p:cNvSpPr/>
            <p:nvPr/>
          </p:nvSpPr>
          <p:spPr>
            <a:xfrm rot="405879">
              <a:off x="7763983" y="3643019"/>
              <a:ext cx="367919" cy="387762"/>
            </a:xfrm>
            <a:custGeom>
              <a:avLst/>
              <a:gdLst/>
              <a:ahLst/>
              <a:cxnLst/>
              <a:rect l="l" t="t" r="r" b="b"/>
              <a:pathLst>
                <a:path w="9679" h="10201" fill="none" extrusionOk="0">
                  <a:moveTo>
                    <a:pt x="1255" y="1837"/>
                  </a:moveTo>
                  <a:cubicBezTo>
                    <a:pt x="255" y="2584"/>
                    <a:pt x="1" y="4152"/>
                    <a:pt x="703" y="5183"/>
                  </a:cubicBezTo>
                  <a:cubicBezTo>
                    <a:pt x="1330" y="6079"/>
                    <a:pt x="2525" y="6512"/>
                    <a:pt x="2928" y="7527"/>
                  </a:cubicBezTo>
                  <a:cubicBezTo>
                    <a:pt x="3197" y="8170"/>
                    <a:pt x="3092" y="8946"/>
                    <a:pt x="3481" y="9514"/>
                  </a:cubicBezTo>
                  <a:cubicBezTo>
                    <a:pt x="3824" y="9992"/>
                    <a:pt x="4466" y="10201"/>
                    <a:pt x="5034" y="10096"/>
                  </a:cubicBezTo>
                  <a:cubicBezTo>
                    <a:pt x="5616" y="9992"/>
                    <a:pt x="6109" y="9618"/>
                    <a:pt x="6468" y="9155"/>
                  </a:cubicBezTo>
                  <a:cubicBezTo>
                    <a:pt x="7573" y="7647"/>
                    <a:pt x="7110" y="5556"/>
                    <a:pt x="7453" y="3719"/>
                  </a:cubicBezTo>
                  <a:cubicBezTo>
                    <a:pt x="7707" y="2270"/>
                    <a:pt x="8529" y="911"/>
                    <a:pt x="9679" y="0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23"/>
            <p:cNvSpPr/>
            <p:nvPr/>
          </p:nvSpPr>
          <p:spPr>
            <a:xfrm>
              <a:off x="7491325" y="4020828"/>
              <a:ext cx="472748" cy="583169"/>
            </a:xfrm>
            <a:custGeom>
              <a:avLst/>
              <a:gdLst/>
              <a:ahLst/>
              <a:cxnLst/>
              <a:rect l="l" t="t" r="r" b="b"/>
              <a:pathLst>
                <a:path w="10425" h="12860" fill="none" extrusionOk="0">
                  <a:moveTo>
                    <a:pt x="523" y="12307"/>
                  </a:moveTo>
                  <a:cubicBezTo>
                    <a:pt x="0" y="11605"/>
                    <a:pt x="75" y="10604"/>
                    <a:pt x="448" y="9813"/>
                  </a:cubicBezTo>
                  <a:cubicBezTo>
                    <a:pt x="822" y="9021"/>
                    <a:pt x="1449" y="8379"/>
                    <a:pt x="2016" y="7707"/>
                  </a:cubicBezTo>
                  <a:cubicBezTo>
                    <a:pt x="2584" y="7035"/>
                    <a:pt x="3107" y="6288"/>
                    <a:pt x="3241" y="5422"/>
                  </a:cubicBezTo>
                  <a:cubicBezTo>
                    <a:pt x="3346" y="4660"/>
                    <a:pt x="3122" y="3883"/>
                    <a:pt x="3017" y="3122"/>
                  </a:cubicBezTo>
                  <a:cubicBezTo>
                    <a:pt x="2898" y="2360"/>
                    <a:pt x="2913" y="1509"/>
                    <a:pt x="3405" y="911"/>
                  </a:cubicBezTo>
                  <a:cubicBezTo>
                    <a:pt x="4152" y="0"/>
                    <a:pt x="5720" y="179"/>
                    <a:pt x="6557" y="1016"/>
                  </a:cubicBezTo>
                  <a:cubicBezTo>
                    <a:pt x="7393" y="1852"/>
                    <a:pt x="7677" y="3092"/>
                    <a:pt x="7796" y="4257"/>
                  </a:cubicBezTo>
                  <a:cubicBezTo>
                    <a:pt x="7946" y="5810"/>
                    <a:pt x="7871" y="7378"/>
                    <a:pt x="8155" y="8916"/>
                  </a:cubicBezTo>
                  <a:cubicBezTo>
                    <a:pt x="8438" y="10455"/>
                    <a:pt x="9125" y="11993"/>
                    <a:pt x="10425" y="12859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23"/>
            <p:cNvSpPr/>
            <p:nvPr/>
          </p:nvSpPr>
          <p:spPr>
            <a:xfrm rot="433640">
              <a:off x="7944744" y="3998366"/>
              <a:ext cx="243475" cy="459674"/>
            </a:xfrm>
            <a:custGeom>
              <a:avLst/>
              <a:gdLst/>
              <a:ahLst/>
              <a:cxnLst/>
              <a:rect l="l" t="t" r="r" b="b"/>
              <a:pathLst>
                <a:path w="6677" h="12606" fill="none" extrusionOk="0">
                  <a:moveTo>
                    <a:pt x="6677" y="30"/>
                  </a:moveTo>
                  <a:cubicBezTo>
                    <a:pt x="5676" y="15"/>
                    <a:pt x="4660" y="0"/>
                    <a:pt x="3719" y="344"/>
                  </a:cubicBezTo>
                  <a:cubicBezTo>
                    <a:pt x="2779" y="672"/>
                    <a:pt x="1942" y="1449"/>
                    <a:pt x="1808" y="2435"/>
                  </a:cubicBezTo>
                  <a:cubicBezTo>
                    <a:pt x="1733" y="2987"/>
                    <a:pt x="1882" y="3585"/>
                    <a:pt x="1614" y="4063"/>
                  </a:cubicBezTo>
                  <a:cubicBezTo>
                    <a:pt x="1255" y="4705"/>
                    <a:pt x="269" y="4914"/>
                    <a:pt x="105" y="5646"/>
                  </a:cubicBezTo>
                  <a:cubicBezTo>
                    <a:pt x="1" y="6168"/>
                    <a:pt x="404" y="6661"/>
                    <a:pt x="852" y="6945"/>
                  </a:cubicBezTo>
                  <a:cubicBezTo>
                    <a:pt x="1300" y="7229"/>
                    <a:pt x="1838" y="7408"/>
                    <a:pt x="2196" y="7796"/>
                  </a:cubicBezTo>
                  <a:cubicBezTo>
                    <a:pt x="3152" y="8812"/>
                    <a:pt x="2554" y="10604"/>
                    <a:pt x="3376" y="11739"/>
                  </a:cubicBezTo>
                  <a:cubicBezTo>
                    <a:pt x="3794" y="12322"/>
                    <a:pt x="4586" y="12605"/>
                    <a:pt x="5288" y="12426"/>
                  </a:cubicBezTo>
                  <a:cubicBezTo>
                    <a:pt x="5975" y="12247"/>
                    <a:pt x="6542" y="11635"/>
                    <a:pt x="6647" y="10918"/>
                  </a:cubicBezTo>
                </a:path>
              </a:pathLst>
            </a:custGeom>
            <a:noFill/>
            <a:ln w="9525" cap="flat" cmpd="sng">
              <a:solidFill>
                <a:schemeClr val="accent4"/>
              </a:solidFill>
              <a:prstDash val="solid"/>
              <a:miter lim="149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23"/>
            <p:cNvSpPr/>
            <p:nvPr/>
          </p:nvSpPr>
          <p:spPr>
            <a:xfrm>
              <a:off x="7491325" y="3818738"/>
              <a:ext cx="147900" cy="147900"/>
            </a:xfrm>
            <a:prstGeom prst="ellipse">
              <a:avLst/>
            </a:prstGeom>
            <a:noFill/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lbert Sans"/>
                <a:ea typeface="Albert Sans"/>
                <a:cs typeface="Albert Sans"/>
                <a:sym typeface="Albert Sans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24"/>
          <p:cNvSpPr txBox="1">
            <a:spLocks noGrp="1"/>
          </p:cNvSpPr>
          <p:nvPr>
            <p:ph type="sldNum" idx="12"/>
          </p:nvPr>
        </p:nvSpPr>
        <p:spPr>
          <a:xfrm>
            <a:off x="8046600" y="4593850"/>
            <a:ext cx="1097400" cy="54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873" name="Google Shape;87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50" y="0"/>
            <a:ext cx="3510850" cy="26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4" name="Google Shape;87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98619" y="0"/>
            <a:ext cx="3445381" cy="459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5" name="Google Shape;87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1050" y="2785550"/>
            <a:ext cx="3675325" cy="1808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84075" y="1071975"/>
            <a:ext cx="2081574" cy="15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ertes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416</Words>
  <Application>Microsoft Office PowerPoint</Application>
  <PresentationFormat>On-screen Show (16:9)</PresentationFormat>
  <Paragraphs>130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Encode Sans</vt:lpstr>
      <vt:lpstr>Manrope</vt:lpstr>
      <vt:lpstr>Encode Sans ExtraLight</vt:lpstr>
      <vt:lpstr>Arial</vt:lpstr>
      <vt:lpstr>Baloo</vt:lpstr>
      <vt:lpstr>Albert Sans</vt:lpstr>
      <vt:lpstr>Laertes template</vt:lpstr>
      <vt:lpstr>ED Report March 28, 2024</vt:lpstr>
      <vt:lpstr>Budget Presentation</vt:lpstr>
      <vt:lpstr>          Financial Education–AMSA Budget</vt:lpstr>
      <vt:lpstr>PowerPoint Presentation</vt:lpstr>
      <vt:lpstr>Attrition &amp;  Waitlist</vt:lpstr>
      <vt:lpstr>Grade 6 4 Marlborough 1 Hudson 1 returned to private</vt:lpstr>
      <vt:lpstr>Grade 7 3 Marlborough 4 Moved too far 1 Private</vt:lpstr>
      <vt:lpstr>Grade 8 2 Marlborough 1 Hudson 3 Moved too far</vt:lpstr>
      <vt:lpstr>Grade 9 5 Assabet 1 Clinton </vt:lpstr>
      <vt:lpstr>Grade 10 1 Marlborough 1 Hudson 2 Private 1 Moved too far</vt:lpstr>
      <vt:lpstr>Grade 11      Grade 12 1 Marlborough                 1 Early College 1 Private                            1 Dropped</vt:lpstr>
      <vt:lpstr>35 Students Have Withdrawn from AMSA</vt:lpstr>
      <vt:lpstr>AMSA Lottery Results</vt:lpstr>
      <vt:lpstr>AMSA Lottery Results</vt:lpstr>
      <vt:lpstr>AMSA Lottery Results</vt:lpstr>
      <vt:lpstr>AMSA Lottery Results</vt:lpstr>
      <vt:lpstr>Construction Update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 Report March 28, 2024</dc:title>
  <dc:creator>Sara Snow</dc:creator>
  <cp:lastModifiedBy>Sara Snow</cp:lastModifiedBy>
  <cp:revision>1</cp:revision>
  <dcterms:modified xsi:type="dcterms:W3CDTF">2024-04-11T13:53:39Z</dcterms:modified>
</cp:coreProperties>
</file>