
<file path=[Content_Types].xml><?xml version="1.0" encoding="utf-8"?>
<Types xmlns="http://schemas.openxmlformats.org/package/2006/content-types">
  <Default Extension="png" ContentType="image/png"/>
  <Default Extension="xlsm" ContentType="application/vnd.ms-excel.sheet.macroEnabled.12"/>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charts/chart1.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4" r:id="rId1"/>
  </p:sldMasterIdLst>
  <p:sldIdLst>
    <p:sldId id="259" r:id="rId2"/>
  </p:sldIdLst>
  <p:sldSz cx="38404800" cy="292608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2856"/>
    <a:srgbClr val="8E857B"/>
    <a:srgbClr val="D9AB27"/>
    <a:srgbClr val="C7B782"/>
    <a:srgbClr val="182857"/>
    <a:srgbClr val="00B4E5"/>
    <a:srgbClr val="C1D62E"/>
    <a:srgbClr val="00B5AA"/>
    <a:srgbClr val="437BBF"/>
    <a:srgbClr val="EC4F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06"/>
    <p:restoredTop sz="94655"/>
  </p:normalViewPr>
  <p:slideViewPr>
    <p:cSldViewPr snapToGrid="0" snapToObjects="1">
      <p:cViewPr varScale="1">
        <p:scale>
          <a:sx n="19" d="100"/>
          <a:sy n="19" d="100"/>
        </p:scale>
        <p:origin x="1474" y="16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Macro-Enabled_Worksheet.xlsm"/></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1" i="0" u="none" strike="noStrike" kern="1200" spc="0" baseline="0">
                <a:solidFill>
                  <a:schemeClr val="tx1"/>
                </a:solidFill>
                <a:latin typeface="+mn-lt"/>
                <a:ea typeface="+mn-ea"/>
                <a:cs typeface="+mn-cs"/>
              </a:defRPr>
            </a:pPr>
            <a:r>
              <a:rPr lang="en-US" sz="3200" b="1" dirty="0">
                <a:solidFill>
                  <a:schemeClr val="tx1"/>
                </a:solidFill>
              </a:rPr>
              <a:t>Chart</a:t>
            </a:r>
            <a:r>
              <a:rPr lang="en-US" sz="3200" b="1" baseline="0" dirty="0">
                <a:solidFill>
                  <a:schemeClr val="tx1"/>
                </a:solidFill>
              </a:rPr>
              <a:t> Title</a:t>
            </a:r>
            <a:endParaRPr lang="en-US" sz="3200" b="1" dirty="0">
              <a:solidFill>
                <a:schemeClr val="tx1"/>
              </a:solidFill>
            </a:endParaRPr>
          </a:p>
        </c:rich>
      </c:tx>
      <c:layout>
        <c:manualLayout>
          <c:xMode val="edge"/>
          <c:yMode val="edge"/>
          <c:x val="0.31977639488861598"/>
          <c:y val="5.7677864208368498E-2"/>
        </c:manualLayout>
      </c:layout>
      <c:overlay val="0"/>
      <c:spPr>
        <a:noFill/>
        <a:ln w="22320">
          <a:noFill/>
        </a:ln>
      </c:spPr>
    </c:title>
    <c:autoTitleDeleted val="0"/>
    <c:plotArea>
      <c:layout>
        <c:manualLayout>
          <c:layoutTarget val="inner"/>
          <c:xMode val="edge"/>
          <c:yMode val="edge"/>
          <c:x val="0.22653482108432799"/>
          <c:y val="0.18120462338795801"/>
          <c:w val="0.51592749296523299"/>
          <c:h val="0.63988916312787303"/>
        </c:manualLayout>
      </c:layout>
      <c:doughnutChart>
        <c:varyColors val="1"/>
        <c:ser>
          <c:idx val="0"/>
          <c:order val="0"/>
          <c:tx>
            <c:strRef>
              <c:f>Sheet1!$B$1</c:f>
              <c:strCache>
                <c:ptCount val="1"/>
                <c:pt idx="0">
                  <c:v>Category</c:v>
                </c:pt>
              </c:strCache>
            </c:strRef>
          </c:tx>
          <c:dPt>
            <c:idx val="0"/>
            <c:bubble3D val="0"/>
            <c:spPr>
              <a:solidFill>
                <a:schemeClr val="accent6"/>
              </a:solidFill>
              <a:ln w="11160">
                <a:solidFill>
                  <a:srgbClr val="FFFFFF"/>
                </a:solidFill>
                <a:prstDash val="solid"/>
              </a:ln>
            </c:spPr>
            <c:extLst>
              <c:ext xmlns:c16="http://schemas.microsoft.com/office/drawing/2014/chart" uri="{C3380CC4-5D6E-409C-BE32-E72D297353CC}">
                <c16:uniqueId val="{00000001-6077-BD45-843F-23228920F8DF}"/>
              </c:ext>
            </c:extLst>
          </c:dPt>
          <c:dPt>
            <c:idx val="1"/>
            <c:bubble3D val="0"/>
            <c:spPr>
              <a:solidFill>
                <a:schemeClr val="accent1"/>
              </a:solidFill>
              <a:ln w="11160">
                <a:solidFill>
                  <a:srgbClr val="FFFFFF"/>
                </a:solidFill>
                <a:prstDash val="solid"/>
              </a:ln>
            </c:spPr>
            <c:extLst>
              <c:ext xmlns:c16="http://schemas.microsoft.com/office/drawing/2014/chart" uri="{C3380CC4-5D6E-409C-BE32-E72D297353CC}">
                <c16:uniqueId val="{00000003-6077-BD45-843F-23228920F8DF}"/>
              </c:ext>
            </c:extLst>
          </c:dPt>
          <c:dPt>
            <c:idx val="2"/>
            <c:bubble3D val="0"/>
            <c:spPr>
              <a:solidFill>
                <a:schemeClr val="accent2"/>
              </a:solidFill>
              <a:ln w="11160">
                <a:solidFill>
                  <a:srgbClr val="FFFFFF"/>
                </a:solidFill>
                <a:prstDash val="solid"/>
              </a:ln>
            </c:spPr>
            <c:extLst>
              <c:ext xmlns:c16="http://schemas.microsoft.com/office/drawing/2014/chart" uri="{C3380CC4-5D6E-409C-BE32-E72D297353CC}">
                <c16:uniqueId val="{00000005-6077-BD45-843F-23228920F8DF}"/>
              </c:ext>
            </c:extLst>
          </c:dPt>
          <c:cat>
            <c:strRef>
              <c:f>Sheet1!$A$2:$A$4</c:f>
              <c:strCache>
                <c:ptCount val="3"/>
                <c:pt idx="0">
                  <c:v>Series 1</c:v>
                </c:pt>
                <c:pt idx="1">
                  <c:v>Series 2</c:v>
                </c:pt>
                <c:pt idx="2">
                  <c:v>Series 3</c:v>
                </c:pt>
              </c:strCache>
            </c:strRef>
          </c:cat>
          <c:val>
            <c:numRef>
              <c:f>Sheet1!$B$2:$B$4</c:f>
              <c:numCache>
                <c:formatCode>General</c:formatCode>
                <c:ptCount val="3"/>
                <c:pt idx="0">
                  <c:v>8.1999999999999993</c:v>
                </c:pt>
                <c:pt idx="1">
                  <c:v>3.2</c:v>
                </c:pt>
                <c:pt idx="2">
                  <c:v>1.4</c:v>
                </c:pt>
              </c:numCache>
            </c:numRef>
          </c:val>
          <c:extLst>
            <c:ext xmlns:c16="http://schemas.microsoft.com/office/drawing/2014/chart" uri="{C3380CC4-5D6E-409C-BE32-E72D297353CC}">
              <c16:uniqueId val="{00000006-6077-BD45-843F-23228920F8DF}"/>
            </c:ext>
          </c:extLst>
        </c:ser>
        <c:dLbls>
          <c:showLegendKey val="0"/>
          <c:showVal val="0"/>
          <c:showCatName val="0"/>
          <c:showSerName val="0"/>
          <c:showPercent val="0"/>
          <c:showBubbleSize val="0"/>
          <c:showLeaderLines val="1"/>
        </c:dLbls>
        <c:firstSliceAng val="0"/>
        <c:holeSize val="50"/>
      </c:doughnutChart>
      <c:spPr>
        <a:noFill/>
        <a:ln w="22320">
          <a:noFill/>
        </a:ln>
      </c:spPr>
    </c:plotArea>
    <c:legend>
      <c:legendPos val="b"/>
      <c:layout>
        <c:manualLayout>
          <c:xMode val="edge"/>
          <c:yMode val="edge"/>
          <c:x val="0.11139899969988901"/>
          <c:y val="0.89354195260385805"/>
          <c:w val="0.78746864812404405"/>
          <c:h val="7.3836395450568498E-2"/>
        </c:manualLayout>
      </c:layout>
      <c:overlay val="0"/>
      <c:spPr>
        <a:noFill/>
        <a:ln w="22320">
          <a:noFill/>
        </a:ln>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600" b="1" i="0" u="none" strike="noStrike" kern="1200" spc="0" baseline="0">
                <a:solidFill>
                  <a:schemeClr val="tx1"/>
                </a:solidFill>
                <a:latin typeface="+mn-lt"/>
                <a:ea typeface="+mn-ea"/>
                <a:cs typeface="+mn-cs"/>
              </a:defRPr>
            </a:pPr>
            <a:r>
              <a:rPr lang="en-US" sz="3200" b="1" dirty="0">
                <a:solidFill>
                  <a:schemeClr val="tx1"/>
                </a:solidFill>
              </a:rPr>
              <a:t>Chart Title</a:t>
            </a:r>
          </a:p>
        </c:rich>
      </c:tx>
      <c:layout>
        <c:manualLayout>
          <c:xMode val="edge"/>
          <c:yMode val="edge"/>
          <c:x val="0.26578038991450997"/>
          <c:y val="0.10371307011441699"/>
        </c:manualLayout>
      </c:layout>
      <c:overlay val="0"/>
      <c:spPr>
        <a:noFill/>
        <a:ln w="22320">
          <a:noFill/>
        </a:ln>
      </c:spPr>
    </c:title>
    <c:autoTitleDeleted val="0"/>
    <c:plotArea>
      <c:layout>
        <c:manualLayout>
          <c:layoutTarget val="inner"/>
          <c:xMode val="edge"/>
          <c:yMode val="edge"/>
          <c:x val="0.22653482108432799"/>
          <c:y val="0.18120462338795801"/>
          <c:w val="0.51592749296523299"/>
          <c:h val="0.63988916312787303"/>
        </c:manualLayout>
      </c:layout>
      <c:doughnutChart>
        <c:varyColors val="1"/>
        <c:ser>
          <c:idx val="0"/>
          <c:order val="0"/>
          <c:tx>
            <c:strRef>
              <c:f>Sheet1!$B$1</c:f>
              <c:strCache>
                <c:ptCount val="1"/>
                <c:pt idx="0">
                  <c:v>Category</c:v>
                </c:pt>
              </c:strCache>
            </c:strRef>
          </c:tx>
          <c:dPt>
            <c:idx val="0"/>
            <c:bubble3D val="0"/>
            <c:spPr>
              <a:solidFill>
                <a:schemeClr val="accent6"/>
              </a:solidFill>
              <a:ln w="11160">
                <a:solidFill>
                  <a:srgbClr val="FFFFFF"/>
                </a:solidFill>
                <a:prstDash val="solid"/>
              </a:ln>
            </c:spPr>
            <c:extLst>
              <c:ext xmlns:c16="http://schemas.microsoft.com/office/drawing/2014/chart" uri="{C3380CC4-5D6E-409C-BE32-E72D297353CC}">
                <c16:uniqueId val="{00000001-3C50-D84E-9FE1-28081467EDB5}"/>
              </c:ext>
            </c:extLst>
          </c:dPt>
          <c:dPt>
            <c:idx val="1"/>
            <c:bubble3D val="0"/>
            <c:spPr>
              <a:solidFill>
                <a:schemeClr val="accent1"/>
              </a:solidFill>
              <a:ln w="11160">
                <a:solidFill>
                  <a:srgbClr val="FFFFFF"/>
                </a:solidFill>
                <a:prstDash val="solid"/>
              </a:ln>
            </c:spPr>
            <c:extLst>
              <c:ext xmlns:c16="http://schemas.microsoft.com/office/drawing/2014/chart" uri="{C3380CC4-5D6E-409C-BE32-E72D297353CC}">
                <c16:uniqueId val="{00000003-3C50-D84E-9FE1-28081467EDB5}"/>
              </c:ext>
            </c:extLst>
          </c:dPt>
          <c:dPt>
            <c:idx val="2"/>
            <c:bubble3D val="0"/>
            <c:spPr>
              <a:solidFill>
                <a:schemeClr val="accent2"/>
              </a:solidFill>
              <a:ln w="11160">
                <a:solidFill>
                  <a:srgbClr val="FFFFFF"/>
                </a:solidFill>
                <a:prstDash val="solid"/>
              </a:ln>
            </c:spPr>
            <c:extLst>
              <c:ext xmlns:c16="http://schemas.microsoft.com/office/drawing/2014/chart" uri="{C3380CC4-5D6E-409C-BE32-E72D297353CC}">
                <c16:uniqueId val="{00000005-3C50-D84E-9FE1-28081467EDB5}"/>
              </c:ext>
            </c:extLst>
          </c:dPt>
          <c:cat>
            <c:strRef>
              <c:f>Sheet1!$A$2:$A$4</c:f>
              <c:strCache>
                <c:ptCount val="3"/>
                <c:pt idx="0">
                  <c:v>Series 1</c:v>
                </c:pt>
                <c:pt idx="1">
                  <c:v>Series 2</c:v>
                </c:pt>
                <c:pt idx="2">
                  <c:v>Series 3</c:v>
                </c:pt>
              </c:strCache>
            </c:strRef>
          </c:cat>
          <c:val>
            <c:numRef>
              <c:f>Sheet1!$B$2:$B$4</c:f>
              <c:numCache>
                <c:formatCode>General</c:formatCode>
                <c:ptCount val="3"/>
                <c:pt idx="0">
                  <c:v>3</c:v>
                </c:pt>
                <c:pt idx="1">
                  <c:v>3.2</c:v>
                </c:pt>
                <c:pt idx="2">
                  <c:v>1.4</c:v>
                </c:pt>
              </c:numCache>
            </c:numRef>
          </c:val>
          <c:extLst>
            <c:ext xmlns:c16="http://schemas.microsoft.com/office/drawing/2014/chart" uri="{C3380CC4-5D6E-409C-BE32-E72D297353CC}">
              <c16:uniqueId val="{00000006-3C50-D84E-9FE1-28081467EDB5}"/>
            </c:ext>
          </c:extLst>
        </c:ser>
        <c:dLbls>
          <c:showLegendKey val="0"/>
          <c:showVal val="0"/>
          <c:showCatName val="0"/>
          <c:showSerName val="0"/>
          <c:showPercent val="0"/>
          <c:showBubbleSize val="0"/>
          <c:showLeaderLines val="1"/>
        </c:dLbls>
        <c:firstSliceAng val="0"/>
        <c:holeSize val="50"/>
      </c:doughnutChart>
      <c:spPr>
        <a:noFill/>
        <a:ln w="22320">
          <a:noFill/>
        </a:ln>
      </c:spPr>
    </c:plotArea>
    <c:legend>
      <c:legendPos val="b"/>
      <c:legendEntry>
        <c:idx val="0"/>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Entry>
      <c:layout>
        <c:manualLayout>
          <c:xMode val="edge"/>
          <c:yMode val="edge"/>
          <c:x val="2.4733848212852901E-2"/>
          <c:y val="0.80265924102539998"/>
          <c:w val="0.96966312131297205"/>
          <c:h val="0.11598536452599401"/>
        </c:manualLayout>
      </c:layout>
      <c:overlay val="0"/>
      <c:spPr>
        <a:noFill/>
        <a:ln w="22320">
          <a:noFill/>
        </a:ln>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600" b="1" i="0" u="none" strike="noStrike" kern="1200" spc="0" baseline="0">
                <a:solidFill>
                  <a:schemeClr val="tx1"/>
                </a:solidFill>
                <a:latin typeface="+mn-lt"/>
                <a:ea typeface="+mn-ea"/>
                <a:cs typeface="+mn-cs"/>
              </a:defRPr>
            </a:pPr>
            <a:r>
              <a:rPr lang="en-US" sz="3200" b="1" dirty="0">
                <a:solidFill>
                  <a:schemeClr val="tx1"/>
                </a:solidFill>
              </a:rPr>
              <a:t>Chart Title</a:t>
            </a:r>
          </a:p>
        </c:rich>
      </c:tx>
      <c:layout>
        <c:manualLayout>
          <c:xMode val="edge"/>
          <c:yMode val="edge"/>
          <c:x val="0.26578038991450997"/>
          <c:y val="0.10371307011441699"/>
        </c:manualLayout>
      </c:layout>
      <c:overlay val="0"/>
      <c:spPr>
        <a:noFill/>
        <a:ln w="22320">
          <a:noFill/>
        </a:ln>
      </c:spPr>
    </c:title>
    <c:autoTitleDeleted val="0"/>
    <c:plotArea>
      <c:layout>
        <c:manualLayout>
          <c:layoutTarget val="inner"/>
          <c:xMode val="edge"/>
          <c:yMode val="edge"/>
          <c:x val="0.22653482108432799"/>
          <c:y val="0.18120462338795801"/>
          <c:w val="0.51592749296523299"/>
          <c:h val="0.63988916312787303"/>
        </c:manualLayout>
      </c:layout>
      <c:doughnutChart>
        <c:varyColors val="1"/>
        <c:ser>
          <c:idx val="0"/>
          <c:order val="0"/>
          <c:tx>
            <c:strRef>
              <c:f>Sheet1!$B$1</c:f>
              <c:strCache>
                <c:ptCount val="1"/>
                <c:pt idx="0">
                  <c:v>Category</c:v>
                </c:pt>
              </c:strCache>
            </c:strRef>
          </c:tx>
          <c:dPt>
            <c:idx val="0"/>
            <c:bubble3D val="0"/>
            <c:spPr>
              <a:solidFill>
                <a:schemeClr val="accent6"/>
              </a:solidFill>
              <a:ln w="11160">
                <a:solidFill>
                  <a:srgbClr val="FFFFFF"/>
                </a:solidFill>
                <a:prstDash val="solid"/>
              </a:ln>
            </c:spPr>
            <c:extLst>
              <c:ext xmlns:c16="http://schemas.microsoft.com/office/drawing/2014/chart" uri="{C3380CC4-5D6E-409C-BE32-E72D297353CC}">
                <c16:uniqueId val="{00000001-13C1-1B4E-80FE-23E2F09BCC47}"/>
              </c:ext>
            </c:extLst>
          </c:dPt>
          <c:dPt>
            <c:idx val="1"/>
            <c:bubble3D val="0"/>
            <c:spPr>
              <a:solidFill>
                <a:schemeClr val="accent1"/>
              </a:solidFill>
              <a:ln w="11160">
                <a:solidFill>
                  <a:srgbClr val="FFFFFF"/>
                </a:solidFill>
                <a:prstDash val="solid"/>
              </a:ln>
            </c:spPr>
            <c:extLst>
              <c:ext xmlns:c16="http://schemas.microsoft.com/office/drawing/2014/chart" uri="{C3380CC4-5D6E-409C-BE32-E72D297353CC}">
                <c16:uniqueId val="{00000003-13C1-1B4E-80FE-23E2F09BCC47}"/>
              </c:ext>
            </c:extLst>
          </c:dPt>
          <c:dPt>
            <c:idx val="2"/>
            <c:bubble3D val="0"/>
            <c:spPr>
              <a:solidFill>
                <a:schemeClr val="accent2"/>
              </a:solidFill>
              <a:ln w="11160">
                <a:solidFill>
                  <a:srgbClr val="FFFFFF"/>
                </a:solidFill>
                <a:prstDash val="solid"/>
              </a:ln>
            </c:spPr>
            <c:extLst>
              <c:ext xmlns:c16="http://schemas.microsoft.com/office/drawing/2014/chart" uri="{C3380CC4-5D6E-409C-BE32-E72D297353CC}">
                <c16:uniqueId val="{00000005-13C1-1B4E-80FE-23E2F09BCC47}"/>
              </c:ext>
            </c:extLst>
          </c:dPt>
          <c:cat>
            <c:strRef>
              <c:f>Sheet1!$A$2:$A$4</c:f>
              <c:strCache>
                <c:ptCount val="3"/>
                <c:pt idx="0">
                  <c:v>Series 1</c:v>
                </c:pt>
                <c:pt idx="1">
                  <c:v>Series 2</c:v>
                </c:pt>
                <c:pt idx="2">
                  <c:v>Series 3</c:v>
                </c:pt>
              </c:strCache>
            </c:strRef>
          </c:cat>
          <c:val>
            <c:numRef>
              <c:f>Sheet1!$B$2:$B$4</c:f>
              <c:numCache>
                <c:formatCode>General</c:formatCode>
                <c:ptCount val="3"/>
                <c:pt idx="0">
                  <c:v>3</c:v>
                </c:pt>
                <c:pt idx="1">
                  <c:v>3.2</c:v>
                </c:pt>
                <c:pt idx="2">
                  <c:v>6.4</c:v>
                </c:pt>
              </c:numCache>
            </c:numRef>
          </c:val>
          <c:extLst>
            <c:ext xmlns:c16="http://schemas.microsoft.com/office/drawing/2014/chart" uri="{C3380CC4-5D6E-409C-BE32-E72D297353CC}">
              <c16:uniqueId val="{00000006-13C1-1B4E-80FE-23E2F09BCC47}"/>
            </c:ext>
          </c:extLst>
        </c:ser>
        <c:dLbls>
          <c:showLegendKey val="0"/>
          <c:showVal val="0"/>
          <c:showCatName val="0"/>
          <c:showSerName val="0"/>
          <c:showPercent val="0"/>
          <c:showBubbleSize val="0"/>
          <c:showLeaderLines val="1"/>
        </c:dLbls>
        <c:firstSliceAng val="0"/>
        <c:holeSize val="50"/>
      </c:doughnutChart>
      <c:spPr>
        <a:noFill/>
        <a:ln w="22320">
          <a:noFill/>
        </a:ln>
      </c:spPr>
    </c:plotArea>
    <c:legend>
      <c:legendPos val="b"/>
      <c:legendEntry>
        <c:idx val="0"/>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Entry>
      <c:layout>
        <c:manualLayout>
          <c:xMode val="edge"/>
          <c:yMode val="edge"/>
          <c:x val="2.4733848212852901E-2"/>
          <c:y val="0.80265924102539998"/>
          <c:w val="0.96966312131297205"/>
          <c:h val="0.11598536452599401"/>
        </c:manualLayout>
      </c:layout>
      <c:overlay val="0"/>
      <c:spPr>
        <a:noFill/>
        <a:ln w="22320">
          <a:noFill/>
        </a:ln>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c:spPr>
  <c:txPr>
    <a:bodyPr/>
    <a:lstStyle/>
    <a:p>
      <a:pPr>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9615C9-C6F1-014D-A3A7-7A5DB4A377FE}" type="doc">
      <dgm:prSet loTypeId="urn:microsoft.com/office/officeart/2005/8/layout/pyramid1" loCatId="" qsTypeId="urn:microsoft.com/office/officeart/2005/8/quickstyle/simple1" qsCatId="simple" csTypeId="urn:microsoft.com/office/officeart/2005/8/colors/accent1_2" csCatId="accent1" phldr="1"/>
      <dgm:spPr/>
    </dgm:pt>
    <dgm:pt modelId="{F2A80D4E-DCDF-DD47-B0A0-103201ABFF8D}">
      <dgm:prSet phldrT="[Text]" custT="1"/>
      <dgm:spPr>
        <a:solidFill>
          <a:schemeClr val="accent6"/>
        </a:solidFill>
        <a:ln>
          <a:solidFill>
            <a:schemeClr val="lt1">
              <a:hueOff val="0"/>
              <a:satOff val="0"/>
              <a:lumOff val="0"/>
            </a:schemeClr>
          </a:solidFill>
        </a:ln>
      </dgm:spPr>
      <dgm:t>
        <a:bodyPr anchor="b"/>
        <a:lstStyle/>
        <a:p>
          <a:r>
            <a:rPr lang="en-US" sz="2800" dirty="0">
              <a:solidFill>
                <a:schemeClr val="bg1"/>
              </a:solidFill>
            </a:rPr>
            <a:t>Series 1</a:t>
          </a:r>
          <a:br>
            <a:rPr lang="en-US" sz="2800" dirty="0">
              <a:solidFill>
                <a:schemeClr val="bg1"/>
              </a:solidFill>
            </a:rPr>
          </a:br>
          <a:endParaRPr lang="en-US" sz="1400" dirty="0">
            <a:solidFill>
              <a:schemeClr val="bg1"/>
            </a:solidFill>
          </a:endParaRPr>
        </a:p>
      </dgm:t>
    </dgm:pt>
    <dgm:pt modelId="{AAE9F486-967B-F741-A320-903B7BAD1BB6}" type="parTrans" cxnId="{5F0B9C5A-22D4-104D-A6D7-3D8E89847F26}">
      <dgm:prSet/>
      <dgm:spPr/>
      <dgm:t>
        <a:bodyPr/>
        <a:lstStyle/>
        <a:p>
          <a:endParaRPr lang="en-US"/>
        </a:p>
      </dgm:t>
    </dgm:pt>
    <dgm:pt modelId="{F9FAAC82-4768-9541-B270-7F034CA5B77C}" type="sibTrans" cxnId="{5F0B9C5A-22D4-104D-A6D7-3D8E89847F26}">
      <dgm:prSet/>
      <dgm:spPr/>
      <dgm:t>
        <a:bodyPr/>
        <a:lstStyle/>
        <a:p>
          <a:endParaRPr lang="en-US"/>
        </a:p>
      </dgm:t>
    </dgm:pt>
    <dgm:pt modelId="{7AF5E0A5-A3D5-5044-9AE9-85D2AACDE2EC}">
      <dgm:prSet phldrT="[Text]" custT="1"/>
      <dgm:spPr>
        <a:solidFill>
          <a:schemeClr val="accent2"/>
        </a:solidFill>
        <a:ln w="63500">
          <a:solidFill>
            <a:schemeClr val="bg1"/>
          </a:solidFill>
        </a:ln>
      </dgm:spPr>
      <dgm:t>
        <a:bodyPr anchor="b"/>
        <a:lstStyle/>
        <a:p>
          <a:pPr>
            <a:lnSpc>
              <a:spcPct val="100000"/>
            </a:lnSpc>
          </a:pPr>
          <a:r>
            <a:rPr lang="en-US" sz="2800" dirty="0">
              <a:solidFill>
                <a:schemeClr val="bg1"/>
              </a:solidFill>
            </a:rPr>
            <a:t>Series 2</a:t>
          </a:r>
        </a:p>
        <a:p>
          <a:pPr>
            <a:lnSpc>
              <a:spcPct val="100000"/>
            </a:lnSpc>
          </a:pPr>
          <a:endParaRPr lang="en-US" sz="1400" dirty="0">
            <a:solidFill>
              <a:schemeClr val="bg1"/>
            </a:solidFill>
          </a:endParaRPr>
        </a:p>
      </dgm:t>
    </dgm:pt>
    <dgm:pt modelId="{AB25051B-11ED-0545-8F30-6F13878D99BD}" type="parTrans" cxnId="{34D98D55-F8AB-774C-B43B-231FBFEC5E76}">
      <dgm:prSet/>
      <dgm:spPr/>
      <dgm:t>
        <a:bodyPr/>
        <a:lstStyle/>
        <a:p>
          <a:endParaRPr lang="en-US"/>
        </a:p>
      </dgm:t>
    </dgm:pt>
    <dgm:pt modelId="{A0BD8C14-DE4E-A647-A64E-204A7E481B5F}" type="sibTrans" cxnId="{34D98D55-F8AB-774C-B43B-231FBFEC5E76}">
      <dgm:prSet/>
      <dgm:spPr/>
      <dgm:t>
        <a:bodyPr/>
        <a:lstStyle/>
        <a:p>
          <a:endParaRPr lang="en-US"/>
        </a:p>
      </dgm:t>
    </dgm:pt>
    <dgm:pt modelId="{B9FB34F6-F115-BA4C-A756-11366D60939C}">
      <dgm:prSet phldrT="[Text]" custT="1"/>
      <dgm:spPr>
        <a:ln w="63500">
          <a:solidFill>
            <a:schemeClr val="bg1"/>
          </a:solidFill>
        </a:ln>
      </dgm:spPr>
      <dgm:t>
        <a:bodyPr anchor="b"/>
        <a:lstStyle/>
        <a:p>
          <a:r>
            <a:rPr lang="en-US" sz="2800" dirty="0">
              <a:solidFill>
                <a:schemeClr val="bg1"/>
              </a:solidFill>
            </a:rPr>
            <a:t>Series 3</a:t>
          </a:r>
        </a:p>
        <a:p>
          <a:endParaRPr lang="en-US" sz="1400" dirty="0">
            <a:solidFill>
              <a:schemeClr val="bg1"/>
            </a:solidFill>
          </a:endParaRPr>
        </a:p>
      </dgm:t>
    </dgm:pt>
    <dgm:pt modelId="{AEDBE2E2-9C0E-DD46-9BA3-5962025226F9}" type="parTrans" cxnId="{9315592A-3DBF-904F-9DA5-8A88DCCC5AFB}">
      <dgm:prSet/>
      <dgm:spPr/>
      <dgm:t>
        <a:bodyPr/>
        <a:lstStyle/>
        <a:p>
          <a:endParaRPr lang="en-US"/>
        </a:p>
      </dgm:t>
    </dgm:pt>
    <dgm:pt modelId="{2058F22C-38E1-1B48-B638-4BF7908D4337}" type="sibTrans" cxnId="{9315592A-3DBF-904F-9DA5-8A88DCCC5AFB}">
      <dgm:prSet/>
      <dgm:spPr/>
      <dgm:t>
        <a:bodyPr/>
        <a:lstStyle/>
        <a:p>
          <a:endParaRPr lang="en-US"/>
        </a:p>
      </dgm:t>
    </dgm:pt>
    <dgm:pt modelId="{CC3A4FC8-1BA9-9048-BB1E-D88C367138D1}" type="pres">
      <dgm:prSet presAssocID="{AC9615C9-C6F1-014D-A3A7-7A5DB4A377FE}" presName="Name0" presStyleCnt="0">
        <dgm:presLayoutVars>
          <dgm:dir/>
          <dgm:animLvl val="lvl"/>
          <dgm:resizeHandles val="exact"/>
        </dgm:presLayoutVars>
      </dgm:prSet>
      <dgm:spPr/>
    </dgm:pt>
    <dgm:pt modelId="{C127AABA-8910-AC41-9833-0CFA9A9DF82B}" type="pres">
      <dgm:prSet presAssocID="{F2A80D4E-DCDF-DD47-B0A0-103201ABFF8D}" presName="Name8" presStyleCnt="0"/>
      <dgm:spPr/>
    </dgm:pt>
    <dgm:pt modelId="{3B50DBC0-D324-CC48-814E-1224FFB23FF8}" type="pres">
      <dgm:prSet presAssocID="{F2A80D4E-DCDF-DD47-B0A0-103201ABFF8D}" presName="level" presStyleLbl="node1" presStyleIdx="0" presStyleCnt="3">
        <dgm:presLayoutVars>
          <dgm:chMax val="1"/>
          <dgm:bulletEnabled val="1"/>
        </dgm:presLayoutVars>
      </dgm:prSet>
      <dgm:spPr/>
    </dgm:pt>
    <dgm:pt modelId="{3FE82FCB-BBCE-5F47-A785-76048297C6FA}" type="pres">
      <dgm:prSet presAssocID="{F2A80D4E-DCDF-DD47-B0A0-103201ABFF8D}" presName="levelTx" presStyleLbl="revTx" presStyleIdx="0" presStyleCnt="0">
        <dgm:presLayoutVars>
          <dgm:chMax val="1"/>
          <dgm:bulletEnabled val="1"/>
        </dgm:presLayoutVars>
      </dgm:prSet>
      <dgm:spPr/>
    </dgm:pt>
    <dgm:pt modelId="{4930E1E6-F99E-4A40-AC26-A9A216241580}" type="pres">
      <dgm:prSet presAssocID="{7AF5E0A5-A3D5-5044-9AE9-85D2AACDE2EC}" presName="Name8" presStyleCnt="0"/>
      <dgm:spPr/>
    </dgm:pt>
    <dgm:pt modelId="{49FAE39A-B2CF-D944-B834-B2EF233A6F89}" type="pres">
      <dgm:prSet presAssocID="{7AF5E0A5-A3D5-5044-9AE9-85D2AACDE2EC}" presName="level" presStyleLbl="node1" presStyleIdx="1" presStyleCnt="3" custScaleY="63853" custLinFactNeighborY="0">
        <dgm:presLayoutVars>
          <dgm:chMax val="1"/>
          <dgm:bulletEnabled val="1"/>
        </dgm:presLayoutVars>
      </dgm:prSet>
      <dgm:spPr/>
    </dgm:pt>
    <dgm:pt modelId="{F72C514A-07FD-0547-BA87-CE0EC865697F}" type="pres">
      <dgm:prSet presAssocID="{7AF5E0A5-A3D5-5044-9AE9-85D2AACDE2EC}" presName="levelTx" presStyleLbl="revTx" presStyleIdx="0" presStyleCnt="0">
        <dgm:presLayoutVars>
          <dgm:chMax val="1"/>
          <dgm:bulletEnabled val="1"/>
        </dgm:presLayoutVars>
      </dgm:prSet>
      <dgm:spPr/>
    </dgm:pt>
    <dgm:pt modelId="{8E501972-DD45-2241-8C2D-ABBD79CD69F3}" type="pres">
      <dgm:prSet presAssocID="{B9FB34F6-F115-BA4C-A756-11366D60939C}" presName="Name8" presStyleCnt="0"/>
      <dgm:spPr/>
    </dgm:pt>
    <dgm:pt modelId="{A8C62C20-56D4-5948-84F0-B67C9C2CF512}" type="pres">
      <dgm:prSet presAssocID="{B9FB34F6-F115-BA4C-A756-11366D60939C}" presName="level" presStyleLbl="node1" presStyleIdx="2" presStyleCnt="3" custScaleY="100000" custLinFactNeighborX="1710" custLinFactNeighborY="8901">
        <dgm:presLayoutVars>
          <dgm:chMax val="1"/>
          <dgm:bulletEnabled val="1"/>
        </dgm:presLayoutVars>
      </dgm:prSet>
      <dgm:spPr/>
    </dgm:pt>
    <dgm:pt modelId="{011EBD37-4648-414E-9EBF-6A4C6B6DAA1E}" type="pres">
      <dgm:prSet presAssocID="{B9FB34F6-F115-BA4C-A756-11366D60939C}" presName="levelTx" presStyleLbl="revTx" presStyleIdx="0" presStyleCnt="0">
        <dgm:presLayoutVars>
          <dgm:chMax val="1"/>
          <dgm:bulletEnabled val="1"/>
        </dgm:presLayoutVars>
      </dgm:prSet>
      <dgm:spPr/>
    </dgm:pt>
  </dgm:ptLst>
  <dgm:cxnLst>
    <dgm:cxn modelId="{1C65350A-4A09-D640-93D3-544CEFA0A254}" type="presOf" srcId="{F2A80D4E-DCDF-DD47-B0A0-103201ABFF8D}" destId="{3B50DBC0-D324-CC48-814E-1224FFB23FF8}" srcOrd="0" destOrd="0" presId="urn:microsoft.com/office/officeart/2005/8/layout/pyramid1"/>
    <dgm:cxn modelId="{BBA40414-534A-104D-B20E-063A0F843884}" type="presOf" srcId="{B9FB34F6-F115-BA4C-A756-11366D60939C}" destId="{A8C62C20-56D4-5948-84F0-B67C9C2CF512}" srcOrd="0" destOrd="0" presId="urn:microsoft.com/office/officeart/2005/8/layout/pyramid1"/>
    <dgm:cxn modelId="{9315592A-3DBF-904F-9DA5-8A88DCCC5AFB}" srcId="{AC9615C9-C6F1-014D-A3A7-7A5DB4A377FE}" destId="{B9FB34F6-F115-BA4C-A756-11366D60939C}" srcOrd="2" destOrd="0" parTransId="{AEDBE2E2-9C0E-DD46-9BA3-5962025226F9}" sibTransId="{2058F22C-38E1-1B48-B638-4BF7908D4337}"/>
    <dgm:cxn modelId="{2268BD42-7EE8-7246-8A11-4A07E0ABFEB0}" type="presOf" srcId="{7AF5E0A5-A3D5-5044-9AE9-85D2AACDE2EC}" destId="{F72C514A-07FD-0547-BA87-CE0EC865697F}" srcOrd="1" destOrd="0" presId="urn:microsoft.com/office/officeart/2005/8/layout/pyramid1"/>
    <dgm:cxn modelId="{25922F4F-28DF-E841-8045-DCAE258E42F1}" type="presOf" srcId="{7AF5E0A5-A3D5-5044-9AE9-85D2AACDE2EC}" destId="{49FAE39A-B2CF-D944-B834-B2EF233A6F89}" srcOrd="0" destOrd="0" presId="urn:microsoft.com/office/officeart/2005/8/layout/pyramid1"/>
    <dgm:cxn modelId="{34D98D55-F8AB-774C-B43B-231FBFEC5E76}" srcId="{AC9615C9-C6F1-014D-A3A7-7A5DB4A377FE}" destId="{7AF5E0A5-A3D5-5044-9AE9-85D2AACDE2EC}" srcOrd="1" destOrd="0" parTransId="{AB25051B-11ED-0545-8F30-6F13878D99BD}" sibTransId="{A0BD8C14-DE4E-A647-A64E-204A7E481B5F}"/>
    <dgm:cxn modelId="{5F0B9C5A-22D4-104D-A6D7-3D8E89847F26}" srcId="{AC9615C9-C6F1-014D-A3A7-7A5DB4A377FE}" destId="{F2A80D4E-DCDF-DD47-B0A0-103201ABFF8D}" srcOrd="0" destOrd="0" parTransId="{AAE9F486-967B-F741-A320-903B7BAD1BB6}" sibTransId="{F9FAAC82-4768-9541-B270-7F034CA5B77C}"/>
    <dgm:cxn modelId="{E2ED2886-FE64-EF45-BB05-DB36CA7EC6F3}" type="presOf" srcId="{B9FB34F6-F115-BA4C-A756-11366D60939C}" destId="{011EBD37-4648-414E-9EBF-6A4C6B6DAA1E}" srcOrd="1" destOrd="0" presId="urn:microsoft.com/office/officeart/2005/8/layout/pyramid1"/>
    <dgm:cxn modelId="{C158BFBE-97F4-1D41-B4E5-DAE0BEB0364B}" type="presOf" srcId="{AC9615C9-C6F1-014D-A3A7-7A5DB4A377FE}" destId="{CC3A4FC8-1BA9-9048-BB1E-D88C367138D1}" srcOrd="0" destOrd="0" presId="urn:microsoft.com/office/officeart/2005/8/layout/pyramid1"/>
    <dgm:cxn modelId="{A84CF2DC-2B0C-8F45-9157-AE3284F13DC5}" type="presOf" srcId="{F2A80D4E-DCDF-DD47-B0A0-103201ABFF8D}" destId="{3FE82FCB-BBCE-5F47-A785-76048297C6FA}" srcOrd="1" destOrd="0" presId="urn:microsoft.com/office/officeart/2005/8/layout/pyramid1"/>
    <dgm:cxn modelId="{E57B8222-A6A0-BA49-85CF-3284586C73D2}" type="presParOf" srcId="{CC3A4FC8-1BA9-9048-BB1E-D88C367138D1}" destId="{C127AABA-8910-AC41-9833-0CFA9A9DF82B}" srcOrd="0" destOrd="0" presId="urn:microsoft.com/office/officeart/2005/8/layout/pyramid1"/>
    <dgm:cxn modelId="{DC6C2C25-870D-5D4C-B7B7-8FC1B84EED77}" type="presParOf" srcId="{C127AABA-8910-AC41-9833-0CFA9A9DF82B}" destId="{3B50DBC0-D324-CC48-814E-1224FFB23FF8}" srcOrd="0" destOrd="0" presId="urn:microsoft.com/office/officeart/2005/8/layout/pyramid1"/>
    <dgm:cxn modelId="{81D0B469-941B-894C-880C-A4AA2AFFAE7E}" type="presParOf" srcId="{C127AABA-8910-AC41-9833-0CFA9A9DF82B}" destId="{3FE82FCB-BBCE-5F47-A785-76048297C6FA}" srcOrd="1" destOrd="0" presId="urn:microsoft.com/office/officeart/2005/8/layout/pyramid1"/>
    <dgm:cxn modelId="{2B45FE9E-0409-9647-BECE-D8A3964EA433}" type="presParOf" srcId="{CC3A4FC8-1BA9-9048-BB1E-D88C367138D1}" destId="{4930E1E6-F99E-4A40-AC26-A9A216241580}" srcOrd="1" destOrd="0" presId="urn:microsoft.com/office/officeart/2005/8/layout/pyramid1"/>
    <dgm:cxn modelId="{D91AE16E-67B5-4343-83E0-AEDFA2095BC7}" type="presParOf" srcId="{4930E1E6-F99E-4A40-AC26-A9A216241580}" destId="{49FAE39A-B2CF-D944-B834-B2EF233A6F89}" srcOrd="0" destOrd="0" presId="urn:microsoft.com/office/officeart/2005/8/layout/pyramid1"/>
    <dgm:cxn modelId="{1E3F3D84-9947-264F-A4E7-FDA33F588C63}" type="presParOf" srcId="{4930E1E6-F99E-4A40-AC26-A9A216241580}" destId="{F72C514A-07FD-0547-BA87-CE0EC865697F}" srcOrd="1" destOrd="0" presId="urn:microsoft.com/office/officeart/2005/8/layout/pyramid1"/>
    <dgm:cxn modelId="{C8339715-E50F-2549-9C17-F491EFC95E49}" type="presParOf" srcId="{CC3A4FC8-1BA9-9048-BB1E-D88C367138D1}" destId="{8E501972-DD45-2241-8C2D-ABBD79CD69F3}" srcOrd="2" destOrd="0" presId="urn:microsoft.com/office/officeart/2005/8/layout/pyramid1"/>
    <dgm:cxn modelId="{D07B0519-59F1-7D42-ABDD-BD9C6CC4275D}" type="presParOf" srcId="{8E501972-DD45-2241-8C2D-ABBD79CD69F3}" destId="{A8C62C20-56D4-5948-84F0-B67C9C2CF512}" srcOrd="0" destOrd="0" presId="urn:microsoft.com/office/officeart/2005/8/layout/pyramid1"/>
    <dgm:cxn modelId="{EDD1CECD-DA1B-7A4D-83AC-594DD232E8AD}" type="presParOf" srcId="{8E501972-DD45-2241-8C2D-ABBD79CD69F3}" destId="{011EBD37-4648-414E-9EBF-6A4C6B6DAA1E}"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50DBC0-D324-CC48-814E-1224FFB23FF8}">
      <dsp:nvSpPr>
        <dsp:cNvPr id="0" name=""/>
        <dsp:cNvSpPr/>
      </dsp:nvSpPr>
      <dsp:spPr>
        <a:xfrm>
          <a:off x="2662258" y="0"/>
          <a:ext cx="3249570" cy="2471622"/>
        </a:xfrm>
        <a:prstGeom prst="trapezoid">
          <a:avLst>
            <a:gd name="adj" fmla="val 65738"/>
          </a:avLst>
        </a:prstGeom>
        <a:solidFill>
          <a:schemeClr val="accent6"/>
        </a:solidFill>
        <a:ln w="12700" cap="flat" cmpd="sng" algn="ctr">
          <a:solidFill>
            <a:schemeClr val="lt1">
              <a:hueOff val="0"/>
              <a:satOff val="0"/>
              <a:lum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b" anchorCtr="0">
          <a:noAutofit/>
        </a:bodyPr>
        <a:lstStyle/>
        <a:p>
          <a:pPr marL="0" lvl="0" indent="0" algn="ctr" defTabSz="1244600">
            <a:lnSpc>
              <a:spcPct val="90000"/>
            </a:lnSpc>
            <a:spcBef>
              <a:spcPct val="0"/>
            </a:spcBef>
            <a:spcAft>
              <a:spcPct val="35000"/>
            </a:spcAft>
            <a:buNone/>
          </a:pPr>
          <a:r>
            <a:rPr lang="en-US" sz="2800" kern="1200" dirty="0">
              <a:solidFill>
                <a:schemeClr val="bg1"/>
              </a:solidFill>
            </a:rPr>
            <a:t>Series 1</a:t>
          </a:r>
          <a:br>
            <a:rPr lang="en-US" sz="2800" kern="1200" dirty="0">
              <a:solidFill>
                <a:schemeClr val="bg1"/>
              </a:solidFill>
            </a:rPr>
          </a:br>
          <a:endParaRPr lang="en-US" sz="1400" kern="1200" dirty="0">
            <a:solidFill>
              <a:schemeClr val="bg1"/>
            </a:solidFill>
          </a:endParaRPr>
        </a:p>
      </dsp:txBody>
      <dsp:txXfrm>
        <a:off x="2662258" y="0"/>
        <a:ext cx="3249570" cy="2471622"/>
      </dsp:txXfrm>
    </dsp:sp>
    <dsp:sp modelId="{49FAE39A-B2CF-D944-B834-B2EF233A6F89}">
      <dsp:nvSpPr>
        <dsp:cNvPr id="0" name=""/>
        <dsp:cNvSpPr/>
      </dsp:nvSpPr>
      <dsp:spPr>
        <a:xfrm>
          <a:off x="1624785" y="2471622"/>
          <a:ext cx="5324517" cy="1578205"/>
        </a:xfrm>
        <a:prstGeom prst="trapezoid">
          <a:avLst>
            <a:gd name="adj" fmla="val 65738"/>
          </a:avLst>
        </a:prstGeom>
        <a:solidFill>
          <a:schemeClr val="accent2"/>
        </a:solidFill>
        <a:ln w="635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b" anchorCtr="0">
          <a:noAutofit/>
        </a:bodyPr>
        <a:lstStyle/>
        <a:p>
          <a:pPr marL="0" lvl="0" indent="0" algn="ctr" defTabSz="1244600">
            <a:lnSpc>
              <a:spcPct val="100000"/>
            </a:lnSpc>
            <a:spcBef>
              <a:spcPct val="0"/>
            </a:spcBef>
            <a:spcAft>
              <a:spcPct val="35000"/>
            </a:spcAft>
            <a:buNone/>
          </a:pPr>
          <a:r>
            <a:rPr lang="en-US" sz="2800" kern="1200" dirty="0">
              <a:solidFill>
                <a:schemeClr val="bg1"/>
              </a:solidFill>
            </a:rPr>
            <a:t>Series 2</a:t>
          </a:r>
        </a:p>
        <a:p>
          <a:pPr marL="0" lvl="0" indent="0" algn="ctr" defTabSz="1244600">
            <a:lnSpc>
              <a:spcPct val="100000"/>
            </a:lnSpc>
            <a:spcBef>
              <a:spcPct val="0"/>
            </a:spcBef>
            <a:spcAft>
              <a:spcPct val="35000"/>
            </a:spcAft>
            <a:buNone/>
          </a:pPr>
          <a:endParaRPr lang="en-US" sz="1400" kern="1200" dirty="0">
            <a:solidFill>
              <a:schemeClr val="bg1"/>
            </a:solidFill>
          </a:endParaRPr>
        </a:p>
      </dsp:txBody>
      <dsp:txXfrm>
        <a:off x="2556575" y="2471622"/>
        <a:ext cx="3460936" cy="1578205"/>
      </dsp:txXfrm>
    </dsp:sp>
    <dsp:sp modelId="{A8C62C20-56D4-5948-84F0-B67C9C2CF512}">
      <dsp:nvSpPr>
        <dsp:cNvPr id="0" name=""/>
        <dsp:cNvSpPr/>
      </dsp:nvSpPr>
      <dsp:spPr>
        <a:xfrm>
          <a:off x="0" y="4049827"/>
          <a:ext cx="8574088" cy="2471622"/>
        </a:xfrm>
        <a:prstGeom prst="trapezoid">
          <a:avLst>
            <a:gd name="adj" fmla="val 65738"/>
          </a:avLst>
        </a:prstGeom>
        <a:solidFill>
          <a:schemeClr val="accent1">
            <a:hueOff val="0"/>
            <a:satOff val="0"/>
            <a:lumOff val="0"/>
            <a:alphaOff val="0"/>
          </a:schemeClr>
        </a:solidFill>
        <a:ln w="635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b" anchorCtr="0">
          <a:noAutofit/>
        </a:bodyPr>
        <a:lstStyle/>
        <a:p>
          <a:pPr marL="0" lvl="0" indent="0" algn="ctr" defTabSz="1244600">
            <a:lnSpc>
              <a:spcPct val="90000"/>
            </a:lnSpc>
            <a:spcBef>
              <a:spcPct val="0"/>
            </a:spcBef>
            <a:spcAft>
              <a:spcPct val="35000"/>
            </a:spcAft>
            <a:buNone/>
          </a:pPr>
          <a:r>
            <a:rPr lang="en-US" sz="2800" kern="1200" dirty="0">
              <a:solidFill>
                <a:schemeClr val="bg1"/>
              </a:solidFill>
            </a:rPr>
            <a:t>Series 3</a:t>
          </a:r>
        </a:p>
        <a:p>
          <a:pPr marL="0" lvl="0" indent="0" algn="ctr" defTabSz="1244600">
            <a:lnSpc>
              <a:spcPct val="90000"/>
            </a:lnSpc>
            <a:spcBef>
              <a:spcPct val="0"/>
            </a:spcBef>
            <a:spcAft>
              <a:spcPct val="35000"/>
            </a:spcAft>
            <a:buNone/>
          </a:pPr>
          <a:endParaRPr lang="en-US" sz="1400" kern="1200" dirty="0">
            <a:solidFill>
              <a:schemeClr val="bg1"/>
            </a:solidFill>
          </a:endParaRPr>
        </a:p>
      </dsp:txBody>
      <dsp:txXfrm>
        <a:off x="1500465" y="4049827"/>
        <a:ext cx="5573157" cy="2471622"/>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80360" y="4788749"/>
            <a:ext cx="32644080" cy="10187093"/>
          </a:xfrm>
        </p:spPr>
        <p:txBody>
          <a:bodyPr anchor="b"/>
          <a:lstStyle>
            <a:lvl1pPr algn="ctr">
              <a:defRPr sz="25200"/>
            </a:lvl1pPr>
          </a:lstStyle>
          <a:p>
            <a:r>
              <a:rPr lang="en-US"/>
              <a:t>Click to edit Master title style</a:t>
            </a:r>
            <a:endParaRPr lang="en-US" dirty="0"/>
          </a:p>
        </p:txBody>
      </p:sp>
      <p:sp>
        <p:nvSpPr>
          <p:cNvPr id="3" name="Subtitle 2"/>
          <p:cNvSpPr>
            <a:spLocks noGrp="1"/>
          </p:cNvSpPr>
          <p:nvPr>
            <p:ph type="subTitle" idx="1"/>
          </p:nvPr>
        </p:nvSpPr>
        <p:spPr>
          <a:xfrm>
            <a:off x="4800600" y="15368695"/>
            <a:ext cx="28803600" cy="7064585"/>
          </a:xfrm>
        </p:spPr>
        <p:txBody>
          <a:bodyPr/>
          <a:lstStyle>
            <a:lvl1pPr marL="0" indent="0" algn="ctr">
              <a:buNone/>
              <a:defRPr sz="10080"/>
            </a:lvl1pPr>
            <a:lvl2pPr marL="1920240" indent="0" algn="ctr">
              <a:buNone/>
              <a:defRPr sz="8400"/>
            </a:lvl2pPr>
            <a:lvl3pPr marL="3840480" indent="0" algn="ctr">
              <a:buNone/>
              <a:defRPr sz="7560"/>
            </a:lvl3pPr>
            <a:lvl4pPr marL="5760720" indent="0" algn="ctr">
              <a:buNone/>
              <a:defRPr sz="6720"/>
            </a:lvl4pPr>
            <a:lvl5pPr marL="7680960" indent="0" algn="ctr">
              <a:buNone/>
              <a:defRPr sz="6720"/>
            </a:lvl5pPr>
            <a:lvl6pPr marL="9601200" indent="0" algn="ctr">
              <a:buNone/>
              <a:defRPr sz="6720"/>
            </a:lvl6pPr>
            <a:lvl7pPr marL="11521440" indent="0" algn="ctr">
              <a:buNone/>
              <a:defRPr sz="6720"/>
            </a:lvl7pPr>
            <a:lvl8pPr marL="13441680" indent="0" algn="ctr">
              <a:buNone/>
              <a:defRPr sz="6720"/>
            </a:lvl8pPr>
            <a:lvl9pPr marL="15361920" indent="0" algn="ctr">
              <a:buNone/>
              <a:defRPr sz="67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66232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686806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20330" y="7294888"/>
            <a:ext cx="33124140" cy="12171678"/>
          </a:xfrm>
        </p:spPr>
        <p:txBody>
          <a:bodyPr anchor="b"/>
          <a:lstStyle>
            <a:lvl1pPr>
              <a:defRPr sz="25200"/>
            </a:lvl1pPr>
          </a:lstStyle>
          <a:p>
            <a:r>
              <a:rPr lang="en-US"/>
              <a:t>Click to edit Master title style</a:t>
            </a:r>
            <a:endParaRPr lang="en-US" dirty="0"/>
          </a:p>
        </p:txBody>
      </p:sp>
      <p:sp>
        <p:nvSpPr>
          <p:cNvPr id="3" name="Text Placeholder 2"/>
          <p:cNvSpPr>
            <a:spLocks noGrp="1"/>
          </p:cNvSpPr>
          <p:nvPr>
            <p:ph type="body" idx="1"/>
          </p:nvPr>
        </p:nvSpPr>
        <p:spPr>
          <a:xfrm>
            <a:off x="2620330" y="19581715"/>
            <a:ext cx="33124140" cy="6400798"/>
          </a:xfrm>
        </p:spPr>
        <p:txBody>
          <a:bodyPr/>
          <a:lstStyle>
            <a:lvl1pPr marL="0" indent="0">
              <a:buNone/>
              <a:defRPr sz="10080">
                <a:solidFill>
                  <a:schemeClr val="tx1"/>
                </a:solidFill>
              </a:defRPr>
            </a:lvl1pPr>
            <a:lvl2pPr marL="1920240" indent="0">
              <a:buNone/>
              <a:defRPr sz="8400">
                <a:solidFill>
                  <a:schemeClr val="tx1">
                    <a:tint val="75000"/>
                  </a:schemeClr>
                </a:solidFill>
              </a:defRPr>
            </a:lvl2pPr>
            <a:lvl3pPr marL="3840480" indent="0">
              <a:buNone/>
              <a:defRPr sz="7560">
                <a:solidFill>
                  <a:schemeClr val="tx1">
                    <a:tint val="75000"/>
                  </a:schemeClr>
                </a:solidFill>
              </a:defRPr>
            </a:lvl3pPr>
            <a:lvl4pPr marL="5760720" indent="0">
              <a:buNone/>
              <a:defRPr sz="6720">
                <a:solidFill>
                  <a:schemeClr val="tx1">
                    <a:tint val="75000"/>
                  </a:schemeClr>
                </a:solidFill>
              </a:defRPr>
            </a:lvl4pPr>
            <a:lvl5pPr marL="7680960" indent="0">
              <a:buNone/>
              <a:defRPr sz="6720">
                <a:solidFill>
                  <a:schemeClr val="tx1">
                    <a:tint val="75000"/>
                  </a:schemeClr>
                </a:solidFill>
              </a:defRPr>
            </a:lvl5pPr>
            <a:lvl6pPr marL="9601200" indent="0">
              <a:buNone/>
              <a:defRPr sz="6720">
                <a:solidFill>
                  <a:schemeClr val="tx1">
                    <a:tint val="75000"/>
                  </a:schemeClr>
                </a:solidFill>
              </a:defRPr>
            </a:lvl6pPr>
            <a:lvl7pPr marL="11521440" indent="0">
              <a:buNone/>
              <a:defRPr sz="6720">
                <a:solidFill>
                  <a:schemeClr val="tx1">
                    <a:tint val="75000"/>
                  </a:schemeClr>
                </a:solidFill>
              </a:defRPr>
            </a:lvl7pPr>
            <a:lvl8pPr marL="13441680" indent="0">
              <a:buNone/>
              <a:defRPr sz="6720">
                <a:solidFill>
                  <a:schemeClr val="tx1">
                    <a:tint val="75000"/>
                  </a:schemeClr>
                </a:solidFill>
              </a:defRPr>
            </a:lvl8pPr>
            <a:lvl9pPr marL="15361920" indent="0">
              <a:buNone/>
              <a:defRPr sz="67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1/24/2024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58287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640330" y="7789333"/>
            <a:ext cx="16322040" cy="185657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9442430" y="7789333"/>
            <a:ext cx="16322040" cy="185657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1/24/2024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04548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45332" y="1557873"/>
            <a:ext cx="33124140" cy="5655735"/>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45336" y="7172962"/>
            <a:ext cx="16247028" cy="3515358"/>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a:t>Edit Master text styles</a:t>
            </a:r>
          </a:p>
        </p:txBody>
      </p:sp>
      <p:sp>
        <p:nvSpPr>
          <p:cNvPr id="4" name="Content Placeholder 3"/>
          <p:cNvSpPr>
            <a:spLocks noGrp="1"/>
          </p:cNvSpPr>
          <p:nvPr>
            <p:ph sz="half" idx="2"/>
          </p:nvPr>
        </p:nvSpPr>
        <p:spPr>
          <a:xfrm>
            <a:off x="2645336" y="10688320"/>
            <a:ext cx="16247028" cy="157209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9442432" y="7172962"/>
            <a:ext cx="16327042" cy="3515358"/>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a:t>Edit Master text styles</a:t>
            </a:r>
          </a:p>
        </p:txBody>
      </p:sp>
      <p:sp>
        <p:nvSpPr>
          <p:cNvPr id="6" name="Content Placeholder 5"/>
          <p:cNvSpPr>
            <a:spLocks noGrp="1"/>
          </p:cNvSpPr>
          <p:nvPr>
            <p:ph sz="quarter" idx="4"/>
          </p:nvPr>
        </p:nvSpPr>
        <p:spPr>
          <a:xfrm>
            <a:off x="19442432" y="10688320"/>
            <a:ext cx="16327042" cy="157209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1/24/2024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374208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1/24/2024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54558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1/24/2024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41189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45332" y="1950720"/>
            <a:ext cx="12386548" cy="6827520"/>
          </a:xfrm>
        </p:spPr>
        <p:txBody>
          <a:bodyPr anchor="b"/>
          <a:lstStyle>
            <a:lvl1pPr>
              <a:defRPr sz="13440"/>
            </a:lvl1pPr>
          </a:lstStyle>
          <a:p>
            <a:r>
              <a:rPr lang="en-US"/>
              <a:t>Click to edit Master title style</a:t>
            </a:r>
            <a:endParaRPr lang="en-US" dirty="0"/>
          </a:p>
        </p:txBody>
      </p:sp>
      <p:sp>
        <p:nvSpPr>
          <p:cNvPr id="3" name="Content Placeholder 2"/>
          <p:cNvSpPr>
            <a:spLocks noGrp="1"/>
          </p:cNvSpPr>
          <p:nvPr>
            <p:ph idx="1"/>
          </p:nvPr>
        </p:nvSpPr>
        <p:spPr>
          <a:xfrm>
            <a:off x="16327042" y="4213020"/>
            <a:ext cx="19442430" cy="20794133"/>
          </a:xfrm>
        </p:spPr>
        <p:txBody>
          <a:bodyPr/>
          <a:lstStyle>
            <a:lvl1pPr>
              <a:defRPr sz="13440"/>
            </a:lvl1pPr>
            <a:lvl2pPr>
              <a:defRPr sz="11760"/>
            </a:lvl2pPr>
            <a:lvl3pPr>
              <a:defRPr sz="10080"/>
            </a:lvl3pPr>
            <a:lvl4pPr>
              <a:defRPr sz="8400"/>
            </a:lvl4pPr>
            <a:lvl5pPr>
              <a:defRPr sz="8400"/>
            </a:lvl5pPr>
            <a:lvl6pPr>
              <a:defRPr sz="8400"/>
            </a:lvl6pPr>
            <a:lvl7pPr>
              <a:defRPr sz="8400"/>
            </a:lvl7pPr>
            <a:lvl8pPr>
              <a:defRPr sz="8400"/>
            </a:lvl8pPr>
            <a:lvl9pPr>
              <a:defRPr sz="8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645332" y="8778240"/>
            <a:ext cx="12386548" cy="16262775"/>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a:t>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1/24/2024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9469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45332" y="1950720"/>
            <a:ext cx="12386548" cy="6827520"/>
          </a:xfrm>
        </p:spPr>
        <p:txBody>
          <a:bodyPr anchor="b"/>
          <a:lstStyle>
            <a:lvl1pPr>
              <a:defRPr sz="13440"/>
            </a:lvl1pPr>
          </a:lstStyle>
          <a:p>
            <a:r>
              <a:rPr lang="en-US"/>
              <a:t>Click to edit Master title style</a:t>
            </a:r>
            <a:endParaRPr lang="en-US" dirty="0"/>
          </a:p>
        </p:txBody>
      </p:sp>
      <p:sp>
        <p:nvSpPr>
          <p:cNvPr id="3" name="Picture Placeholder 2"/>
          <p:cNvSpPr>
            <a:spLocks noGrp="1" noChangeAspect="1"/>
          </p:cNvSpPr>
          <p:nvPr>
            <p:ph type="pic" idx="1"/>
          </p:nvPr>
        </p:nvSpPr>
        <p:spPr>
          <a:xfrm>
            <a:off x="16327042" y="4213020"/>
            <a:ext cx="19442430" cy="20794133"/>
          </a:xfrm>
        </p:spPr>
        <p:txBody>
          <a:bodyPr anchor="t"/>
          <a:lstStyle>
            <a:lvl1pPr marL="0" indent="0">
              <a:buNone/>
              <a:defRPr sz="13440"/>
            </a:lvl1pPr>
            <a:lvl2pPr marL="1920240" indent="0">
              <a:buNone/>
              <a:defRPr sz="11760"/>
            </a:lvl2pPr>
            <a:lvl3pPr marL="3840480" indent="0">
              <a:buNone/>
              <a:defRPr sz="10080"/>
            </a:lvl3pPr>
            <a:lvl4pPr marL="5760720" indent="0">
              <a:buNone/>
              <a:defRPr sz="8400"/>
            </a:lvl4pPr>
            <a:lvl5pPr marL="7680960" indent="0">
              <a:buNone/>
              <a:defRPr sz="8400"/>
            </a:lvl5pPr>
            <a:lvl6pPr marL="9601200" indent="0">
              <a:buNone/>
              <a:defRPr sz="8400"/>
            </a:lvl6pPr>
            <a:lvl7pPr marL="11521440" indent="0">
              <a:buNone/>
              <a:defRPr sz="8400"/>
            </a:lvl7pPr>
            <a:lvl8pPr marL="13441680" indent="0">
              <a:buNone/>
              <a:defRPr sz="8400"/>
            </a:lvl8pPr>
            <a:lvl9pPr marL="15361920" indent="0">
              <a:buNone/>
              <a:defRPr sz="8400"/>
            </a:lvl9pPr>
          </a:lstStyle>
          <a:p>
            <a:r>
              <a:rPr lang="en-US"/>
              <a:t>Click icon to add picture</a:t>
            </a:r>
            <a:endParaRPr lang="en-US" dirty="0"/>
          </a:p>
        </p:txBody>
      </p:sp>
      <p:sp>
        <p:nvSpPr>
          <p:cNvPr id="4" name="Text Placeholder 3"/>
          <p:cNvSpPr>
            <a:spLocks noGrp="1"/>
          </p:cNvSpPr>
          <p:nvPr>
            <p:ph type="body" sz="half" idx="2"/>
          </p:nvPr>
        </p:nvSpPr>
        <p:spPr>
          <a:xfrm>
            <a:off x="2645332" y="8778240"/>
            <a:ext cx="12386548" cy="16262775"/>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a:t>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1/24/2024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7489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609687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483437" y="1557867"/>
            <a:ext cx="8281035" cy="247971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640332" y="1557867"/>
            <a:ext cx="24363045" cy="247971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3565213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ackground Image">
    <p:spTree>
      <p:nvGrpSpPr>
        <p:cNvPr id="1" name=""/>
        <p:cNvGrpSpPr/>
        <p:nvPr/>
      </p:nvGrpSpPr>
      <p:grpSpPr>
        <a:xfrm>
          <a:off x="0" y="0"/>
          <a:ext cx="0" cy="0"/>
          <a:chOff x="0" y="0"/>
          <a:chExt cx="0" cy="0"/>
        </a:xfrm>
      </p:grpSpPr>
      <p:cxnSp>
        <p:nvCxnSpPr>
          <p:cNvPr id="8" name="Straight Connector 7"/>
          <p:cNvCxnSpPr/>
          <p:nvPr userDrawn="1"/>
        </p:nvCxnSpPr>
        <p:spPr bwMode="auto">
          <a:xfrm>
            <a:off x="10277189" y="6195527"/>
            <a:ext cx="0" cy="22252473"/>
          </a:xfrm>
          <a:prstGeom prst="line">
            <a:avLst/>
          </a:prstGeom>
          <a:noFill/>
          <a:ln w="25400" cap="flat" cmpd="sng" algn="ctr">
            <a:solidFill>
              <a:schemeClr val="tx1"/>
            </a:solidFill>
            <a:prstDash val="dash"/>
            <a:round/>
            <a:headEnd type="oval" w="lg" len="lg"/>
            <a:tailEnd type="oval" w="lg" len="lg"/>
          </a:ln>
          <a:effectLst/>
        </p:spPr>
      </p:cxnSp>
      <p:cxnSp>
        <p:nvCxnSpPr>
          <p:cNvPr id="9" name="Straight Connector 9"/>
          <p:cNvCxnSpPr>
            <a:cxnSpLocks noChangeShapeType="1"/>
          </p:cNvCxnSpPr>
          <p:nvPr userDrawn="1"/>
        </p:nvCxnSpPr>
        <p:spPr bwMode="auto">
          <a:xfrm>
            <a:off x="9894293" y="7639756"/>
            <a:ext cx="800100" cy="8128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cxnSp>
      <p:cxnSp>
        <p:nvCxnSpPr>
          <p:cNvPr id="11" name="Straight Connector 10"/>
          <p:cNvCxnSpPr/>
          <p:nvPr userDrawn="1"/>
        </p:nvCxnSpPr>
        <p:spPr bwMode="auto">
          <a:xfrm>
            <a:off x="28127611" y="6195527"/>
            <a:ext cx="0" cy="22252473"/>
          </a:xfrm>
          <a:prstGeom prst="line">
            <a:avLst/>
          </a:prstGeom>
          <a:noFill/>
          <a:ln w="25400" cap="flat" cmpd="sng" algn="ctr">
            <a:solidFill>
              <a:schemeClr val="tx1"/>
            </a:solidFill>
            <a:prstDash val="dash"/>
            <a:round/>
            <a:headEnd type="oval" w="lg" len="lg"/>
            <a:tailEnd type="oval" w="lg" len="lg"/>
          </a:ln>
          <a:effectLst/>
        </p:spPr>
      </p:cxnSp>
    </p:spTree>
    <p:extLst>
      <p:ext uri="{BB962C8B-B14F-4D97-AF65-F5344CB8AC3E}">
        <p14:creationId xmlns:p14="http://schemas.microsoft.com/office/powerpoint/2010/main" val="17921991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Background Image">
    <p:spTree>
      <p:nvGrpSpPr>
        <p:cNvPr id="1" name=""/>
        <p:cNvGrpSpPr/>
        <p:nvPr/>
      </p:nvGrpSpPr>
      <p:grpSpPr>
        <a:xfrm>
          <a:off x="0" y="0"/>
          <a:ext cx="0" cy="0"/>
          <a:chOff x="0" y="0"/>
          <a:chExt cx="0" cy="0"/>
        </a:xfrm>
      </p:grpSpPr>
      <p:cxnSp>
        <p:nvCxnSpPr>
          <p:cNvPr id="8" name="Straight Connector 7"/>
          <p:cNvCxnSpPr/>
          <p:nvPr userDrawn="1"/>
        </p:nvCxnSpPr>
        <p:spPr bwMode="auto">
          <a:xfrm>
            <a:off x="10277189" y="6195527"/>
            <a:ext cx="0" cy="22252473"/>
          </a:xfrm>
          <a:prstGeom prst="line">
            <a:avLst/>
          </a:prstGeom>
          <a:noFill/>
          <a:ln w="25400" cap="flat" cmpd="sng" algn="ctr">
            <a:solidFill>
              <a:schemeClr val="tx1"/>
            </a:solidFill>
            <a:prstDash val="dash"/>
            <a:round/>
            <a:headEnd type="oval" w="lg" len="lg"/>
            <a:tailEnd type="oval" w="lg" len="lg"/>
          </a:ln>
          <a:effectLst/>
        </p:spPr>
      </p:cxnSp>
      <p:cxnSp>
        <p:nvCxnSpPr>
          <p:cNvPr id="9" name="Straight Connector 9"/>
          <p:cNvCxnSpPr>
            <a:cxnSpLocks noChangeShapeType="1"/>
          </p:cNvCxnSpPr>
          <p:nvPr userDrawn="1"/>
        </p:nvCxnSpPr>
        <p:spPr bwMode="auto">
          <a:xfrm>
            <a:off x="9894293" y="7639756"/>
            <a:ext cx="800100" cy="8128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cxnSp>
      <p:cxnSp>
        <p:nvCxnSpPr>
          <p:cNvPr id="11" name="Straight Connector 10"/>
          <p:cNvCxnSpPr/>
          <p:nvPr userDrawn="1"/>
        </p:nvCxnSpPr>
        <p:spPr bwMode="auto">
          <a:xfrm>
            <a:off x="28127611" y="6195527"/>
            <a:ext cx="0" cy="22252473"/>
          </a:xfrm>
          <a:prstGeom prst="line">
            <a:avLst/>
          </a:prstGeom>
          <a:noFill/>
          <a:ln w="25400" cap="flat" cmpd="sng" algn="ctr">
            <a:solidFill>
              <a:schemeClr val="tx1"/>
            </a:solidFill>
            <a:prstDash val="dash"/>
            <a:round/>
            <a:headEnd type="oval" w="lg" len="lg"/>
            <a:tailEnd type="oval" w="lg" len="lg"/>
          </a:ln>
          <a:effectLst/>
        </p:spPr>
      </p:cxnSp>
    </p:spTree>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Background Image">
    <p:spTree>
      <p:nvGrpSpPr>
        <p:cNvPr id="1" name=""/>
        <p:cNvGrpSpPr/>
        <p:nvPr/>
      </p:nvGrpSpPr>
      <p:grpSpPr>
        <a:xfrm>
          <a:off x="0" y="0"/>
          <a:ext cx="0" cy="0"/>
          <a:chOff x="0" y="0"/>
          <a:chExt cx="0" cy="0"/>
        </a:xfrm>
      </p:grpSpPr>
      <p:cxnSp>
        <p:nvCxnSpPr>
          <p:cNvPr id="8" name="Straight Connector 7"/>
          <p:cNvCxnSpPr/>
          <p:nvPr userDrawn="1"/>
        </p:nvCxnSpPr>
        <p:spPr bwMode="auto">
          <a:xfrm>
            <a:off x="9787334" y="6874933"/>
            <a:ext cx="0" cy="21573067"/>
          </a:xfrm>
          <a:prstGeom prst="line">
            <a:avLst/>
          </a:prstGeom>
          <a:noFill/>
          <a:ln w="25400" cap="flat" cmpd="sng" algn="ctr">
            <a:solidFill>
              <a:schemeClr val="tx1"/>
            </a:solidFill>
            <a:prstDash val="dash"/>
            <a:round/>
            <a:headEnd type="oval" w="lg" len="lg"/>
            <a:tailEnd type="oval" w="lg" len="lg"/>
          </a:ln>
          <a:effectLst/>
        </p:spPr>
      </p:cxnSp>
      <p:cxnSp>
        <p:nvCxnSpPr>
          <p:cNvPr id="9" name="Straight Connector 9"/>
          <p:cNvCxnSpPr>
            <a:cxnSpLocks noChangeShapeType="1"/>
          </p:cNvCxnSpPr>
          <p:nvPr userDrawn="1"/>
        </p:nvCxnSpPr>
        <p:spPr bwMode="auto">
          <a:xfrm>
            <a:off x="9894293" y="7639756"/>
            <a:ext cx="800100" cy="8128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cxnSp>
      <p:cxnSp>
        <p:nvCxnSpPr>
          <p:cNvPr id="10" name="Straight Connector 9"/>
          <p:cNvCxnSpPr/>
          <p:nvPr userDrawn="1"/>
        </p:nvCxnSpPr>
        <p:spPr bwMode="auto">
          <a:xfrm>
            <a:off x="19202400" y="6874933"/>
            <a:ext cx="0" cy="21573067"/>
          </a:xfrm>
          <a:prstGeom prst="line">
            <a:avLst/>
          </a:prstGeom>
          <a:noFill/>
          <a:ln w="25400" cap="flat" cmpd="sng" algn="ctr">
            <a:solidFill>
              <a:schemeClr val="tx1"/>
            </a:solidFill>
            <a:prstDash val="dash"/>
            <a:round/>
            <a:headEnd type="oval" w="lg" len="lg"/>
            <a:tailEnd type="oval" w="lg" len="lg"/>
          </a:ln>
          <a:effectLst/>
        </p:spPr>
      </p:cxnSp>
      <p:cxnSp>
        <p:nvCxnSpPr>
          <p:cNvPr id="11" name="Straight Connector 10"/>
          <p:cNvCxnSpPr/>
          <p:nvPr userDrawn="1"/>
        </p:nvCxnSpPr>
        <p:spPr bwMode="auto">
          <a:xfrm>
            <a:off x="28617466" y="6874933"/>
            <a:ext cx="0" cy="21573067"/>
          </a:xfrm>
          <a:prstGeom prst="line">
            <a:avLst/>
          </a:prstGeom>
          <a:noFill/>
          <a:ln w="25400" cap="flat" cmpd="sng" algn="ctr">
            <a:solidFill>
              <a:schemeClr val="tx1"/>
            </a:solidFill>
            <a:prstDash val="dash"/>
            <a:round/>
            <a:headEnd type="oval" w="lg" len="lg"/>
            <a:tailEnd type="oval" w="lg" len="lg"/>
          </a:ln>
          <a:effectLst/>
        </p:spPr>
      </p:cxnSp>
      <p:sp>
        <p:nvSpPr>
          <p:cNvPr id="12" name="Content Placeholder 9"/>
          <p:cNvSpPr>
            <a:spLocks noGrp="1"/>
          </p:cNvSpPr>
          <p:nvPr>
            <p:ph sz="quarter" idx="10"/>
          </p:nvPr>
        </p:nvSpPr>
        <p:spPr>
          <a:xfrm>
            <a:off x="800100" y="6874935"/>
            <a:ext cx="8573294" cy="14490095"/>
          </a:xfrm>
          <a:prstGeom prst="rect">
            <a:avLst/>
          </a:prstGeom>
        </p:spPr>
        <p:txBody>
          <a:bodyPr/>
          <a:lstStyle>
            <a:lvl1pPr>
              <a:lnSpc>
                <a:spcPts val="4025"/>
              </a:lnSpc>
              <a:spcBef>
                <a:spcPts val="0"/>
              </a:spcBef>
              <a:defRPr sz="2450" baseline="0">
                <a:solidFill>
                  <a:schemeClr val="bg1">
                    <a:lumMod val="50000"/>
                  </a:schemeClr>
                </a:solidFill>
                <a:latin typeface="Arial" charset="0"/>
              </a:defRPr>
            </a:lvl1pPr>
            <a:lvl2pPr>
              <a:lnSpc>
                <a:spcPts val="4025"/>
              </a:lnSpc>
              <a:spcBef>
                <a:spcPts val="0"/>
              </a:spcBef>
              <a:defRPr sz="2450" baseline="0">
                <a:solidFill>
                  <a:schemeClr val="bg1">
                    <a:lumMod val="50000"/>
                  </a:schemeClr>
                </a:solidFill>
                <a:latin typeface="Arial" charset="0"/>
              </a:defRPr>
            </a:lvl2pPr>
            <a:lvl3pPr>
              <a:lnSpc>
                <a:spcPts val="4025"/>
              </a:lnSpc>
              <a:spcBef>
                <a:spcPts val="0"/>
              </a:spcBef>
              <a:defRPr sz="2450" baseline="0">
                <a:solidFill>
                  <a:schemeClr val="bg1">
                    <a:lumMod val="50000"/>
                  </a:schemeClr>
                </a:solidFill>
                <a:latin typeface="Arial" charset="0"/>
              </a:defRPr>
            </a:lvl3pPr>
            <a:lvl4pPr>
              <a:lnSpc>
                <a:spcPts val="4025"/>
              </a:lnSpc>
              <a:spcBef>
                <a:spcPts val="0"/>
              </a:spcBef>
              <a:defRPr sz="2450" baseline="0">
                <a:solidFill>
                  <a:schemeClr val="bg1">
                    <a:lumMod val="50000"/>
                  </a:schemeClr>
                </a:solidFill>
                <a:latin typeface="Arial" charset="0"/>
              </a:defRPr>
            </a:lvl4pPr>
            <a:lvl5pPr marL="2000207" indent="-400041">
              <a:lnSpc>
                <a:spcPts val="4025"/>
              </a:lnSpc>
              <a:spcBef>
                <a:spcPts val="0"/>
              </a:spcBef>
              <a:buClr>
                <a:srgbClr val="245EAC"/>
              </a:buClr>
              <a:buFont typeface="Arial" charset="0"/>
              <a:buChar char="•"/>
              <a:defRPr sz="2450"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2"/>
          <p:cNvSpPr>
            <a:spLocks noGrp="1"/>
          </p:cNvSpPr>
          <p:nvPr>
            <p:ph type="pic" sz="quarter" idx="16"/>
          </p:nvPr>
        </p:nvSpPr>
        <p:spPr>
          <a:xfrm>
            <a:off x="800100" y="21823680"/>
            <a:ext cx="8573294" cy="6624320"/>
          </a:xfrm>
          <a:prstGeom prst="rect">
            <a:avLst/>
          </a:prstGeom>
          <a:solidFill>
            <a:schemeClr val="bg2">
              <a:lumMod val="85000"/>
            </a:schemeClr>
          </a:solidFill>
        </p:spPr>
        <p:txBody>
          <a:bodyPr/>
          <a:lstStyle>
            <a:lvl1pPr marL="0" indent="0" algn="ctr">
              <a:buNone/>
              <a:defRPr/>
            </a:lvl1pPr>
          </a:lstStyle>
          <a:p>
            <a:pPr marL="0" indent="0" algn="ctr">
              <a:buNone/>
            </a:pPr>
            <a:endParaRPr lang="en-US" dirty="0"/>
          </a:p>
        </p:txBody>
      </p:sp>
      <p:sp>
        <p:nvSpPr>
          <p:cNvPr id="14" name="Picture Placeholder 2"/>
          <p:cNvSpPr>
            <a:spLocks noGrp="1"/>
          </p:cNvSpPr>
          <p:nvPr>
            <p:ph type="pic" sz="quarter" idx="17"/>
          </p:nvPr>
        </p:nvSpPr>
        <p:spPr>
          <a:xfrm>
            <a:off x="29045296" y="17661467"/>
            <a:ext cx="8573294" cy="6624320"/>
          </a:xfrm>
          <a:prstGeom prst="rect">
            <a:avLst/>
          </a:prstGeom>
          <a:solidFill>
            <a:schemeClr val="bg2">
              <a:lumMod val="85000"/>
            </a:schemeClr>
          </a:solidFill>
        </p:spPr>
        <p:txBody>
          <a:bodyPr/>
          <a:lstStyle>
            <a:lvl1pPr marL="0" indent="0" algn="ctr">
              <a:buNone/>
              <a:defRPr/>
            </a:lvl1pPr>
          </a:lstStyle>
          <a:p>
            <a:pPr marL="0" indent="0" algn="ctr">
              <a:buNone/>
            </a:pPr>
            <a:endParaRPr lang="en-US" dirty="0"/>
          </a:p>
        </p:txBody>
      </p:sp>
      <p:sp>
        <p:nvSpPr>
          <p:cNvPr id="15" name="Content Placeholder 9"/>
          <p:cNvSpPr>
            <a:spLocks noGrp="1"/>
          </p:cNvSpPr>
          <p:nvPr>
            <p:ph sz="quarter" idx="18"/>
          </p:nvPr>
        </p:nvSpPr>
        <p:spPr>
          <a:xfrm>
            <a:off x="10215165" y="6874933"/>
            <a:ext cx="8573294" cy="21573067"/>
          </a:xfrm>
          <a:prstGeom prst="rect">
            <a:avLst/>
          </a:prstGeom>
        </p:spPr>
        <p:txBody>
          <a:bodyPr/>
          <a:lstStyle>
            <a:lvl1pPr>
              <a:lnSpc>
                <a:spcPts val="4025"/>
              </a:lnSpc>
              <a:spcBef>
                <a:spcPts val="0"/>
              </a:spcBef>
              <a:defRPr sz="2450" baseline="0">
                <a:solidFill>
                  <a:schemeClr val="bg1">
                    <a:lumMod val="50000"/>
                  </a:schemeClr>
                </a:solidFill>
                <a:latin typeface="Arial" charset="0"/>
              </a:defRPr>
            </a:lvl1pPr>
            <a:lvl2pPr>
              <a:lnSpc>
                <a:spcPts val="4025"/>
              </a:lnSpc>
              <a:spcBef>
                <a:spcPts val="0"/>
              </a:spcBef>
              <a:defRPr sz="2450" baseline="0">
                <a:solidFill>
                  <a:schemeClr val="bg1">
                    <a:lumMod val="50000"/>
                  </a:schemeClr>
                </a:solidFill>
                <a:latin typeface="Arial" charset="0"/>
              </a:defRPr>
            </a:lvl2pPr>
            <a:lvl3pPr>
              <a:lnSpc>
                <a:spcPts val="4025"/>
              </a:lnSpc>
              <a:spcBef>
                <a:spcPts val="0"/>
              </a:spcBef>
              <a:defRPr sz="2450" baseline="0">
                <a:solidFill>
                  <a:schemeClr val="bg1">
                    <a:lumMod val="50000"/>
                  </a:schemeClr>
                </a:solidFill>
                <a:latin typeface="Arial" charset="0"/>
              </a:defRPr>
            </a:lvl3pPr>
            <a:lvl4pPr>
              <a:lnSpc>
                <a:spcPts val="4025"/>
              </a:lnSpc>
              <a:spcBef>
                <a:spcPts val="0"/>
              </a:spcBef>
              <a:defRPr sz="2450" baseline="0">
                <a:solidFill>
                  <a:schemeClr val="bg1">
                    <a:lumMod val="50000"/>
                  </a:schemeClr>
                </a:solidFill>
                <a:latin typeface="Arial" charset="0"/>
              </a:defRPr>
            </a:lvl4pPr>
            <a:lvl5pPr marL="2000207" indent="-400041">
              <a:lnSpc>
                <a:spcPts val="4025"/>
              </a:lnSpc>
              <a:spcBef>
                <a:spcPts val="0"/>
              </a:spcBef>
              <a:buClr>
                <a:srgbClr val="245EAC"/>
              </a:buClr>
              <a:buFont typeface="Arial" charset="0"/>
              <a:buChar char="•"/>
              <a:defRPr sz="2450"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9"/>
          <p:cNvSpPr>
            <a:spLocks noGrp="1"/>
          </p:cNvSpPr>
          <p:nvPr>
            <p:ph sz="quarter" idx="19"/>
          </p:nvPr>
        </p:nvSpPr>
        <p:spPr>
          <a:xfrm>
            <a:off x="19616342" y="6878014"/>
            <a:ext cx="8573294" cy="6200678"/>
          </a:xfrm>
          <a:prstGeom prst="rect">
            <a:avLst/>
          </a:prstGeom>
        </p:spPr>
        <p:txBody>
          <a:bodyPr/>
          <a:lstStyle>
            <a:lvl1pPr>
              <a:lnSpc>
                <a:spcPts val="4025"/>
              </a:lnSpc>
              <a:spcBef>
                <a:spcPts val="0"/>
              </a:spcBef>
              <a:defRPr sz="2450" baseline="0">
                <a:solidFill>
                  <a:schemeClr val="bg1">
                    <a:lumMod val="50000"/>
                  </a:schemeClr>
                </a:solidFill>
                <a:latin typeface="Arial" charset="0"/>
              </a:defRPr>
            </a:lvl1pPr>
            <a:lvl2pPr>
              <a:lnSpc>
                <a:spcPts val="4025"/>
              </a:lnSpc>
              <a:spcBef>
                <a:spcPts val="0"/>
              </a:spcBef>
              <a:defRPr sz="2450" baseline="0">
                <a:solidFill>
                  <a:schemeClr val="bg1">
                    <a:lumMod val="50000"/>
                  </a:schemeClr>
                </a:solidFill>
                <a:latin typeface="Arial" charset="0"/>
              </a:defRPr>
            </a:lvl2pPr>
            <a:lvl3pPr>
              <a:lnSpc>
                <a:spcPts val="4025"/>
              </a:lnSpc>
              <a:spcBef>
                <a:spcPts val="0"/>
              </a:spcBef>
              <a:defRPr sz="2450" baseline="0">
                <a:solidFill>
                  <a:schemeClr val="bg1">
                    <a:lumMod val="50000"/>
                  </a:schemeClr>
                </a:solidFill>
                <a:latin typeface="Arial" charset="0"/>
              </a:defRPr>
            </a:lvl3pPr>
            <a:lvl4pPr>
              <a:lnSpc>
                <a:spcPts val="4025"/>
              </a:lnSpc>
              <a:spcBef>
                <a:spcPts val="0"/>
              </a:spcBef>
              <a:defRPr sz="2450" baseline="0">
                <a:solidFill>
                  <a:schemeClr val="bg1">
                    <a:lumMod val="50000"/>
                  </a:schemeClr>
                </a:solidFill>
                <a:latin typeface="Arial" charset="0"/>
              </a:defRPr>
            </a:lvl4pPr>
            <a:lvl5pPr marL="2000207" indent="-400041">
              <a:lnSpc>
                <a:spcPts val="4025"/>
              </a:lnSpc>
              <a:spcBef>
                <a:spcPts val="0"/>
              </a:spcBef>
              <a:buClr>
                <a:srgbClr val="245EAC"/>
              </a:buClr>
              <a:buFont typeface="Arial" charset="0"/>
              <a:buChar char="•"/>
              <a:defRPr sz="2450"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9"/>
          <p:cNvSpPr>
            <a:spLocks noGrp="1"/>
          </p:cNvSpPr>
          <p:nvPr>
            <p:ph sz="quarter" idx="20"/>
          </p:nvPr>
        </p:nvSpPr>
        <p:spPr>
          <a:xfrm>
            <a:off x="29045296" y="6874935"/>
            <a:ext cx="8573294" cy="10046084"/>
          </a:xfrm>
          <a:prstGeom prst="rect">
            <a:avLst/>
          </a:prstGeom>
        </p:spPr>
        <p:txBody>
          <a:bodyPr/>
          <a:lstStyle>
            <a:lvl1pPr>
              <a:lnSpc>
                <a:spcPts val="4025"/>
              </a:lnSpc>
              <a:spcBef>
                <a:spcPts val="0"/>
              </a:spcBef>
              <a:defRPr sz="2450" baseline="0">
                <a:solidFill>
                  <a:schemeClr val="bg1">
                    <a:lumMod val="50000"/>
                  </a:schemeClr>
                </a:solidFill>
                <a:latin typeface="Arial" charset="0"/>
              </a:defRPr>
            </a:lvl1pPr>
            <a:lvl2pPr>
              <a:lnSpc>
                <a:spcPts val="4025"/>
              </a:lnSpc>
              <a:spcBef>
                <a:spcPts val="0"/>
              </a:spcBef>
              <a:defRPr sz="2450" baseline="0">
                <a:solidFill>
                  <a:schemeClr val="bg1">
                    <a:lumMod val="50000"/>
                  </a:schemeClr>
                </a:solidFill>
                <a:latin typeface="Arial" charset="0"/>
              </a:defRPr>
            </a:lvl2pPr>
            <a:lvl3pPr>
              <a:lnSpc>
                <a:spcPts val="4025"/>
              </a:lnSpc>
              <a:spcBef>
                <a:spcPts val="0"/>
              </a:spcBef>
              <a:defRPr sz="2450" baseline="0">
                <a:solidFill>
                  <a:schemeClr val="bg1">
                    <a:lumMod val="50000"/>
                  </a:schemeClr>
                </a:solidFill>
                <a:latin typeface="Arial" charset="0"/>
              </a:defRPr>
            </a:lvl3pPr>
            <a:lvl4pPr>
              <a:lnSpc>
                <a:spcPts val="4025"/>
              </a:lnSpc>
              <a:spcBef>
                <a:spcPts val="0"/>
              </a:spcBef>
              <a:defRPr sz="2450" baseline="0">
                <a:solidFill>
                  <a:schemeClr val="bg1">
                    <a:lumMod val="50000"/>
                  </a:schemeClr>
                </a:solidFill>
                <a:latin typeface="Arial" charset="0"/>
              </a:defRPr>
            </a:lvl4pPr>
            <a:lvl5pPr marL="2000207" indent="-400041">
              <a:lnSpc>
                <a:spcPts val="4025"/>
              </a:lnSpc>
              <a:spcBef>
                <a:spcPts val="0"/>
              </a:spcBef>
              <a:buClr>
                <a:srgbClr val="245EAC"/>
              </a:buClr>
              <a:buFont typeface="Arial" charset="0"/>
              <a:buChar char="•"/>
              <a:defRPr sz="2450"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9"/>
          <p:cNvSpPr>
            <a:spLocks noGrp="1"/>
          </p:cNvSpPr>
          <p:nvPr>
            <p:ph sz="quarter" idx="21"/>
          </p:nvPr>
        </p:nvSpPr>
        <p:spPr>
          <a:xfrm>
            <a:off x="29045296" y="25026237"/>
            <a:ext cx="8573294" cy="3421764"/>
          </a:xfrm>
          <a:prstGeom prst="rect">
            <a:avLst/>
          </a:prstGeom>
        </p:spPr>
        <p:txBody>
          <a:bodyPr/>
          <a:lstStyle>
            <a:lvl1pPr>
              <a:lnSpc>
                <a:spcPts val="4025"/>
              </a:lnSpc>
              <a:spcBef>
                <a:spcPts val="0"/>
              </a:spcBef>
              <a:defRPr sz="2450" baseline="0">
                <a:solidFill>
                  <a:schemeClr val="bg1">
                    <a:lumMod val="50000"/>
                  </a:schemeClr>
                </a:solidFill>
                <a:latin typeface="Arial" charset="0"/>
              </a:defRPr>
            </a:lvl1pPr>
            <a:lvl2pPr>
              <a:lnSpc>
                <a:spcPts val="4025"/>
              </a:lnSpc>
              <a:spcBef>
                <a:spcPts val="0"/>
              </a:spcBef>
              <a:defRPr sz="2450" baseline="0">
                <a:solidFill>
                  <a:schemeClr val="bg1">
                    <a:lumMod val="50000"/>
                  </a:schemeClr>
                </a:solidFill>
                <a:latin typeface="Arial" charset="0"/>
              </a:defRPr>
            </a:lvl2pPr>
            <a:lvl3pPr>
              <a:lnSpc>
                <a:spcPts val="4025"/>
              </a:lnSpc>
              <a:spcBef>
                <a:spcPts val="0"/>
              </a:spcBef>
              <a:defRPr sz="2450" baseline="0">
                <a:solidFill>
                  <a:schemeClr val="bg1">
                    <a:lumMod val="50000"/>
                  </a:schemeClr>
                </a:solidFill>
                <a:latin typeface="Arial" charset="0"/>
              </a:defRPr>
            </a:lvl3pPr>
            <a:lvl4pPr>
              <a:lnSpc>
                <a:spcPts val="4025"/>
              </a:lnSpc>
              <a:spcBef>
                <a:spcPts val="0"/>
              </a:spcBef>
              <a:defRPr sz="2450" baseline="0">
                <a:solidFill>
                  <a:schemeClr val="bg1">
                    <a:lumMod val="50000"/>
                  </a:schemeClr>
                </a:solidFill>
                <a:latin typeface="Arial" charset="0"/>
              </a:defRPr>
            </a:lvl4pPr>
            <a:lvl5pPr marL="2000207" indent="-400041">
              <a:lnSpc>
                <a:spcPts val="4025"/>
              </a:lnSpc>
              <a:spcBef>
                <a:spcPts val="0"/>
              </a:spcBef>
              <a:buClr>
                <a:srgbClr val="245EAC"/>
              </a:buClr>
              <a:buFont typeface="Arial" charset="0"/>
              <a:buChar char="•"/>
              <a:defRPr sz="2450"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hart Placeholder 23"/>
          <p:cNvSpPr>
            <a:spLocks noGrp="1"/>
          </p:cNvSpPr>
          <p:nvPr>
            <p:ph type="chart" sz="quarter" idx="22"/>
          </p:nvPr>
        </p:nvSpPr>
        <p:spPr>
          <a:xfrm>
            <a:off x="19731631" y="13835625"/>
            <a:ext cx="8458005" cy="6170788"/>
          </a:xfrm>
          <a:prstGeom prst="rect">
            <a:avLst/>
          </a:prstGeom>
        </p:spPr>
        <p:txBody>
          <a:bodyPr/>
          <a:lstStyle/>
          <a:p>
            <a:endParaRPr lang="en-US" dirty="0"/>
          </a:p>
        </p:txBody>
      </p:sp>
      <p:sp>
        <p:nvSpPr>
          <p:cNvPr id="20" name="Content Placeholder 9"/>
          <p:cNvSpPr>
            <a:spLocks noGrp="1"/>
          </p:cNvSpPr>
          <p:nvPr>
            <p:ph sz="quarter" idx="23"/>
          </p:nvPr>
        </p:nvSpPr>
        <p:spPr>
          <a:xfrm>
            <a:off x="19731631" y="20828925"/>
            <a:ext cx="8573294" cy="7619076"/>
          </a:xfrm>
          <a:prstGeom prst="rect">
            <a:avLst/>
          </a:prstGeom>
        </p:spPr>
        <p:txBody>
          <a:bodyPr/>
          <a:lstStyle>
            <a:lvl1pPr>
              <a:lnSpc>
                <a:spcPts val="4025"/>
              </a:lnSpc>
              <a:spcBef>
                <a:spcPts val="0"/>
              </a:spcBef>
              <a:defRPr sz="2450" baseline="0">
                <a:solidFill>
                  <a:schemeClr val="bg1">
                    <a:lumMod val="50000"/>
                  </a:schemeClr>
                </a:solidFill>
                <a:latin typeface="Arial" charset="0"/>
              </a:defRPr>
            </a:lvl1pPr>
            <a:lvl2pPr>
              <a:lnSpc>
                <a:spcPts val="4025"/>
              </a:lnSpc>
              <a:spcBef>
                <a:spcPts val="0"/>
              </a:spcBef>
              <a:defRPr sz="2450" baseline="0">
                <a:solidFill>
                  <a:schemeClr val="bg1">
                    <a:lumMod val="50000"/>
                  </a:schemeClr>
                </a:solidFill>
                <a:latin typeface="Arial" charset="0"/>
              </a:defRPr>
            </a:lvl2pPr>
            <a:lvl3pPr>
              <a:lnSpc>
                <a:spcPts val="4025"/>
              </a:lnSpc>
              <a:spcBef>
                <a:spcPts val="0"/>
              </a:spcBef>
              <a:defRPr sz="2450" baseline="0">
                <a:solidFill>
                  <a:schemeClr val="bg1">
                    <a:lumMod val="50000"/>
                  </a:schemeClr>
                </a:solidFill>
                <a:latin typeface="Arial" charset="0"/>
              </a:defRPr>
            </a:lvl3pPr>
            <a:lvl4pPr>
              <a:lnSpc>
                <a:spcPts val="4025"/>
              </a:lnSpc>
              <a:spcBef>
                <a:spcPts val="0"/>
              </a:spcBef>
              <a:defRPr sz="2450" baseline="0">
                <a:solidFill>
                  <a:schemeClr val="bg1">
                    <a:lumMod val="50000"/>
                  </a:schemeClr>
                </a:solidFill>
                <a:latin typeface="Arial" charset="0"/>
              </a:defRPr>
            </a:lvl4pPr>
            <a:lvl5pPr marL="2000207" indent="-400041">
              <a:lnSpc>
                <a:spcPts val="4025"/>
              </a:lnSpc>
              <a:spcBef>
                <a:spcPts val="0"/>
              </a:spcBef>
              <a:buClr>
                <a:srgbClr val="245EAC"/>
              </a:buClr>
              <a:buFont typeface="Arial" charset="0"/>
              <a:buChar char="•"/>
              <a:defRPr sz="2450"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Blank Background">
    <p:spTree>
      <p:nvGrpSpPr>
        <p:cNvPr id="1" name=""/>
        <p:cNvGrpSpPr/>
        <p:nvPr/>
      </p:nvGrpSpPr>
      <p:grpSpPr>
        <a:xfrm>
          <a:off x="0" y="0"/>
          <a:ext cx="0" cy="0"/>
          <a:chOff x="0" y="0"/>
          <a:chExt cx="0" cy="0"/>
        </a:xfrm>
      </p:grpSpPr>
      <p:sp>
        <p:nvSpPr>
          <p:cNvPr id="2" name="Rectangle 1"/>
          <p:cNvSpPr/>
          <p:nvPr userDrawn="1"/>
        </p:nvSpPr>
        <p:spPr>
          <a:xfrm>
            <a:off x="0" y="4876800"/>
            <a:ext cx="38404800" cy="2438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408"/>
          </a:p>
        </p:txBody>
      </p:sp>
      <p:cxnSp>
        <p:nvCxnSpPr>
          <p:cNvPr id="8" name="Straight Connector 7"/>
          <p:cNvCxnSpPr/>
          <p:nvPr userDrawn="1"/>
        </p:nvCxnSpPr>
        <p:spPr bwMode="auto">
          <a:xfrm>
            <a:off x="9787334" y="6874933"/>
            <a:ext cx="0" cy="21573067"/>
          </a:xfrm>
          <a:prstGeom prst="line">
            <a:avLst/>
          </a:prstGeom>
          <a:noFill/>
          <a:ln w="25400" cap="flat" cmpd="sng" algn="ctr">
            <a:solidFill>
              <a:schemeClr val="tx1"/>
            </a:solidFill>
            <a:prstDash val="dash"/>
            <a:round/>
            <a:headEnd type="oval" w="lg" len="lg"/>
            <a:tailEnd type="oval" w="lg" len="lg"/>
          </a:ln>
          <a:effectLst/>
        </p:spPr>
      </p:cxnSp>
      <p:cxnSp>
        <p:nvCxnSpPr>
          <p:cNvPr id="9" name="Straight Connector 9"/>
          <p:cNvCxnSpPr>
            <a:cxnSpLocks noChangeShapeType="1"/>
          </p:cNvCxnSpPr>
          <p:nvPr userDrawn="1"/>
        </p:nvCxnSpPr>
        <p:spPr bwMode="auto">
          <a:xfrm>
            <a:off x="9894293" y="7639756"/>
            <a:ext cx="800100" cy="8128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cxnSp>
      <p:cxnSp>
        <p:nvCxnSpPr>
          <p:cNvPr id="10" name="Straight Connector 9"/>
          <p:cNvCxnSpPr/>
          <p:nvPr userDrawn="1"/>
        </p:nvCxnSpPr>
        <p:spPr bwMode="auto">
          <a:xfrm>
            <a:off x="19202400" y="6874933"/>
            <a:ext cx="0" cy="21573067"/>
          </a:xfrm>
          <a:prstGeom prst="line">
            <a:avLst/>
          </a:prstGeom>
          <a:noFill/>
          <a:ln w="25400" cap="flat" cmpd="sng" algn="ctr">
            <a:solidFill>
              <a:schemeClr val="tx1"/>
            </a:solidFill>
            <a:prstDash val="dash"/>
            <a:round/>
            <a:headEnd type="oval" w="lg" len="lg"/>
            <a:tailEnd type="oval" w="lg" len="lg"/>
          </a:ln>
          <a:effectLst/>
        </p:spPr>
      </p:cxnSp>
      <p:cxnSp>
        <p:nvCxnSpPr>
          <p:cNvPr id="11" name="Straight Connector 10"/>
          <p:cNvCxnSpPr/>
          <p:nvPr userDrawn="1"/>
        </p:nvCxnSpPr>
        <p:spPr bwMode="auto">
          <a:xfrm>
            <a:off x="28617466" y="6874933"/>
            <a:ext cx="0" cy="21573067"/>
          </a:xfrm>
          <a:prstGeom prst="line">
            <a:avLst/>
          </a:prstGeom>
          <a:noFill/>
          <a:ln w="25400" cap="flat" cmpd="sng" algn="ctr">
            <a:solidFill>
              <a:schemeClr val="tx1"/>
            </a:solidFill>
            <a:prstDash val="dash"/>
            <a:round/>
            <a:headEnd type="oval" w="lg" len="lg"/>
            <a:tailEnd type="oval" w="lg" len="lg"/>
          </a:ln>
          <a:effectLst/>
        </p:spPr>
      </p:cxnSp>
      <p:sp>
        <p:nvSpPr>
          <p:cNvPr id="12" name="Content Placeholder 9"/>
          <p:cNvSpPr>
            <a:spLocks noGrp="1"/>
          </p:cNvSpPr>
          <p:nvPr>
            <p:ph sz="quarter" idx="10"/>
          </p:nvPr>
        </p:nvSpPr>
        <p:spPr>
          <a:xfrm>
            <a:off x="800100" y="6874935"/>
            <a:ext cx="8573294" cy="14490095"/>
          </a:xfrm>
          <a:prstGeom prst="rect">
            <a:avLst/>
          </a:prstGeom>
        </p:spPr>
        <p:txBody>
          <a:bodyPr/>
          <a:lstStyle>
            <a:lvl1pPr>
              <a:lnSpc>
                <a:spcPts val="4025"/>
              </a:lnSpc>
              <a:spcBef>
                <a:spcPts val="0"/>
              </a:spcBef>
              <a:defRPr sz="2450" baseline="0">
                <a:solidFill>
                  <a:schemeClr val="bg1">
                    <a:lumMod val="50000"/>
                  </a:schemeClr>
                </a:solidFill>
                <a:latin typeface="Arial" charset="0"/>
              </a:defRPr>
            </a:lvl1pPr>
            <a:lvl2pPr>
              <a:lnSpc>
                <a:spcPts val="4025"/>
              </a:lnSpc>
              <a:spcBef>
                <a:spcPts val="0"/>
              </a:spcBef>
              <a:defRPr sz="2450" baseline="0">
                <a:solidFill>
                  <a:schemeClr val="bg1">
                    <a:lumMod val="50000"/>
                  </a:schemeClr>
                </a:solidFill>
                <a:latin typeface="Arial" charset="0"/>
              </a:defRPr>
            </a:lvl2pPr>
            <a:lvl3pPr>
              <a:lnSpc>
                <a:spcPts val="4025"/>
              </a:lnSpc>
              <a:spcBef>
                <a:spcPts val="0"/>
              </a:spcBef>
              <a:defRPr sz="2450" baseline="0">
                <a:solidFill>
                  <a:schemeClr val="bg1">
                    <a:lumMod val="50000"/>
                  </a:schemeClr>
                </a:solidFill>
                <a:latin typeface="Arial" charset="0"/>
              </a:defRPr>
            </a:lvl3pPr>
            <a:lvl4pPr>
              <a:lnSpc>
                <a:spcPts val="4025"/>
              </a:lnSpc>
              <a:spcBef>
                <a:spcPts val="0"/>
              </a:spcBef>
              <a:defRPr sz="2450" baseline="0">
                <a:solidFill>
                  <a:schemeClr val="bg1">
                    <a:lumMod val="50000"/>
                  </a:schemeClr>
                </a:solidFill>
                <a:latin typeface="Arial" charset="0"/>
              </a:defRPr>
            </a:lvl4pPr>
            <a:lvl5pPr marL="2000207" indent="-400041">
              <a:lnSpc>
                <a:spcPts val="4025"/>
              </a:lnSpc>
              <a:spcBef>
                <a:spcPts val="0"/>
              </a:spcBef>
              <a:buClr>
                <a:srgbClr val="245EAC"/>
              </a:buClr>
              <a:buFont typeface="Arial" charset="0"/>
              <a:buChar char="•"/>
              <a:defRPr sz="2450"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2"/>
          <p:cNvSpPr>
            <a:spLocks noGrp="1"/>
          </p:cNvSpPr>
          <p:nvPr>
            <p:ph type="pic" sz="quarter" idx="16"/>
          </p:nvPr>
        </p:nvSpPr>
        <p:spPr>
          <a:xfrm>
            <a:off x="800100" y="21823680"/>
            <a:ext cx="8573294" cy="6624320"/>
          </a:xfrm>
          <a:prstGeom prst="rect">
            <a:avLst/>
          </a:prstGeom>
          <a:solidFill>
            <a:schemeClr val="bg2">
              <a:lumMod val="85000"/>
            </a:schemeClr>
          </a:solidFill>
        </p:spPr>
        <p:txBody>
          <a:bodyPr/>
          <a:lstStyle>
            <a:lvl1pPr marL="0" indent="0" algn="ctr">
              <a:buNone/>
              <a:defRPr/>
            </a:lvl1pPr>
          </a:lstStyle>
          <a:p>
            <a:pPr marL="0" indent="0" algn="ctr">
              <a:buNone/>
            </a:pPr>
            <a:endParaRPr lang="en-US" dirty="0"/>
          </a:p>
        </p:txBody>
      </p:sp>
      <p:sp>
        <p:nvSpPr>
          <p:cNvPr id="14" name="Picture Placeholder 2"/>
          <p:cNvSpPr>
            <a:spLocks noGrp="1"/>
          </p:cNvSpPr>
          <p:nvPr>
            <p:ph type="pic" sz="quarter" idx="17"/>
          </p:nvPr>
        </p:nvSpPr>
        <p:spPr>
          <a:xfrm>
            <a:off x="29045296" y="17661467"/>
            <a:ext cx="8573294" cy="6624320"/>
          </a:xfrm>
          <a:prstGeom prst="rect">
            <a:avLst/>
          </a:prstGeom>
          <a:solidFill>
            <a:schemeClr val="bg2">
              <a:lumMod val="85000"/>
            </a:schemeClr>
          </a:solidFill>
        </p:spPr>
        <p:txBody>
          <a:bodyPr/>
          <a:lstStyle>
            <a:lvl1pPr marL="0" indent="0" algn="ctr">
              <a:buNone/>
              <a:defRPr/>
            </a:lvl1pPr>
          </a:lstStyle>
          <a:p>
            <a:pPr marL="0" indent="0" algn="ctr">
              <a:buNone/>
            </a:pPr>
            <a:endParaRPr lang="en-US" dirty="0"/>
          </a:p>
        </p:txBody>
      </p:sp>
      <p:sp>
        <p:nvSpPr>
          <p:cNvPr id="15" name="Content Placeholder 9"/>
          <p:cNvSpPr>
            <a:spLocks noGrp="1"/>
          </p:cNvSpPr>
          <p:nvPr>
            <p:ph sz="quarter" idx="18"/>
          </p:nvPr>
        </p:nvSpPr>
        <p:spPr>
          <a:xfrm>
            <a:off x="10215165" y="6874933"/>
            <a:ext cx="8573294" cy="21573067"/>
          </a:xfrm>
          <a:prstGeom prst="rect">
            <a:avLst/>
          </a:prstGeom>
        </p:spPr>
        <p:txBody>
          <a:bodyPr/>
          <a:lstStyle>
            <a:lvl1pPr>
              <a:lnSpc>
                <a:spcPts val="4025"/>
              </a:lnSpc>
              <a:spcBef>
                <a:spcPts val="0"/>
              </a:spcBef>
              <a:defRPr sz="2450" baseline="0">
                <a:solidFill>
                  <a:schemeClr val="bg1">
                    <a:lumMod val="50000"/>
                  </a:schemeClr>
                </a:solidFill>
                <a:latin typeface="Arial" charset="0"/>
              </a:defRPr>
            </a:lvl1pPr>
            <a:lvl2pPr>
              <a:lnSpc>
                <a:spcPts val="4025"/>
              </a:lnSpc>
              <a:spcBef>
                <a:spcPts val="0"/>
              </a:spcBef>
              <a:defRPr sz="2450" baseline="0">
                <a:solidFill>
                  <a:schemeClr val="bg1">
                    <a:lumMod val="50000"/>
                  </a:schemeClr>
                </a:solidFill>
                <a:latin typeface="Arial" charset="0"/>
              </a:defRPr>
            </a:lvl2pPr>
            <a:lvl3pPr>
              <a:lnSpc>
                <a:spcPts val="4025"/>
              </a:lnSpc>
              <a:spcBef>
                <a:spcPts val="0"/>
              </a:spcBef>
              <a:defRPr sz="2450" baseline="0">
                <a:solidFill>
                  <a:schemeClr val="bg1">
                    <a:lumMod val="50000"/>
                  </a:schemeClr>
                </a:solidFill>
                <a:latin typeface="Arial" charset="0"/>
              </a:defRPr>
            </a:lvl3pPr>
            <a:lvl4pPr>
              <a:lnSpc>
                <a:spcPts val="4025"/>
              </a:lnSpc>
              <a:spcBef>
                <a:spcPts val="0"/>
              </a:spcBef>
              <a:defRPr sz="2450" baseline="0">
                <a:solidFill>
                  <a:schemeClr val="bg1">
                    <a:lumMod val="50000"/>
                  </a:schemeClr>
                </a:solidFill>
                <a:latin typeface="Arial" charset="0"/>
              </a:defRPr>
            </a:lvl4pPr>
            <a:lvl5pPr marL="2000207" indent="-400041">
              <a:lnSpc>
                <a:spcPts val="4025"/>
              </a:lnSpc>
              <a:spcBef>
                <a:spcPts val="0"/>
              </a:spcBef>
              <a:buClr>
                <a:srgbClr val="245EAC"/>
              </a:buClr>
              <a:buFont typeface="Arial" charset="0"/>
              <a:buChar char="•"/>
              <a:defRPr sz="2450"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9"/>
          <p:cNvSpPr>
            <a:spLocks noGrp="1"/>
          </p:cNvSpPr>
          <p:nvPr>
            <p:ph sz="quarter" idx="19"/>
          </p:nvPr>
        </p:nvSpPr>
        <p:spPr>
          <a:xfrm>
            <a:off x="19616342" y="6878014"/>
            <a:ext cx="8573294" cy="6200678"/>
          </a:xfrm>
          <a:prstGeom prst="rect">
            <a:avLst/>
          </a:prstGeom>
        </p:spPr>
        <p:txBody>
          <a:bodyPr/>
          <a:lstStyle>
            <a:lvl1pPr>
              <a:lnSpc>
                <a:spcPts val="4025"/>
              </a:lnSpc>
              <a:spcBef>
                <a:spcPts val="0"/>
              </a:spcBef>
              <a:defRPr sz="2450" baseline="0">
                <a:solidFill>
                  <a:schemeClr val="bg1">
                    <a:lumMod val="50000"/>
                  </a:schemeClr>
                </a:solidFill>
                <a:latin typeface="Arial" charset="0"/>
              </a:defRPr>
            </a:lvl1pPr>
            <a:lvl2pPr>
              <a:lnSpc>
                <a:spcPts val="4025"/>
              </a:lnSpc>
              <a:spcBef>
                <a:spcPts val="0"/>
              </a:spcBef>
              <a:defRPr sz="2450" baseline="0">
                <a:solidFill>
                  <a:schemeClr val="bg1">
                    <a:lumMod val="50000"/>
                  </a:schemeClr>
                </a:solidFill>
                <a:latin typeface="Arial" charset="0"/>
              </a:defRPr>
            </a:lvl2pPr>
            <a:lvl3pPr>
              <a:lnSpc>
                <a:spcPts val="4025"/>
              </a:lnSpc>
              <a:spcBef>
                <a:spcPts val="0"/>
              </a:spcBef>
              <a:defRPr sz="2450" baseline="0">
                <a:solidFill>
                  <a:schemeClr val="bg1">
                    <a:lumMod val="50000"/>
                  </a:schemeClr>
                </a:solidFill>
                <a:latin typeface="Arial" charset="0"/>
              </a:defRPr>
            </a:lvl3pPr>
            <a:lvl4pPr>
              <a:lnSpc>
                <a:spcPts val="4025"/>
              </a:lnSpc>
              <a:spcBef>
                <a:spcPts val="0"/>
              </a:spcBef>
              <a:defRPr sz="2450" baseline="0">
                <a:solidFill>
                  <a:schemeClr val="bg1">
                    <a:lumMod val="50000"/>
                  </a:schemeClr>
                </a:solidFill>
                <a:latin typeface="Arial" charset="0"/>
              </a:defRPr>
            </a:lvl4pPr>
            <a:lvl5pPr marL="2000207" indent="-400041">
              <a:lnSpc>
                <a:spcPts val="4025"/>
              </a:lnSpc>
              <a:spcBef>
                <a:spcPts val="0"/>
              </a:spcBef>
              <a:buClr>
                <a:srgbClr val="245EAC"/>
              </a:buClr>
              <a:buFont typeface="Arial" charset="0"/>
              <a:buChar char="•"/>
              <a:defRPr sz="2450"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9"/>
          <p:cNvSpPr>
            <a:spLocks noGrp="1"/>
          </p:cNvSpPr>
          <p:nvPr>
            <p:ph sz="quarter" idx="20"/>
          </p:nvPr>
        </p:nvSpPr>
        <p:spPr>
          <a:xfrm>
            <a:off x="29045296" y="6874935"/>
            <a:ext cx="8573294" cy="10046084"/>
          </a:xfrm>
          <a:prstGeom prst="rect">
            <a:avLst/>
          </a:prstGeom>
        </p:spPr>
        <p:txBody>
          <a:bodyPr/>
          <a:lstStyle>
            <a:lvl1pPr>
              <a:lnSpc>
                <a:spcPts val="4025"/>
              </a:lnSpc>
              <a:spcBef>
                <a:spcPts val="0"/>
              </a:spcBef>
              <a:defRPr sz="2450" baseline="0">
                <a:solidFill>
                  <a:schemeClr val="bg1">
                    <a:lumMod val="50000"/>
                  </a:schemeClr>
                </a:solidFill>
                <a:latin typeface="Arial" charset="0"/>
              </a:defRPr>
            </a:lvl1pPr>
            <a:lvl2pPr>
              <a:lnSpc>
                <a:spcPts val="4025"/>
              </a:lnSpc>
              <a:spcBef>
                <a:spcPts val="0"/>
              </a:spcBef>
              <a:defRPr sz="2450" baseline="0">
                <a:solidFill>
                  <a:schemeClr val="bg1">
                    <a:lumMod val="50000"/>
                  </a:schemeClr>
                </a:solidFill>
                <a:latin typeface="Arial" charset="0"/>
              </a:defRPr>
            </a:lvl2pPr>
            <a:lvl3pPr>
              <a:lnSpc>
                <a:spcPts val="4025"/>
              </a:lnSpc>
              <a:spcBef>
                <a:spcPts val="0"/>
              </a:spcBef>
              <a:defRPr sz="2450" baseline="0">
                <a:solidFill>
                  <a:schemeClr val="bg1">
                    <a:lumMod val="50000"/>
                  </a:schemeClr>
                </a:solidFill>
                <a:latin typeface="Arial" charset="0"/>
              </a:defRPr>
            </a:lvl3pPr>
            <a:lvl4pPr>
              <a:lnSpc>
                <a:spcPts val="4025"/>
              </a:lnSpc>
              <a:spcBef>
                <a:spcPts val="0"/>
              </a:spcBef>
              <a:defRPr sz="2450" baseline="0">
                <a:solidFill>
                  <a:schemeClr val="bg1">
                    <a:lumMod val="50000"/>
                  </a:schemeClr>
                </a:solidFill>
                <a:latin typeface="Arial" charset="0"/>
              </a:defRPr>
            </a:lvl4pPr>
            <a:lvl5pPr marL="2000207" indent="-400041">
              <a:lnSpc>
                <a:spcPts val="4025"/>
              </a:lnSpc>
              <a:spcBef>
                <a:spcPts val="0"/>
              </a:spcBef>
              <a:buClr>
                <a:srgbClr val="245EAC"/>
              </a:buClr>
              <a:buFont typeface="Arial" charset="0"/>
              <a:buChar char="•"/>
              <a:defRPr sz="2450"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9"/>
          <p:cNvSpPr>
            <a:spLocks noGrp="1"/>
          </p:cNvSpPr>
          <p:nvPr>
            <p:ph sz="quarter" idx="21"/>
          </p:nvPr>
        </p:nvSpPr>
        <p:spPr>
          <a:xfrm>
            <a:off x="29045296" y="25026237"/>
            <a:ext cx="8573294" cy="3421764"/>
          </a:xfrm>
          <a:prstGeom prst="rect">
            <a:avLst/>
          </a:prstGeom>
        </p:spPr>
        <p:txBody>
          <a:bodyPr/>
          <a:lstStyle>
            <a:lvl1pPr>
              <a:lnSpc>
                <a:spcPts val="4025"/>
              </a:lnSpc>
              <a:spcBef>
                <a:spcPts val="0"/>
              </a:spcBef>
              <a:defRPr sz="2450" baseline="0">
                <a:solidFill>
                  <a:schemeClr val="bg1">
                    <a:lumMod val="50000"/>
                  </a:schemeClr>
                </a:solidFill>
                <a:latin typeface="Arial" charset="0"/>
              </a:defRPr>
            </a:lvl1pPr>
            <a:lvl2pPr>
              <a:lnSpc>
                <a:spcPts val="4025"/>
              </a:lnSpc>
              <a:spcBef>
                <a:spcPts val="0"/>
              </a:spcBef>
              <a:defRPr sz="2450" baseline="0">
                <a:solidFill>
                  <a:schemeClr val="bg1">
                    <a:lumMod val="50000"/>
                  </a:schemeClr>
                </a:solidFill>
                <a:latin typeface="Arial" charset="0"/>
              </a:defRPr>
            </a:lvl2pPr>
            <a:lvl3pPr>
              <a:lnSpc>
                <a:spcPts val="4025"/>
              </a:lnSpc>
              <a:spcBef>
                <a:spcPts val="0"/>
              </a:spcBef>
              <a:defRPr sz="2450" baseline="0">
                <a:solidFill>
                  <a:schemeClr val="bg1">
                    <a:lumMod val="50000"/>
                  </a:schemeClr>
                </a:solidFill>
                <a:latin typeface="Arial" charset="0"/>
              </a:defRPr>
            </a:lvl3pPr>
            <a:lvl4pPr>
              <a:lnSpc>
                <a:spcPts val="4025"/>
              </a:lnSpc>
              <a:spcBef>
                <a:spcPts val="0"/>
              </a:spcBef>
              <a:defRPr sz="2450" baseline="0">
                <a:solidFill>
                  <a:schemeClr val="bg1">
                    <a:lumMod val="50000"/>
                  </a:schemeClr>
                </a:solidFill>
                <a:latin typeface="Arial" charset="0"/>
              </a:defRPr>
            </a:lvl4pPr>
            <a:lvl5pPr marL="2000207" indent="-400041">
              <a:lnSpc>
                <a:spcPts val="4025"/>
              </a:lnSpc>
              <a:spcBef>
                <a:spcPts val="0"/>
              </a:spcBef>
              <a:buClr>
                <a:srgbClr val="245EAC"/>
              </a:buClr>
              <a:buFont typeface="Arial" charset="0"/>
              <a:buChar char="•"/>
              <a:defRPr sz="2450"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Chart Placeholder 23"/>
          <p:cNvSpPr>
            <a:spLocks noGrp="1"/>
          </p:cNvSpPr>
          <p:nvPr>
            <p:ph type="chart" sz="quarter" idx="22"/>
          </p:nvPr>
        </p:nvSpPr>
        <p:spPr>
          <a:xfrm>
            <a:off x="19731631" y="13835625"/>
            <a:ext cx="8458005" cy="6170788"/>
          </a:xfrm>
          <a:prstGeom prst="rect">
            <a:avLst/>
          </a:prstGeom>
        </p:spPr>
        <p:txBody>
          <a:bodyPr/>
          <a:lstStyle/>
          <a:p>
            <a:endParaRPr lang="en-US" dirty="0"/>
          </a:p>
        </p:txBody>
      </p:sp>
      <p:sp>
        <p:nvSpPr>
          <p:cNvPr id="20" name="Content Placeholder 9"/>
          <p:cNvSpPr>
            <a:spLocks noGrp="1"/>
          </p:cNvSpPr>
          <p:nvPr>
            <p:ph sz="quarter" idx="23"/>
          </p:nvPr>
        </p:nvSpPr>
        <p:spPr>
          <a:xfrm>
            <a:off x="19731631" y="20828925"/>
            <a:ext cx="8573294" cy="7619076"/>
          </a:xfrm>
          <a:prstGeom prst="rect">
            <a:avLst/>
          </a:prstGeom>
        </p:spPr>
        <p:txBody>
          <a:bodyPr/>
          <a:lstStyle>
            <a:lvl1pPr>
              <a:lnSpc>
                <a:spcPts val="4025"/>
              </a:lnSpc>
              <a:spcBef>
                <a:spcPts val="0"/>
              </a:spcBef>
              <a:defRPr sz="2450" baseline="0">
                <a:solidFill>
                  <a:schemeClr val="bg1">
                    <a:lumMod val="50000"/>
                  </a:schemeClr>
                </a:solidFill>
                <a:latin typeface="Arial" charset="0"/>
              </a:defRPr>
            </a:lvl1pPr>
            <a:lvl2pPr>
              <a:lnSpc>
                <a:spcPts val="4025"/>
              </a:lnSpc>
              <a:spcBef>
                <a:spcPts val="0"/>
              </a:spcBef>
              <a:defRPr sz="2450" baseline="0">
                <a:solidFill>
                  <a:schemeClr val="bg1">
                    <a:lumMod val="50000"/>
                  </a:schemeClr>
                </a:solidFill>
                <a:latin typeface="Arial" charset="0"/>
              </a:defRPr>
            </a:lvl2pPr>
            <a:lvl3pPr>
              <a:lnSpc>
                <a:spcPts val="4025"/>
              </a:lnSpc>
              <a:spcBef>
                <a:spcPts val="0"/>
              </a:spcBef>
              <a:defRPr sz="2450" baseline="0">
                <a:solidFill>
                  <a:schemeClr val="bg1">
                    <a:lumMod val="50000"/>
                  </a:schemeClr>
                </a:solidFill>
                <a:latin typeface="Arial" charset="0"/>
              </a:defRPr>
            </a:lvl3pPr>
            <a:lvl4pPr>
              <a:lnSpc>
                <a:spcPts val="4025"/>
              </a:lnSpc>
              <a:spcBef>
                <a:spcPts val="0"/>
              </a:spcBef>
              <a:defRPr sz="2450" baseline="0">
                <a:solidFill>
                  <a:schemeClr val="bg1">
                    <a:lumMod val="50000"/>
                  </a:schemeClr>
                </a:solidFill>
                <a:latin typeface="Arial" charset="0"/>
              </a:defRPr>
            </a:lvl4pPr>
            <a:lvl5pPr marL="2000207" indent="-400041">
              <a:lnSpc>
                <a:spcPts val="4025"/>
              </a:lnSpc>
              <a:spcBef>
                <a:spcPts val="0"/>
              </a:spcBef>
              <a:buClr>
                <a:srgbClr val="245EAC"/>
              </a:buClr>
              <a:buFont typeface="Arial" charset="0"/>
              <a:buChar char="•"/>
              <a:defRPr sz="2450" baseline="0">
                <a:solidFill>
                  <a:schemeClr val="bg1">
                    <a:lumMod val="50000"/>
                  </a:schemeClr>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80446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40330" y="1557873"/>
            <a:ext cx="33124140" cy="565573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640330" y="7789333"/>
            <a:ext cx="33124140" cy="1856570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40330" y="27120433"/>
            <a:ext cx="8641080" cy="1557867"/>
          </a:xfrm>
          <a:prstGeom prst="rect">
            <a:avLst/>
          </a:prstGeom>
        </p:spPr>
        <p:txBody>
          <a:bodyPr vert="horz" lIns="91440" tIns="45720" rIns="91440" bIns="45720" rtlCol="0" anchor="ctr"/>
          <a:lstStyle>
            <a:lvl1pPr algn="l">
              <a:defRPr sz="5040">
                <a:solidFill>
                  <a:schemeClr val="tx1">
                    <a:tint val="75000"/>
                  </a:schemeClr>
                </a:solidFill>
              </a:defRPr>
            </a:lvl1pPr>
          </a:lstStyle>
          <a:p>
            <a:fld id="{C764DE79-268F-4C1A-8933-263129D2AF90}" type="datetimeFigureOut">
              <a:rPr lang="en-US" smtClean="0"/>
              <a:t>1/24/2024</a:t>
            </a:fld>
            <a:endParaRPr lang="en-US" dirty="0"/>
          </a:p>
        </p:txBody>
      </p:sp>
      <p:sp>
        <p:nvSpPr>
          <p:cNvPr id="5" name="Footer Placeholder 4"/>
          <p:cNvSpPr>
            <a:spLocks noGrp="1"/>
          </p:cNvSpPr>
          <p:nvPr>
            <p:ph type="ftr" sz="quarter" idx="3"/>
          </p:nvPr>
        </p:nvSpPr>
        <p:spPr>
          <a:xfrm>
            <a:off x="12721590" y="27120433"/>
            <a:ext cx="12961620" cy="1557867"/>
          </a:xfrm>
          <a:prstGeom prst="rect">
            <a:avLst/>
          </a:prstGeom>
        </p:spPr>
        <p:txBody>
          <a:bodyPr vert="horz" lIns="91440" tIns="45720" rIns="91440" bIns="45720" rtlCol="0" anchor="ctr"/>
          <a:lstStyle>
            <a:lvl1pPr algn="ctr">
              <a:defRPr sz="504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27123390" y="27120433"/>
            <a:ext cx="8641080" cy="1557867"/>
          </a:xfrm>
          <a:prstGeom prst="rect">
            <a:avLst/>
          </a:prstGeom>
        </p:spPr>
        <p:txBody>
          <a:bodyPr vert="horz" lIns="91440" tIns="45720" rIns="91440" bIns="45720" rtlCol="0" anchor="ctr"/>
          <a:lstStyle>
            <a:lvl1pPr algn="r">
              <a:defRPr sz="5040">
                <a:solidFill>
                  <a:schemeClr val="tx1">
                    <a:tint val="75000"/>
                  </a:schemeClr>
                </a:solidFill>
              </a:defRPr>
            </a:lvl1pPr>
          </a:lstStyle>
          <a:p>
            <a:fld id="{48F63A3B-78C7-47BE-AE5E-E10140E04643}" type="slidenum">
              <a:rPr lang="en-US" smtClean="0"/>
              <a:t>‹#›</a:t>
            </a:fld>
            <a:endParaRPr lang="en-US" dirty="0"/>
          </a:p>
        </p:txBody>
      </p:sp>
      <p:sp>
        <p:nvSpPr>
          <p:cNvPr id="7" name="Rectangle 36">
            <a:extLst>
              <a:ext uri="{FF2B5EF4-FFF2-40B4-BE49-F238E27FC236}">
                <a16:creationId xmlns:a16="http://schemas.microsoft.com/office/drawing/2014/main" id="{6DF38DD1-30AE-481B-BBCD-C5228C33DE9F}"/>
              </a:ext>
            </a:extLst>
          </p:cNvPr>
          <p:cNvSpPr>
            <a:spLocks noChangeArrowheads="1"/>
          </p:cNvSpPr>
          <p:nvPr userDrawn="1"/>
        </p:nvSpPr>
        <p:spPr bwMode="auto">
          <a:xfrm>
            <a:off x="0" y="2"/>
            <a:ext cx="38404800" cy="4453812"/>
          </a:xfrm>
          <a:prstGeom prst="rect">
            <a:avLst/>
          </a:prstGeom>
          <a:solidFill>
            <a:srgbClr val="192856"/>
          </a:solidFill>
          <a:ln w="9525">
            <a:noFill/>
            <a:miter lim="800000"/>
            <a:headEnd/>
            <a:tailEnd/>
          </a:ln>
          <a:effectLst/>
        </p:spPr>
        <p:txBody>
          <a:bodyPr wrap="none" anchor="ctr"/>
          <a:lstStyle>
            <a:lvl1pPr eaLnBrk="0" hangingPunct="0">
              <a:defRPr sz="2900">
                <a:solidFill>
                  <a:schemeClr val="tx1"/>
                </a:solidFill>
                <a:latin typeface="Arial Narrow" charset="0"/>
                <a:ea typeface="ＭＳ Ｐゴシック" charset="-128"/>
              </a:defRPr>
            </a:lvl1pPr>
            <a:lvl2pPr marL="37931725" indent="-37474525" eaLnBrk="0" hangingPunct="0">
              <a:defRPr sz="2900">
                <a:solidFill>
                  <a:schemeClr val="tx1"/>
                </a:solidFill>
                <a:latin typeface="Arial Narrow" charset="0"/>
                <a:ea typeface="ＭＳ Ｐゴシック" charset="-128"/>
              </a:defRPr>
            </a:lvl2pPr>
            <a:lvl3pPr eaLnBrk="0" hangingPunct="0">
              <a:defRPr sz="2900">
                <a:solidFill>
                  <a:schemeClr val="tx1"/>
                </a:solidFill>
                <a:latin typeface="Arial Narrow" charset="0"/>
                <a:ea typeface="ＭＳ Ｐゴシック" charset="-128"/>
              </a:defRPr>
            </a:lvl3pPr>
            <a:lvl4pPr eaLnBrk="0" hangingPunct="0">
              <a:defRPr sz="2900">
                <a:solidFill>
                  <a:schemeClr val="tx1"/>
                </a:solidFill>
                <a:latin typeface="Arial Narrow" charset="0"/>
                <a:ea typeface="ＭＳ Ｐゴシック" charset="-128"/>
              </a:defRPr>
            </a:lvl4pPr>
            <a:lvl5pPr eaLnBrk="0" hangingPunct="0">
              <a:defRPr sz="2900">
                <a:solidFill>
                  <a:schemeClr val="tx1"/>
                </a:solidFill>
                <a:latin typeface="Arial Narrow" charset="0"/>
                <a:ea typeface="ＭＳ Ｐゴシック" charset="-128"/>
              </a:defRPr>
            </a:lvl5pPr>
            <a:lvl6pPr marL="457200" eaLnBrk="0" fontAlgn="base" hangingPunct="0">
              <a:spcBef>
                <a:spcPct val="0"/>
              </a:spcBef>
              <a:spcAft>
                <a:spcPct val="0"/>
              </a:spcAft>
              <a:defRPr sz="2900">
                <a:solidFill>
                  <a:schemeClr val="tx1"/>
                </a:solidFill>
                <a:latin typeface="Arial Narrow" charset="0"/>
                <a:ea typeface="ＭＳ Ｐゴシック" charset="-128"/>
              </a:defRPr>
            </a:lvl6pPr>
            <a:lvl7pPr marL="914400" eaLnBrk="0" fontAlgn="base" hangingPunct="0">
              <a:spcBef>
                <a:spcPct val="0"/>
              </a:spcBef>
              <a:spcAft>
                <a:spcPct val="0"/>
              </a:spcAft>
              <a:defRPr sz="2900">
                <a:solidFill>
                  <a:schemeClr val="tx1"/>
                </a:solidFill>
                <a:latin typeface="Arial Narrow" charset="0"/>
                <a:ea typeface="ＭＳ Ｐゴシック" charset="-128"/>
              </a:defRPr>
            </a:lvl7pPr>
            <a:lvl8pPr marL="1371600" eaLnBrk="0" fontAlgn="base" hangingPunct="0">
              <a:spcBef>
                <a:spcPct val="0"/>
              </a:spcBef>
              <a:spcAft>
                <a:spcPct val="0"/>
              </a:spcAft>
              <a:defRPr sz="2900">
                <a:solidFill>
                  <a:schemeClr val="tx1"/>
                </a:solidFill>
                <a:latin typeface="Arial Narrow" charset="0"/>
                <a:ea typeface="ＭＳ Ｐゴシック" charset="-128"/>
              </a:defRPr>
            </a:lvl8pPr>
            <a:lvl9pPr marL="1828800" eaLnBrk="0" fontAlgn="base" hangingPunct="0">
              <a:spcBef>
                <a:spcPct val="0"/>
              </a:spcBef>
              <a:spcAft>
                <a:spcPct val="0"/>
              </a:spcAft>
              <a:defRPr sz="2900">
                <a:solidFill>
                  <a:schemeClr val="tx1"/>
                </a:solidFill>
                <a:latin typeface="Arial Narrow" charset="0"/>
                <a:ea typeface="ＭＳ Ｐゴシック" charset="-128"/>
              </a:defRPr>
            </a:lvl9pPr>
          </a:lstStyle>
          <a:p>
            <a:pPr eaLnBrk="1" hangingPunct="1">
              <a:defRPr/>
            </a:pPr>
            <a:endParaRPr lang="en-US" altLang="en-US" sz="2538" b="0" i="0" baseline="0" dirty="0">
              <a:solidFill>
                <a:schemeClr val="tx1"/>
              </a:solidFill>
              <a:latin typeface="Arial" charset="0"/>
              <a:ea typeface="Arial" charset="0"/>
            </a:endParaRPr>
          </a:p>
        </p:txBody>
      </p:sp>
      <p:pic>
        <p:nvPicPr>
          <p:cNvPr id="8" name="Picture 7">
            <a:extLst>
              <a:ext uri="{FF2B5EF4-FFF2-40B4-BE49-F238E27FC236}">
                <a16:creationId xmlns:a16="http://schemas.microsoft.com/office/drawing/2014/main" id="{A657E014-0155-4F73-AC83-CA3F70EE40C4}"/>
              </a:ext>
            </a:extLst>
          </p:cNvPr>
          <p:cNvPicPr>
            <a:picLocks noChangeAspect="1"/>
          </p:cNvPicPr>
          <p:nvPr userDrawn="1"/>
        </p:nvPicPr>
        <p:blipFill rotWithShape="1">
          <a:blip r:embed="rId17"/>
          <a:srcRect l="2114" r="1924"/>
          <a:stretch/>
        </p:blipFill>
        <p:spPr>
          <a:xfrm>
            <a:off x="29239446" y="1"/>
            <a:ext cx="6990346" cy="4453812"/>
          </a:xfrm>
          <a:prstGeom prst="rect">
            <a:avLst/>
          </a:prstGeom>
        </p:spPr>
      </p:pic>
    </p:spTree>
    <p:extLst>
      <p:ext uri="{BB962C8B-B14F-4D97-AF65-F5344CB8AC3E}">
        <p14:creationId xmlns:p14="http://schemas.microsoft.com/office/powerpoint/2010/main" val="2578299878"/>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690" r:id="rId13"/>
    <p:sldLayoutId id="2147483689" r:id="rId14"/>
    <p:sldLayoutId id="2147483688" r:id="rId15"/>
  </p:sldLayoutIdLst>
  <p:txStyles>
    <p:titleStyle>
      <a:lvl1pPr algn="l" defTabSz="3840480" rtl="0" eaLnBrk="1" latinLnBrk="0" hangingPunct="1">
        <a:lnSpc>
          <a:spcPct val="90000"/>
        </a:lnSpc>
        <a:spcBef>
          <a:spcPct val="0"/>
        </a:spcBef>
        <a:buNone/>
        <a:defRPr sz="18480" kern="1200">
          <a:solidFill>
            <a:schemeClr val="tx1"/>
          </a:solidFill>
          <a:latin typeface="+mj-lt"/>
          <a:ea typeface="+mj-ea"/>
          <a:cs typeface="+mj-cs"/>
        </a:defRPr>
      </a:lvl1pPr>
    </p:titleStyle>
    <p:bodyStyle>
      <a:lvl1pPr marL="960120" indent="-960120" algn="l" defTabSz="3840480" rtl="0" eaLnBrk="1" latinLnBrk="0" hangingPunct="1">
        <a:lnSpc>
          <a:spcPct val="90000"/>
        </a:lnSpc>
        <a:spcBef>
          <a:spcPts val="4200"/>
        </a:spcBef>
        <a:buFont typeface="Arial" panose="020B0604020202020204" pitchFamily="34" charset="0"/>
        <a:buChar char="•"/>
        <a:defRPr sz="11760" kern="1200">
          <a:solidFill>
            <a:schemeClr val="tx1"/>
          </a:solidFill>
          <a:latin typeface="+mn-lt"/>
          <a:ea typeface="+mn-ea"/>
          <a:cs typeface="+mn-cs"/>
        </a:defRPr>
      </a:lvl1pPr>
      <a:lvl2pPr marL="2880360" indent="-960120" algn="l" defTabSz="3840480" rtl="0" eaLnBrk="1" latinLnBrk="0" hangingPunct="1">
        <a:lnSpc>
          <a:spcPct val="90000"/>
        </a:lnSpc>
        <a:spcBef>
          <a:spcPts val="2100"/>
        </a:spcBef>
        <a:buFont typeface="Arial" panose="020B0604020202020204" pitchFamily="34" charset="0"/>
        <a:buChar char="•"/>
        <a:defRPr sz="10080" kern="1200">
          <a:solidFill>
            <a:schemeClr val="tx1"/>
          </a:solidFill>
          <a:latin typeface="+mn-lt"/>
          <a:ea typeface="+mn-ea"/>
          <a:cs typeface="+mn-cs"/>
        </a:defRPr>
      </a:lvl2pPr>
      <a:lvl3pPr marL="4800600" indent="-960120" algn="l" defTabSz="3840480" rtl="0" eaLnBrk="1" latinLnBrk="0" hangingPunct="1">
        <a:lnSpc>
          <a:spcPct val="90000"/>
        </a:lnSpc>
        <a:spcBef>
          <a:spcPts val="2100"/>
        </a:spcBef>
        <a:buFont typeface="Arial" panose="020B0604020202020204" pitchFamily="34" charset="0"/>
        <a:buChar char="•"/>
        <a:defRPr sz="8400" kern="1200">
          <a:solidFill>
            <a:schemeClr val="tx1"/>
          </a:solidFill>
          <a:latin typeface="+mn-lt"/>
          <a:ea typeface="+mn-ea"/>
          <a:cs typeface="+mn-cs"/>
        </a:defRPr>
      </a:lvl3pPr>
      <a:lvl4pPr marL="67208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4pPr>
      <a:lvl5pPr marL="864108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5pPr>
      <a:lvl6pPr marL="1056132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6pPr>
      <a:lvl7pPr marL="1248156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7pPr>
      <a:lvl8pPr marL="1440180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8pPr>
      <a:lvl9pPr marL="163220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9pPr>
    </p:bodyStyle>
    <p:otherStyle>
      <a:defPPr>
        <a:defRPr lang="en-US"/>
      </a:defPPr>
      <a:lvl1pPr marL="0" algn="l" defTabSz="3840480" rtl="0" eaLnBrk="1" latinLnBrk="0" hangingPunct="1">
        <a:defRPr sz="7560" kern="1200">
          <a:solidFill>
            <a:schemeClr val="tx1"/>
          </a:solidFill>
          <a:latin typeface="+mn-lt"/>
          <a:ea typeface="+mn-ea"/>
          <a:cs typeface="+mn-cs"/>
        </a:defRPr>
      </a:lvl1pPr>
      <a:lvl2pPr marL="1920240" algn="l" defTabSz="3840480" rtl="0" eaLnBrk="1" latinLnBrk="0" hangingPunct="1">
        <a:defRPr sz="7560" kern="1200">
          <a:solidFill>
            <a:schemeClr val="tx1"/>
          </a:solidFill>
          <a:latin typeface="+mn-lt"/>
          <a:ea typeface="+mn-ea"/>
          <a:cs typeface="+mn-cs"/>
        </a:defRPr>
      </a:lvl2pPr>
      <a:lvl3pPr marL="3840480" algn="l" defTabSz="3840480" rtl="0" eaLnBrk="1" latinLnBrk="0" hangingPunct="1">
        <a:defRPr sz="7560" kern="1200">
          <a:solidFill>
            <a:schemeClr val="tx1"/>
          </a:solidFill>
          <a:latin typeface="+mn-lt"/>
          <a:ea typeface="+mn-ea"/>
          <a:cs typeface="+mn-cs"/>
        </a:defRPr>
      </a:lvl3pPr>
      <a:lvl4pPr marL="5760720" algn="l" defTabSz="3840480" rtl="0" eaLnBrk="1" latinLnBrk="0" hangingPunct="1">
        <a:defRPr sz="7560" kern="1200">
          <a:solidFill>
            <a:schemeClr val="tx1"/>
          </a:solidFill>
          <a:latin typeface="+mn-lt"/>
          <a:ea typeface="+mn-ea"/>
          <a:cs typeface="+mn-cs"/>
        </a:defRPr>
      </a:lvl4pPr>
      <a:lvl5pPr marL="7680960" algn="l" defTabSz="3840480" rtl="0" eaLnBrk="1" latinLnBrk="0" hangingPunct="1">
        <a:defRPr sz="7560" kern="1200">
          <a:solidFill>
            <a:schemeClr val="tx1"/>
          </a:solidFill>
          <a:latin typeface="+mn-lt"/>
          <a:ea typeface="+mn-ea"/>
          <a:cs typeface="+mn-cs"/>
        </a:defRPr>
      </a:lvl5pPr>
      <a:lvl6pPr marL="9601200" algn="l" defTabSz="3840480" rtl="0" eaLnBrk="1" latinLnBrk="0" hangingPunct="1">
        <a:defRPr sz="7560" kern="1200">
          <a:solidFill>
            <a:schemeClr val="tx1"/>
          </a:solidFill>
          <a:latin typeface="+mn-lt"/>
          <a:ea typeface="+mn-ea"/>
          <a:cs typeface="+mn-cs"/>
        </a:defRPr>
      </a:lvl6pPr>
      <a:lvl7pPr marL="11521440" algn="l" defTabSz="3840480" rtl="0" eaLnBrk="1" latinLnBrk="0" hangingPunct="1">
        <a:defRPr sz="7560" kern="1200">
          <a:solidFill>
            <a:schemeClr val="tx1"/>
          </a:solidFill>
          <a:latin typeface="+mn-lt"/>
          <a:ea typeface="+mn-ea"/>
          <a:cs typeface="+mn-cs"/>
        </a:defRPr>
      </a:lvl7pPr>
      <a:lvl8pPr marL="13441680" algn="l" defTabSz="3840480" rtl="0" eaLnBrk="1" latinLnBrk="0" hangingPunct="1">
        <a:defRPr sz="7560" kern="1200">
          <a:solidFill>
            <a:schemeClr val="tx1"/>
          </a:solidFill>
          <a:latin typeface="+mn-lt"/>
          <a:ea typeface="+mn-ea"/>
          <a:cs typeface="+mn-cs"/>
        </a:defRPr>
      </a:lvl8pPr>
      <a:lvl9pPr marL="15361920" algn="l" defTabSz="3840480" rtl="0" eaLnBrk="1" latinLnBrk="0" hangingPunct="1">
        <a:defRPr sz="7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5.png"/><Relationship Id="rId18" Type="http://schemas.openxmlformats.org/officeDocument/2006/relationships/image" Target="../media/image10.png"/><Relationship Id="rId26" Type="http://schemas.openxmlformats.org/officeDocument/2006/relationships/image" Target="../media/image18.png"/><Relationship Id="rId39" Type="http://schemas.openxmlformats.org/officeDocument/2006/relationships/image" Target="../media/image31.png"/><Relationship Id="rId21" Type="http://schemas.openxmlformats.org/officeDocument/2006/relationships/image" Target="../media/image13.png"/><Relationship Id="rId34" Type="http://schemas.openxmlformats.org/officeDocument/2006/relationships/image" Target="../media/image26.png"/><Relationship Id="rId42" Type="http://schemas.openxmlformats.org/officeDocument/2006/relationships/image" Target="../media/image34.png"/><Relationship Id="rId7" Type="http://schemas.microsoft.com/office/2007/relationships/diagramDrawing" Target="../diagrams/drawing1.xml"/><Relationship Id="rId2" Type="http://schemas.openxmlformats.org/officeDocument/2006/relationships/chart" Target="../charts/chart1.xml"/><Relationship Id="rId16" Type="http://schemas.openxmlformats.org/officeDocument/2006/relationships/image" Target="../media/image8.png"/><Relationship Id="rId29" Type="http://schemas.openxmlformats.org/officeDocument/2006/relationships/image" Target="../media/image21.png"/><Relationship Id="rId1" Type="http://schemas.openxmlformats.org/officeDocument/2006/relationships/slideLayout" Target="../slideLayouts/slideLayout12.xml"/><Relationship Id="rId6" Type="http://schemas.openxmlformats.org/officeDocument/2006/relationships/diagramColors" Target="../diagrams/colors1.xml"/><Relationship Id="rId11" Type="http://schemas.openxmlformats.org/officeDocument/2006/relationships/image" Target="../media/image3.png"/><Relationship Id="rId24" Type="http://schemas.openxmlformats.org/officeDocument/2006/relationships/image" Target="../media/image16.png"/><Relationship Id="rId32" Type="http://schemas.openxmlformats.org/officeDocument/2006/relationships/image" Target="../media/image24.png"/><Relationship Id="rId37" Type="http://schemas.openxmlformats.org/officeDocument/2006/relationships/image" Target="../media/image29.png"/><Relationship Id="rId40" Type="http://schemas.openxmlformats.org/officeDocument/2006/relationships/image" Target="../media/image32.png"/><Relationship Id="rId45" Type="http://schemas.openxmlformats.org/officeDocument/2006/relationships/image" Target="../media/image37.png"/><Relationship Id="rId5" Type="http://schemas.openxmlformats.org/officeDocument/2006/relationships/diagramQuickStyle" Target="../diagrams/quickStyle1.xml"/><Relationship Id="rId15" Type="http://schemas.openxmlformats.org/officeDocument/2006/relationships/image" Target="../media/image7.png"/><Relationship Id="rId23" Type="http://schemas.openxmlformats.org/officeDocument/2006/relationships/image" Target="../media/image15.png"/><Relationship Id="rId28" Type="http://schemas.openxmlformats.org/officeDocument/2006/relationships/image" Target="../media/image20.png"/><Relationship Id="rId36" Type="http://schemas.openxmlformats.org/officeDocument/2006/relationships/image" Target="../media/image28.png"/><Relationship Id="rId10" Type="http://schemas.openxmlformats.org/officeDocument/2006/relationships/chart" Target="../charts/chart3.xml"/><Relationship Id="rId19" Type="http://schemas.openxmlformats.org/officeDocument/2006/relationships/image" Target="../media/image11.png"/><Relationship Id="rId31" Type="http://schemas.openxmlformats.org/officeDocument/2006/relationships/image" Target="../media/image23.png"/><Relationship Id="rId44" Type="http://schemas.openxmlformats.org/officeDocument/2006/relationships/image" Target="../media/image36.png"/><Relationship Id="rId4" Type="http://schemas.openxmlformats.org/officeDocument/2006/relationships/diagramLayout" Target="../diagrams/layout1.xml"/><Relationship Id="rId9" Type="http://schemas.openxmlformats.org/officeDocument/2006/relationships/chart" Target="../charts/chart2.xml"/><Relationship Id="rId14" Type="http://schemas.openxmlformats.org/officeDocument/2006/relationships/image" Target="../media/image6.png"/><Relationship Id="rId22" Type="http://schemas.openxmlformats.org/officeDocument/2006/relationships/image" Target="../media/image14.png"/><Relationship Id="rId27" Type="http://schemas.openxmlformats.org/officeDocument/2006/relationships/image" Target="../media/image19.png"/><Relationship Id="rId30" Type="http://schemas.openxmlformats.org/officeDocument/2006/relationships/image" Target="../media/image22.png"/><Relationship Id="rId35" Type="http://schemas.openxmlformats.org/officeDocument/2006/relationships/image" Target="../media/image27.png"/><Relationship Id="rId43" Type="http://schemas.openxmlformats.org/officeDocument/2006/relationships/image" Target="../media/image35.png"/><Relationship Id="rId8" Type="http://schemas.openxmlformats.org/officeDocument/2006/relationships/image" Target="../media/image2.png"/><Relationship Id="rId3" Type="http://schemas.openxmlformats.org/officeDocument/2006/relationships/diagramData" Target="../diagrams/data1.xml"/><Relationship Id="rId12" Type="http://schemas.openxmlformats.org/officeDocument/2006/relationships/image" Target="../media/image4.png"/><Relationship Id="rId17" Type="http://schemas.openxmlformats.org/officeDocument/2006/relationships/image" Target="../media/image9.png"/><Relationship Id="rId25" Type="http://schemas.openxmlformats.org/officeDocument/2006/relationships/image" Target="../media/image17.png"/><Relationship Id="rId33" Type="http://schemas.openxmlformats.org/officeDocument/2006/relationships/image" Target="../media/image25.png"/><Relationship Id="rId38" Type="http://schemas.openxmlformats.org/officeDocument/2006/relationships/image" Target="../media/image30.png"/><Relationship Id="rId20" Type="http://schemas.openxmlformats.org/officeDocument/2006/relationships/image" Target="../media/image12.png"/><Relationship Id="rId41"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827881" y="1463123"/>
            <a:ext cx="36071175" cy="2763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9838" tIns="39912" rIns="79838" bIns="39912">
            <a:spAutoFit/>
          </a:bodyPr>
          <a:lstStyle>
            <a:lvl1pPr>
              <a:defRPr sz="2900">
                <a:solidFill>
                  <a:schemeClr val="tx1"/>
                </a:solidFill>
                <a:latin typeface="Arial Narrow" charset="0"/>
                <a:ea typeface="ＭＳ Ｐゴシック" charset="-128"/>
              </a:defRPr>
            </a:lvl1pPr>
            <a:lvl2pPr marL="37931725" indent="-37474525">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pPr>
              <a:defRPr/>
            </a:pPr>
            <a:r>
              <a:rPr lang="en-US" altLang="en-US" sz="7700" dirty="0">
                <a:solidFill>
                  <a:srgbClr val="FFFFFF"/>
                </a:solidFill>
                <a:latin typeface="+mn-lt"/>
                <a:ea typeface="Arial" charset="0"/>
              </a:rPr>
              <a:t>ACADEMIC RESEARCH POSTER TEMPLATE</a:t>
            </a:r>
          </a:p>
          <a:p>
            <a:pPr>
              <a:spcBef>
                <a:spcPts val="525"/>
              </a:spcBef>
              <a:spcAft>
                <a:spcPts val="1575"/>
              </a:spcAft>
              <a:defRPr/>
            </a:pPr>
            <a:r>
              <a:rPr lang="en-US" altLang="en-US" sz="3849" dirty="0">
                <a:solidFill>
                  <a:srgbClr val="FFFFFF"/>
                </a:solidFill>
                <a:latin typeface="+mn-lt"/>
                <a:ea typeface="Arial" charset="0"/>
              </a:rPr>
              <a:t>Subtitle for Academic Research Poster (48x36 inches)</a:t>
            </a:r>
          </a:p>
          <a:p>
            <a:pPr>
              <a:spcBef>
                <a:spcPts val="1575"/>
              </a:spcBef>
              <a:defRPr/>
            </a:pPr>
            <a:r>
              <a:rPr lang="en-US" altLang="en-US" sz="2800" dirty="0">
                <a:solidFill>
                  <a:srgbClr val="FFFFFF"/>
                </a:solidFill>
                <a:latin typeface="+mn-lt"/>
                <a:ea typeface="Arial" charset="0"/>
              </a:rPr>
              <a:t>Your names and the names of the people who contributed to this presentation</a:t>
            </a:r>
          </a:p>
        </p:txBody>
      </p:sp>
      <p:sp>
        <p:nvSpPr>
          <p:cNvPr id="5" name="TextBox 1"/>
          <p:cNvSpPr txBox="1">
            <a:spLocks noChangeArrowheads="1"/>
          </p:cNvSpPr>
          <p:nvPr/>
        </p:nvSpPr>
        <p:spPr bwMode="auto">
          <a:xfrm>
            <a:off x="800100" y="6531302"/>
            <a:ext cx="8601075" cy="482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900">
                <a:solidFill>
                  <a:schemeClr val="tx1"/>
                </a:solidFill>
                <a:latin typeface="Arial Narrow" charset="0"/>
                <a:ea typeface="ＭＳ Ｐゴシック" charset="-128"/>
              </a:defRPr>
            </a:lvl1pPr>
            <a:lvl2pPr marL="742950" indent="-285750">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endParaRPr lang="en-US" altLang="en-US" sz="2538" dirty="0">
              <a:latin typeface="Arial" charset="0"/>
              <a:ea typeface="Arial" charset="0"/>
            </a:endParaRPr>
          </a:p>
        </p:txBody>
      </p:sp>
      <p:sp>
        <p:nvSpPr>
          <p:cNvPr id="6" name="TextBox 5"/>
          <p:cNvSpPr txBox="1"/>
          <p:nvPr/>
        </p:nvSpPr>
        <p:spPr>
          <a:xfrm>
            <a:off x="827881" y="6579980"/>
            <a:ext cx="8601075" cy="738664"/>
          </a:xfrm>
          <a:prstGeom prst="rect">
            <a:avLst/>
          </a:prstGeom>
          <a:noFill/>
          <a:effectLst/>
        </p:spPr>
        <p:txBody>
          <a:bodyPr>
            <a:spAutoFit/>
          </a:bodyPr>
          <a:lstStyle/>
          <a:p>
            <a:pPr>
              <a:defRPr/>
            </a:pPr>
            <a:r>
              <a:rPr lang="en-US" sz="4200" b="1" dirty="0"/>
              <a:t>Introduction</a:t>
            </a:r>
          </a:p>
        </p:txBody>
      </p:sp>
      <p:sp>
        <p:nvSpPr>
          <p:cNvPr id="7" name="TextBox 3"/>
          <p:cNvSpPr txBox="1">
            <a:spLocks noChangeArrowheads="1"/>
          </p:cNvSpPr>
          <p:nvPr/>
        </p:nvSpPr>
        <p:spPr bwMode="auto">
          <a:xfrm>
            <a:off x="800101" y="7356709"/>
            <a:ext cx="8956077" cy="4430957"/>
          </a:xfrm>
          <a:prstGeom prst="rect">
            <a:avLst/>
          </a:prstGeom>
          <a:solidFill>
            <a:schemeClr val="bg1">
              <a:alpha val="63000"/>
            </a:schemeClr>
          </a:solidFill>
          <a:ln>
            <a:noFill/>
          </a:ln>
          <a:effectLst/>
        </p:spPr>
        <p:txBody>
          <a:bodyPr wrap="square">
            <a:spAutoFit/>
          </a:bodyPr>
          <a:lstStyle>
            <a:lvl1pPr>
              <a:defRPr sz="2900">
                <a:solidFill>
                  <a:schemeClr val="tx1"/>
                </a:solidFill>
                <a:latin typeface="Arial Narrow" charset="0"/>
                <a:ea typeface="ＭＳ Ｐゴシック" charset="-128"/>
              </a:defRPr>
            </a:lvl1pPr>
            <a:lvl2pPr marL="742950" indent="-285750">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pPr>
              <a:lnSpc>
                <a:spcPts val="4900"/>
              </a:lnSpc>
            </a:pPr>
            <a:r>
              <a:rPr lang="en-US" altLang="en-US" sz="3325" dirty="0">
                <a:latin typeface="Arial" charset="0"/>
                <a:ea typeface="Arial" charset="0"/>
              </a:rPr>
              <a:t>Mauris orci mi, varius id diam id, egestas auctor enim. Praesent ut massa nibh. Duis purus neque, facilisis cursus ultrices vel, ullamcorper ac augue. Donec semper lorem vitae urna pulvinar, in congue massa tristique. Sed in risus nibh. In nisl quam, aliquet sed nibh sit amet, faucibus.</a:t>
            </a:r>
          </a:p>
        </p:txBody>
      </p:sp>
      <p:sp>
        <p:nvSpPr>
          <p:cNvPr id="8" name="TextBox 7"/>
          <p:cNvSpPr txBox="1"/>
          <p:nvPr/>
        </p:nvSpPr>
        <p:spPr>
          <a:xfrm>
            <a:off x="800100" y="13110767"/>
            <a:ext cx="8601075" cy="738664"/>
          </a:xfrm>
          <a:prstGeom prst="rect">
            <a:avLst/>
          </a:prstGeom>
          <a:noFill/>
          <a:effectLst/>
        </p:spPr>
        <p:txBody>
          <a:bodyPr>
            <a:spAutoFit/>
          </a:bodyPr>
          <a:lstStyle/>
          <a:p>
            <a:pPr>
              <a:defRPr/>
            </a:pPr>
            <a:r>
              <a:rPr lang="en-US" sz="4200" b="1" dirty="0"/>
              <a:t>Methods</a:t>
            </a:r>
          </a:p>
        </p:txBody>
      </p:sp>
      <p:sp>
        <p:nvSpPr>
          <p:cNvPr id="9" name="TextBox 8"/>
          <p:cNvSpPr txBox="1"/>
          <p:nvPr/>
        </p:nvSpPr>
        <p:spPr>
          <a:xfrm>
            <a:off x="827881" y="13887252"/>
            <a:ext cx="8928295" cy="7029810"/>
          </a:xfrm>
          <a:prstGeom prst="rect">
            <a:avLst/>
          </a:prstGeom>
          <a:solidFill>
            <a:schemeClr val="bg1">
              <a:alpha val="63000"/>
            </a:schemeClr>
          </a:solidFill>
          <a:effectLst/>
        </p:spPr>
        <p:txBody>
          <a:bodyPr wrap="square">
            <a:spAutoFit/>
          </a:bodyPr>
          <a:lstStyle/>
          <a:p>
            <a:pPr>
              <a:lnSpc>
                <a:spcPts val="4025"/>
              </a:lnSpc>
              <a:spcAft>
                <a:spcPts val="875"/>
              </a:spcAft>
              <a:defRPr/>
            </a:pPr>
            <a:r>
              <a:rPr lang="en-US" sz="2450" dirty="0">
                <a:latin typeface="Arial" charset="0"/>
                <a:ea typeface="Arial" charset="0"/>
                <a:cs typeface="Arial" charset="0"/>
              </a:rPr>
              <a:t>Mauris orci mi, varius id diam id, egestas auctor enim. Praesent ut massa nibh. Duis purus neque, facilisis cursus ultrices vel, ullamcorper ac augue. Donec semper lorem vitae urna pulvinar, in congue massa tristique:</a:t>
            </a:r>
          </a:p>
          <a:p>
            <a:pPr>
              <a:spcBef>
                <a:spcPts val="1050"/>
              </a:spcBef>
              <a:spcAft>
                <a:spcPts val="700"/>
              </a:spcAft>
              <a:defRPr/>
            </a:pPr>
            <a:r>
              <a:rPr lang="en-US" sz="2450" b="1" dirty="0">
                <a:solidFill>
                  <a:schemeClr val="tx2"/>
                </a:solidFill>
                <a:latin typeface="Arial" charset="0"/>
                <a:ea typeface="Arial" charset="0"/>
                <a:cs typeface="Arial" charset="0"/>
              </a:rPr>
              <a:t>MAURIS ORCI VARIUS ID DIAM</a:t>
            </a:r>
            <a:endParaRPr lang="en-US" sz="2450" dirty="0">
              <a:solidFill>
                <a:schemeClr val="tx2"/>
              </a:solidFill>
              <a:latin typeface="Arial" charset="0"/>
              <a:ea typeface="Arial" charset="0"/>
              <a:cs typeface="Arial" charset="0"/>
            </a:endParaRPr>
          </a:p>
          <a:p>
            <a:pPr marL="800083" lvl="1" indent="-400041">
              <a:lnSpc>
                <a:spcPts val="4025"/>
              </a:lnSpc>
              <a:buClr>
                <a:schemeClr val="tx2"/>
              </a:buClr>
              <a:buSzPct val="125000"/>
              <a:buFont typeface="Arial" charset="0"/>
              <a:buChar char="•"/>
              <a:defRPr/>
            </a:pPr>
            <a:r>
              <a:rPr lang="en-US" sz="2450" dirty="0">
                <a:latin typeface="Arial" charset="0"/>
                <a:ea typeface="Arial" charset="0"/>
                <a:cs typeface="Arial" charset="0"/>
              </a:rPr>
              <a:t>Sed in risus nibh. In nisl quam, aliquet sed nibh sitamet, faucibus placerat dui. </a:t>
            </a:r>
          </a:p>
          <a:p>
            <a:pPr marL="800083" lvl="1" indent="-400041">
              <a:lnSpc>
                <a:spcPts val="4025"/>
              </a:lnSpc>
              <a:spcAft>
                <a:spcPts val="875"/>
              </a:spcAft>
              <a:buClr>
                <a:schemeClr val="tx2"/>
              </a:buClr>
              <a:buSzPct val="125000"/>
              <a:buFont typeface="Arial" charset="0"/>
              <a:buChar char="•"/>
              <a:defRPr/>
            </a:pPr>
            <a:r>
              <a:rPr lang="en-US" sz="2450" dirty="0">
                <a:latin typeface="Arial" charset="0"/>
                <a:ea typeface="Arial" charset="0"/>
                <a:cs typeface="Arial" charset="0"/>
              </a:rPr>
              <a:t>Fusce quis augue scelerisque, luctus rum sed, </a:t>
            </a:r>
            <a:br>
              <a:rPr lang="en-US" sz="2450" dirty="0">
                <a:latin typeface="Arial" charset="0"/>
                <a:ea typeface="Arial" charset="0"/>
                <a:cs typeface="Arial" charset="0"/>
              </a:rPr>
            </a:br>
            <a:r>
              <a:rPr lang="en-US" sz="2450" dirty="0">
                <a:latin typeface="Arial" charset="0"/>
                <a:ea typeface="Arial" charset="0"/>
                <a:cs typeface="Arial" charset="0"/>
              </a:rPr>
              <a:t>ut in pulvinar urna in eros posuere.</a:t>
            </a:r>
          </a:p>
          <a:p>
            <a:pPr>
              <a:lnSpc>
                <a:spcPts val="4025"/>
              </a:lnSpc>
              <a:buClr>
                <a:schemeClr val="tx2"/>
              </a:buClr>
              <a:buSzPct val="125000"/>
              <a:defRPr/>
            </a:pPr>
            <a:r>
              <a:rPr lang="en-US" sz="2450" b="1" dirty="0">
                <a:solidFill>
                  <a:schemeClr val="tx2"/>
                </a:solidFill>
                <a:latin typeface="Arial" charset="0"/>
                <a:ea typeface="Arial" charset="0"/>
                <a:cs typeface="Arial" charset="0"/>
              </a:rPr>
              <a:t>EUISMOD JUSTO VITAE PURUS</a:t>
            </a:r>
            <a:endParaRPr lang="en-US" sz="2450" dirty="0">
              <a:latin typeface="Arial" charset="0"/>
              <a:ea typeface="Arial" charset="0"/>
              <a:cs typeface="Arial" charset="0"/>
            </a:endParaRPr>
          </a:p>
          <a:p>
            <a:pPr marL="800083" lvl="1" indent="-400041">
              <a:lnSpc>
                <a:spcPts val="4025"/>
              </a:lnSpc>
              <a:buClr>
                <a:schemeClr val="tx2"/>
              </a:buClr>
              <a:buSzPct val="125000"/>
              <a:buFont typeface="Arial" charset="0"/>
              <a:buChar char="•"/>
              <a:defRPr/>
            </a:pPr>
            <a:r>
              <a:rPr lang="en-US" sz="2450" dirty="0">
                <a:latin typeface="Arial" charset="0"/>
                <a:ea typeface="Arial" charset="0"/>
                <a:cs typeface="Arial" charset="0"/>
              </a:rPr>
              <a:t>Proin semper ipsum donec semper placerat.</a:t>
            </a:r>
          </a:p>
          <a:p>
            <a:pPr marL="800083" lvl="1" indent="-400041">
              <a:lnSpc>
                <a:spcPts val="4025"/>
              </a:lnSpc>
              <a:buClr>
                <a:schemeClr val="tx2"/>
              </a:buClr>
              <a:buSzPct val="125000"/>
              <a:buFont typeface="Arial" charset="0"/>
              <a:buChar char="•"/>
              <a:defRPr/>
            </a:pPr>
            <a:r>
              <a:rPr lang="en-US" sz="2450" dirty="0">
                <a:latin typeface="Arial" charset="0"/>
                <a:ea typeface="Arial" charset="0"/>
                <a:cs typeface="Arial" charset="0"/>
              </a:rPr>
              <a:t>Finibus quam tempor, vitae consectetur.</a:t>
            </a:r>
          </a:p>
          <a:p>
            <a:pPr marL="800083" lvl="1" indent="-400041">
              <a:lnSpc>
                <a:spcPts val="4025"/>
              </a:lnSpc>
              <a:buClr>
                <a:schemeClr val="tx2"/>
              </a:buClr>
              <a:buSzPct val="125000"/>
              <a:buFont typeface="Arial" charset="0"/>
              <a:buChar char="•"/>
              <a:defRPr/>
            </a:pPr>
            <a:r>
              <a:rPr lang="en-US" sz="2450" dirty="0">
                <a:latin typeface="Arial" charset="0"/>
                <a:ea typeface="Arial" charset="0"/>
                <a:cs typeface="Arial" charset="0"/>
              </a:rPr>
              <a:t>Elementum orci dignissim. Proin semper ipsum.</a:t>
            </a:r>
          </a:p>
        </p:txBody>
      </p:sp>
      <p:sp>
        <p:nvSpPr>
          <p:cNvPr id="10" name="TextBox 9"/>
          <p:cNvSpPr txBox="1"/>
          <p:nvPr/>
        </p:nvSpPr>
        <p:spPr>
          <a:xfrm>
            <a:off x="10854221" y="6586692"/>
            <a:ext cx="8601075" cy="738664"/>
          </a:xfrm>
          <a:prstGeom prst="rect">
            <a:avLst/>
          </a:prstGeom>
          <a:noFill/>
          <a:effectLst/>
        </p:spPr>
        <p:txBody>
          <a:bodyPr>
            <a:spAutoFit/>
          </a:bodyPr>
          <a:lstStyle/>
          <a:p>
            <a:pPr>
              <a:defRPr/>
            </a:pPr>
            <a:r>
              <a:rPr lang="en-US" sz="4200" b="1" dirty="0"/>
              <a:t>Data Analysis </a:t>
            </a:r>
          </a:p>
        </p:txBody>
      </p:sp>
      <p:graphicFrame>
        <p:nvGraphicFramePr>
          <p:cNvPr id="12" name="Chart 4"/>
          <p:cNvGraphicFramePr>
            <a:graphicFrameLocks/>
          </p:cNvGraphicFramePr>
          <p:nvPr>
            <p:extLst>
              <p:ext uri="{D42A27DB-BD31-4B8C-83A1-F6EECF244321}">
                <p14:modId xmlns:p14="http://schemas.microsoft.com/office/powerpoint/2010/main" val="1177291138"/>
              </p:ext>
            </p:extLst>
          </p:nvPr>
        </p:nvGraphicFramePr>
        <p:xfrm>
          <a:off x="17128535" y="11307321"/>
          <a:ext cx="10134206" cy="7112119"/>
        </p:xfrm>
        <a:graphic>
          <a:graphicData uri="http://schemas.openxmlformats.org/drawingml/2006/chart">
            <c:chart xmlns:c="http://schemas.openxmlformats.org/drawingml/2006/chart" xmlns:r="http://schemas.openxmlformats.org/officeDocument/2006/relationships" r:id="rId2"/>
          </a:graphicData>
        </a:graphic>
      </p:graphicFrame>
      <p:sp>
        <p:nvSpPr>
          <p:cNvPr id="13" name="Rectangle 12"/>
          <p:cNvSpPr/>
          <p:nvPr/>
        </p:nvSpPr>
        <p:spPr>
          <a:xfrm>
            <a:off x="25005623" y="14294208"/>
            <a:ext cx="2591991" cy="14168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7408" dirty="0"/>
          </a:p>
        </p:txBody>
      </p:sp>
      <p:sp>
        <p:nvSpPr>
          <p:cNvPr id="14" name="Freeform 13"/>
          <p:cNvSpPr/>
          <p:nvPr/>
        </p:nvSpPr>
        <p:spPr>
          <a:xfrm>
            <a:off x="25155643" y="14484510"/>
            <a:ext cx="218082" cy="1004292"/>
          </a:xfrm>
          <a:custGeom>
            <a:avLst/>
            <a:gdLst>
              <a:gd name="connsiteX0" fmla="*/ 336499 w 376733"/>
              <a:gd name="connsiteY0" fmla="*/ 0 h 1645920"/>
              <a:gd name="connsiteX1" fmla="*/ 0 w 376733"/>
              <a:gd name="connsiteY1" fmla="*/ 0 h 1645920"/>
              <a:gd name="connsiteX2" fmla="*/ 0 w 376733"/>
              <a:gd name="connsiteY2" fmla="*/ 1645920 h 1645920"/>
              <a:gd name="connsiteX3" fmla="*/ 376733 w 376733"/>
              <a:gd name="connsiteY3" fmla="*/ 1645920 h 1645920"/>
              <a:gd name="connsiteX4" fmla="*/ 376733 w 376733"/>
              <a:gd name="connsiteY4" fmla="*/ 1572768 h 1645920"/>
              <a:gd name="connsiteX5" fmla="*/ 65837 w 376733"/>
              <a:gd name="connsiteY5" fmla="*/ 1572768 h 1645920"/>
              <a:gd name="connsiteX6" fmla="*/ 65837 w 376733"/>
              <a:gd name="connsiteY6" fmla="*/ 58521 h 1645920"/>
              <a:gd name="connsiteX7" fmla="*/ 336499 w 376733"/>
              <a:gd name="connsiteY7" fmla="*/ 58521 h 1645920"/>
              <a:gd name="connsiteX8" fmla="*/ 336499 w 376733"/>
              <a:gd name="connsiteY8" fmla="*/ 0 h 1645920"/>
              <a:gd name="connsiteX0" fmla="*/ 336499 w 376733"/>
              <a:gd name="connsiteY0" fmla="*/ 0 h 1645920"/>
              <a:gd name="connsiteX1" fmla="*/ 0 w 376733"/>
              <a:gd name="connsiteY1" fmla="*/ 0 h 1645920"/>
              <a:gd name="connsiteX2" fmla="*/ 0 w 376733"/>
              <a:gd name="connsiteY2" fmla="*/ 1645920 h 1645920"/>
              <a:gd name="connsiteX3" fmla="*/ 376733 w 376733"/>
              <a:gd name="connsiteY3" fmla="*/ 1645920 h 1645920"/>
              <a:gd name="connsiteX4" fmla="*/ 376733 w 376733"/>
              <a:gd name="connsiteY4" fmla="*/ 1591056 h 1645920"/>
              <a:gd name="connsiteX5" fmla="*/ 65837 w 376733"/>
              <a:gd name="connsiteY5" fmla="*/ 1572768 h 1645920"/>
              <a:gd name="connsiteX6" fmla="*/ 65837 w 376733"/>
              <a:gd name="connsiteY6" fmla="*/ 58521 h 1645920"/>
              <a:gd name="connsiteX7" fmla="*/ 336499 w 376733"/>
              <a:gd name="connsiteY7" fmla="*/ 58521 h 1645920"/>
              <a:gd name="connsiteX8" fmla="*/ 336499 w 376733"/>
              <a:gd name="connsiteY8" fmla="*/ 0 h 1645920"/>
              <a:gd name="connsiteX0" fmla="*/ 336499 w 376733"/>
              <a:gd name="connsiteY0" fmla="*/ 0 h 1645920"/>
              <a:gd name="connsiteX1" fmla="*/ 0 w 376733"/>
              <a:gd name="connsiteY1" fmla="*/ 0 h 1645920"/>
              <a:gd name="connsiteX2" fmla="*/ 0 w 376733"/>
              <a:gd name="connsiteY2" fmla="*/ 1645920 h 1645920"/>
              <a:gd name="connsiteX3" fmla="*/ 376733 w 376733"/>
              <a:gd name="connsiteY3" fmla="*/ 1645920 h 1645920"/>
              <a:gd name="connsiteX4" fmla="*/ 376733 w 376733"/>
              <a:gd name="connsiteY4" fmla="*/ 1591056 h 1645920"/>
              <a:gd name="connsiteX5" fmla="*/ 65837 w 376733"/>
              <a:gd name="connsiteY5" fmla="*/ 1594713 h 1645920"/>
              <a:gd name="connsiteX6" fmla="*/ 65837 w 376733"/>
              <a:gd name="connsiteY6" fmla="*/ 58521 h 1645920"/>
              <a:gd name="connsiteX7" fmla="*/ 336499 w 376733"/>
              <a:gd name="connsiteY7" fmla="*/ 58521 h 1645920"/>
              <a:gd name="connsiteX8" fmla="*/ 336499 w 376733"/>
              <a:gd name="connsiteY8" fmla="*/ 0 h 1645920"/>
              <a:gd name="connsiteX0" fmla="*/ 336499 w 376733"/>
              <a:gd name="connsiteY0" fmla="*/ 0 h 1645920"/>
              <a:gd name="connsiteX1" fmla="*/ 0 w 376733"/>
              <a:gd name="connsiteY1" fmla="*/ 0 h 1645920"/>
              <a:gd name="connsiteX2" fmla="*/ 0 w 376733"/>
              <a:gd name="connsiteY2" fmla="*/ 1645920 h 1645920"/>
              <a:gd name="connsiteX3" fmla="*/ 376733 w 376733"/>
              <a:gd name="connsiteY3" fmla="*/ 1645920 h 1645920"/>
              <a:gd name="connsiteX4" fmla="*/ 376733 w 376733"/>
              <a:gd name="connsiteY4" fmla="*/ 1591056 h 1645920"/>
              <a:gd name="connsiteX5" fmla="*/ 65837 w 376733"/>
              <a:gd name="connsiteY5" fmla="*/ 1587397 h 1645920"/>
              <a:gd name="connsiteX6" fmla="*/ 65837 w 376733"/>
              <a:gd name="connsiteY6" fmla="*/ 58521 h 1645920"/>
              <a:gd name="connsiteX7" fmla="*/ 336499 w 376733"/>
              <a:gd name="connsiteY7" fmla="*/ 58521 h 1645920"/>
              <a:gd name="connsiteX8" fmla="*/ 336499 w 376733"/>
              <a:gd name="connsiteY8" fmla="*/ 0 h 1645920"/>
              <a:gd name="connsiteX0" fmla="*/ 336499 w 376733"/>
              <a:gd name="connsiteY0" fmla="*/ 0 h 1645920"/>
              <a:gd name="connsiteX1" fmla="*/ 0 w 376733"/>
              <a:gd name="connsiteY1" fmla="*/ 0 h 1645920"/>
              <a:gd name="connsiteX2" fmla="*/ 0 w 376733"/>
              <a:gd name="connsiteY2" fmla="*/ 1645920 h 1645920"/>
              <a:gd name="connsiteX3" fmla="*/ 376733 w 376733"/>
              <a:gd name="connsiteY3" fmla="*/ 1645920 h 1645920"/>
              <a:gd name="connsiteX4" fmla="*/ 376733 w 376733"/>
              <a:gd name="connsiteY4" fmla="*/ 1591056 h 1645920"/>
              <a:gd name="connsiteX5" fmla="*/ 65837 w 376733"/>
              <a:gd name="connsiteY5" fmla="*/ 1591055 h 1645920"/>
              <a:gd name="connsiteX6" fmla="*/ 65837 w 376733"/>
              <a:gd name="connsiteY6" fmla="*/ 58521 h 1645920"/>
              <a:gd name="connsiteX7" fmla="*/ 336499 w 376733"/>
              <a:gd name="connsiteY7" fmla="*/ 58521 h 1645920"/>
              <a:gd name="connsiteX8" fmla="*/ 336499 w 376733"/>
              <a:gd name="connsiteY8" fmla="*/ 0 h 1645920"/>
              <a:gd name="connsiteX0" fmla="*/ 336499 w 376733"/>
              <a:gd name="connsiteY0" fmla="*/ 0 h 1645920"/>
              <a:gd name="connsiteX1" fmla="*/ 0 w 376733"/>
              <a:gd name="connsiteY1" fmla="*/ 0 h 1645920"/>
              <a:gd name="connsiteX2" fmla="*/ 0 w 376733"/>
              <a:gd name="connsiteY2" fmla="*/ 1645920 h 1645920"/>
              <a:gd name="connsiteX3" fmla="*/ 376733 w 376733"/>
              <a:gd name="connsiteY3" fmla="*/ 1645920 h 1645920"/>
              <a:gd name="connsiteX4" fmla="*/ 376733 w 376733"/>
              <a:gd name="connsiteY4" fmla="*/ 1591056 h 1645920"/>
              <a:gd name="connsiteX5" fmla="*/ 71154 w 376733"/>
              <a:gd name="connsiteY5" fmla="*/ 1564474 h 1645920"/>
              <a:gd name="connsiteX6" fmla="*/ 65837 w 376733"/>
              <a:gd name="connsiteY6" fmla="*/ 58521 h 1645920"/>
              <a:gd name="connsiteX7" fmla="*/ 336499 w 376733"/>
              <a:gd name="connsiteY7" fmla="*/ 58521 h 1645920"/>
              <a:gd name="connsiteX8" fmla="*/ 336499 w 376733"/>
              <a:gd name="connsiteY8" fmla="*/ 0 h 1645920"/>
              <a:gd name="connsiteX0" fmla="*/ 336499 w 387365"/>
              <a:gd name="connsiteY0" fmla="*/ 0 h 1645920"/>
              <a:gd name="connsiteX1" fmla="*/ 0 w 387365"/>
              <a:gd name="connsiteY1" fmla="*/ 0 h 1645920"/>
              <a:gd name="connsiteX2" fmla="*/ 0 w 387365"/>
              <a:gd name="connsiteY2" fmla="*/ 1645920 h 1645920"/>
              <a:gd name="connsiteX3" fmla="*/ 376733 w 387365"/>
              <a:gd name="connsiteY3" fmla="*/ 1645920 h 1645920"/>
              <a:gd name="connsiteX4" fmla="*/ 387365 w 387365"/>
              <a:gd name="connsiteY4" fmla="*/ 1564475 h 1645920"/>
              <a:gd name="connsiteX5" fmla="*/ 71154 w 387365"/>
              <a:gd name="connsiteY5" fmla="*/ 1564474 h 1645920"/>
              <a:gd name="connsiteX6" fmla="*/ 65837 w 387365"/>
              <a:gd name="connsiteY6" fmla="*/ 58521 h 1645920"/>
              <a:gd name="connsiteX7" fmla="*/ 336499 w 387365"/>
              <a:gd name="connsiteY7" fmla="*/ 58521 h 1645920"/>
              <a:gd name="connsiteX8" fmla="*/ 336499 w 387365"/>
              <a:gd name="connsiteY8" fmla="*/ 0 h 1645920"/>
              <a:gd name="connsiteX0" fmla="*/ 336499 w 405611"/>
              <a:gd name="connsiteY0" fmla="*/ 0 h 1645920"/>
              <a:gd name="connsiteX1" fmla="*/ 0 w 405611"/>
              <a:gd name="connsiteY1" fmla="*/ 0 h 1645920"/>
              <a:gd name="connsiteX2" fmla="*/ 0 w 405611"/>
              <a:gd name="connsiteY2" fmla="*/ 1645920 h 1645920"/>
              <a:gd name="connsiteX3" fmla="*/ 376733 w 405611"/>
              <a:gd name="connsiteY3" fmla="*/ 1645920 h 1645920"/>
              <a:gd name="connsiteX4" fmla="*/ 387365 w 405611"/>
              <a:gd name="connsiteY4" fmla="*/ 1564475 h 1645920"/>
              <a:gd name="connsiteX5" fmla="*/ 71154 w 405611"/>
              <a:gd name="connsiteY5" fmla="*/ 1564474 h 1645920"/>
              <a:gd name="connsiteX6" fmla="*/ 65837 w 405611"/>
              <a:gd name="connsiteY6" fmla="*/ 58521 h 1645920"/>
              <a:gd name="connsiteX7" fmla="*/ 405611 w 405611"/>
              <a:gd name="connsiteY7" fmla="*/ 63838 h 1645920"/>
              <a:gd name="connsiteX8" fmla="*/ 336499 w 405611"/>
              <a:gd name="connsiteY8" fmla="*/ 0 h 1645920"/>
              <a:gd name="connsiteX0" fmla="*/ 400294 w 405611"/>
              <a:gd name="connsiteY0" fmla="*/ 0 h 1651236"/>
              <a:gd name="connsiteX1" fmla="*/ 0 w 405611"/>
              <a:gd name="connsiteY1" fmla="*/ 5316 h 1651236"/>
              <a:gd name="connsiteX2" fmla="*/ 0 w 405611"/>
              <a:gd name="connsiteY2" fmla="*/ 1651236 h 1651236"/>
              <a:gd name="connsiteX3" fmla="*/ 376733 w 405611"/>
              <a:gd name="connsiteY3" fmla="*/ 1651236 h 1651236"/>
              <a:gd name="connsiteX4" fmla="*/ 387365 w 405611"/>
              <a:gd name="connsiteY4" fmla="*/ 1569791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403314 w 405611"/>
              <a:gd name="connsiteY3" fmla="*/ 1651236 h 1651236"/>
              <a:gd name="connsiteX4" fmla="*/ 387365 w 405611"/>
              <a:gd name="connsiteY4" fmla="*/ 1569791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387439 w 405611"/>
              <a:gd name="connsiteY3" fmla="*/ 1644886 h 1651236"/>
              <a:gd name="connsiteX4" fmla="*/ 387365 w 405611"/>
              <a:gd name="connsiteY4" fmla="*/ 1569791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387439 w 405611"/>
              <a:gd name="connsiteY3" fmla="*/ 1644886 h 1651236"/>
              <a:gd name="connsiteX4" fmla="*/ 371490 w 405611"/>
              <a:gd name="connsiteY4" fmla="*/ 1566616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387439 w 405611"/>
              <a:gd name="connsiteY3" fmla="*/ 1644886 h 1651236"/>
              <a:gd name="connsiteX4" fmla="*/ 393715 w 405611"/>
              <a:gd name="connsiteY4" fmla="*/ 1566616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387439 w 405611"/>
              <a:gd name="connsiteY3" fmla="*/ 1644886 h 1651236"/>
              <a:gd name="connsiteX4" fmla="*/ 393715 w 405611"/>
              <a:gd name="connsiteY4" fmla="*/ 1566616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387439 w 405611"/>
              <a:gd name="connsiteY3" fmla="*/ 1644886 h 1651236"/>
              <a:gd name="connsiteX4" fmla="*/ 393715 w 405611"/>
              <a:gd name="connsiteY4" fmla="*/ 1566616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387439 w 405611"/>
              <a:gd name="connsiteY3" fmla="*/ 1644886 h 1651236"/>
              <a:gd name="connsiteX4" fmla="*/ 387365 w 405611"/>
              <a:gd name="connsiteY4" fmla="*/ 1566616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44886"/>
              <a:gd name="connsiteX1" fmla="*/ 0 w 405611"/>
              <a:gd name="connsiteY1" fmla="*/ 5316 h 1644886"/>
              <a:gd name="connsiteX2" fmla="*/ 0 w 405611"/>
              <a:gd name="connsiteY2" fmla="*/ 1644886 h 1644886"/>
              <a:gd name="connsiteX3" fmla="*/ 387439 w 405611"/>
              <a:gd name="connsiteY3" fmla="*/ 1644886 h 1644886"/>
              <a:gd name="connsiteX4" fmla="*/ 387365 w 405611"/>
              <a:gd name="connsiteY4" fmla="*/ 1566616 h 1644886"/>
              <a:gd name="connsiteX5" fmla="*/ 71154 w 405611"/>
              <a:gd name="connsiteY5" fmla="*/ 1569790 h 1644886"/>
              <a:gd name="connsiteX6" fmla="*/ 65837 w 405611"/>
              <a:gd name="connsiteY6" fmla="*/ 63837 h 1644886"/>
              <a:gd name="connsiteX7" fmla="*/ 405611 w 405611"/>
              <a:gd name="connsiteY7" fmla="*/ 69154 h 1644886"/>
              <a:gd name="connsiteX8" fmla="*/ 400294 w 405611"/>
              <a:gd name="connsiteY8" fmla="*/ 0 h 1644886"/>
              <a:gd name="connsiteX0" fmla="*/ 400294 w 400294"/>
              <a:gd name="connsiteY0" fmla="*/ 0 h 1644886"/>
              <a:gd name="connsiteX1" fmla="*/ 0 w 400294"/>
              <a:gd name="connsiteY1" fmla="*/ 5316 h 1644886"/>
              <a:gd name="connsiteX2" fmla="*/ 0 w 400294"/>
              <a:gd name="connsiteY2" fmla="*/ 1644886 h 1644886"/>
              <a:gd name="connsiteX3" fmla="*/ 387439 w 400294"/>
              <a:gd name="connsiteY3" fmla="*/ 1644886 h 1644886"/>
              <a:gd name="connsiteX4" fmla="*/ 387365 w 400294"/>
              <a:gd name="connsiteY4" fmla="*/ 1566616 h 1644886"/>
              <a:gd name="connsiteX5" fmla="*/ 71154 w 400294"/>
              <a:gd name="connsiteY5" fmla="*/ 1569790 h 1644886"/>
              <a:gd name="connsiteX6" fmla="*/ 65837 w 400294"/>
              <a:gd name="connsiteY6" fmla="*/ 63837 h 1644886"/>
              <a:gd name="connsiteX7" fmla="*/ 386561 w 400294"/>
              <a:gd name="connsiteY7" fmla="*/ 78679 h 1644886"/>
              <a:gd name="connsiteX8" fmla="*/ 400294 w 400294"/>
              <a:gd name="connsiteY8" fmla="*/ 0 h 1644886"/>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60662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414236"/>
              <a:gd name="connsiteY0" fmla="*/ 0 h 1641711"/>
              <a:gd name="connsiteX1" fmla="*/ 0 w 414236"/>
              <a:gd name="connsiteY1" fmla="*/ 2141 h 1641711"/>
              <a:gd name="connsiteX2" fmla="*/ 0 w 414236"/>
              <a:gd name="connsiteY2" fmla="*/ 1641711 h 1641711"/>
              <a:gd name="connsiteX3" fmla="*/ 387439 w 414236"/>
              <a:gd name="connsiteY3" fmla="*/ 1641711 h 1641711"/>
              <a:gd name="connsiteX4" fmla="*/ 379172 w 414236"/>
              <a:gd name="connsiteY4" fmla="*/ 1600163 h 1641711"/>
              <a:gd name="connsiteX5" fmla="*/ 387365 w 414236"/>
              <a:gd name="connsiteY5" fmla="*/ 1563441 h 1641711"/>
              <a:gd name="connsiteX6" fmla="*/ 71154 w 414236"/>
              <a:gd name="connsiteY6" fmla="*/ 1566615 h 1641711"/>
              <a:gd name="connsiteX7" fmla="*/ 65837 w 414236"/>
              <a:gd name="connsiteY7" fmla="*/ 76537 h 1641711"/>
              <a:gd name="connsiteX8" fmla="*/ 386561 w 414236"/>
              <a:gd name="connsiteY8" fmla="*/ 75504 h 1641711"/>
              <a:gd name="connsiteX9" fmla="*/ 384419 w 414236"/>
              <a:gd name="connsiteY9" fmla="*/ 0 h 1641711"/>
              <a:gd name="connsiteX0" fmla="*/ 384419 w 431494"/>
              <a:gd name="connsiteY0" fmla="*/ 0 h 1641711"/>
              <a:gd name="connsiteX1" fmla="*/ 0 w 431494"/>
              <a:gd name="connsiteY1" fmla="*/ 2141 h 1641711"/>
              <a:gd name="connsiteX2" fmla="*/ 0 w 431494"/>
              <a:gd name="connsiteY2" fmla="*/ 1641711 h 1641711"/>
              <a:gd name="connsiteX3" fmla="*/ 387439 w 431494"/>
              <a:gd name="connsiteY3" fmla="*/ 1641711 h 1641711"/>
              <a:gd name="connsiteX4" fmla="*/ 387365 w 431494"/>
              <a:gd name="connsiteY4" fmla="*/ 1563441 h 1641711"/>
              <a:gd name="connsiteX5" fmla="*/ 71154 w 431494"/>
              <a:gd name="connsiteY5" fmla="*/ 1566615 h 1641711"/>
              <a:gd name="connsiteX6" fmla="*/ 65837 w 431494"/>
              <a:gd name="connsiteY6" fmla="*/ 76537 h 1641711"/>
              <a:gd name="connsiteX7" fmla="*/ 386561 w 431494"/>
              <a:gd name="connsiteY7" fmla="*/ 75504 h 1641711"/>
              <a:gd name="connsiteX8" fmla="*/ 384419 w 431494"/>
              <a:gd name="connsiteY8" fmla="*/ 0 h 1641711"/>
              <a:gd name="connsiteX0" fmla="*/ 384419 w 409039"/>
              <a:gd name="connsiteY0" fmla="*/ 0 h 1642067"/>
              <a:gd name="connsiteX1" fmla="*/ 0 w 409039"/>
              <a:gd name="connsiteY1" fmla="*/ 2141 h 1642067"/>
              <a:gd name="connsiteX2" fmla="*/ 0 w 409039"/>
              <a:gd name="connsiteY2" fmla="*/ 1641711 h 1642067"/>
              <a:gd name="connsiteX3" fmla="*/ 387439 w 409039"/>
              <a:gd name="connsiteY3" fmla="*/ 1641711 h 1642067"/>
              <a:gd name="connsiteX4" fmla="*/ 387365 w 409039"/>
              <a:gd name="connsiteY4" fmla="*/ 1563441 h 1642067"/>
              <a:gd name="connsiteX5" fmla="*/ 71154 w 409039"/>
              <a:gd name="connsiteY5" fmla="*/ 1566615 h 1642067"/>
              <a:gd name="connsiteX6" fmla="*/ 65837 w 409039"/>
              <a:gd name="connsiteY6" fmla="*/ 76537 h 1642067"/>
              <a:gd name="connsiteX7" fmla="*/ 386561 w 409039"/>
              <a:gd name="connsiteY7" fmla="*/ 75504 h 1642067"/>
              <a:gd name="connsiteX8" fmla="*/ 384419 w 409039"/>
              <a:gd name="connsiteY8" fmla="*/ 0 h 1642067"/>
              <a:gd name="connsiteX0" fmla="*/ 384419 w 410804"/>
              <a:gd name="connsiteY0" fmla="*/ 0 h 1641711"/>
              <a:gd name="connsiteX1" fmla="*/ 0 w 410804"/>
              <a:gd name="connsiteY1" fmla="*/ 2141 h 1641711"/>
              <a:gd name="connsiteX2" fmla="*/ 0 w 410804"/>
              <a:gd name="connsiteY2" fmla="*/ 1641711 h 1641711"/>
              <a:gd name="connsiteX3" fmla="*/ 387439 w 410804"/>
              <a:gd name="connsiteY3" fmla="*/ 1641711 h 1641711"/>
              <a:gd name="connsiteX4" fmla="*/ 387365 w 410804"/>
              <a:gd name="connsiteY4" fmla="*/ 1563441 h 1641711"/>
              <a:gd name="connsiteX5" fmla="*/ 71154 w 410804"/>
              <a:gd name="connsiteY5" fmla="*/ 1566615 h 1641711"/>
              <a:gd name="connsiteX6" fmla="*/ 65837 w 410804"/>
              <a:gd name="connsiteY6" fmla="*/ 76537 h 1641711"/>
              <a:gd name="connsiteX7" fmla="*/ 386561 w 410804"/>
              <a:gd name="connsiteY7" fmla="*/ 75504 h 1641711"/>
              <a:gd name="connsiteX8" fmla="*/ 384419 w 410804"/>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400294 w 400294"/>
              <a:gd name="connsiteY0" fmla="*/ 0 h 1644886"/>
              <a:gd name="connsiteX1" fmla="*/ 0 w 400294"/>
              <a:gd name="connsiteY1" fmla="*/ 5316 h 1644886"/>
              <a:gd name="connsiteX2" fmla="*/ 0 w 400294"/>
              <a:gd name="connsiteY2" fmla="*/ 1644886 h 1644886"/>
              <a:gd name="connsiteX3" fmla="*/ 387439 w 400294"/>
              <a:gd name="connsiteY3" fmla="*/ 1644886 h 1644886"/>
              <a:gd name="connsiteX4" fmla="*/ 387365 w 400294"/>
              <a:gd name="connsiteY4" fmla="*/ 1566616 h 1644886"/>
              <a:gd name="connsiteX5" fmla="*/ 71154 w 400294"/>
              <a:gd name="connsiteY5" fmla="*/ 1569790 h 1644886"/>
              <a:gd name="connsiteX6" fmla="*/ 65837 w 400294"/>
              <a:gd name="connsiteY6" fmla="*/ 79712 h 1644886"/>
              <a:gd name="connsiteX7" fmla="*/ 386561 w 400294"/>
              <a:gd name="connsiteY7" fmla="*/ 78679 h 1644886"/>
              <a:gd name="connsiteX8" fmla="*/ 400294 w 400294"/>
              <a:gd name="connsiteY8" fmla="*/ 0 h 1644886"/>
              <a:gd name="connsiteX0" fmla="*/ 37806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7806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439" h="1641711">
                <a:moveTo>
                  <a:pt x="384419" y="0"/>
                </a:moveTo>
                <a:lnTo>
                  <a:pt x="0" y="2141"/>
                </a:lnTo>
                <a:lnTo>
                  <a:pt x="0" y="1641711"/>
                </a:lnTo>
                <a:lnTo>
                  <a:pt x="387439" y="1641711"/>
                </a:lnTo>
                <a:cubicBezTo>
                  <a:pt x="387414" y="1615621"/>
                  <a:pt x="387390" y="1589531"/>
                  <a:pt x="387365" y="1563441"/>
                </a:cubicBezTo>
                <a:lnTo>
                  <a:pt x="71154" y="1566615"/>
                </a:lnTo>
                <a:cubicBezTo>
                  <a:pt x="68495" y="821576"/>
                  <a:pt x="68495" y="821576"/>
                  <a:pt x="65837" y="76537"/>
                </a:cubicBezTo>
                <a:lnTo>
                  <a:pt x="386561" y="75504"/>
                </a:lnTo>
                <a:lnTo>
                  <a:pt x="384419"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7408" dirty="0"/>
          </a:p>
        </p:txBody>
      </p:sp>
      <p:sp>
        <p:nvSpPr>
          <p:cNvPr id="15" name="Freeform 14"/>
          <p:cNvSpPr/>
          <p:nvPr/>
        </p:nvSpPr>
        <p:spPr>
          <a:xfrm rot="10800000">
            <a:off x="27189231" y="14499791"/>
            <a:ext cx="218082" cy="1004293"/>
          </a:xfrm>
          <a:custGeom>
            <a:avLst/>
            <a:gdLst>
              <a:gd name="connsiteX0" fmla="*/ 336499 w 376733"/>
              <a:gd name="connsiteY0" fmla="*/ 0 h 1645920"/>
              <a:gd name="connsiteX1" fmla="*/ 0 w 376733"/>
              <a:gd name="connsiteY1" fmla="*/ 0 h 1645920"/>
              <a:gd name="connsiteX2" fmla="*/ 0 w 376733"/>
              <a:gd name="connsiteY2" fmla="*/ 1645920 h 1645920"/>
              <a:gd name="connsiteX3" fmla="*/ 376733 w 376733"/>
              <a:gd name="connsiteY3" fmla="*/ 1645920 h 1645920"/>
              <a:gd name="connsiteX4" fmla="*/ 376733 w 376733"/>
              <a:gd name="connsiteY4" fmla="*/ 1572768 h 1645920"/>
              <a:gd name="connsiteX5" fmla="*/ 65837 w 376733"/>
              <a:gd name="connsiteY5" fmla="*/ 1572768 h 1645920"/>
              <a:gd name="connsiteX6" fmla="*/ 65837 w 376733"/>
              <a:gd name="connsiteY6" fmla="*/ 58521 h 1645920"/>
              <a:gd name="connsiteX7" fmla="*/ 336499 w 376733"/>
              <a:gd name="connsiteY7" fmla="*/ 58521 h 1645920"/>
              <a:gd name="connsiteX8" fmla="*/ 336499 w 376733"/>
              <a:gd name="connsiteY8" fmla="*/ 0 h 1645920"/>
              <a:gd name="connsiteX0" fmla="*/ 336499 w 376733"/>
              <a:gd name="connsiteY0" fmla="*/ 0 h 1645920"/>
              <a:gd name="connsiteX1" fmla="*/ 0 w 376733"/>
              <a:gd name="connsiteY1" fmla="*/ 0 h 1645920"/>
              <a:gd name="connsiteX2" fmla="*/ 0 w 376733"/>
              <a:gd name="connsiteY2" fmla="*/ 1645920 h 1645920"/>
              <a:gd name="connsiteX3" fmla="*/ 376733 w 376733"/>
              <a:gd name="connsiteY3" fmla="*/ 1645920 h 1645920"/>
              <a:gd name="connsiteX4" fmla="*/ 376733 w 376733"/>
              <a:gd name="connsiteY4" fmla="*/ 1591056 h 1645920"/>
              <a:gd name="connsiteX5" fmla="*/ 65837 w 376733"/>
              <a:gd name="connsiteY5" fmla="*/ 1572768 h 1645920"/>
              <a:gd name="connsiteX6" fmla="*/ 65837 w 376733"/>
              <a:gd name="connsiteY6" fmla="*/ 58521 h 1645920"/>
              <a:gd name="connsiteX7" fmla="*/ 336499 w 376733"/>
              <a:gd name="connsiteY7" fmla="*/ 58521 h 1645920"/>
              <a:gd name="connsiteX8" fmla="*/ 336499 w 376733"/>
              <a:gd name="connsiteY8" fmla="*/ 0 h 1645920"/>
              <a:gd name="connsiteX0" fmla="*/ 336499 w 376733"/>
              <a:gd name="connsiteY0" fmla="*/ 0 h 1645920"/>
              <a:gd name="connsiteX1" fmla="*/ 0 w 376733"/>
              <a:gd name="connsiteY1" fmla="*/ 0 h 1645920"/>
              <a:gd name="connsiteX2" fmla="*/ 0 w 376733"/>
              <a:gd name="connsiteY2" fmla="*/ 1645920 h 1645920"/>
              <a:gd name="connsiteX3" fmla="*/ 376733 w 376733"/>
              <a:gd name="connsiteY3" fmla="*/ 1645920 h 1645920"/>
              <a:gd name="connsiteX4" fmla="*/ 376733 w 376733"/>
              <a:gd name="connsiteY4" fmla="*/ 1591056 h 1645920"/>
              <a:gd name="connsiteX5" fmla="*/ 65837 w 376733"/>
              <a:gd name="connsiteY5" fmla="*/ 1594713 h 1645920"/>
              <a:gd name="connsiteX6" fmla="*/ 65837 w 376733"/>
              <a:gd name="connsiteY6" fmla="*/ 58521 h 1645920"/>
              <a:gd name="connsiteX7" fmla="*/ 336499 w 376733"/>
              <a:gd name="connsiteY7" fmla="*/ 58521 h 1645920"/>
              <a:gd name="connsiteX8" fmla="*/ 336499 w 376733"/>
              <a:gd name="connsiteY8" fmla="*/ 0 h 1645920"/>
              <a:gd name="connsiteX0" fmla="*/ 336499 w 376733"/>
              <a:gd name="connsiteY0" fmla="*/ 0 h 1645920"/>
              <a:gd name="connsiteX1" fmla="*/ 0 w 376733"/>
              <a:gd name="connsiteY1" fmla="*/ 0 h 1645920"/>
              <a:gd name="connsiteX2" fmla="*/ 0 w 376733"/>
              <a:gd name="connsiteY2" fmla="*/ 1645920 h 1645920"/>
              <a:gd name="connsiteX3" fmla="*/ 376733 w 376733"/>
              <a:gd name="connsiteY3" fmla="*/ 1645920 h 1645920"/>
              <a:gd name="connsiteX4" fmla="*/ 376733 w 376733"/>
              <a:gd name="connsiteY4" fmla="*/ 1591056 h 1645920"/>
              <a:gd name="connsiteX5" fmla="*/ 65837 w 376733"/>
              <a:gd name="connsiteY5" fmla="*/ 1587397 h 1645920"/>
              <a:gd name="connsiteX6" fmla="*/ 65837 w 376733"/>
              <a:gd name="connsiteY6" fmla="*/ 58521 h 1645920"/>
              <a:gd name="connsiteX7" fmla="*/ 336499 w 376733"/>
              <a:gd name="connsiteY7" fmla="*/ 58521 h 1645920"/>
              <a:gd name="connsiteX8" fmla="*/ 336499 w 376733"/>
              <a:gd name="connsiteY8" fmla="*/ 0 h 1645920"/>
              <a:gd name="connsiteX0" fmla="*/ 336499 w 376733"/>
              <a:gd name="connsiteY0" fmla="*/ 0 h 1645920"/>
              <a:gd name="connsiteX1" fmla="*/ 0 w 376733"/>
              <a:gd name="connsiteY1" fmla="*/ 0 h 1645920"/>
              <a:gd name="connsiteX2" fmla="*/ 0 w 376733"/>
              <a:gd name="connsiteY2" fmla="*/ 1645920 h 1645920"/>
              <a:gd name="connsiteX3" fmla="*/ 376733 w 376733"/>
              <a:gd name="connsiteY3" fmla="*/ 1645920 h 1645920"/>
              <a:gd name="connsiteX4" fmla="*/ 376733 w 376733"/>
              <a:gd name="connsiteY4" fmla="*/ 1591056 h 1645920"/>
              <a:gd name="connsiteX5" fmla="*/ 65837 w 376733"/>
              <a:gd name="connsiteY5" fmla="*/ 1591055 h 1645920"/>
              <a:gd name="connsiteX6" fmla="*/ 65837 w 376733"/>
              <a:gd name="connsiteY6" fmla="*/ 58521 h 1645920"/>
              <a:gd name="connsiteX7" fmla="*/ 336499 w 376733"/>
              <a:gd name="connsiteY7" fmla="*/ 58521 h 1645920"/>
              <a:gd name="connsiteX8" fmla="*/ 336499 w 376733"/>
              <a:gd name="connsiteY8" fmla="*/ 0 h 1645920"/>
              <a:gd name="connsiteX0" fmla="*/ 336499 w 376733"/>
              <a:gd name="connsiteY0" fmla="*/ 0 h 1645920"/>
              <a:gd name="connsiteX1" fmla="*/ 0 w 376733"/>
              <a:gd name="connsiteY1" fmla="*/ 0 h 1645920"/>
              <a:gd name="connsiteX2" fmla="*/ 0 w 376733"/>
              <a:gd name="connsiteY2" fmla="*/ 1645920 h 1645920"/>
              <a:gd name="connsiteX3" fmla="*/ 376733 w 376733"/>
              <a:gd name="connsiteY3" fmla="*/ 1645920 h 1645920"/>
              <a:gd name="connsiteX4" fmla="*/ 376733 w 376733"/>
              <a:gd name="connsiteY4" fmla="*/ 1591056 h 1645920"/>
              <a:gd name="connsiteX5" fmla="*/ 71154 w 376733"/>
              <a:gd name="connsiteY5" fmla="*/ 1564474 h 1645920"/>
              <a:gd name="connsiteX6" fmla="*/ 65837 w 376733"/>
              <a:gd name="connsiteY6" fmla="*/ 58521 h 1645920"/>
              <a:gd name="connsiteX7" fmla="*/ 336499 w 376733"/>
              <a:gd name="connsiteY7" fmla="*/ 58521 h 1645920"/>
              <a:gd name="connsiteX8" fmla="*/ 336499 w 376733"/>
              <a:gd name="connsiteY8" fmla="*/ 0 h 1645920"/>
              <a:gd name="connsiteX0" fmla="*/ 336499 w 387365"/>
              <a:gd name="connsiteY0" fmla="*/ 0 h 1645920"/>
              <a:gd name="connsiteX1" fmla="*/ 0 w 387365"/>
              <a:gd name="connsiteY1" fmla="*/ 0 h 1645920"/>
              <a:gd name="connsiteX2" fmla="*/ 0 w 387365"/>
              <a:gd name="connsiteY2" fmla="*/ 1645920 h 1645920"/>
              <a:gd name="connsiteX3" fmla="*/ 376733 w 387365"/>
              <a:gd name="connsiteY3" fmla="*/ 1645920 h 1645920"/>
              <a:gd name="connsiteX4" fmla="*/ 387365 w 387365"/>
              <a:gd name="connsiteY4" fmla="*/ 1564475 h 1645920"/>
              <a:gd name="connsiteX5" fmla="*/ 71154 w 387365"/>
              <a:gd name="connsiteY5" fmla="*/ 1564474 h 1645920"/>
              <a:gd name="connsiteX6" fmla="*/ 65837 w 387365"/>
              <a:gd name="connsiteY6" fmla="*/ 58521 h 1645920"/>
              <a:gd name="connsiteX7" fmla="*/ 336499 w 387365"/>
              <a:gd name="connsiteY7" fmla="*/ 58521 h 1645920"/>
              <a:gd name="connsiteX8" fmla="*/ 336499 w 387365"/>
              <a:gd name="connsiteY8" fmla="*/ 0 h 1645920"/>
              <a:gd name="connsiteX0" fmla="*/ 336499 w 405611"/>
              <a:gd name="connsiteY0" fmla="*/ 0 h 1645920"/>
              <a:gd name="connsiteX1" fmla="*/ 0 w 405611"/>
              <a:gd name="connsiteY1" fmla="*/ 0 h 1645920"/>
              <a:gd name="connsiteX2" fmla="*/ 0 w 405611"/>
              <a:gd name="connsiteY2" fmla="*/ 1645920 h 1645920"/>
              <a:gd name="connsiteX3" fmla="*/ 376733 w 405611"/>
              <a:gd name="connsiteY3" fmla="*/ 1645920 h 1645920"/>
              <a:gd name="connsiteX4" fmla="*/ 387365 w 405611"/>
              <a:gd name="connsiteY4" fmla="*/ 1564475 h 1645920"/>
              <a:gd name="connsiteX5" fmla="*/ 71154 w 405611"/>
              <a:gd name="connsiteY5" fmla="*/ 1564474 h 1645920"/>
              <a:gd name="connsiteX6" fmla="*/ 65837 w 405611"/>
              <a:gd name="connsiteY6" fmla="*/ 58521 h 1645920"/>
              <a:gd name="connsiteX7" fmla="*/ 405611 w 405611"/>
              <a:gd name="connsiteY7" fmla="*/ 63838 h 1645920"/>
              <a:gd name="connsiteX8" fmla="*/ 336499 w 405611"/>
              <a:gd name="connsiteY8" fmla="*/ 0 h 1645920"/>
              <a:gd name="connsiteX0" fmla="*/ 400294 w 405611"/>
              <a:gd name="connsiteY0" fmla="*/ 0 h 1651236"/>
              <a:gd name="connsiteX1" fmla="*/ 0 w 405611"/>
              <a:gd name="connsiteY1" fmla="*/ 5316 h 1651236"/>
              <a:gd name="connsiteX2" fmla="*/ 0 w 405611"/>
              <a:gd name="connsiteY2" fmla="*/ 1651236 h 1651236"/>
              <a:gd name="connsiteX3" fmla="*/ 376733 w 405611"/>
              <a:gd name="connsiteY3" fmla="*/ 1651236 h 1651236"/>
              <a:gd name="connsiteX4" fmla="*/ 387365 w 405611"/>
              <a:gd name="connsiteY4" fmla="*/ 1569791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403314 w 405611"/>
              <a:gd name="connsiteY3" fmla="*/ 1651236 h 1651236"/>
              <a:gd name="connsiteX4" fmla="*/ 387365 w 405611"/>
              <a:gd name="connsiteY4" fmla="*/ 1569791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387439 w 405611"/>
              <a:gd name="connsiteY3" fmla="*/ 1644886 h 1651236"/>
              <a:gd name="connsiteX4" fmla="*/ 387365 w 405611"/>
              <a:gd name="connsiteY4" fmla="*/ 1569791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387439 w 405611"/>
              <a:gd name="connsiteY3" fmla="*/ 1644886 h 1651236"/>
              <a:gd name="connsiteX4" fmla="*/ 371490 w 405611"/>
              <a:gd name="connsiteY4" fmla="*/ 1566616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387439 w 405611"/>
              <a:gd name="connsiteY3" fmla="*/ 1644886 h 1651236"/>
              <a:gd name="connsiteX4" fmla="*/ 393715 w 405611"/>
              <a:gd name="connsiteY4" fmla="*/ 1566616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387439 w 405611"/>
              <a:gd name="connsiteY3" fmla="*/ 1644886 h 1651236"/>
              <a:gd name="connsiteX4" fmla="*/ 393715 w 405611"/>
              <a:gd name="connsiteY4" fmla="*/ 1566616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387439 w 405611"/>
              <a:gd name="connsiteY3" fmla="*/ 1644886 h 1651236"/>
              <a:gd name="connsiteX4" fmla="*/ 393715 w 405611"/>
              <a:gd name="connsiteY4" fmla="*/ 1566616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51236"/>
              <a:gd name="connsiteX1" fmla="*/ 0 w 405611"/>
              <a:gd name="connsiteY1" fmla="*/ 5316 h 1651236"/>
              <a:gd name="connsiteX2" fmla="*/ 0 w 405611"/>
              <a:gd name="connsiteY2" fmla="*/ 1651236 h 1651236"/>
              <a:gd name="connsiteX3" fmla="*/ 387439 w 405611"/>
              <a:gd name="connsiteY3" fmla="*/ 1644886 h 1651236"/>
              <a:gd name="connsiteX4" fmla="*/ 387365 w 405611"/>
              <a:gd name="connsiteY4" fmla="*/ 1566616 h 1651236"/>
              <a:gd name="connsiteX5" fmla="*/ 71154 w 405611"/>
              <a:gd name="connsiteY5" fmla="*/ 1569790 h 1651236"/>
              <a:gd name="connsiteX6" fmla="*/ 65837 w 405611"/>
              <a:gd name="connsiteY6" fmla="*/ 63837 h 1651236"/>
              <a:gd name="connsiteX7" fmla="*/ 405611 w 405611"/>
              <a:gd name="connsiteY7" fmla="*/ 69154 h 1651236"/>
              <a:gd name="connsiteX8" fmla="*/ 400294 w 405611"/>
              <a:gd name="connsiteY8" fmla="*/ 0 h 1651236"/>
              <a:gd name="connsiteX0" fmla="*/ 400294 w 405611"/>
              <a:gd name="connsiteY0" fmla="*/ 0 h 1644886"/>
              <a:gd name="connsiteX1" fmla="*/ 0 w 405611"/>
              <a:gd name="connsiteY1" fmla="*/ 5316 h 1644886"/>
              <a:gd name="connsiteX2" fmla="*/ 0 w 405611"/>
              <a:gd name="connsiteY2" fmla="*/ 1644886 h 1644886"/>
              <a:gd name="connsiteX3" fmla="*/ 387439 w 405611"/>
              <a:gd name="connsiteY3" fmla="*/ 1644886 h 1644886"/>
              <a:gd name="connsiteX4" fmla="*/ 387365 w 405611"/>
              <a:gd name="connsiteY4" fmla="*/ 1566616 h 1644886"/>
              <a:gd name="connsiteX5" fmla="*/ 71154 w 405611"/>
              <a:gd name="connsiteY5" fmla="*/ 1569790 h 1644886"/>
              <a:gd name="connsiteX6" fmla="*/ 65837 w 405611"/>
              <a:gd name="connsiteY6" fmla="*/ 63837 h 1644886"/>
              <a:gd name="connsiteX7" fmla="*/ 405611 w 405611"/>
              <a:gd name="connsiteY7" fmla="*/ 69154 h 1644886"/>
              <a:gd name="connsiteX8" fmla="*/ 400294 w 405611"/>
              <a:gd name="connsiteY8" fmla="*/ 0 h 1644886"/>
              <a:gd name="connsiteX0" fmla="*/ 400294 w 400294"/>
              <a:gd name="connsiteY0" fmla="*/ 0 h 1644886"/>
              <a:gd name="connsiteX1" fmla="*/ 0 w 400294"/>
              <a:gd name="connsiteY1" fmla="*/ 5316 h 1644886"/>
              <a:gd name="connsiteX2" fmla="*/ 0 w 400294"/>
              <a:gd name="connsiteY2" fmla="*/ 1644886 h 1644886"/>
              <a:gd name="connsiteX3" fmla="*/ 387439 w 400294"/>
              <a:gd name="connsiteY3" fmla="*/ 1644886 h 1644886"/>
              <a:gd name="connsiteX4" fmla="*/ 387365 w 400294"/>
              <a:gd name="connsiteY4" fmla="*/ 1566616 h 1644886"/>
              <a:gd name="connsiteX5" fmla="*/ 71154 w 400294"/>
              <a:gd name="connsiteY5" fmla="*/ 1569790 h 1644886"/>
              <a:gd name="connsiteX6" fmla="*/ 65837 w 400294"/>
              <a:gd name="connsiteY6" fmla="*/ 63837 h 1644886"/>
              <a:gd name="connsiteX7" fmla="*/ 386561 w 400294"/>
              <a:gd name="connsiteY7" fmla="*/ 78679 h 1644886"/>
              <a:gd name="connsiteX8" fmla="*/ 400294 w 400294"/>
              <a:gd name="connsiteY8" fmla="*/ 0 h 1644886"/>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60662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414236"/>
              <a:gd name="connsiteY0" fmla="*/ 0 h 1641711"/>
              <a:gd name="connsiteX1" fmla="*/ 0 w 414236"/>
              <a:gd name="connsiteY1" fmla="*/ 2141 h 1641711"/>
              <a:gd name="connsiteX2" fmla="*/ 0 w 414236"/>
              <a:gd name="connsiteY2" fmla="*/ 1641711 h 1641711"/>
              <a:gd name="connsiteX3" fmla="*/ 387439 w 414236"/>
              <a:gd name="connsiteY3" fmla="*/ 1641711 h 1641711"/>
              <a:gd name="connsiteX4" fmla="*/ 379172 w 414236"/>
              <a:gd name="connsiteY4" fmla="*/ 1600163 h 1641711"/>
              <a:gd name="connsiteX5" fmla="*/ 387365 w 414236"/>
              <a:gd name="connsiteY5" fmla="*/ 1563441 h 1641711"/>
              <a:gd name="connsiteX6" fmla="*/ 71154 w 414236"/>
              <a:gd name="connsiteY6" fmla="*/ 1566615 h 1641711"/>
              <a:gd name="connsiteX7" fmla="*/ 65837 w 414236"/>
              <a:gd name="connsiteY7" fmla="*/ 76537 h 1641711"/>
              <a:gd name="connsiteX8" fmla="*/ 386561 w 414236"/>
              <a:gd name="connsiteY8" fmla="*/ 75504 h 1641711"/>
              <a:gd name="connsiteX9" fmla="*/ 384419 w 414236"/>
              <a:gd name="connsiteY9" fmla="*/ 0 h 1641711"/>
              <a:gd name="connsiteX0" fmla="*/ 384419 w 431494"/>
              <a:gd name="connsiteY0" fmla="*/ 0 h 1641711"/>
              <a:gd name="connsiteX1" fmla="*/ 0 w 431494"/>
              <a:gd name="connsiteY1" fmla="*/ 2141 h 1641711"/>
              <a:gd name="connsiteX2" fmla="*/ 0 w 431494"/>
              <a:gd name="connsiteY2" fmla="*/ 1641711 h 1641711"/>
              <a:gd name="connsiteX3" fmla="*/ 387439 w 431494"/>
              <a:gd name="connsiteY3" fmla="*/ 1641711 h 1641711"/>
              <a:gd name="connsiteX4" fmla="*/ 387365 w 431494"/>
              <a:gd name="connsiteY4" fmla="*/ 1563441 h 1641711"/>
              <a:gd name="connsiteX5" fmla="*/ 71154 w 431494"/>
              <a:gd name="connsiteY5" fmla="*/ 1566615 h 1641711"/>
              <a:gd name="connsiteX6" fmla="*/ 65837 w 431494"/>
              <a:gd name="connsiteY6" fmla="*/ 76537 h 1641711"/>
              <a:gd name="connsiteX7" fmla="*/ 386561 w 431494"/>
              <a:gd name="connsiteY7" fmla="*/ 75504 h 1641711"/>
              <a:gd name="connsiteX8" fmla="*/ 384419 w 431494"/>
              <a:gd name="connsiteY8" fmla="*/ 0 h 1641711"/>
              <a:gd name="connsiteX0" fmla="*/ 384419 w 409039"/>
              <a:gd name="connsiteY0" fmla="*/ 0 h 1642067"/>
              <a:gd name="connsiteX1" fmla="*/ 0 w 409039"/>
              <a:gd name="connsiteY1" fmla="*/ 2141 h 1642067"/>
              <a:gd name="connsiteX2" fmla="*/ 0 w 409039"/>
              <a:gd name="connsiteY2" fmla="*/ 1641711 h 1642067"/>
              <a:gd name="connsiteX3" fmla="*/ 387439 w 409039"/>
              <a:gd name="connsiteY3" fmla="*/ 1641711 h 1642067"/>
              <a:gd name="connsiteX4" fmla="*/ 387365 w 409039"/>
              <a:gd name="connsiteY4" fmla="*/ 1563441 h 1642067"/>
              <a:gd name="connsiteX5" fmla="*/ 71154 w 409039"/>
              <a:gd name="connsiteY5" fmla="*/ 1566615 h 1642067"/>
              <a:gd name="connsiteX6" fmla="*/ 65837 w 409039"/>
              <a:gd name="connsiteY6" fmla="*/ 76537 h 1642067"/>
              <a:gd name="connsiteX7" fmla="*/ 386561 w 409039"/>
              <a:gd name="connsiteY7" fmla="*/ 75504 h 1642067"/>
              <a:gd name="connsiteX8" fmla="*/ 384419 w 409039"/>
              <a:gd name="connsiteY8" fmla="*/ 0 h 1642067"/>
              <a:gd name="connsiteX0" fmla="*/ 384419 w 410804"/>
              <a:gd name="connsiteY0" fmla="*/ 0 h 1641711"/>
              <a:gd name="connsiteX1" fmla="*/ 0 w 410804"/>
              <a:gd name="connsiteY1" fmla="*/ 2141 h 1641711"/>
              <a:gd name="connsiteX2" fmla="*/ 0 w 410804"/>
              <a:gd name="connsiteY2" fmla="*/ 1641711 h 1641711"/>
              <a:gd name="connsiteX3" fmla="*/ 387439 w 410804"/>
              <a:gd name="connsiteY3" fmla="*/ 1641711 h 1641711"/>
              <a:gd name="connsiteX4" fmla="*/ 387365 w 410804"/>
              <a:gd name="connsiteY4" fmla="*/ 1563441 h 1641711"/>
              <a:gd name="connsiteX5" fmla="*/ 71154 w 410804"/>
              <a:gd name="connsiteY5" fmla="*/ 1566615 h 1641711"/>
              <a:gd name="connsiteX6" fmla="*/ 65837 w 410804"/>
              <a:gd name="connsiteY6" fmla="*/ 76537 h 1641711"/>
              <a:gd name="connsiteX7" fmla="*/ 386561 w 410804"/>
              <a:gd name="connsiteY7" fmla="*/ 75504 h 1641711"/>
              <a:gd name="connsiteX8" fmla="*/ 384419 w 410804"/>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 name="connsiteX0" fmla="*/ 400294 w 400294"/>
              <a:gd name="connsiteY0" fmla="*/ 0 h 1644886"/>
              <a:gd name="connsiteX1" fmla="*/ 0 w 400294"/>
              <a:gd name="connsiteY1" fmla="*/ 5316 h 1644886"/>
              <a:gd name="connsiteX2" fmla="*/ 0 w 400294"/>
              <a:gd name="connsiteY2" fmla="*/ 1644886 h 1644886"/>
              <a:gd name="connsiteX3" fmla="*/ 387439 w 400294"/>
              <a:gd name="connsiteY3" fmla="*/ 1644886 h 1644886"/>
              <a:gd name="connsiteX4" fmla="*/ 387365 w 400294"/>
              <a:gd name="connsiteY4" fmla="*/ 1566616 h 1644886"/>
              <a:gd name="connsiteX5" fmla="*/ 71154 w 400294"/>
              <a:gd name="connsiteY5" fmla="*/ 1569790 h 1644886"/>
              <a:gd name="connsiteX6" fmla="*/ 65837 w 400294"/>
              <a:gd name="connsiteY6" fmla="*/ 79712 h 1644886"/>
              <a:gd name="connsiteX7" fmla="*/ 386561 w 400294"/>
              <a:gd name="connsiteY7" fmla="*/ 78679 h 1644886"/>
              <a:gd name="connsiteX8" fmla="*/ 400294 w 400294"/>
              <a:gd name="connsiteY8" fmla="*/ 0 h 1644886"/>
              <a:gd name="connsiteX0" fmla="*/ 37806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78069 w 387439"/>
              <a:gd name="connsiteY8" fmla="*/ 0 h 1641711"/>
              <a:gd name="connsiteX0" fmla="*/ 384419 w 387439"/>
              <a:gd name="connsiteY0" fmla="*/ 0 h 1641711"/>
              <a:gd name="connsiteX1" fmla="*/ 0 w 387439"/>
              <a:gd name="connsiteY1" fmla="*/ 2141 h 1641711"/>
              <a:gd name="connsiteX2" fmla="*/ 0 w 387439"/>
              <a:gd name="connsiteY2" fmla="*/ 1641711 h 1641711"/>
              <a:gd name="connsiteX3" fmla="*/ 387439 w 387439"/>
              <a:gd name="connsiteY3" fmla="*/ 1641711 h 1641711"/>
              <a:gd name="connsiteX4" fmla="*/ 387365 w 387439"/>
              <a:gd name="connsiteY4" fmla="*/ 1563441 h 1641711"/>
              <a:gd name="connsiteX5" fmla="*/ 71154 w 387439"/>
              <a:gd name="connsiteY5" fmla="*/ 1566615 h 1641711"/>
              <a:gd name="connsiteX6" fmla="*/ 65837 w 387439"/>
              <a:gd name="connsiteY6" fmla="*/ 76537 h 1641711"/>
              <a:gd name="connsiteX7" fmla="*/ 386561 w 387439"/>
              <a:gd name="connsiteY7" fmla="*/ 75504 h 1641711"/>
              <a:gd name="connsiteX8" fmla="*/ 384419 w 387439"/>
              <a:gd name="connsiteY8" fmla="*/ 0 h 1641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439" h="1641711">
                <a:moveTo>
                  <a:pt x="384419" y="0"/>
                </a:moveTo>
                <a:lnTo>
                  <a:pt x="0" y="2141"/>
                </a:lnTo>
                <a:lnTo>
                  <a:pt x="0" y="1641711"/>
                </a:lnTo>
                <a:lnTo>
                  <a:pt x="387439" y="1641711"/>
                </a:lnTo>
                <a:cubicBezTo>
                  <a:pt x="387414" y="1615621"/>
                  <a:pt x="387390" y="1589531"/>
                  <a:pt x="387365" y="1563441"/>
                </a:cubicBezTo>
                <a:lnTo>
                  <a:pt x="71154" y="1566615"/>
                </a:lnTo>
                <a:cubicBezTo>
                  <a:pt x="68495" y="821576"/>
                  <a:pt x="68495" y="821576"/>
                  <a:pt x="65837" y="76537"/>
                </a:cubicBezTo>
                <a:lnTo>
                  <a:pt x="386561" y="75504"/>
                </a:lnTo>
                <a:lnTo>
                  <a:pt x="384419"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7408" dirty="0"/>
          </a:p>
        </p:txBody>
      </p:sp>
      <p:sp>
        <p:nvSpPr>
          <p:cNvPr id="16" name="TextBox 64"/>
          <p:cNvSpPr txBox="1">
            <a:spLocks noChangeArrowheads="1"/>
          </p:cNvSpPr>
          <p:nvPr/>
        </p:nvSpPr>
        <p:spPr bwMode="auto">
          <a:xfrm>
            <a:off x="25379282" y="14563687"/>
            <a:ext cx="187454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900">
                <a:solidFill>
                  <a:schemeClr val="tx1"/>
                </a:solidFill>
                <a:latin typeface="Arial Narrow" charset="0"/>
                <a:ea typeface="ＭＳ Ｐゴシック" charset="-128"/>
              </a:defRPr>
            </a:lvl1pPr>
            <a:lvl2pPr marL="742950" indent="-285750">
              <a:defRPr sz="2900">
                <a:solidFill>
                  <a:schemeClr val="tx1"/>
                </a:solidFill>
                <a:latin typeface="Arial Narrow" charset="0"/>
                <a:ea typeface="ＭＳ Ｐゴシック" charset="-128"/>
              </a:defRPr>
            </a:lvl2pPr>
            <a:lvl3pPr marL="1143000" indent="-228600">
              <a:defRPr sz="2900">
                <a:solidFill>
                  <a:schemeClr val="tx1"/>
                </a:solidFill>
                <a:latin typeface="Arial Narrow" charset="0"/>
                <a:ea typeface="ＭＳ Ｐゴシック" charset="-128"/>
              </a:defRPr>
            </a:lvl3pPr>
            <a:lvl4pPr marL="1600200" indent="-228600">
              <a:defRPr sz="2900">
                <a:solidFill>
                  <a:schemeClr val="tx1"/>
                </a:solidFill>
                <a:latin typeface="Arial Narrow" charset="0"/>
                <a:ea typeface="ＭＳ Ｐゴシック" charset="-128"/>
              </a:defRPr>
            </a:lvl4pPr>
            <a:lvl5pPr marL="2057400" indent="-228600">
              <a:defRPr sz="2900">
                <a:solidFill>
                  <a:schemeClr val="tx1"/>
                </a:solidFill>
                <a:latin typeface="Arial Narrow" charset="0"/>
                <a:ea typeface="ＭＳ Ｐゴシック" charset="-128"/>
              </a:defRPr>
            </a:lvl5pPr>
            <a:lvl6pPr marL="2514600" indent="-228600" eaLnBrk="0" fontAlgn="base" hangingPunct="0">
              <a:spcBef>
                <a:spcPct val="0"/>
              </a:spcBef>
              <a:spcAft>
                <a:spcPct val="0"/>
              </a:spcAft>
              <a:defRPr sz="2900">
                <a:solidFill>
                  <a:schemeClr val="tx1"/>
                </a:solidFill>
                <a:latin typeface="Arial Narrow" charset="0"/>
                <a:ea typeface="ＭＳ Ｐゴシック" charset="-128"/>
              </a:defRPr>
            </a:lvl6pPr>
            <a:lvl7pPr marL="2971800" indent="-228600" eaLnBrk="0" fontAlgn="base" hangingPunct="0">
              <a:spcBef>
                <a:spcPct val="0"/>
              </a:spcBef>
              <a:spcAft>
                <a:spcPct val="0"/>
              </a:spcAft>
              <a:defRPr sz="2900">
                <a:solidFill>
                  <a:schemeClr val="tx1"/>
                </a:solidFill>
                <a:latin typeface="Arial Narrow" charset="0"/>
                <a:ea typeface="ＭＳ Ｐゴシック" charset="-128"/>
              </a:defRPr>
            </a:lvl7pPr>
            <a:lvl8pPr marL="3429000" indent="-228600" eaLnBrk="0" fontAlgn="base" hangingPunct="0">
              <a:spcBef>
                <a:spcPct val="0"/>
              </a:spcBef>
              <a:spcAft>
                <a:spcPct val="0"/>
              </a:spcAft>
              <a:defRPr sz="2900">
                <a:solidFill>
                  <a:schemeClr val="tx1"/>
                </a:solidFill>
                <a:latin typeface="Arial Narrow" charset="0"/>
                <a:ea typeface="ＭＳ Ｐゴシック" charset="-128"/>
              </a:defRPr>
            </a:lvl8pPr>
            <a:lvl9pPr marL="3886200" indent="-228600" eaLnBrk="0" fontAlgn="base" hangingPunct="0">
              <a:spcBef>
                <a:spcPct val="0"/>
              </a:spcBef>
              <a:spcAft>
                <a:spcPct val="0"/>
              </a:spcAft>
              <a:defRPr sz="2900">
                <a:solidFill>
                  <a:schemeClr val="tx1"/>
                </a:solidFill>
                <a:latin typeface="Arial Narrow" charset="0"/>
                <a:ea typeface="ＭＳ Ｐゴシック" charset="-128"/>
              </a:defRPr>
            </a:lvl9pPr>
          </a:lstStyle>
          <a:p>
            <a:r>
              <a:rPr lang="en-US" altLang="en-US" sz="1575" dirty="0">
                <a:solidFill>
                  <a:schemeClr val="bg1"/>
                </a:solidFill>
                <a:latin typeface="Arial" charset="0"/>
                <a:ea typeface="Arial" charset="0"/>
              </a:rPr>
              <a:t>Figure A: neque dignissim, and in aliquet nisl et umis.</a:t>
            </a:r>
          </a:p>
        </p:txBody>
      </p:sp>
      <p:sp>
        <p:nvSpPr>
          <p:cNvPr id="17" name="Arc 16"/>
          <p:cNvSpPr/>
          <p:nvPr/>
        </p:nvSpPr>
        <p:spPr>
          <a:xfrm rot="16200000">
            <a:off x="23592562" y="13661181"/>
            <a:ext cx="1887736" cy="1869678"/>
          </a:xfrm>
          <a:prstGeom prst="arc">
            <a:avLst>
              <a:gd name="adj1" fmla="val 16200000"/>
              <a:gd name="adj2" fmla="val 3291054"/>
            </a:avLst>
          </a:prstGeom>
          <a:ln w="38100">
            <a:solidFill>
              <a:schemeClr val="accent3"/>
            </a:solidFill>
            <a:prstDash val="solid"/>
            <a:headEnd type="arrow" w="lg" len="med"/>
            <a:tailEnd type="oval"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7408" dirty="0"/>
          </a:p>
        </p:txBody>
      </p:sp>
      <p:graphicFrame>
        <p:nvGraphicFramePr>
          <p:cNvPr id="18" name="Table 17"/>
          <p:cNvGraphicFramePr>
            <a:graphicFrameLocks noGrp="1"/>
          </p:cNvGraphicFramePr>
          <p:nvPr>
            <p:extLst>
              <p:ext uri="{D42A27DB-BD31-4B8C-83A1-F6EECF244321}">
                <p14:modId xmlns:p14="http://schemas.microsoft.com/office/powerpoint/2010/main" val="1471387105"/>
              </p:ext>
            </p:extLst>
          </p:nvPr>
        </p:nvGraphicFramePr>
        <p:xfrm>
          <a:off x="19679153" y="19160058"/>
          <a:ext cx="8003623" cy="3276786"/>
        </p:xfrm>
        <a:graphic>
          <a:graphicData uri="http://schemas.openxmlformats.org/drawingml/2006/table">
            <a:tbl>
              <a:tblPr firstRow="1" bandRow="1">
                <a:tableStyleId>{6E25E649-3F16-4E02-A733-19D2CDBF48F0}</a:tableStyleId>
              </a:tblPr>
              <a:tblGrid>
                <a:gridCol w="1868493">
                  <a:extLst>
                    <a:ext uri="{9D8B030D-6E8A-4147-A177-3AD203B41FA5}">
                      <a16:colId xmlns:a16="http://schemas.microsoft.com/office/drawing/2014/main" val="20000"/>
                    </a:ext>
                  </a:extLst>
                </a:gridCol>
                <a:gridCol w="2089181">
                  <a:extLst>
                    <a:ext uri="{9D8B030D-6E8A-4147-A177-3AD203B41FA5}">
                      <a16:colId xmlns:a16="http://schemas.microsoft.com/office/drawing/2014/main" val="20001"/>
                    </a:ext>
                  </a:extLst>
                </a:gridCol>
                <a:gridCol w="1853781">
                  <a:extLst>
                    <a:ext uri="{9D8B030D-6E8A-4147-A177-3AD203B41FA5}">
                      <a16:colId xmlns:a16="http://schemas.microsoft.com/office/drawing/2014/main" val="20002"/>
                    </a:ext>
                  </a:extLst>
                </a:gridCol>
                <a:gridCol w="2192168">
                  <a:extLst>
                    <a:ext uri="{9D8B030D-6E8A-4147-A177-3AD203B41FA5}">
                      <a16:colId xmlns:a16="http://schemas.microsoft.com/office/drawing/2014/main" val="20003"/>
                    </a:ext>
                  </a:extLst>
                </a:gridCol>
              </a:tblGrid>
              <a:tr h="670004">
                <a:tc gridSpan="4">
                  <a:txBody>
                    <a:bodyPr/>
                    <a:lstStyle/>
                    <a:p>
                      <a:pPr algn="ctr"/>
                      <a:r>
                        <a:rPr lang="en-US" sz="2800" dirty="0">
                          <a:ln>
                            <a:noFill/>
                            <a:prstDash val="dash"/>
                          </a:ln>
                        </a:rPr>
                        <a:t>Chart Title</a:t>
                      </a:r>
                      <a:endParaRPr lang="en-US" sz="2800" b="1" dirty="0">
                        <a:ln>
                          <a:noFill/>
                          <a:prstDash val="dash"/>
                        </a:ln>
                        <a:solidFill>
                          <a:schemeClr val="tx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dirty="0">
                        <a:ln>
                          <a:solidFill>
                            <a:schemeClr val="tx1"/>
                          </a:solidFill>
                          <a:prstDash val="dash"/>
                        </a:ln>
                      </a:endParaRPr>
                    </a:p>
                  </a:txBody>
                  <a:tcPr>
                    <a:lnL w="12700" cap="flat" cmpd="sng" algn="ctr">
                      <a:noFill/>
                      <a:prstDash val="sysDash"/>
                      <a:round/>
                      <a:headEnd type="none" w="med" len="med"/>
                      <a:tailEnd type="none" w="med" len="med"/>
                    </a:lnL>
                    <a:lnR w="3175" cap="flat" cmpd="sng" algn="ctr">
                      <a:solidFill>
                        <a:schemeClr val="bg2">
                          <a:lumMod val="75000"/>
                        </a:schemeClr>
                      </a:solidFill>
                      <a:prstDash val="sysDash"/>
                      <a:round/>
                      <a:headEnd type="none" w="med" len="med"/>
                      <a:tailEnd type="none" w="med" len="med"/>
                    </a:lnR>
                    <a:lnT w="3175" cap="flat" cmpd="sng" algn="ctr">
                      <a:solidFill>
                        <a:schemeClr val="bg2">
                          <a:lumMod val="75000"/>
                        </a:schemeClr>
                      </a:solid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0"/>
                  </a:ext>
                </a:extLst>
              </a:tr>
              <a:tr h="526290">
                <a:tc>
                  <a:txBody>
                    <a:bodyPr/>
                    <a:lstStyle/>
                    <a:p>
                      <a:pPr algn="ctr"/>
                      <a:r>
                        <a:rPr lang="en-US" sz="2100" cap="none" spc="0" dirty="0">
                          <a:ln>
                            <a:noFill/>
                          </a:ln>
                          <a:effectLst/>
                        </a:rPr>
                        <a:t>8.01</a:t>
                      </a:r>
                      <a:endParaRPr lang="en-US" sz="2100" b="0" cap="none" spc="0" dirty="0">
                        <a:ln>
                          <a:noFill/>
                        </a:ln>
                        <a:solidFill>
                          <a:schemeClr val="tx1"/>
                        </a:solidFill>
                        <a:effectLst/>
                      </a:endParaRPr>
                    </a:p>
                  </a:txBody>
                  <a:tcPr marL="80010" marR="80010" marT="40005" marB="40005">
                    <a:lnL w="12700" cap="flat" cmpd="sng" algn="ctr">
                      <a:noFill/>
                      <a:prstDash val="solid"/>
                      <a:round/>
                      <a:headEnd type="none" w="med" len="med"/>
                      <a:tailEnd type="none" w="med" len="med"/>
                    </a:lnL>
                    <a:lnR>
                      <a:noFill/>
                    </a:lnR>
                    <a:lnT w="762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a:r>
                        <a:rPr lang="en-US" sz="2100" cap="none" spc="0" dirty="0">
                          <a:ln>
                            <a:noFill/>
                          </a:ln>
                          <a:effectLst/>
                        </a:rPr>
                        <a:t>7.99</a:t>
                      </a:r>
                      <a:endParaRPr lang="en-US" sz="2100" b="0" cap="none" spc="0" dirty="0">
                        <a:ln>
                          <a:noFill/>
                        </a:ln>
                        <a:solidFill>
                          <a:schemeClr val="tx1"/>
                        </a:solidFill>
                        <a:effectLst/>
                      </a:endParaRPr>
                    </a:p>
                  </a:txBody>
                  <a:tcPr marL="80010" marR="80010" marT="40005" marB="40005">
                    <a:lnL>
                      <a:noFill/>
                    </a:lnL>
                    <a:lnR>
                      <a:noFill/>
                    </a:lnR>
                    <a:lnT w="762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100" cap="none" spc="0" dirty="0">
                          <a:ln>
                            <a:noFill/>
                          </a:ln>
                          <a:effectLst/>
                        </a:rPr>
                        <a:t>5.77</a:t>
                      </a:r>
                      <a:endParaRPr lang="en-US" sz="2100" b="0" cap="none" spc="0" dirty="0">
                        <a:ln>
                          <a:noFill/>
                        </a:ln>
                        <a:solidFill>
                          <a:schemeClr val="tx1"/>
                        </a:solidFill>
                        <a:effectLst/>
                      </a:endParaRPr>
                    </a:p>
                  </a:txBody>
                  <a:tcPr marL="80010" marR="80010" marT="40005" marB="40005">
                    <a:lnL>
                      <a:noFill/>
                    </a:lnL>
                    <a:lnR>
                      <a:noFill/>
                    </a:lnR>
                    <a:lnT w="762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100" cap="none" spc="0" dirty="0">
                          <a:ln>
                            <a:noFill/>
                          </a:ln>
                          <a:effectLst/>
                        </a:rPr>
                        <a:t>6.44</a:t>
                      </a:r>
                      <a:endParaRPr lang="en-US" sz="2100" b="0" cap="none" spc="0" dirty="0">
                        <a:ln>
                          <a:noFill/>
                        </a:ln>
                        <a:solidFill>
                          <a:schemeClr val="tx1"/>
                        </a:solidFill>
                        <a:effectLst/>
                      </a:endParaRPr>
                    </a:p>
                  </a:txBody>
                  <a:tcPr marL="80010" marR="80010" marT="40005" marB="40005">
                    <a:lnL>
                      <a:noFill/>
                    </a:lnL>
                    <a:lnR w="127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53308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100" cap="none" spc="0" dirty="0">
                          <a:ln>
                            <a:noFill/>
                          </a:ln>
                          <a:effectLst/>
                        </a:rPr>
                        <a:t>4.50</a:t>
                      </a:r>
                      <a:endParaRPr lang="en-US" sz="2100" b="0" cap="none" spc="0" dirty="0">
                        <a:ln>
                          <a:noFill/>
                        </a:ln>
                        <a:solidFill>
                          <a:schemeClr val="tx1"/>
                        </a:solidFill>
                        <a:effectLst/>
                      </a:endParaRPr>
                    </a:p>
                  </a:txBody>
                  <a:tcPr marL="80010" marR="80010" marT="40005" marB="40005">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100" cap="none" spc="0" dirty="0">
                          <a:ln>
                            <a:noFill/>
                          </a:ln>
                          <a:effectLst/>
                        </a:rPr>
                        <a:t>3.11</a:t>
                      </a:r>
                      <a:endParaRPr lang="en-US" sz="2100" b="0" cap="none" spc="0" dirty="0">
                        <a:ln>
                          <a:noFill/>
                        </a:ln>
                        <a:solidFill>
                          <a:schemeClr val="tx1"/>
                        </a:solidFill>
                        <a:effectLst/>
                      </a:endParaRPr>
                    </a:p>
                  </a:txBody>
                  <a:tcPr marL="80010" marR="80010" marT="40005" marB="40005">
                    <a:lnL>
                      <a:noFill/>
                    </a:lnL>
                    <a:lnR>
                      <a:noFill/>
                    </a:lnR>
                    <a:lnT>
                      <a:noFill/>
                    </a:lnT>
                    <a:lnB>
                      <a:noFill/>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100" cap="none" spc="0" dirty="0">
                          <a:ln>
                            <a:noFill/>
                          </a:ln>
                          <a:effectLst/>
                        </a:rPr>
                        <a:t>9.55</a:t>
                      </a:r>
                      <a:endParaRPr lang="en-US" sz="2100" b="0" cap="none" spc="0" dirty="0">
                        <a:ln>
                          <a:noFill/>
                        </a:ln>
                        <a:solidFill>
                          <a:schemeClr val="tx1"/>
                        </a:solidFill>
                        <a:effectLst/>
                      </a:endParaRPr>
                    </a:p>
                  </a:txBody>
                  <a:tcPr marL="80010" marR="80010" marT="40005" marB="40005">
                    <a:lnL>
                      <a:noFill/>
                    </a:lnL>
                    <a:lnR>
                      <a:noFill/>
                    </a:lnR>
                    <a:lnT>
                      <a:noFill/>
                    </a:lnT>
                    <a:lnB>
                      <a:noFill/>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100" cap="none" spc="0" dirty="0">
                          <a:ln>
                            <a:noFill/>
                          </a:ln>
                          <a:effectLst/>
                        </a:rPr>
                        <a:t>1.12</a:t>
                      </a:r>
                      <a:endParaRPr lang="en-US" sz="2100" b="0" cap="none" spc="0" dirty="0">
                        <a:ln>
                          <a:noFill/>
                        </a:ln>
                        <a:solidFill>
                          <a:schemeClr val="tx1"/>
                        </a:solidFill>
                        <a:effectLst/>
                      </a:endParaRPr>
                    </a:p>
                  </a:txBody>
                  <a:tcPr marL="80010" marR="80010" marT="40005" marB="40005">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52968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100" cap="none" spc="0" dirty="0">
                          <a:ln>
                            <a:noFill/>
                          </a:ln>
                          <a:effectLst/>
                        </a:rPr>
                        <a:t>6.15</a:t>
                      </a:r>
                      <a:endParaRPr lang="en-US" sz="2100" b="0" cap="none" spc="0" dirty="0">
                        <a:ln>
                          <a:noFill/>
                        </a:ln>
                        <a:solidFill>
                          <a:schemeClr val="tx1"/>
                        </a:solidFill>
                        <a:effectLst/>
                      </a:endParaRPr>
                    </a:p>
                  </a:txBody>
                  <a:tcPr marL="80010" marR="80010" marT="40005" marB="40005">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100" cap="none" spc="0" dirty="0">
                          <a:ln>
                            <a:noFill/>
                          </a:ln>
                          <a:effectLst/>
                        </a:rPr>
                        <a:t>8.00</a:t>
                      </a:r>
                      <a:endParaRPr lang="en-US" sz="2100" b="0" cap="none" spc="0" dirty="0">
                        <a:ln>
                          <a:noFill/>
                        </a:ln>
                        <a:solidFill>
                          <a:schemeClr val="tx1"/>
                        </a:solidFill>
                        <a:effectLst/>
                      </a:endParaRPr>
                    </a:p>
                  </a:txBody>
                  <a:tcPr marL="80010" marR="80010" marT="40005" marB="40005">
                    <a:lnL>
                      <a:noFill/>
                    </a:lnL>
                    <a:lnR>
                      <a:noFill/>
                    </a:lnR>
                    <a:lnT>
                      <a:noFill/>
                    </a:lnT>
                    <a:lnB>
                      <a:noFill/>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100" cap="none" spc="0" dirty="0">
                          <a:ln>
                            <a:noFill/>
                          </a:ln>
                          <a:effectLst/>
                        </a:rPr>
                        <a:t>6.18</a:t>
                      </a:r>
                      <a:endParaRPr lang="en-US" sz="2100" b="0" cap="none" spc="0" dirty="0">
                        <a:ln>
                          <a:noFill/>
                        </a:ln>
                        <a:solidFill>
                          <a:schemeClr val="tx1"/>
                        </a:solidFill>
                        <a:effectLst/>
                      </a:endParaRPr>
                    </a:p>
                  </a:txBody>
                  <a:tcPr marL="80010" marR="80010" marT="40005" marB="40005">
                    <a:lnL>
                      <a:noFill/>
                    </a:lnL>
                    <a:lnR>
                      <a:noFill/>
                    </a:lnR>
                    <a:lnT>
                      <a:noFill/>
                    </a:lnT>
                    <a:lnB>
                      <a:noFill/>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100" cap="none" spc="0" dirty="0">
                          <a:ln>
                            <a:noFill/>
                          </a:ln>
                          <a:effectLst/>
                        </a:rPr>
                        <a:t>5.65</a:t>
                      </a:r>
                      <a:endParaRPr lang="en-US" sz="2100" b="0" cap="none" spc="0" dirty="0">
                        <a:ln>
                          <a:noFill/>
                        </a:ln>
                        <a:solidFill>
                          <a:schemeClr val="tx1"/>
                        </a:solidFill>
                        <a:effectLst/>
                      </a:endParaRPr>
                    </a:p>
                  </a:txBody>
                  <a:tcPr marL="80010" marR="80010" marT="40005" marB="40005">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508857">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100" cap="none" spc="0" dirty="0">
                          <a:ln>
                            <a:noFill/>
                          </a:ln>
                          <a:effectLst/>
                        </a:rPr>
                        <a:t>8.21</a:t>
                      </a:r>
                      <a:endParaRPr lang="en-US" sz="2100" b="0" cap="none" spc="0" dirty="0">
                        <a:ln>
                          <a:noFill/>
                        </a:ln>
                        <a:solidFill>
                          <a:schemeClr val="tx1"/>
                        </a:solidFill>
                        <a:effectLst/>
                      </a:endParaRPr>
                    </a:p>
                  </a:txBody>
                  <a:tcPr marL="80010" marR="80010" marT="40005" marB="40005">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100" cap="none" spc="0" dirty="0">
                          <a:ln>
                            <a:noFill/>
                          </a:ln>
                          <a:effectLst/>
                        </a:rPr>
                        <a:t>2.16</a:t>
                      </a:r>
                      <a:endParaRPr lang="en-US" sz="2100" b="0" cap="none" spc="0" dirty="0">
                        <a:ln>
                          <a:noFill/>
                        </a:ln>
                        <a:solidFill>
                          <a:schemeClr val="tx1"/>
                        </a:solidFill>
                        <a:effectLst/>
                      </a:endParaRPr>
                    </a:p>
                  </a:txBody>
                  <a:tcPr marL="80010" marR="80010" marT="40005" marB="40005">
                    <a:lnL>
                      <a:noFill/>
                    </a:lnL>
                    <a:lnR>
                      <a:noFill/>
                    </a:lnR>
                    <a:lnT>
                      <a:noFill/>
                    </a:lnT>
                    <a:lnB>
                      <a:noFill/>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100" cap="none" spc="0" dirty="0">
                          <a:ln>
                            <a:noFill/>
                          </a:ln>
                          <a:effectLst/>
                        </a:rPr>
                        <a:t>3.11*</a:t>
                      </a:r>
                      <a:endParaRPr lang="en-US" sz="2100" b="0" cap="none" spc="0" dirty="0">
                        <a:ln>
                          <a:noFill/>
                        </a:ln>
                        <a:solidFill>
                          <a:schemeClr val="tx1"/>
                        </a:solidFill>
                        <a:effectLst/>
                      </a:endParaRPr>
                    </a:p>
                  </a:txBody>
                  <a:tcPr marL="80010" marR="80010" marT="40005" marB="40005">
                    <a:lnL>
                      <a:noFill/>
                    </a:lnL>
                    <a:lnR>
                      <a:noFill/>
                    </a:lnR>
                    <a:lnT>
                      <a:noFill/>
                    </a:lnT>
                    <a:lnB>
                      <a:noFill/>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100" cap="none" spc="0" dirty="0">
                          <a:ln>
                            <a:noFill/>
                          </a:ln>
                          <a:effectLst/>
                        </a:rPr>
                        <a:t>7.17</a:t>
                      </a:r>
                      <a:endParaRPr lang="en-US" sz="2100" b="0" cap="none" spc="0" dirty="0">
                        <a:ln>
                          <a:noFill/>
                        </a:ln>
                        <a:solidFill>
                          <a:schemeClr val="tx1"/>
                        </a:solidFill>
                        <a:effectLst/>
                      </a:endParaRPr>
                    </a:p>
                  </a:txBody>
                  <a:tcPr marL="80010" marR="80010" marT="40005" marB="40005">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508857">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100" b="0" cap="none" spc="0" dirty="0">
                          <a:ln>
                            <a:noFill/>
                          </a:ln>
                          <a:solidFill>
                            <a:schemeClr val="tx1"/>
                          </a:solidFill>
                          <a:effectLst/>
                        </a:rPr>
                        <a:t>3.00</a:t>
                      </a:r>
                    </a:p>
                  </a:txBody>
                  <a:tcPr marL="80010" marR="80010" marT="40005" marB="40005">
                    <a:lnL w="12700" cap="flat" cmpd="sng" algn="ctr">
                      <a:noFill/>
                      <a:prstDash val="solid"/>
                      <a:round/>
                      <a:headEnd type="none" w="med" len="med"/>
                      <a:tailEnd type="none" w="med" len="med"/>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100" b="0" cap="none" spc="0" dirty="0">
                          <a:ln>
                            <a:noFill/>
                          </a:ln>
                          <a:solidFill>
                            <a:schemeClr val="tx1"/>
                          </a:solidFill>
                          <a:effectLst/>
                        </a:rPr>
                        <a:t>9.70</a:t>
                      </a:r>
                    </a:p>
                  </a:txBody>
                  <a:tcPr marL="80010" marR="80010" marT="40005" marB="40005">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100" b="0" cap="none" spc="0" dirty="0">
                          <a:ln>
                            <a:noFill/>
                          </a:ln>
                          <a:solidFill>
                            <a:schemeClr val="tx1"/>
                          </a:solidFill>
                          <a:effectLst/>
                        </a:rPr>
                        <a:t>10.50</a:t>
                      </a:r>
                    </a:p>
                  </a:txBody>
                  <a:tcPr marL="80010" marR="80010" marT="40005" marB="40005">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100" b="0" cap="none" spc="0" dirty="0">
                          <a:ln>
                            <a:noFill/>
                          </a:ln>
                          <a:solidFill>
                            <a:schemeClr val="tx1"/>
                          </a:solidFill>
                          <a:effectLst/>
                        </a:rPr>
                        <a:t>4.45</a:t>
                      </a:r>
                    </a:p>
                  </a:txBody>
                  <a:tcPr marL="80010" marR="80010" marT="40005" marB="40005">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
        <p:nvSpPr>
          <p:cNvPr id="19" name="TextBox 18"/>
          <p:cNvSpPr txBox="1"/>
          <p:nvPr/>
        </p:nvSpPr>
        <p:spPr>
          <a:xfrm>
            <a:off x="10806699" y="7431718"/>
            <a:ext cx="16876078" cy="4049507"/>
          </a:xfrm>
          <a:prstGeom prst="rect">
            <a:avLst/>
          </a:prstGeom>
          <a:solidFill>
            <a:schemeClr val="bg1">
              <a:alpha val="63000"/>
            </a:schemeClr>
          </a:solidFill>
          <a:effectLst/>
        </p:spPr>
        <p:txBody>
          <a:bodyPr wrap="square">
            <a:spAutoFit/>
          </a:bodyPr>
          <a:lstStyle/>
          <a:p>
            <a:pPr>
              <a:lnSpc>
                <a:spcPts val="4025"/>
              </a:lnSpc>
              <a:spcAft>
                <a:spcPts val="1050"/>
              </a:spcAft>
              <a:defRPr/>
            </a:pPr>
            <a:r>
              <a:rPr lang="en-US" sz="2450" dirty="0">
                <a:latin typeface="Arial" charset="0"/>
                <a:ea typeface="Arial" charset="0"/>
                <a:cs typeface="Arial" charset="0"/>
              </a:rPr>
              <a:t>Mauris orci mi, varius id diam id, egestas auctor enim. Praesent ut massa nibh. Duis purus neque, facilisis cursus ultrices vel, ullamcorper ac augue </a:t>
            </a:r>
            <a:r>
              <a:rPr lang="en-US" sz="2450" dirty="0">
                <a:solidFill>
                  <a:schemeClr val="tx2"/>
                </a:solidFill>
                <a:latin typeface="Arial" charset="0"/>
                <a:ea typeface="Arial" charset="0"/>
                <a:cs typeface="Arial" charset="0"/>
              </a:rPr>
              <a:t>[See Figure A]</a:t>
            </a:r>
            <a:r>
              <a:rPr lang="en-US" sz="2450" dirty="0">
                <a:latin typeface="Arial" charset="0"/>
                <a:ea typeface="Arial" charset="0"/>
                <a:cs typeface="Arial" charset="0"/>
              </a:rPr>
              <a:t>. Donec semper lorem vitae urna pulvinar, in congue massa tristique:</a:t>
            </a:r>
          </a:p>
          <a:p>
            <a:pPr marL="850088" lvl="1" indent="-450047">
              <a:lnSpc>
                <a:spcPts val="4025"/>
              </a:lnSpc>
              <a:spcAft>
                <a:spcPts val="1050"/>
              </a:spcAft>
              <a:buClr>
                <a:schemeClr val="tx2"/>
              </a:buClr>
              <a:buSzPct val="100000"/>
              <a:buFont typeface="+mj-lt"/>
              <a:buAutoNum type="alphaUcPeriod"/>
              <a:defRPr/>
            </a:pPr>
            <a:r>
              <a:rPr lang="en-US" sz="2450" dirty="0">
                <a:latin typeface="Arial" charset="0"/>
                <a:ea typeface="Arial" charset="0"/>
                <a:cs typeface="Arial" charset="0"/>
              </a:rPr>
              <a:t>Sed in risus nibh. In nisl quam, aliquet sed nibh sitamet, faucibus placerat dui.</a:t>
            </a:r>
          </a:p>
          <a:p>
            <a:pPr marL="850088" lvl="1" indent="-450047">
              <a:lnSpc>
                <a:spcPts val="4025"/>
              </a:lnSpc>
              <a:spcAft>
                <a:spcPts val="1050"/>
              </a:spcAft>
              <a:buClr>
                <a:schemeClr val="tx2"/>
              </a:buClr>
              <a:buSzPct val="100000"/>
              <a:buFont typeface="+mj-lt"/>
              <a:buAutoNum type="alphaUcPeriod"/>
              <a:defRPr/>
            </a:pPr>
            <a:r>
              <a:rPr lang="en-US" sz="2450" dirty="0">
                <a:latin typeface="Arial" charset="0"/>
                <a:ea typeface="Arial" charset="0"/>
                <a:cs typeface="Arial" charset="0"/>
              </a:rPr>
              <a:t>Fusce quis augue scelerisque, luctus rum sed, ut dolor. pulvinar urna in eros posuere. </a:t>
            </a:r>
          </a:p>
          <a:p>
            <a:pPr marL="850088" lvl="1" indent="-450047">
              <a:lnSpc>
                <a:spcPts val="4025"/>
              </a:lnSpc>
              <a:buClr>
                <a:schemeClr val="tx2"/>
              </a:buClr>
              <a:buSzPct val="100000"/>
              <a:buFont typeface="+mj-lt"/>
              <a:buAutoNum type="alphaUcPeriod"/>
              <a:defRPr/>
            </a:pPr>
            <a:r>
              <a:rPr lang="en-US" sz="2450" dirty="0">
                <a:latin typeface="Arial" charset="0"/>
                <a:ea typeface="Arial" charset="0"/>
                <a:cs typeface="Arial" charset="0"/>
              </a:rPr>
              <a:t>in elementum orci dignissim. Proin semper ipsum finibus quam tempor, vitae </a:t>
            </a:r>
            <a:r>
              <a:rPr lang="en-US" sz="2450" dirty="0" err="1">
                <a:latin typeface="Arial" charset="0"/>
                <a:ea typeface="Arial" charset="0"/>
                <a:cs typeface="Arial" charset="0"/>
              </a:rPr>
              <a:t>consectetur</a:t>
            </a:r>
            <a:r>
              <a:rPr lang="en-US" sz="2450" dirty="0">
                <a:latin typeface="Arial" charset="0"/>
                <a:ea typeface="Arial" charset="0"/>
                <a:cs typeface="Arial" charset="0"/>
              </a:rPr>
              <a:t>.</a:t>
            </a:r>
          </a:p>
          <a:p>
            <a:pPr marL="850088" lvl="1" indent="-450047">
              <a:lnSpc>
                <a:spcPts val="4025"/>
              </a:lnSpc>
              <a:buClr>
                <a:schemeClr val="tx2"/>
              </a:buClr>
              <a:buSzPct val="100000"/>
              <a:buFont typeface="+mj-lt"/>
              <a:buAutoNum type="alphaUcPeriod"/>
              <a:defRPr/>
            </a:pPr>
            <a:endParaRPr lang="en-US" sz="2450" dirty="0">
              <a:latin typeface="Arial" charset="0"/>
              <a:ea typeface="Arial" charset="0"/>
              <a:cs typeface="Arial" charset="0"/>
            </a:endParaRPr>
          </a:p>
          <a:p>
            <a:pPr marL="850088" lvl="1" indent="-450047">
              <a:lnSpc>
                <a:spcPts val="4025"/>
              </a:lnSpc>
              <a:buClr>
                <a:schemeClr val="tx2"/>
              </a:buClr>
              <a:buSzPct val="100000"/>
              <a:buFont typeface="+mj-lt"/>
              <a:buAutoNum type="alphaUcPeriod"/>
              <a:defRPr/>
            </a:pPr>
            <a:endParaRPr lang="en-US" sz="2450" dirty="0">
              <a:latin typeface="Arial" charset="0"/>
              <a:ea typeface="Arial" charset="0"/>
              <a:cs typeface="Arial" charset="0"/>
            </a:endParaRPr>
          </a:p>
        </p:txBody>
      </p:sp>
      <p:sp>
        <p:nvSpPr>
          <p:cNvPr id="21" name="TextBox 20"/>
          <p:cNvSpPr txBox="1"/>
          <p:nvPr/>
        </p:nvSpPr>
        <p:spPr>
          <a:xfrm>
            <a:off x="28681136" y="6586692"/>
            <a:ext cx="8888475" cy="738664"/>
          </a:xfrm>
          <a:prstGeom prst="rect">
            <a:avLst/>
          </a:prstGeom>
          <a:noFill/>
          <a:effectLst/>
        </p:spPr>
        <p:txBody>
          <a:bodyPr wrap="square">
            <a:spAutoFit/>
          </a:bodyPr>
          <a:lstStyle/>
          <a:p>
            <a:pPr>
              <a:defRPr/>
            </a:pPr>
            <a:r>
              <a:rPr lang="en-US" sz="4200" b="1" dirty="0"/>
              <a:t>Conclusion</a:t>
            </a:r>
          </a:p>
        </p:txBody>
      </p:sp>
      <p:sp>
        <p:nvSpPr>
          <p:cNvPr id="22" name="TextBox 21"/>
          <p:cNvSpPr txBox="1"/>
          <p:nvPr/>
        </p:nvSpPr>
        <p:spPr>
          <a:xfrm>
            <a:off x="28709499" y="23308835"/>
            <a:ext cx="8935949" cy="738664"/>
          </a:xfrm>
          <a:prstGeom prst="rect">
            <a:avLst/>
          </a:prstGeom>
          <a:noFill/>
          <a:effectLst/>
        </p:spPr>
        <p:txBody>
          <a:bodyPr wrap="square">
            <a:spAutoFit/>
          </a:bodyPr>
          <a:lstStyle/>
          <a:p>
            <a:pPr>
              <a:defRPr/>
            </a:pPr>
            <a:r>
              <a:rPr lang="en-US" sz="4200" b="1" dirty="0"/>
              <a:t>References</a:t>
            </a:r>
          </a:p>
        </p:txBody>
      </p:sp>
      <p:sp>
        <p:nvSpPr>
          <p:cNvPr id="23" name="TextBox 22"/>
          <p:cNvSpPr txBox="1"/>
          <p:nvPr/>
        </p:nvSpPr>
        <p:spPr>
          <a:xfrm>
            <a:off x="28709498" y="24157531"/>
            <a:ext cx="8803351" cy="3010183"/>
          </a:xfrm>
          <a:prstGeom prst="rect">
            <a:avLst/>
          </a:prstGeom>
          <a:solidFill>
            <a:schemeClr val="bg1">
              <a:alpha val="63000"/>
            </a:schemeClr>
          </a:solidFill>
          <a:effectLst/>
        </p:spPr>
        <p:txBody>
          <a:bodyPr wrap="square">
            <a:spAutoFit/>
          </a:bodyPr>
          <a:lstStyle/>
          <a:p>
            <a:pPr>
              <a:lnSpc>
                <a:spcPts val="3325"/>
              </a:lnSpc>
              <a:buClr>
                <a:schemeClr val="tx2"/>
              </a:buClr>
              <a:buFont typeface="+mj-lt"/>
              <a:buAutoNum type="arabicPeriod"/>
              <a:defRPr/>
            </a:pPr>
            <a:r>
              <a:rPr lang="en-US" sz="2100" dirty="0">
                <a:latin typeface="Arial" charset="0"/>
                <a:ea typeface="Arial" charset="0"/>
                <a:cs typeface="Arial" charset="0"/>
              </a:rPr>
              <a:t>  Phasellus nec lectus bibendum, posuere nibh id, lacinia magna </a:t>
            </a:r>
          </a:p>
          <a:p>
            <a:pPr>
              <a:lnSpc>
                <a:spcPts val="3325"/>
              </a:lnSpc>
              <a:buClr>
                <a:schemeClr val="tx2"/>
              </a:buClr>
              <a:buFont typeface="+mj-lt"/>
              <a:buAutoNum type="arabicPeriod"/>
              <a:defRPr/>
            </a:pPr>
            <a:r>
              <a:rPr lang="en-US" sz="2100" dirty="0">
                <a:latin typeface="Arial" charset="0"/>
                <a:ea typeface="Arial" charset="0"/>
                <a:cs typeface="Arial" charset="0"/>
              </a:rPr>
              <a:t>  Mauris orci mi, varius id diam id, egestas auctor enim</a:t>
            </a:r>
          </a:p>
          <a:p>
            <a:pPr>
              <a:lnSpc>
                <a:spcPts val="3325"/>
              </a:lnSpc>
              <a:buClr>
                <a:schemeClr val="tx2"/>
              </a:buClr>
              <a:buFont typeface="+mj-lt"/>
              <a:buAutoNum type="arabicPeriod"/>
              <a:defRPr/>
            </a:pPr>
            <a:r>
              <a:rPr lang="en-US" sz="2100" dirty="0">
                <a:latin typeface="Arial" charset="0"/>
                <a:ea typeface="Arial" charset="0"/>
                <a:cs typeface="Arial" charset="0"/>
              </a:rPr>
              <a:t>  Duis vitae tincidunt tortor, vitae sollicitudin magna</a:t>
            </a:r>
          </a:p>
          <a:p>
            <a:pPr>
              <a:lnSpc>
                <a:spcPts val="3325"/>
              </a:lnSpc>
              <a:buClr>
                <a:schemeClr val="tx2"/>
              </a:buClr>
              <a:buFont typeface="+mj-lt"/>
              <a:buAutoNum type="arabicPeriod"/>
              <a:defRPr/>
            </a:pPr>
            <a:r>
              <a:rPr lang="en-US" sz="2100" dirty="0">
                <a:latin typeface="Arial" charset="0"/>
                <a:ea typeface="Arial" charset="0"/>
                <a:cs typeface="Arial" charset="0"/>
              </a:rPr>
              <a:t>  Aenean et est sem. Phasellus nec lectus bibendum, posuere </a:t>
            </a:r>
          </a:p>
          <a:p>
            <a:pPr>
              <a:lnSpc>
                <a:spcPts val="3325"/>
              </a:lnSpc>
              <a:buClr>
                <a:schemeClr val="tx2"/>
              </a:buClr>
              <a:buFont typeface="+mj-lt"/>
              <a:buAutoNum type="arabicPeriod"/>
              <a:defRPr/>
            </a:pPr>
            <a:r>
              <a:rPr lang="en-US" sz="2100" dirty="0">
                <a:latin typeface="Arial" charset="0"/>
                <a:ea typeface="Arial" charset="0"/>
                <a:cs typeface="Arial" charset="0"/>
              </a:rPr>
              <a:t>  Lacinia magna. Mauris orci mi, varius id diam id, egestas auctor</a:t>
            </a:r>
          </a:p>
          <a:p>
            <a:pPr>
              <a:lnSpc>
                <a:spcPts val="3325"/>
              </a:lnSpc>
              <a:buClr>
                <a:schemeClr val="tx2"/>
              </a:buClr>
              <a:buFont typeface="+mj-lt"/>
              <a:buAutoNum type="arabicPeriod"/>
              <a:defRPr/>
            </a:pPr>
            <a:r>
              <a:rPr lang="en-US" sz="2100" dirty="0">
                <a:latin typeface="Arial" charset="0"/>
                <a:ea typeface="Arial" charset="0"/>
                <a:cs typeface="Arial" charset="0"/>
              </a:rPr>
              <a:t>  Mauris orci mi, varius id diam id, egestas auctor enim</a:t>
            </a:r>
          </a:p>
          <a:p>
            <a:pPr>
              <a:lnSpc>
                <a:spcPts val="3325"/>
              </a:lnSpc>
              <a:buClr>
                <a:schemeClr val="tx2"/>
              </a:buClr>
              <a:buFont typeface="+mj-lt"/>
              <a:buAutoNum type="arabicPeriod"/>
              <a:defRPr/>
            </a:pPr>
            <a:endParaRPr lang="en-US" sz="2100" dirty="0">
              <a:latin typeface="Arial" charset="0"/>
              <a:ea typeface="Arial" charset="0"/>
              <a:cs typeface="Arial" charset="0"/>
            </a:endParaRPr>
          </a:p>
        </p:txBody>
      </p:sp>
      <p:sp>
        <p:nvSpPr>
          <p:cNvPr id="24" name="TextBox 23"/>
          <p:cNvSpPr txBox="1"/>
          <p:nvPr/>
        </p:nvSpPr>
        <p:spPr>
          <a:xfrm>
            <a:off x="28709499" y="27772211"/>
            <a:ext cx="8915946" cy="523220"/>
          </a:xfrm>
          <a:prstGeom prst="rect">
            <a:avLst/>
          </a:prstGeom>
          <a:noFill/>
        </p:spPr>
        <p:txBody>
          <a:bodyPr wrap="square">
            <a:spAutoFit/>
          </a:bodyPr>
          <a:lstStyle/>
          <a:p>
            <a:pPr>
              <a:defRPr/>
            </a:pPr>
            <a:r>
              <a:rPr lang="en-US" sz="2800" b="1" dirty="0" err="1"/>
              <a:t>wingate.edu</a:t>
            </a:r>
            <a:endParaRPr lang="en-US" sz="2800" b="1" dirty="0"/>
          </a:p>
        </p:txBody>
      </p:sp>
      <p:graphicFrame>
        <p:nvGraphicFramePr>
          <p:cNvPr id="25" name="Picture Placeholder 11"/>
          <p:cNvGraphicFramePr>
            <a:graphicFrameLocks noGrp="1"/>
          </p:cNvGraphicFramePr>
          <p:nvPr>
            <p:ph type="pic" sz="quarter" idx="4294967295"/>
            <p:extLst>
              <p:ext uri="{D42A27DB-BD31-4B8C-83A1-F6EECF244321}">
                <p14:modId xmlns:p14="http://schemas.microsoft.com/office/powerpoint/2010/main" val="136424182"/>
              </p:ext>
            </p:extLst>
          </p:nvPr>
        </p:nvGraphicFramePr>
        <p:xfrm>
          <a:off x="0" y="21670963"/>
          <a:ext cx="8574088" cy="65214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6" name="Picture 2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533870" y="11638763"/>
            <a:ext cx="619070" cy="619070"/>
          </a:xfrm>
          <a:prstGeom prst="rect">
            <a:avLst/>
          </a:prstGeom>
        </p:spPr>
      </p:pic>
      <p:graphicFrame>
        <p:nvGraphicFramePr>
          <p:cNvPr id="27" name="Chart 4"/>
          <p:cNvGraphicFramePr>
            <a:graphicFrameLocks/>
          </p:cNvGraphicFramePr>
          <p:nvPr>
            <p:extLst>
              <p:ext uri="{D42A27DB-BD31-4B8C-83A1-F6EECF244321}">
                <p14:modId xmlns:p14="http://schemas.microsoft.com/office/powerpoint/2010/main" val="1174978896"/>
              </p:ext>
            </p:extLst>
          </p:nvPr>
        </p:nvGraphicFramePr>
        <p:xfrm>
          <a:off x="14958410" y="18719477"/>
          <a:ext cx="4045107" cy="4325642"/>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28" name="Chart 4"/>
          <p:cNvGraphicFramePr>
            <a:graphicFrameLocks/>
          </p:cNvGraphicFramePr>
          <p:nvPr>
            <p:extLst>
              <p:ext uri="{D42A27DB-BD31-4B8C-83A1-F6EECF244321}">
                <p14:modId xmlns:p14="http://schemas.microsoft.com/office/powerpoint/2010/main" val="1758170907"/>
              </p:ext>
            </p:extLst>
          </p:nvPr>
        </p:nvGraphicFramePr>
        <p:xfrm>
          <a:off x="10648500" y="18719477"/>
          <a:ext cx="3783698" cy="4325642"/>
        </p:xfrm>
        <a:graphic>
          <a:graphicData uri="http://schemas.openxmlformats.org/drawingml/2006/chart">
            <c:chart xmlns:c="http://schemas.openxmlformats.org/drawingml/2006/chart" xmlns:r="http://schemas.openxmlformats.org/officeDocument/2006/relationships" r:id="rId10"/>
          </a:graphicData>
        </a:graphic>
      </p:graphicFrame>
      <p:pic>
        <p:nvPicPr>
          <p:cNvPr id="29" name="Picture 2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822977" y="19069537"/>
            <a:ext cx="619070" cy="619070"/>
          </a:xfrm>
          <a:prstGeom prst="rect">
            <a:avLst/>
          </a:prstGeom>
        </p:spPr>
      </p:pic>
      <p:pic>
        <p:nvPicPr>
          <p:cNvPr id="30" name="Picture 2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255594" y="19119544"/>
            <a:ext cx="619070" cy="619070"/>
          </a:xfrm>
          <a:prstGeom prst="rect">
            <a:avLst/>
          </a:prstGeom>
        </p:spPr>
      </p:pic>
      <p:cxnSp>
        <p:nvCxnSpPr>
          <p:cNvPr id="31" name="Straight Connector 30"/>
          <p:cNvCxnSpPr/>
          <p:nvPr/>
        </p:nvCxnSpPr>
        <p:spPr bwMode="auto">
          <a:xfrm>
            <a:off x="827881" y="12696287"/>
            <a:ext cx="8928295" cy="0"/>
          </a:xfrm>
          <a:prstGeom prst="line">
            <a:avLst/>
          </a:prstGeom>
          <a:noFill/>
          <a:ln w="25400" cap="flat" cmpd="sng" algn="ctr">
            <a:solidFill>
              <a:schemeClr val="tx1"/>
            </a:solidFill>
            <a:prstDash val="dash"/>
            <a:round/>
            <a:headEnd type="none" w="med" len="med"/>
            <a:tailEnd type="none" w="med" len="med"/>
          </a:ln>
          <a:effectLst/>
        </p:spPr>
      </p:cxnSp>
      <p:cxnSp>
        <p:nvCxnSpPr>
          <p:cNvPr id="32" name="Straight Connector 31"/>
          <p:cNvCxnSpPr/>
          <p:nvPr/>
        </p:nvCxnSpPr>
        <p:spPr bwMode="auto">
          <a:xfrm>
            <a:off x="10854221" y="18569457"/>
            <a:ext cx="16553091" cy="0"/>
          </a:xfrm>
          <a:prstGeom prst="line">
            <a:avLst/>
          </a:prstGeom>
          <a:noFill/>
          <a:ln w="25400" cap="flat" cmpd="sng" algn="ctr">
            <a:solidFill>
              <a:schemeClr val="tx1"/>
            </a:solidFill>
            <a:prstDash val="dash"/>
            <a:round/>
            <a:headEnd type="none" w="med" len="med"/>
            <a:tailEnd type="none" w="med" len="med"/>
          </a:ln>
          <a:effectLst/>
        </p:spPr>
      </p:cxnSp>
      <p:cxnSp>
        <p:nvCxnSpPr>
          <p:cNvPr id="33" name="Straight Connector 32"/>
          <p:cNvCxnSpPr/>
          <p:nvPr/>
        </p:nvCxnSpPr>
        <p:spPr bwMode="auto">
          <a:xfrm>
            <a:off x="10806699" y="23296323"/>
            <a:ext cx="7995652" cy="0"/>
          </a:xfrm>
          <a:prstGeom prst="line">
            <a:avLst/>
          </a:prstGeom>
          <a:noFill/>
          <a:ln w="25400" cap="flat" cmpd="sng" algn="ctr">
            <a:solidFill>
              <a:schemeClr val="tx1"/>
            </a:solidFill>
            <a:prstDash val="dash"/>
            <a:round/>
            <a:headEnd type="none" w="med" len="med"/>
            <a:tailEnd type="none" w="med" len="med"/>
          </a:ln>
          <a:effectLst/>
        </p:spPr>
      </p:cxnSp>
      <p:sp>
        <p:nvSpPr>
          <p:cNvPr id="35" name="TextBox 34"/>
          <p:cNvSpPr txBox="1"/>
          <p:nvPr/>
        </p:nvSpPr>
        <p:spPr>
          <a:xfrm>
            <a:off x="19503532" y="23308835"/>
            <a:ext cx="8179245" cy="2087431"/>
          </a:xfrm>
          <a:prstGeom prst="rect">
            <a:avLst/>
          </a:prstGeom>
          <a:solidFill>
            <a:schemeClr val="bg1">
              <a:alpha val="42000"/>
            </a:schemeClr>
          </a:solidFill>
        </p:spPr>
        <p:txBody>
          <a:bodyPr wrap="square">
            <a:spAutoFit/>
          </a:bodyPr>
          <a:lstStyle/>
          <a:p>
            <a:pPr>
              <a:lnSpc>
                <a:spcPts val="4025"/>
              </a:lnSpc>
              <a:defRPr/>
            </a:pPr>
            <a:r>
              <a:rPr lang="en-US" sz="2275" b="1" dirty="0">
                <a:solidFill>
                  <a:schemeClr val="tx2"/>
                </a:solidFill>
                <a:latin typeface="Arial" charset="0"/>
                <a:ea typeface="Arial" charset="0"/>
                <a:cs typeface="Arial" charset="0"/>
              </a:rPr>
              <a:t>MAURIS ORCI MI VARIUS ID DIAM</a:t>
            </a:r>
            <a:br>
              <a:rPr lang="en-US" sz="2450" dirty="0">
                <a:solidFill>
                  <a:schemeClr val="bg2">
                    <a:lumMod val="50000"/>
                  </a:schemeClr>
                </a:solidFill>
                <a:latin typeface="Arial" charset="0"/>
                <a:ea typeface="Arial" charset="0"/>
                <a:cs typeface="Arial" charset="0"/>
              </a:rPr>
            </a:br>
            <a:r>
              <a:rPr lang="en-US" sz="2450" dirty="0">
                <a:latin typeface="Arial" charset="0"/>
                <a:ea typeface="Arial" charset="0"/>
                <a:cs typeface="Arial" charset="0"/>
              </a:rPr>
              <a:t>Egestas auctor enim. Praesent ut massa nibh. Duis purus neque, facilisis cursus ultrices vel, ullamcorper ac augue. Donec semper lorem.</a:t>
            </a:r>
          </a:p>
        </p:txBody>
      </p:sp>
      <p:sp>
        <p:nvSpPr>
          <p:cNvPr id="36" name="TextBox 35"/>
          <p:cNvSpPr txBox="1"/>
          <p:nvPr/>
        </p:nvSpPr>
        <p:spPr>
          <a:xfrm>
            <a:off x="28681136" y="15662218"/>
            <a:ext cx="8890227" cy="738664"/>
          </a:xfrm>
          <a:prstGeom prst="rect">
            <a:avLst/>
          </a:prstGeom>
          <a:noFill/>
        </p:spPr>
        <p:txBody>
          <a:bodyPr wrap="square">
            <a:spAutoFit/>
          </a:bodyPr>
          <a:lstStyle/>
          <a:p>
            <a:pPr>
              <a:defRPr/>
            </a:pPr>
            <a:r>
              <a:rPr lang="en-US" sz="4200" b="1" dirty="0"/>
              <a:t>Graphic Elements</a:t>
            </a:r>
          </a:p>
        </p:txBody>
      </p:sp>
      <p:cxnSp>
        <p:nvCxnSpPr>
          <p:cNvPr id="38" name="Straight Connector 37"/>
          <p:cNvCxnSpPr/>
          <p:nvPr/>
        </p:nvCxnSpPr>
        <p:spPr bwMode="auto">
          <a:xfrm>
            <a:off x="28681136" y="22926014"/>
            <a:ext cx="8883559" cy="0"/>
          </a:xfrm>
          <a:prstGeom prst="line">
            <a:avLst/>
          </a:prstGeom>
          <a:noFill/>
          <a:ln w="25400" cap="flat" cmpd="sng" algn="ctr">
            <a:solidFill>
              <a:schemeClr val="tx1"/>
            </a:solidFill>
            <a:prstDash val="dash"/>
            <a:round/>
            <a:headEnd type="none" w="med" len="med"/>
            <a:tailEnd type="none" w="med" len="med"/>
          </a:ln>
          <a:effectLst/>
        </p:spPr>
      </p:cxnSp>
      <p:cxnSp>
        <p:nvCxnSpPr>
          <p:cNvPr id="39" name="Straight Connector 38"/>
          <p:cNvCxnSpPr/>
          <p:nvPr/>
        </p:nvCxnSpPr>
        <p:spPr bwMode="auto">
          <a:xfrm>
            <a:off x="28681136" y="27233982"/>
            <a:ext cx="8883559" cy="0"/>
          </a:xfrm>
          <a:prstGeom prst="line">
            <a:avLst/>
          </a:prstGeom>
          <a:noFill/>
          <a:ln w="25400" cap="flat" cmpd="sng" algn="ctr">
            <a:solidFill>
              <a:schemeClr val="tx1"/>
            </a:solidFill>
            <a:prstDash val="dash"/>
            <a:round/>
            <a:headEnd type="none" w="med" len="med"/>
            <a:tailEnd type="none" w="med" len="med"/>
          </a:ln>
          <a:effectLst/>
        </p:spPr>
      </p:cxnSp>
      <p:sp>
        <p:nvSpPr>
          <p:cNvPr id="40" name="TextBox 39"/>
          <p:cNvSpPr txBox="1"/>
          <p:nvPr/>
        </p:nvSpPr>
        <p:spPr>
          <a:xfrm>
            <a:off x="28709498" y="7431719"/>
            <a:ext cx="8894715" cy="7409401"/>
          </a:xfrm>
          <a:prstGeom prst="rect">
            <a:avLst/>
          </a:prstGeom>
          <a:solidFill>
            <a:schemeClr val="bg1">
              <a:alpha val="63000"/>
            </a:schemeClr>
          </a:solidFill>
          <a:effectLst/>
        </p:spPr>
        <p:txBody>
          <a:bodyPr wrap="square">
            <a:spAutoFit/>
          </a:bodyPr>
          <a:lstStyle/>
          <a:p>
            <a:pPr>
              <a:lnSpc>
                <a:spcPts val="4025"/>
              </a:lnSpc>
              <a:spcAft>
                <a:spcPts val="1050"/>
              </a:spcAft>
              <a:defRPr/>
            </a:pPr>
            <a:r>
              <a:rPr lang="en-US" sz="2450" dirty="0">
                <a:latin typeface="Arial" charset="0"/>
                <a:ea typeface="Arial" charset="0"/>
                <a:cs typeface="Arial" charset="0"/>
              </a:rPr>
              <a:t>Mauris orci mi, varius id diam id, egestas auctor enim. Praesent ut massa nibh. Duis purus neque, facilisis cursus ultrices vel, ullamcorper ac augue. Donec semper lorem vitae urna pulvinar, in congue massa tristique:</a:t>
            </a:r>
          </a:p>
          <a:p>
            <a:pPr marL="800083" lvl="1" indent="-400041">
              <a:lnSpc>
                <a:spcPts val="4025"/>
              </a:lnSpc>
              <a:spcAft>
                <a:spcPts val="1050"/>
              </a:spcAft>
              <a:buClr>
                <a:schemeClr val="tx2"/>
              </a:buClr>
              <a:buSzPct val="125000"/>
              <a:buFont typeface="Arial" charset="0"/>
              <a:buChar char="•"/>
              <a:defRPr/>
            </a:pPr>
            <a:r>
              <a:rPr lang="en-US" sz="2450" b="1" dirty="0">
                <a:latin typeface="Arial" charset="0"/>
                <a:ea typeface="Arial" charset="0"/>
                <a:cs typeface="Arial" charset="0"/>
              </a:rPr>
              <a:t>Sed Risus Nibh: </a:t>
            </a:r>
            <a:r>
              <a:rPr lang="en-US" sz="2450" dirty="0">
                <a:latin typeface="Arial" charset="0"/>
                <a:ea typeface="Arial" charset="0"/>
                <a:cs typeface="Arial" charset="0"/>
              </a:rPr>
              <a:t>CiIn nisl quam, aliquet sed nibh sitamet, faucibus placerat dui augue scelerisque. </a:t>
            </a:r>
          </a:p>
          <a:p>
            <a:pPr marL="800083" lvl="1" indent="-400041">
              <a:lnSpc>
                <a:spcPts val="4025"/>
              </a:lnSpc>
              <a:spcAft>
                <a:spcPts val="1050"/>
              </a:spcAft>
              <a:buClr>
                <a:schemeClr val="tx2"/>
              </a:buClr>
              <a:buSzPct val="125000"/>
              <a:buFont typeface="Arial" charset="0"/>
              <a:buChar char="•"/>
              <a:defRPr/>
            </a:pPr>
            <a:r>
              <a:rPr lang="en-US" sz="2450" b="1" dirty="0">
                <a:latin typeface="Arial" charset="0"/>
                <a:ea typeface="Arial" charset="0"/>
                <a:cs typeface="Arial" charset="0"/>
              </a:rPr>
              <a:t>Curabitur Accumsan Nulla: </a:t>
            </a:r>
            <a:r>
              <a:rPr lang="en-US" sz="2450" dirty="0">
                <a:latin typeface="Arial" charset="0"/>
                <a:ea typeface="Arial" charset="0"/>
                <a:cs typeface="Arial" charset="0"/>
              </a:rPr>
              <a:t>Fusce quis augue urna scelerisque, luctus rum sed, ut dolor in pulvinar in eros.</a:t>
            </a:r>
          </a:p>
          <a:p>
            <a:pPr marL="800083" lvl="1" indent="-400041">
              <a:lnSpc>
                <a:spcPts val="4025"/>
              </a:lnSpc>
              <a:spcAft>
                <a:spcPts val="1050"/>
              </a:spcAft>
              <a:buClr>
                <a:schemeClr val="tx2"/>
              </a:buClr>
              <a:buSzPct val="125000"/>
              <a:buFont typeface="Arial" charset="0"/>
              <a:buChar char="•"/>
              <a:defRPr/>
            </a:pPr>
            <a:r>
              <a:rPr lang="en-US" sz="2450" dirty="0">
                <a:latin typeface="Arial" charset="0"/>
                <a:ea typeface="Arial" charset="0"/>
                <a:cs typeface="Arial" charset="0"/>
              </a:rPr>
              <a:t> </a:t>
            </a:r>
            <a:r>
              <a:rPr lang="en-US" sz="2450" b="1" dirty="0">
                <a:latin typeface="Arial" charset="0"/>
                <a:ea typeface="Arial" charset="0"/>
                <a:cs typeface="Arial" charset="0"/>
              </a:rPr>
              <a:t>Elementum Orci Dignissim:</a:t>
            </a:r>
            <a:r>
              <a:rPr lang="en-US" sz="2450" dirty="0">
                <a:latin typeface="Arial" charset="0"/>
                <a:ea typeface="Arial" charset="0"/>
                <a:cs typeface="Arial" charset="0"/>
              </a:rPr>
              <a:t> Proin semper ipsum finibus quam tempor, vitae consectetur.</a:t>
            </a:r>
          </a:p>
          <a:p>
            <a:pPr marL="800083" lvl="1" indent="-400041">
              <a:lnSpc>
                <a:spcPts val="4025"/>
              </a:lnSpc>
              <a:spcAft>
                <a:spcPts val="1050"/>
              </a:spcAft>
              <a:buClr>
                <a:schemeClr val="tx2"/>
              </a:buClr>
              <a:buSzPct val="125000"/>
              <a:buFont typeface="Arial" charset="0"/>
              <a:buChar char="•"/>
              <a:defRPr/>
            </a:pPr>
            <a:r>
              <a:rPr lang="en-US" sz="2450" b="1" dirty="0">
                <a:latin typeface="Arial" charset="0"/>
                <a:ea typeface="Arial" charset="0"/>
                <a:cs typeface="Arial" charset="0"/>
              </a:rPr>
              <a:t>Aenean Suscipit:</a:t>
            </a:r>
            <a:r>
              <a:rPr lang="en-US" sz="2450" dirty="0">
                <a:latin typeface="Arial" charset="0"/>
                <a:ea typeface="Arial" charset="0"/>
                <a:cs typeface="Arial" charset="0"/>
              </a:rPr>
              <a:t> Proin semper Donec semper ipsum.</a:t>
            </a:r>
          </a:p>
          <a:p>
            <a:pPr marL="800083" lvl="1" indent="-400041">
              <a:lnSpc>
                <a:spcPts val="4025"/>
              </a:lnSpc>
              <a:buClr>
                <a:schemeClr val="tx2"/>
              </a:buClr>
              <a:buSzPct val="125000"/>
              <a:buFont typeface="Arial" charset="0"/>
              <a:buChar char="•"/>
              <a:defRPr/>
            </a:pPr>
            <a:r>
              <a:rPr lang="en-US" sz="2450" b="1" dirty="0">
                <a:latin typeface="Arial" charset="0"/>
                <a:ea typeface="Arial" charset="0"/>
                <a:cs typeface="Arial" charset="0"/>
              </a:rPr>
              <a:t>Rutrum Gravida:</a:t>
            </a:r>
            <a:r>
              <a:rPr lang="en-US" sz="2450" dirty="0">
                <a:latin typeface="Arial" charset="0"/>
                <a:ea typeface="Arial" charset="0"/>
                <a:cs typeface="Arial" charset="0"/>
              </a:rPr>
              <a:t> Ullamcorper efficitur sed in nulla.</a:t>
            </a:r>
          </a:p>
          <a:p>
            <a:pPr marL="800083" lvl="1" indent="-400041">
              <a:lnSpc>
                <a:spcPts val="4025"/>
              </a:lnSpc>
              <a:buClr>
                <a:schemeClr val="tx2"/>
              </a:buClr>
              <a:buSzPct val="125000"/>
              <a:buFont typeface="Arial" charset="0"/>
              <a:buChar char="•"/>
              <a:defRPr/>
            </a:pPr>
            <a:endParaRPr lang="en-US" sz="2450" dirty="0">
              <a:latin typeface="Arial" charset="0"/>
              <a:ea typeface="Arial" charset="0"/>
              <a:cs typeface="Arial" charset="0"/>
            </a:endParaRPr>
          </a:p>
        </p:txBody>
      </p:sp>
      <p:cxnSp>
        <p:nvCxnSpPr>
          <p:cNvPr id="41" name="Straight Connector 40"/>
          <p:cNvCxnSpPr/>
          <p:nvPr/>
        </p:nvCxnSpPr>
        <p:spPr bwMode="auto">
          <a:xfrm>
            <a:off x="28681136" y="15320598"/>
            <a:ext cx="8924306" cy="0"/>
          </a:xfrm>
          <a:prstGeom prst="line">
            <a:avLst/>
          </a:prstGeom>
          <a:noFill/>
          <a:ln w="25400" cap="flat" cmpd="sng" algn="ctr">
            <a:solidFill>
              <a:schemeClr val="tx1"/>
            </a:solidFill>
            <a:prstDash val="dash"/>
            <a:round/>
            <a:headEnd type="none" w="med" len="med"/>
            <a:tailEnd type="none" w="med" len="med"/>
          </a:ln>
          <a:effectLst/>
        </p:spPr>
      </p:cxnSp>
      <p:pic>
        <p:nvPicPr>
          <p:cNvPr id="47" name="Picture 4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9023488" y="16793010"/>
            <a:ext cx="619070" cy="619070"/>
          </a:xfrm>
          <a:prstGeom prst="rect">
            <a:avLst/>
          </a:prstGeom>
        </p:spPr>
      </p:pic>
      <p:pic>
        <p:nvPicPr>
          <p:cNvPr id="48" name="Picture 4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9023488" y="17754079"/>
            <a:ext cx="619070" cy="619070"/>
          </a:xfrm>
          <a:prstGeom prst="rect">
            <a:avLst/>
          </a:prstGeom>
        </p:spPr>
      </p:pic>
      <p:pic>
        <p:nvPicPr>
          <p:cNvPr id="49" name="Picture 48"/>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9023488" y="18715148"/>
            <a:ext cx="619070" cy="619070"/>
          </a:xfrm>
          <a:prstGeom prst="rect">
            <a:avLst/>
          </a:prstGeom>
        </p:spPr>
      </p:pic>
      <p:pic>
        <p:nvPicPr>
          <p:cNvPr id="50" name="Picture 4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9023490" y="19676219"/>
            <a:ext cx="618089" cy="618089"/>
          </a:xfrm>
          <a:prstGeom prst="rect">
            <a:avLst/>
          </a:prstGeom>
        </p:spPr>
      </p:pic>
      <p:pic>
        <p:nvPicPr>
          <p:cNvPr id="51" name="Picture 5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9023488" y="20636306"/>
            <a:ext cx="619070" cy="619070"/>
          </a:xfrm>
          <a:prstGeom prst="rect">
            <a:avLst/>
          </a:prstGeom>
        </p:spPr>
      </p:pic>
      <p:pic>
        <p:nvPicPr>
          <p:cNvPr id="52" name="Picture 51"/>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9023488" y="21597376"/>
            <a:ext cx="619070" cy="619070"/>
          </a:xfrm>
          <a:prstGeom prst="rect">
            <a:avLst/>
          </a:prstGeom>
        </p:spPr>
      </p:pic>
      <p:pic>
        <p:nvPicPr>
          <p:cNvPr id="53" name="Picture 52"/>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9939996" y="16793010"/>
            <a:ext cx="619070" cy="619070"/>
          </a:xfrm>
          <a:prstGeom prst="rect">
            <a:avLst/>
          </a:prstGeom>
        </p:spPr>
      </p:pic>
      <p:pic>
        <p:nvPicPr>
          <p:cNvPr id="54" name="Picture 53"/>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9939996" y="19655570"/>
            <a:ext cx="619070" cy="619070"/>
          </a:xfrm>
          <a:prstGeom prst="rect">
            <a:avLst/>
          </a:prstGeom>
        </p:spPr>
      </p:pic>
      <p:pic>
        <p:nvPicPr>
          <p:cNvPr id="55" name="Picture 5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998106" y="16793010"/>
            <a:ext cx="619070" cy="619070"/>
          </a:xfrm>
          <a:prstGeom prst="rect">
            <a:avLst/>
          </a:prstGeom>
        </p:spPr>
      </p:pic>
      <p:pic>
        <p:nvPicPr>
          <p:cNvPr id="56" name="Picture 5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1998106" y="17665669"/>
            <a:ext cx="619070" cy="619070"/>
          </a:xfrm>
          <a:prstGeom prst="rect">
            <a:avLst/>
          </a:prstGeom>
        </p:spPr>
      </p:pic>
      <p:pic>
        <p:nvPicPr>
          <p:cNvPr id="57" name="Picture 5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1998106" y="18633501"/>
            <a:ext cx="619070" cy="619070"/>
          </a:xfrm>
          <a:prstGeom prst="rect">
            <a:avLst/>
          </a:prstGeom>
        </p:spPr>
      </p:pic>
      <p:pic>
        <p:nvPicPr>
          <p:cNvPr id="58" name="Picture 57"/>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31998106" y="19580500"/>
            <a:ext cx="619070" cy="619070"/>
          </a:xfrm>
          <a:prstGeom prst="rect">
            <a:avLst/>
          </a:prstGeom>
        </p:spPr>
      </p:pic>
      <p:pic>
        <p:nvPicPr>
          <p:cNvPr id="59" name="Picture 58"/>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31998106" y="20598446"/>
            <a:ext cx="619070" cy="619070"/>
          </a:xfrm>
          <a:prstGeom prst="rect">
            <a:avLst/>
          </a:prstGeom>
        </p:spPr>
      </p:pic>
      <p:pic>
        <p:nvPicPr>
          <p:cNvPr id="60" name="Picture 59"/>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31998106" y="21606203"/>
            <a:ext cx="619070" cy="619070"/>
          </a:xfrm>
          <a:prstGeom prst="rect">
            <a:avLst/>
          </a:prstGeom>
        </p:spPr>
      </p:pic>
      <p:pic>
        <p:nvPicPr>
          <p:cNvPr id="61" name="Picture 60"/>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33064320" y="16793010"/>
            <a:ext cx="619070" cy="619070"/>
          </a:xfrm>
          <a:prstGeom prst="rect">
            <a:avLst/>
          </a:prstGeom>
        </p:spPr>
      </p:pic>
      <p:pic>
        <p:nvPicPr>
          <p:cNvPr id="62" name="Picture 61"/>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33064320" y="17765649"/>
            <a:ext cx="619070" cy="619070"/>
          </a:xfrm>
          <a:prstGeom prst="rect">
            <a:avLst/>
          </a:prstGeom>
        </p:spPr>
      </p:pic>
      <p:pic>
        <p:nvPicPr>
          <p:cNvPr id="63" name="Picture 62"/>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33064320" y="18738289"/>
            <a:ext cx="619070" cy="619070"/>
          </a:xfrm>
          <a:prstGeom prst="rect">
            <a:avLst/>
          </a:prstGeom>
        </p:spPr>
      </p:pic>
      <p:pic>
        <p:nvPicPr>
          <p:cNvPr id="64" name="Picture 63"/>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33064320" y="19710928"/>
            <a:ext cx="619070" cy="619070"/>
          </a:xfrm>
          <a:prstGeom prst="rect">
            <a:avLst/>
          </a:prstGeom>
        </p:spPr>
      </p:pic>
      <p:pic>
        <p:nvPicPr>
          <p:cNvPr id="65" name="Picture 64"/>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33064320" y="20683568"/>
            <a:ext cx="619070" cy="619070"/>
          </a:xfrm>
          <a:prstGeom prst="rect">
            <a:avLst/>
          </a:prstGeom>
        </p:spPr>
      </p:pic>
      <p:pic>
        <p:nvPicPr>
          <p:cNvPr id="66" name="Picture 65"/>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33064320" y="21656209"/>
            <a:ext cx="619070" cy="619070"/>
          </a:xfrm>
          <a:prstGeom prst="rect">
            <a:avLst/>
          </a:prstGeom>
        </p:spPr>
      </p:pic>
      <p:pic>
        <p:nvPicPr>
          <p:cNvPr id="67" name="Picture 66"/>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34182424" y="16793010"/>
            <a:ext cx="619070" cy="619070"/>
          </a:xfrm>
          <a:prstGeom prst="rect">
            <a:avLst/>
          </a:prstGeom>
        </p:spPr>
      </p:pic>
      <p:pic>
        <p:nvPicPr>
          <p:cNvPr id="68" name="Picture 67"/>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34182424" y="17762249"/>
            <a:ext cx="619070" cy="619070"/>
          </a:xfrm>
          <a:prstGeom prst="rect">
            <a:avLst/>
          </a:prstGeom>
        </p:spPr>
      </p:pic>
      <p:pic>
        <p:nvPicPr>
          <p:cNvPr id="69" name="Picture 68"/>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34182424" y="18731488"/>
            <a:ext cx="619070" cy="619070"/>
          </a:xfrm>
          <a:prstGeom prst="rect">
            <a:avLst/>
          </a:prstGeom>
        </p:spPr>
      </p:pic>
      <p:pic>
        <p:nvPicPr>
          <p:cNvPr id="70" name="Picture 69"/>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34182424" y="19700727"/>
            <a:ext cx="619070" cy="619070"/>
          </a:xfrm>
          <a:prstGeom prst="rect">
            <a:avLst/>
          </a:prstGeom>
        </p:spPr>
      </p:pic>
      <p:pic>
        <p:nvPicPr>
          <p:cNvPr id="71" name="Picture 70"/>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34182424" y="20669967"/>
            <a:ext cx="619070" cy="619070"/>
          </a:xfrm>
          <a:prstGeom prst="rect">
            <a:avLst/>
          </a:prstGeom>
        </p:spPr>
      </p:pic>
      <p:pic>
        <p:nvPicPr>
          <p:cNvPr id="72" name="Picture 71"/>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34182424" y="21639207"/>
            <a:ext cx="619070" cy="619070"/>
          </a:xfrm>
          <a:prstGeom prst="rect">
            <a:avLst/>
          </a:prstGeom>
        </p:spPr>
      </p:pic>
      <p:pic>
        <p:nvPicPr>
          <p:cNvPr id="73" name="Picture 72"/>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35393441" y="16793010"/>
            <a:ext cx="619070" cy="619070"/>
          </a:xfrm>
          <a:prstGeom prst="rect">
            <a:avLst/>
          </a:prstGeom>
        </p:spPr>
      </p:pic>
      <p:pic>
        <p:nvPicPr>
          <p:cNvPr id="74" name="Picture 73"/>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35393441" y="17760066"/>
            <a:ext cx="619070" cy="619070"/>
          </a:xfrm>
          <a:prstGeom prst="rect">
            <a:avLst/>
          </a:prstGeom>
        </p:spPr>
      </p:pic>
      <p:pic>
        <p:nvPicPr>
          <p:cNvPr id="75" name="Picture 74"/>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35393441" y="18727122"/>
            <a:ext cx="619070" cy="619070"/>
          </a:xfrm>
          <a:prstGeom prst="rect">
            <a:avLst/>
          </a:prstGeom>
        </p:spPr>
      </p:pic>
      <p:pic>
        <p:nvPicPr>
          <p:cNvPr id="76" name="Picture 75"/>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35393441" y="19694178"/>
            <a:ext cx="619070" cy="619070"/>
          </a:xfrm>
          <a:prstGeom prst="rect">
            <a:avLst/>
          </a:prstGeom>
        </p:spPr>
      </p:pic>
      <p:pic>
        <p:nvPicPr>
          <p:cNvPr id="77" name="Picture 76"/>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35393441" y="20661234"/>
            <a:ext cx="619070" cy="619070"/>
          </a:xfrm>
          <a:prstGeom prst="rect">
            <a:avLst/>
          </a:prstGeom>
        </p:spPr>
      </p:pic>
      <p:pic>
        <p:nvPicPr>
          <p:cNvPr id="78" name="Picture 77"/>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35393441" y="21628290"/>
            <a:ext cx="619070" cy="619070"/>
          </a:xfrm>
          <a:prstGeom prst="rect">
            <a:avLst/>
          </a:prstGeom>
        </p:spPr>
      </p:pic>
      <p:pic>
        <p:nvPicPr>
          <p:cNvPr id="79" name="Picture 78"/>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36502930" y="17715675"/>
            <a:ext cx="619070" cy="619070"/>
          </a:xfrm>
          <a:prstGeom prst="rect">
            <a:avLst/>
          </a:prstGeom>
        </p:spPr>
      </p:pic>
      <p:pic>
        <p:nvPicPr>
          <p:cNvPr id="80" name="Picture 79"/>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36502930" y="16793010"/>
            <a:ext cx="619070" cy="619070"/>
          </a:xfrm>
          <a:prstGeom prst="rect">
            <a:avLst/>
          </a:prstGeom>
        </p:spPr>
      </p:pic>
      <p:pic>
        <p:nvPicPr>
          <p:cNvPr id="81" name="Picture 80"/>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29939996" y="17747196"/>
            <a:ext cx="619070" cy="619070"/>
          </a:xfrm>
          <a:prstGeom prst="rect">
            <a:avLst/>
          </a:prstGeom>
        </p:spPr>
      </p:pic>
      <p:pic>
        <p:nvPicPr>
          <p:cNvPr id="82" name="Picture 81"/>
          <p:cNvPicPr>
            <a:picLocks noChangeAspect="1"/>
          </p:cNvPicPr>
          <p:nvPr/>
        </p:nvPicPr>
        <p:blipFill>
          <a:blip r:embed="rId45">
            <a:extLst>
              <a:ext uri="{28A0092B-C50C-407E-A947-70E740481C1C}">
                <a14:useLocalDpi xmlns:a14="http://schemas.microsoft.com/office/drawing/2010/main" val="0"/>
              </a:ext>
            </a:extLst>
          </a:blip>
          <a:stretch>
            <a:fillRect/>
          </a:stretch>
        </p:blipFill>
        <p:spPr>
          <a:xfrm>
            <a:off x="29939996" y="18701383"/>
            <a:ext cx="619070" cy="619070"/>
          </a:xfrm>
          <a:prstGeom prst="rect">
            <a:avLst/>
          </a:prstGeom>
        </p:spPr>
      </p:pic>
      <p:cxnSp>
        <p:nvCxnSpPr>
          <p:cNvPr id="83" name="Straight Connector 82"/>
          <p:cNvCxnSpPr/>
          <p:nvPr/>
        </p:nvCxnSpPr>
        <p:spPr bwMode="auto">
          <a:xfrm>
            <a:off x="31300697" y="16768007"/>
            <a:ext cx="0" cy="5591889"/>
          </a:xfrm>
          <a:prstGeom prst="line">
            <a:avLst/>
          </a:prstGeom>
          <a:noFill/>
          <a:ln w="25400" cap="flat" cmpd="sng" algn="ctr">
            <a:solidFill>
              <a:schemeClr val="tx1"/>
            </a:solidFill>
            <a:prstDash val="dash"/>
            <a:round/>
            <a:headEnd type="none" w="med" len="med"/>
            <a:tailEnd type="none" w="med" len="med"/>
          </a:ln>
          <a:effectLst/>
        </p:spPr>
      </p:cxnSp>
      <p:sp>
        <p:nvSpPr>
          <p:cNvPr id="85" name="TextBox 84"/>
          <p:cNvSpPr txBox="1"/>
          <p:nvPr/>
        </p:nvSpPr>
        <p:spPr>
          <a:xfrm>
            <a:off x="10806698" y="26239452"/>
            <a:ext cx="8601075" cy="415498"/>
          </a:xfrm>
          <a:prstGeom prst="rect">
            <a:avLst/>
          </a:prstGeom>
          <a:solidFill>
            <a:schemeClr val="bg1">
              <a:alpha val="42000"/>
            </a:schemeClr>
          </a:solidFill>
        </p:spPr>
        <p:txBody>
          <a:bodyPr>
            <a:spAutoFit/>
          </a:bodyPr>
          <a:lstStyle/>
          <a:p>
            <a:pPr>
              <a:spcBef>
                <a:spcPts val="525"/>
              </a:spcBef>
              <a:buClr>
                <a:schemeClr val="tx2"/>
              </a:buClr>
              <a:defRPr/>
            </a:pPr>
            <a:r>
              <a:rPr lang="en-US" sz="2100" i="1" dirty="0">
                <a:latin typeface="Arial" charset="0"/>
                <a:ea typeface="Arial" charset="0"/>
                <a:cs typeface="Arial" charset="0"/>
              </a:rPr>
              <a:t>*Unamcorper efficitur sed in nulla. </a:t>
            </a:r>
          </a:p>
        </p:txBody>
      </p:sp>
      <p:cxnSp>
        <p:nvCxnSpPr>
          <p:cNvPr id="86" name="Straight Connector 85"/>
          <p:cNvCxnSpPr/>
          <p:nvPr/>
        </p:nvCxnSpPr>
        <p:spPr bwMode="auto">
          <a:xfrm>
            <a:off x="14921358" y="18987129"/>
            <a:ext cx="0" cy="3907971"/>
          </a:xfrm>
          <a:prstGeom prst="line">
            <a:avLst/>
          </a:prstGeom>
          <a:noFill/>
          <a:ln w="25400" cap="flat" cmpd="sng" algn="ctr">
            <a:solidFill>
              <a:schemeClr val="tx1"/>
            </a:solidFill>
            <a:prstDash val="dash"/>
            <a:round/>
            <a:headEnd type="none" w="med" len="med"/>
            <a:tailEnd type="none" w="med" len="med"/>
          </a:ln>
          <a:effectLst/>
        </p:spPr>
      </p:cxnSp>
      <p:cxnSp>
        <p:nvCxnSpPr>
          <p:cNvPr id="99" name="Straight Connector 98"/>
          <p:cNvCxnSpPr/>
          <p:nvPr/>
        </p:nvCxnSpPr>
        <p:spPr bwMode="auto">
          <a:xfrm>
            <a:off x="19152940" y="19110967"/>
            <a:ext cx="0" cy="6344610"/>
          </a:xfrm>
          <a:prstGeom prst="line">
            <a:avLst/>
          </a:prstGeom>
          <a:noFill/>
          <a:ln w="25400" cap="flat" cmpd="sng" algn="ctr">
            <a:solidFill>
              <a:schemeClr val="tx1"/>
            </a:solidFill>
            <a:prstDash val="dash"/>
            <a:round/>
            <a:headEnd type="none" w="med" len="med"/>
            <a:tailEnd type="none" w="med" len="med"/>
          </a:ln>
          <a:effectLst/>
        </p:spPr>
      </p:cxnSp>
      <p:sp>
        <p:nvSpPr>
          <p:cNvPr id="101" name="TextBox 100"/>
          <p:cNvSpPr txBox="1"/>
          <p:nvPr/>
        </p:nvSpPr>
        <p:spPr>
          <a:xfrm>
            <a:off x="10854221" y="23666625"/>
            <a:ext cx="7921707" cy="2087431"/>
          </a:xfrm>
          <a:prstGeom prst="rect">
            <a:avLst/>
          </a:prstGeom>
          <a:solidFill>
            <a:schemeClr val="bg1">
              <a:alpha val="42000"/>
            </a:schemeClr>
          </a:solidFill>
        </p:spPr>
        <p:txBody>
          <a:bodyPr wrap="square">
            <a:spAutoFit/>
          </a:bodyPr>
          <a:lstStyle/>
          <a:p>
            <a:pPr>
              <a:lnSpc>
                <a:spcPts val="4025"/>
              </a:lnSpc>
              <a:defRPr/>
            </a:pPr>
            <a:r>
              <a:rPr lang="en-US" sz="2275" b="1" dirty="0">
                <a:solidFill>
                  <a:schemeClr val="tx2"/>
                </a:solidFill>
                <a:latin typeface="Arial" charset="0"/>
                <a:ea typeface="Arial" charset="0"/>
                <a:cs typeface="Arial" charset="0"/>
              </a:rPr>
              <a:t>MAURIS ORCI MI VARIUS ID DIAM</a:t>
            </a:r>
            <a:br>
              <a:rPr lang="en-US" sz="2450" dirty="0">
                <a:solidFill>
                  <a:schemeClr val="bg2">
                    <a:lumMod val="50000"/>
                  </a:schemeClr>
                </a:solidFill>
                <a:latin typeface="Arial" charset="0"/>
                <a:ea typeface="Arial" charset="0"/>
                <a:cs typeface="Arial" charset="0"/>
              </a:rPr>
            </a:br>
            <a:r>
              <a:rPr lang="en-US" sz="2450" dirty="0">
                <a:latin typeface="Arial" charset="0"/>
                <a:ea typeface="Arial" charset="0"/>
                <a:cs typeface="Arial" charset="0"/>
              </a:rPr>
              <a:t>Egestas auctor enim. Praesent ut massa nibh. Duis purus neque, facilisis cursus ultrices vel, ullamcorper ac augue. Donec semper lorem.</a:t>
            </a:r>
          </a:p>
        </p:txBody>
      </p:sp>
      <p:sp>
        <p:nvSpPr>
          <p:cNvPr id="87" name="TextBox 86"/>
          <p:cNvSpPr txBox="1"/>
          <p:nvPr/>
        </p:nvSpPr>
        <p:spPr>
          <a:xfrm>
            <a:off x="10854221" y="11142606"/>
            <a:ext cx="7180616" cy="6516849"/>
          </a:xfrm>
          <a:prstGeom prst="rect">
            <a:avLst/>
          </a:prstGeom>
          <a:solidFill>
            <a:schemeClr val="bg1">
              <a:alpha val="42000"/>
            </a:schemeClr>
          </a:solidFill>
        </p:spPr>
        <p:txBody>
          <a:bodyPr wrap="square">
            <a:spAutoFit/>
          </a:bodyPr>
          <a:lstStyle/>
          <a:p>
            <a:pPr>
              <a:lnSpc>
                <a:spcPts val="4025"/>
              </a:lnSpc>
              <a:spcAft>
                <a:spcPts val="875"/>
              </a:spcAft>
              <a:defRPr/>
            </a:pPr>
            <a:r>
              <a:rPr lang="en-US" sz="2450" dirty="0" err="1">
                <a:latin typeface="Arial" charset="0"/>
                <a:ea typeface="Arial" charset="0"/>
                <a:cs typeface="Arial" charset="0"/>
              </a:rPr>
              <a:t>Mauris</a:t>
            </a:r>
            <a:r>
              <a:rPr lang="en-US" sz="2450" dirty="0">
                <a:latin typeface="Arial" charset="0"/>
                <a:ea typeface="Arial" charset="0"/>
                <a:cs typeface="Arial" charset="0"/>
              </a:rPr>
              <a:t> </a:t>
            </a:r>
            <a:r>
              <a:rPr lang="en-US" sz="2450" dirty="0" err="1">
                <a:latin typeface="Arial" charset="0"/>
                <a:ea typeface="Arial" charset="0"/>
                <a:cs typeface="Arial" charset="0"/>
              </a:rPr>
              <a:t>orci</a:t>
            </a:r>
            <a:r>
              <a:rPr lang="en-US" sz="2450" dirty="0">
                <a:latin typeface="Arial" charset="0"/>
                <a:ea typeface="Arial" charset="0"/>
                <a:cs typeface="Arial" charset="0"/>
              </a:rPr>
              <a:t> mi, </a:t>
            </a:r>
            <a:r>
              <a:rPr lang="en-US" sz="2450" dirty="0" err="1">
                <a:latin typeface="Arial" charset="0"/>
                <a:ea typeface="Arial" charset="0"/>
                <a:cs typeface="Arial" charset="0"/>
              </a:rPr>
              <a:t>varius</a:t>
            </a:r>
            <a:r>
              <a:rPr lang="en-US" sz="2450" dirty="0">
                <a:latin typeface="Arial" charset="0"/>
                <a:ea typeface="Arial" charset="0"/>
                <a:cs typeface="Arial" charset="0"/>
              </a:rPr>
              <a:t> id </a:t>
            </a:r>
            <a:r>
              <a:rPr lang="en-US" sz="2450" dirty="0" err="1">
                <a:latin typeface="Arial" charset="0"/>
                <a:ea typeface="Arial" charset="0"/>
                <a:cs typeface="Arial" charset="0"/>
              </a:rPr>
              <a:t>diam</a:t>
            </a:r>
            <a:r>
              <a:rPr lang="en-US" sz="2450" dirty="0">
                <a:latin typeface="Arial" charset="0"/>
                <a:ea typeface="Arial" charset="0"/>
                <a:cs typeface="Arial" charset="0"/>
              </a:rPr>
              <a:t> id, </a:t>
            </a:r>
            <a:r>
              <a:rPr lang="en-US" sz="2450" dirty="0" err="1">
                <a:latin typeface="Arial" charset="0"/>
                <a:ea typeface="Arial" charset="0"/>
                <a:cs typeface="Arial" charset="0"/>
              </a:rPr>
              <a:t>egestas</a:t>
            </a:r>
            <a:r>
              <a:rPr lang="en-US" sz="2450" dirty="0">
                <a:latin typeface="Arial" charset="0"/>
                <a:ea typeface="Arial" charset="0"/>
                <a:cs typeface="Arial" charset="0"/>
              </a:rPr>
              <a:t> </a:t>
            </a:r>
            <a:r>
              <a:rPr lang="en-US" sz="2450" dirty="0" err="1">
                <a:latin typeface="Arial" charset="0"/>
                <a:ea typeface="Arial" charset="0"/>
                <a:cs typeface="Arial" charset="0"/>
              </a:rPr>
              <a:t>auctor</a:t>
            </a:r>
            <a:r>
              <a:rPr lang="en-US" sz="2450" dirty="0">
                <a:latin typeface="Arial" charset="0"/>
                <a:ea typeface="Arial" charset="0"/>
                <a:cs typeface="Arial" charset="0"/>
              </a:rPr>
              <a:t> </a:t>
            </a:r>
            <a:r>
              <a:rPr lang="en-US" sz="2450" dirty="0" err="1">
                <a:latin typeface="Arial" charset="0"/>
                <a:ea typeface="Arial" charset="0"/>
                <a:cs typeface="Arial" charset="0"/>
              </a:rPr>
              <a:t>enim</a:t>
            </a:r>
            <a:r>
              <a:rPr lang="en-US" sz="2450" dirty="0">
                <a:latin typeface="Arial" charset="0"/>
                <a:ea typeface="Arial" charset="0"/>
                <a:cs typeface="Arial" charset="0"/>
              </a:rPr>
              <a:t>. </a:t>
            </a:r>
            <a:r>
              <a:rPr lang="en-US" sz="2450" dirty="0" err="1">
                <a:latin typeface="Arial" charset="0"/>
                <a:ea typeface="Arial" charset="0"/>
                <a:cs typeface="Arial" charset="0"/>
              </a:rPr>
              <a:t>Praesent</a:t>
            </a:r>
            <a:r>
              <a:rPr lang="en-US" sz="2450" dirty="0">
                <a:latin typeface="Arial" charset="0"/>
                <a:ea typeface="Arial" charset="0"/>
                <a:cs typeface="Arial" charset="0"/>
              </a:rPr>
              <a:t> </a:t>
            </a:r>
            <a:r>
              <a:rPr lang="en-US" sz="2450" dirty="0" err="1">
                <a:latin typeface="Arial" charset="0"/>
                <a:ea typeface="Arial" charset="0"/>
                <a:cs typeface="Arial" charset="0"/>
              </a:rPr>
              <a:t>ut</a:t>
            </a:r>
            <a:r>
              <a:rPr lang="en-US" sz="2450" dirty="0">
                <a:latin typeface="Arial" charset="0"/>
                <a:ea typeface="Arial" charset="0"/>
                <a:cs typeface="Arial" charset="0"/>
              </a:rPr>
              <a:t> </a:t>
            </a:r>
            <a:r>
              <a:rPr lang="en-US" sz="2450" dirty="0" err="1">
                <a:latin typeface="Arial" charset="0"/>
                <a:ea typeface="Arial" charset="0"/>
                <a:cs typeface="Arial" charset="0"/>
              </a:rPr>
              <a:t>massa</a:t>
            </a:r>
            <a:r>
              <a:rPr lang="en-US" sz="2450" dirty="0">
                <a:latin typeface="Arial" charset="0"/>
                <a:ea typeface="Arial" charset="0"/>
                <a:cs typeface="Arial" charset="0"/>
              </a:rPr>
              <a:t> </a:t>
            </a:r>
            <a:r>
              <a:rPr lang="en-US" sz="2450" dirty="0" err="1">
                <a:latin typeface="Arial" charset="0"/>
                <a:ea typeface="Arial" charset="0"/>
                <a:cs typeface="Arial" charset="0"/>
              </a:rPr>
              <a:t>nibh</a:t>
            </a:r>
            <a:r>
              <a:rPr lang="en-US" sz="2450" dirty="0">
                <a:latin typeface="Arial" charset="0"/>
                <a:ea typeface="Arial" charset="0"/>
                <a:cs typeface="Arial" charset="0"/>
              </a:rPr>
              <a:t>. </a:t>
            </a:r>
            <a:r>
              <a:rPr lang="en-US" sz="2450" dirty="0" err="1">
                <a:latin typeface="Arial" charset="0"/>
                <a:ea typeface="Arial" charset="0"/>
                <a:cs typeface="Arial" charset="0"/>
              </a:rPr>
              <a:t>Duis</a:t>
            </a:r>
            <a:r>
              <a:rPr lang="en-US" sz="2450" dirty="0">
                <a:latin typeface="Arial" charset="0"/>
                <a:ea typeface="Arial" charset="0"/>
                <a:cs typeface="Arial" charset="0"/>
              </a:rPr>
              <a:t> </a:t>
            </a:r>
            <a:r>
              <a:rPr lang="en-US" sz="2450" dirty="0" err="1">
                <a:latin typeface="Arial" charset="0"/>
                <a:ea typeface="Arial" charset="0"/>
                <a:cs typeface="Arial" charset="0"/>
              </a:rPr>
              <a:t>purus</a:t>
            </a:r>
            <a:r>
              <a:rPr lang="en-US" sz="2450" dirty="0">
                <a:latin typeface="Arial" charset="0"/>
                <a:ea typeface="Arial" charset="0"/>
                <a:cs typeface="Arial" charset="0"/>
              </a:rPr>
              <a:t> </a:t>
            </a:r>
            <a:r>
              <a:rPr lang="en-US" sz="2450" dirty="0" err="1">
                <a:latin typeface="Arial" charset="0"/>
                <a:ea typeface="Arial" charset="0"/>
                <a:cs typeface="Arial" charset="0"/>
              </a:rPr>
              <a:t>neque</a:t>
            </a:r>
            <a:r>
              <a:rPr lang="en-US" sz="2450" dirty="0">
                <a:latin typeface="Arial" charset="0"/>
                <a:ea typeface="Arial" charset="0"/>
                <a:cs typeface="Arial" charset="0"/>
              </a:rPr>
              <a:t>, </a:t>
            </a:r>
            <a:r>
              <a:rPr lang="en-US" sz="2450" dirty="0" err="1">
                <a:latin typeface="Arial" charset="0"/>
                <a:ea typeface="Arial" charset="0"/>
                <a:cs typeface="Arial" charset="0"/>
              </a:rPr>
              <a:t>facilisis</a:t>
            </a:r>
            <a:r>
              <a:rPr lang="en-US" sz="2450" dirty="0">
                <a:latin typeface="Arial" charset="0"/>
                <a:ea typeface="Arial" charset="0"/>
                <a:cs typeface="Arial" charset="0"/>
              </a:rPr>
              <a:t> cursus </a:t>
            </a:r>
            <a:r>
              <a:rPr lang="en-US" sz="2450" dirty="0" err="1">
                <a:latin typeface="Arial" charset="0"/>
                <a:ea typeface="Arial" charset="0"/>
                <a:cs typeface="Arial" charset="0"/>
              </a:rPr>
              <a:t>ultrices</a:t>
            </a:r>
            <a:r>
              <a:rPr lang="en-US" sz="2450" dirty="0">
                <a:latin typeface="Arial" charset="0"/>
                <a:ea typeface="Arial" charset="0"/>
                <a:cs typeface="Arial" charset="0"/>
              </a:rPr>
              <a:t> </a:t>
            </a:r>
            <a:r>
              <a:rPr lang="en-US" sz="2450" dirty="0" err="1">
                <a:latin typeface="Arial" charset="0"/>
                <a:ea typeface="Arial" charset="0"/>
                <a:cs typeface="Arial" charset="0"/>
              </a:rPr>
              <a:t>vel</a:t>
            </a:r>
            <a:r>
              <a:rPr lang="en-US" sz="2450" dirty="0">
                <a:latin typeface="Arial" charset="0"/>
                <a:ea typeface="Arial" charset="0"/>
                <a:cs typeface="Arial" charset="0"/>
              </a:rPr>
              <a:t>, </a:t>
            </a:r>
            <a:r>
              <a:rPr lang="en-US" sz="2450" dirty="0" err="1">
                <a:latin typeface="Arial" charset="0"/>
                <a:ea typeface="Arial" charset="0"/>
                <a:cs typeface="Arial" charset="0"/>
              </a:rPr>
              <a:t>ullamcorper</a:t>
            </a:r>
            <a:r>
              <a:rPr lang="en-US" sz="2450" dirty="0">
                <a:latin typeface="Arial" charset="0"/>
                <a:ea typeface="Arial" charset="0"/>
                <a:cs typeface="Arial" charset="0"/>
              </a:rPr>
              <a:t> ac </a:t>
            </a:r>
            <a:r>
              <a:rPr lang="en-US" sz="2450" dirty="0" err="1">
                <a:latin typeface="Arial" charset="0"/>
                <a:ea typeface="Arial" charset="0"/>
                <a:cs typeface="Arial" charset="0"/>
              </a:rPr>
              <a:t>augue</a:t>
            </a:r>
            <a:r>
              <a:rPr lang="en-US" sz="2450" dirty="0">
                <a:latin typeface="Arial" charset="0"/>
                <a:ea typeface="Arial" charset="0"/>
                <a:cs typeface="Arial" charset="0"/>
              </a:rPr>
              <a:t>. </a:t>
            </a:r>
            <a:r>
              <a:rPr lang="en-US" sz="2450" dirty="0" err="1">
                <a:latin typeface="Arial" charset="0"/>
                <a:ea typeface="Arial" charset="0"/>
                <a:cs typeface="Arial" charset="0"/>
              </a:rPr>
              <a:t>Donec</a:t>
            </a:r>
            <a:r>
              <a:rPr lang="en-US" sz="2450" dirty="0">
                <a:latin typeface="Arial" charset="0"/>
                <a:ea typeface="Arial" charset="0"/>
                <a:cs typeface="Arial" charset="0"/>
              </a:rPr>
              <a:t> semper lorem vitae </a:t>
            </a:r>
            <a:r>
              <a:rPr lang="en-US" sz="2450" dirty="0" err="1">
                <a:latin typeface="Arial" charset="0"/>
                <a:ea typeface="Arial" charset="0"/>
                <a:cs typeface="Arial" charset="0"/>
              </a:rPr>
              <a:t>urna</a:t>
            </a:r>
            <a:r>
              <a:rPr lang="en-US" sz="2450" dirty="0">
                <a:latin typeface="Arial" charset="0"/>
                <a:ea typeface="Arial" charset="0"/>
                <a:cs typeface="Arial" charset="0"/>
              </a:rPr>
              <a:t> </a:t>
            </a:r>
            <a:r>
              <a:rPr lang="en-US" sz="2450" dirty="0" err="1">
                <a:latin typeface="Arial" charset="0"/>
                <a:ea typeface="Arial" charset="0"/>
                <a:cs typeface="Arial" charset="0"/>
              </a:rPr>
              <a:t>pulvinar</a:t>
            </a:r>
            <a:r>
              <a:rPr lang="en-US" sz="2450" dirty="0">
                <a:latin typeface="Arial" charset="0"/>
                <a:ea typeface="Arial" charset="0"/>
                <a:cs typeface="Arial" charset="0"/>
              </a:rPr>
              <a:t>, in </a:t>
            </a:r>
            <a:r>
              <a:rPr lang="en-US" sz="2450" dirty="0" err="1">
                <a:latin typeface="Arial" charset="0"/>
                <a:ea typeface="Arial" charset="0"/>
                <a:cs typeface="Arial" charset="0"/>
              </a:rPr>
              <a:t>congue</a:t>
            </a:r>
            <a:r>
              <a:rPr lang="en-US" sz="2450" dirty="0">
                <a:latin typeface="Arial" charset="0"/>
                <a:ea typeface="Arial" charset="0"/>
                <a:cs typeface="Arial" charset="0"/>
              </a:rPr>
              <a:t> </a:t>
            </a:r>
            <a:r>
              <a:rPr lang="en-US" sz="2450" dirty="0" err="1">
                <a:latin typeface="Arial" charset="0"/>
                <a:ea typeface="Arial" charset="0"/>
                <a:cs typeface="Arial" charset="0"/>
              </a:rPr>
              <a:t>massa</a:t>
            </a:r>
            <a:r>
              <a:rPr lang="en-US" sz="2450" dirty="0">
                <a:latin typeface="Arial" charset="0"/>
                <a:ea typeface="Arial" charset="0"/>
                <a:cs typeface="Arial" charset="0"/>
              </a:rPr>
              <a:t> </a:t>
            </a:r>
            <a:r>
              <a:rPr lang="en-US" sz="2450" dirty="0" err="1">
                <a:latin typeface="Arial" charset="0"/>
                <a:ea typeface="Arial" charset="0"/>
                <a:cs typeface="Arial" charset="0"/>
              </a:rPr>
              <a:t>tristique</a:t>
            </a:r>
            <a:r>
              <a:rPr lang="en-US" sz="2450" dirty="0">
                <a:latin typeface="Arial" charset="0"/>
                <a:ea typeface="Arial" charset="0"/>
                <a:cs typeface="Arial" charset="0"/>
              </a:rPr>
              <a:t>:</a:t>
            </a:r>
          </a:p>
          <a:p>
            <a:pPr>
              <a:spcBef>
                <a:spcPts val="1050"/>
              </a:spcBef>
              <a:spcAft>
                <a:spcPts val="700"/>
              </a:spcAft>
              <a:defRPr/>
            </a:pPr>
            <a:r>
              <a:rPr lang="en-US" sz="2450" b="1" dirty="0">
                <a:solidFill>
                  <a:schemeClr val="tx2"/>
                </a:solidFill>
                <a:latin typeface="Arial" charset="0"/>
                <a:ea typeface="Arial" charset="0"/>
                <a:cs typeface="Arial" charset="0"/>
              </a:rPr>
              <a:t>MAURIS ORCI VARIUS ID DIAM</a:t>
            </a:r>
            <a:endParaRPr lang="en-US" sz="2450" dirty="0">
              <a:latin typeface="Arial" charset="0"/>
              <a:ea typeface="Arial" charset="0"/>
              <a:cs typeface="Arial" charset="0"/>
            </a:endParaRPr>
          </a:p>
          <a:p>
            <a:pPr marL="800083" lvl="1" indent="-400041">
              <a:lnSpc>
                <a:spcPts val="4025"/>
              </a:lnSpc>
              <a:buClr>
                <a:schemeClr val="tx2"/>
              </a:buClr>
              <a:buSzPct val="125000"/>
              <a:buFont typeface="Arial" charset="0"/>
              <a:buChar char="•"/>
              <a:defRPr/>
            </a:pPr>
            <a:r>
              <a:rPr lang="en-US" sz="2450" dirty="0" err="1">
                <a:latin typeface="Arial" charset="0"/>
                <a:ea typeface="Arial" charset="0"/>
                <a:cs typeface="Arial" charset="0"/>
              </a:rPr>
              <a:t>Sed</a:t>
            </a:r>
            <a:r>
              <a:rPr lang="en-US" sz="2450" dirty="0">
                <a:latin typeface="Arial" charset="0"/>
                <a:ea typeface="Arial" charset="0"/>
                <a:cs typeface="Arial" charset="0"/>
              </a:rPr>
              <a:t> in </a:t>
            </a:r>
            <a:r>
              <a:rPr lang="en-US" sz="2450" dirty="0" err="1">
                <a:latin typeface="Arial" charset="0"/>
                <a:ea typeface="Arial" charset="0"/>
                <a:cs typeface="Arial" charset="0"/>
              </a:rPr>
              <a:t>risus</a:t>
            </a:r>
            <a:r>
              <a:rPr lang="en-US" sz="2450" dirty="0">
                <a:latin typeface="Arial" charset="0"/>
                <a:ea typeface="Arial" charset="0"/>
                <a:cs typeface="Arial" charset="0"/>
              </a:rPr>
              <a:t> </a:t>
            </a:r>
            <a:r>
              <a:rPr lang="en-US" sz="2450" dirty="0" err="1">
                <a:latin typeface="Arial" charset="0"/>
                <a:ea typeface="Arial" charset="0"/>
                <a:cs typeface="Arial" charset="0"/>
              </a:rPr>
              <a:t>nibh</a:t>
            </a:r>
            <a:r>
              <a:rPr lang="en-US" sz="2450" dirty="0">
                <a:latin typeface="Arial" charset="0"/>
                <a:ea typeface="Arial" charset="0"/>
                <a:cs typeface="Arial" charset="0"/>
              </a:rPr>
              <a:t>. In </a:t>
            </a:r>
            <a:r>
              <a:rPr lang="en-US" sz="2450" dirty="0" err="1">
                <a:latin typeface="Arial" charset="0"/>
                <a:ea typeface="Arial" charset="0"/>
                <a:cs typeface="Arial" charset="0"/>
              </a:rPr>
              <a:t>nisl</a:t>
            </a:r>
            <a:r>
              <a:rPr lang="en-US" sz="2450" dirty="0">
                <a:latin typeface="Arial" charset="0"/>
                <a:ea typeface="Arial" charset="0"/>
                <a:cs typeface="Arial" charset="0"/>
              </a:rPr>
              <a:t> quam, </a:t>
            </a:r>
            <a:r>
              <a:rPr lang="en-US" sz="2450" dirty="0" err="1">
                <a:latin typeface="Arial" charset="0"/>
                <a:ea typeface="Arial" charset="0"/>
                <a:cs typeface="Arial" charset="0"/>
              </a:rPr>
              <a:t>aliquet</a:t>
            </a:r>
            <a:r>
              <a:rPr lang="en-US" sz="2450" dirty="0">
                <a:latin typeface="Arial" charset="0"/>
                <a:ea typeface="Arial" charset="0"/>
                <a:cs typeface="Arial" charset="0"/>
              </a:rPr>
              <a:t>. </a:t>
            </a:r>
          </a:p>
          <a:p>
            <a:pPr marL="800083" lvl="1" indent="-400041">
              <a:lnSpc>
                <a:spcPts val="4025"/>
              </a:lnSpc>
              <a:spcAft>
                <a:spcPts val="875"/>
              </a:spcAft>
              <a:buClr>
                <a:schemeClr val="tx2"/>
              </a:buClr>
              <a:buSzPct val="125000"/>
              <a:buFont typeface="Arial" charset="0"/>
              <a:buChar char="•"/>
              <a:defRPr/>
            </a:pPr>
            <a:r>
              <a:rPr lang="en-US" sz="2450" dirty="0" err="1">
                <a:latin typeface="Arial" charset="0"/>
                <a:ea typeface="Arial" charset="0"/>
                <a:cs typeface="Arial" charset="0"/>
              </a:rPr>
              <a:t>Fusce</a:t>
            </a:r>
            <a:r>
              <a:rPr lang="en-US" sz="2450" dirty="0">
                <a:latin typeface="Arial" charset="0"/>
                <a:ea typeface="Arial" charset="0"/>
                <a:cs typeface="Arial" charset="0"/>
              </a:rPr>
              <a:t> </a:t>
            </a:r>
            <a:r>
              <a:rPr lang="en-US" sz="2450" dirty="0" err="1">
                <a:latin typeface="Arial" charset="0"/>
                <a:ea typeface="Arial" charset="0"/>
                <a:cs typeface="Arial" charset="0"/>
              </a:rPr>
              <a:t>quis</a:t>
            </a:r>
            <a:r>
              <a:rPr lang="en-US" sz="2450" dirty="0">
                <a:latin typeface="Arial" charset="0"/>
                <a:ea typeface="Arial" charset="0"/>
                <a:cs typeface="Arial" charset="0"/>
              </a:rPr>
              <a:t> </a:t>
            </a:r>
            <a:r>
              <a:rPr lang="en-US" sz="2450" dirty="0" err="1">
                <a:latin typeface="Arial" charset="0"/>
                <a:ea typeface="Arial" charset="0"/>
                <a:cs typeface="Arial" charset="0"/>
              </a:rPr>
              <a:t>augue</a:t>
            </a:r>
            <a:r>
              <a:rPr lang="en-US" sz="2450" dirty="0">
                <a:latin typeface="Arial" charset="0"/>
                <a:ea typeface="Arial" charset="0"/>
                <a:cs typeface="Arial" charset="0"/>
              </a:rPr>
              <a:t> </a:t>
            </a:r>
            <a:r>
              <a:rPr lang="en-US" sz="2450" dirty="0" err="1">
                <a:latin typeface="Arial" charset="0"/>
                <a:ea typeface="Arial" charset="0"/>
                <a:cs typeface="Arial" charset="0"/>
              </a:rPr>
              <a:t>scelerisque</a:t>
            </a:r>
            <a:r>
              <a:rPr lang="en-US" sz="2450" dirty="0">
                <a:latin typeface="Arial" charset="0"/>
                <a:ea typeface="Arial" charset="0"/>
                <a:cs typeface="Arial" charset="0"/>
              </a:rPr>
              <a:t>, </a:t>
            </a:r>
            <a:r>
              <a:rPr lang="en-US" sz="2450" dirty="0" err="1">
                <a:latin typeface="Arial" charset="0"/>
                <a:ea typeface="Arial" charset="0"/>
                <a:cs typeface="Arial" charset="0"/>
              </a:rPr>
              <a:t>luctus</a:t>
            </a:r>
            <a:r>
              <a:rPr lang="en-US" sz="2450" dirty="0">
                <a:latin typeface="Arial" charset="0"/>
                <a:ea typeface="Arial" charset="0"/>
                <a:cs typeface="Arial" charset="0"/>
              </a:rPr>
              <a:t> rum.</a:t>
            </a:r>
          </a:p>
          <a:p>
            <a:pPr>
              <a:lnSpc>
                <a:spcPts val="4025"/>
              </a:lnSpc>
              <a:buClr>
                <a:schemeClr val="tx2"/>
              </a:buClr>
              <a:buSzPct val="125000"/>
              <a:defRPr/>
            </a:pPr>
            <a:r>
              <a:rPr lang="en-US" sz="2450" b="1" dirty="0">
                <a:solidFill>
                  <a:schemeClr val="tx2"/>
                </a:solidFill>
                <a:latin typeface="Arial" charset="0"/>
                <a:ea typeface="Arial" charset="0"/>
                <a:cs typeface="Arial" charset="0"/>
              </a:rPr>
              <a:t>EUISMOD JUSTO VITAE PURUS</a:t>
            </a:r>
            <a:endParaRPr lang="en-US" sz="2450" dirty="0">
              <a:latin typeface="Arial" charset="0"/>
              <a:ea typeface="Arial" charset="0"/>
              <a:cs typeface="Arial" charset="0"/>
            </a:endParaRPr>
          </a:p>
          <a:p>
            <a:pPr marL="800083" lvl="1" indent="-400041">
              <a:lnSpc>
                <a:spcPts val="4025"/>
              </a:lnSpc>
              <a:buClr>
                <a:schemeClr val="tx2"/>
              </a:buClr>
              <a:buSzPct val="125000"/>
              <a:buFont typeface="Arial" charset="0"/>
              <a:buChar char="•"/>
              <a:defRPr/>
            </a:pPr>
            <a:r>
              <a:rPr lang="en-US" sz="2450" dirty="0" err="1">
                <a:latin typeface="Arial" charset="0"/>
                <a:ea typeface="Arial" charset="0"/>
                <a:cs typeface="Arial" charset="0"/>
              </a:rPr>
              <a:t>Proin</a:t>
            </a:r>
            <a:r>
              <a:rPr lang="en-US" sz="2450" dirty="0">
                <a:latin typeface="Arial" charset="0"/>
                <a:ea typeface="Arial" charset="0"/>
                <a:cs typeface="Arial" charset="0"/>
              </a:rPr>
              <a:t> semper ipsum </a:t>
            </a:r>
            <a:r>
              <a:rPr lang="en-US" sz="2450" dirty="0" err="1">
                <a:latin typeface="Arial" charset="0"/>
                <a:ea typeface="Arial" charset="0"/>
                <a:cs typeface="Arial" charset="0"/>
              </a:rPr>
              <a:t>donec</a:t>
            </a:r>
            <a:r>
              <a:rPr lang="en-US" sz="2450" dirty="0">
                <a:latin typeface="Arial" charset="0"/>
                <a:ea typeface="Arial" charset="0"/>
                <a:cs typeface="Arial" charset="0"/>
              </a:rPr>
              <a:t> semper </a:t>
            </a:r>
            <a:r>
              <a:rPr lang="en-US" sz="2450" dirty="0" err="1">
                <a:latin typeface="Arial" charset="0"/>
                <a:ea typeface="Arial" charset="0"/>
                <a:cs typeface="Arial" charset="0"/>
              </a:rPr>
              <a:t>placerat</a:t>
            </a:r>
            <a:r>
              <a:rPr lang="en-US" sz="2450" dirty="0">
                <a:latin typeface="Arial" charset="0"/>
                <a:ea typeface="Arial" charset="0"/>
                <a:cs typeface="Arial" charset="0"/>
              </a:rPr>
              <a:t>.</a:t>
            </a:r>
          </a:p>
          <a:p>
            <a:pPr marL="800083" lvl="1" indent="-400041">
              <a:lnSpc>
                <a:spcPts val="4025"/>
              </a:lnSpc>
              <a:buClr>
                <a:schemeClr val="tx2"/>
              </a:buClr>
              <a:buSzPct val="125000"/>
              <a:buFont typeface="Arial" charset="0"/>
              <a:buChar char="•"/>
              <a:defRPr/>
            </a:pPr>
            <a:r>
              <a:rPr lang="en-US" sz="2450" dirty="0" err="1">
                <a:latin typeface="Arial" charset="0"/>
                <a:ea typeface="Arial" charset="0"/>
                <a:cs typeface="Arial" charset="0"/>
              </a:rPr>
              <a:t>Finibus</a:t>
            </a:r>
            <a:r>
              <a:rPr lang="en-US" sz="2450" dirty="0">
                <a:latin typeface="Arial" charset="0"/>
                <a:ea typeface="Arial" charset="0"/>
                <a:cs typeface="Arial" charset="0"/>
              </a:rPr>
              <a:t> quam </a:t>
            </a:r>
            <a:r>
              <a:rPr lang="en-US" sz="2450" dirty="0" err="1">
                <a:latin typeface="Arial" charset="0"/>
                <a:ea typeface="Arial" charset="0"/>
                <a:cs typeface="Arial" charset="0"/>
              </a:rPr>
              <a:t>tempor</a:t>
            </a:r>
            <a:r>
              <a:rPr lang="en-US" sz="2450" dirty="0">
                <a:latin typeface="Arial" charset="0"/>
                <a:ea typeface="Arial" charset="0"/>
                <a:cs typeface="Arial" charset="0"/>
              </a:rPr>
              <a:t>, vitae </a:t>
            </a:r>
            <a:r>
              <a:rPr lang="en-US" sz="2450" dirty="0" err="1">
                <a:latin typeface="Arial" charset="0"/>
                <a:ea typeface="Arial" charset="0"/>
                <a:cs typeface="Arial" charset="0"/>
              </a:rPr>
              <a:t>consectetur</a:t>
            </a:r>
            <a:r>
              <a:rPr lang="en-US" sz="2450" dirty="0">
                <a:latin typeface="Arial" charset="0"/>
                <a:ea typeface="Arial" charset="0"/>
                <a:cs typeface="Arial" charset="0"/>
              </a:rPr>
              <a:t>.</a:t>
            </a:r>
          </a:p>
          <a:p>
            <a:pPr marL="800083" lvl="1" indent="-400041">
              <a:lnSpc>
                <a:spcPts val="4025"/>
              </a:lnSpc>
              <a:buClr>
                <a:schemeClr val="tx2"/>
              </a:buClr>
              <a:buSzPct val="125000"/>
              <a:buFont typeface="Arial" charset="0"/>
              <a:buChar char="•"/>
              <a:defRPr/>
            </a:pPr>
            <a:r>
              <a:rPr lang="en-US" sz="2450" dirty="0" err="1">
                <a:latin typeface="Arial" charset="0"/>
                <a:ea typeface="Arial" charset="0"/>
                <a:cs typeface="Arial" charset="0"/>
              </a:rPr>
              <a:t>Elementum</a:t>
            </a:r>
            <a:r>
              <a:rPr lang="en-US" sz="2450" dirty="0">
                <a:latin typeface="Arial" charset="0"/>
                <a:ea typeface="Arial" charset="0"/>
                <a:cs typeface="Arial" charset="0"/>
              </a:rPr>
              <a:t> </a:t>
            </a:r>
            <a:r>
              <a:rPr lang="en-US" sz="2450" dirty="0" err="1">
                <a:latin typeface="Arial" charset="0"/>
                <a:ea typeface="Arial" charset="0"/>
                <a:cs typeface="Arial" charset="0"/>
              </a:rPr>
              <a:t>orci</a:t>
            </a:r>
            <a:r>
              <a:rPr lang="en-US" sz="2450" dirty="0">
                <a:latin typeface="Arial" charset="0"/>
                <a:ea typeface="Arial" charset="0"/>
                <a:cs typeface="Arial" charset="0"/>
              </a:rPr>
              <a:t> </a:t>
            </a:r>
            <a:r>
              <a:rPr lang="en-US" sz="2450" dirty="0" err="1">
                <a:latin typeface="Arial" charset="0"/>
                <a:ea typeface="Arial" charset="0"/>
                <a:cs typeface="Arial" charset="0"/>
              </a:rPr>
              <a:t>dignissim</a:t>
            </a:r>
            <a:r>
              <a:rPr lang="en-US" sz="2450" dirty="0">
                <a:latin typeface="Arial" charset="0"/>
                <a:ea typeface="Arial" charset="0"/>
                <a:cs typeface="Arial" charset="0"/>
              </a:rPr>
              <a:t>.</a:t>
            </a:r>
          </a:p>
        </p:txBody>
      </p:sp>
    </p:spTree>
    <p:extLst>
      <p:ext uri="{BB962C8B-B14F-4D97-AF65-F5344CB8AC3E}">
        <p14:creationId xmlns:p14="http://schemas.microsoft.com/office/powerpoint/2010/main" val="306429881"/>
      </p:ext>
    </p:extLst>
  </p:cSld>
  <p:clrMapOvr>
    <a:masterClrMapping/>
  </p:clrMapOvr>
</p:sld>
</file>

<file path=ppt/theme/theme1.xml><?xml version="1.0" encoding="utf-8"?>
<a:theme xmlns:a="http://schemas.openxmlformats.org/drawingml/2006/main" name="1_Research Poster Templat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198</TotalTime>
  <Words>706</Words>
  <Application>Microsoft Office PowerPoint</Application>
  <PresentationFormat>Custom</PresentationFormat>
  <Paragraphs>74</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1_Research Poster Template</vt:lpstr>
      <vt:lpstr>PowerPoint Presentation</vt:lpstr>
    </vt:vector>
  </TitlesOfParts>
  <Manager/>
  <Company>© University at Buffalo</Company>
  <LinksUpToDate>false</LinksUpToDate>
  <SharedDoc>false</SharedDoc>
  <HyperlinkBase>www.buffalo.edu/brand</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UB Research Poster Template</dc:title>
  <dc:subject/>
  <dc:creator>Terese J. Lund</dc:creator>
  <cp:keywords/>
  <dc:description/>
  <cp:lastModifiedBy>Terese J. Lund</cp:lastModifiedBy>
  <cp:revision>32</cp:revision>
  <cp:lastPrinted>2016-09-29T19:48:31Z</cp:lastPrinted>
  <dcterms:created xsi:type="dcterms:W3CDTF">2016-09-29T18:43:16Z</dcterms:created>
  <dcterms:modified xsi:type="dcterms:W3CDTF">2024-01-24T15:16:55Z</dcterms:modified>
  <cp:category/>
</cp:coreProperties>
</file>