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1"/>
  </p:notesMasterIdLst>
  <p:sldIdLst>
    <p:sldId id="256" r:id="rId2"/>
    <p:sldId id="259" r:id="rId3"/>
    <p:sldId id="260" r:id="rId4"/>
    <p:sldId id="261" r:id="rId5"/>
    <p:sldId id="263" r:id="rId6"/>
    <p:sldId id="264" r:id="rId7"/>
    <p:sldId id="265" r:id="rId8"/>
    <p:sldId id="266" r:id="rId9"/>
    <p:sldId id="267" r:id="rId10"/>
    <p:sldId id="268" r:id="rId11"/>
    <p:sldId id="269" r:id="rId12"/>
    <p:sldId id="270" r:id="rId13"/>
    <p:sldId id="271" r:id="rId14"/>
    <p:sldId id="272" r:id="rId15"/>
    <p:sldId id="273"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Lst>
  <p:sldSz cx="9144000" cy="6858000" type="screen4x3"/>
  <p:notesSz cx="7010400" cy="9296400"/>
  <p:embeddedFontLst>
    <p:embeddedFont>
      <p:font typeface="Source Sans Pro" panose="020B0604020202020204" charset="0"/>
      <p:regular r:id="rId82"/>
      <p:bold r:id="rId83"/>
      <p:italic r:id="rId84"/>
      <p:boldItalic r:id="rId85"/>
    </p:embeddedFont>
    <p:embeddedFont>
      <p:font typeface="Tahoma" panose="020B0604030504040204" pitchFamily="34" charset="0"/>
      <p:regular r:id="rId86"/>
      <p:bold r:id="rId87"/>
    </p:embeddedFont>
    <p:embeddedFont>
      <p:font typeface="Libre Baskerville" panose="020B0604020202020204" charset="0"/>
      <p:regular r:id="rId88"/>
      <p:bold r:id="rId89"/>
      <p:italic r:id="rId90"/>
    </p:embeddedFont>
    <p:embeddedFont>
      <p:font typeface="Calibri" panose="020F0502020204030204" pitchFamily="34" charset="0"/>
      <p:regular r:id="rId91"/>
      <p:bold r:id="rId92"/>
      <p:italic r:id="rId93"/>
      <p:boldItalic r:id="rId9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000000"/>
          </p15:clr>
        </p15:guide>
        <p15:guide id="2" pos="2208" userDrawn="1">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320" y="40"/>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9.fntdata"/><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1.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6.fntdata"/><Relationship Id="rId61" Type="http://schemas.openxmlformats.org/officeDocument/2006/relationships/slide" Target="slides/slide60.xml"/><Relationship Id="rId82" Type="http://schemas.openxmlformats.org/officeDocument/2006/relationships/font" Target="fonts/font1.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2.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03" name="Google Shape;103;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2" name="Google Shape;122;p5: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latin typeface="Times New Roman"/>
                <a:ea typeface="Times New Roman"/>
                <a:cs typeface="Times New Roman"/>
                <a:sym typeface="Times New Roman"/>
              </a:rPr>
              <a:t>The program began as a research project in the 1970’s by Dr. Eric Schopler, who was joined later by Dr. Gary Mesibov.</a:t>
            </a:r>
            <a:endParaRPr/>
          </a:p>
          <a:p>
            <a:pPr marL="0" indent="0"/>
            <a:r>
              <a:rPr lang="en-US">
                <a:latin typeface="Times New Roman"/>
                <a:ea typeface="Times New Roman"/>
                <a:cs typeface="Times New Roman"/>
                <a:sym typeface="Times New Roman"/>
              </a:rPr>
              <a:t>The thinking at that time was that autism was the result of poor parenting.</a:t>
            </a:r>
            <a:endParaRPr/>
          </a:p>
          <a:p>
            <a:pPr marL="0" indent="0"/>
            <a:r>
              <a:rPr lang="en-US">
                <a:latin typeface="Times New Roman"/>
                <a:ea typeface="Times New Roman"/>
                <a:cs typeface="Times New Roman"/>
                <a:sym typeface="Times New Roman"/>
              </a:rPr>
              <a:t>Program of structured teaching was developed as a means of reaching and teaching children with autism.</a:t>
            </a:r>
            <a:endParaRPr/>
          </a:p>
          <a:p>
            <a:pPr marL="0" indent="0"/>
            <a:r>
              <a:rPr lang="en-US">
                <a:latin typeface="Times New Roman"/>
                <a:ea typeface="Times New Roman"/>
                <a:cs typeface="Times New Roman"/>
                <a:sym typeface="Times New Roman"/>
              </a:rPr>
              <a:t>The research project ended in 1974,but  parents of the children in the study wanted the structured teaching services to continue.  Dr. Schopler agreed to continue the program if the parents could secure funding for it. They organized a breakfast, invited legislators who were won over by the children who had participated in the study. The TEACCH program continues to receive funding by the State of North Carolina to this day.</a:t>
            </a:r>
            <a:endParaRPr>
              <a:latin typeface="Times New Roman"/>
              <a:ea typeface="Times New Roman"/>
              <a:cs typeface="Times New Roman"/>
              <a:sym typeface="Times New Roman"/>
            </a:endParaRPr>
          </a:p>
        </p:txBody>
      </p:sp>
      <p:sp>
        <p:nvSpPr>
          <p:cNvPr id="123" name="Google Shape;123;p5: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2</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30" name="Google Shape;130;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37" name="Google Shape;137;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50" name="Google Shape;150;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56" name="Google Shape;156;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62" name="Google Shape;162;p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2: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69" name="Google Shape;169;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75" name="Google Shape;175;p1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4: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10</a:t>
            </a:fld>
            <a:endParaRPr sz="1200">
              <a:solidFill>
                <a:schemeClr val="dk1"/>
              </a:solidFill>
              <a:latin typeface="Times New Roman"/>
              <a:ea typeface="Times New Roman"/>
              <a:cs typeface="Times New Roman"/>
              <a:sym typeface="Times New Roman"/>
            </a:endParaRPr>
          </a:p>
        </p:txBody>
      </p:sp>
      <p:sp>
        <p:nvSpPr>
          <p:cNvPr id="181" name="Google Shape;181;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2" name="Google Shape;182;p14: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endParaRPr>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5: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191" name="Google Shape;191;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6: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12</a:t>
            </a:fld>
            <a:endParaRPr sz="1200">
              <a:solidFill>
                <a:schemeClr val="dk1"/>
              </a:solidFill>
              <a:latin typeface="Times New Roman"/>
              <a:ea typeface="Times New Roman"/>
              <a:cs typeface="Times New Roman"/>
              <a:sym typeface="Times New Roman"/>
            </a:endParaRPr>
          </a:p>
        </p:txBody>
      </p:sp>
      <p:sp>
        <p:nvSpPr>
          <p:cNvPr id="196" name="Google Shape;196;p16:notes"/>
          <p:cNvSpPr>
            <a:spLocks noGrp="1" noRot="1" noChangeAspect="1"/>
          </p:cNvSpPr>
          <p:nvPr>
            <p:ph type="sldImg" idx="2"/>
          </p:nvPr>
        </p:nvSpPr>
        <p:spPr>
          <a:xfrm>
            <a:off x="1182688"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197" name="Google Shape;197;p16:notes"/>
          <p:cNvSpPr txBox="1">
            <a:spLocks noGrp="1"/>
          </p:cNvSpPr>
          <p:nvPr>
            <p:ph type="body" idx="1"/>
          </p:nvPr>
        </p:nvSpPr>
        <p:spPr>
          <a:xfrm>
            <a:off x="701040" y="4415790"/>
            <a:ext cx="5608320" cy="418338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583" tIns="45779" rIns="91583" bIns="45779" anchor="t" anchorCtr="0">
            <a:noAutofit/>
          </a:bodyPr>
          <a:lstStyle/>
          <a:p>
            <a:pPr marL="0" indent="0"/>
            <a:endParaRPr>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204" name="Google Shape;204;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8: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209" name="Google Shape;209;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214" name="Google Shape;214;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227" name="Google Shape;227;p2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2: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17</a:t>
            </a:fld>
            <a:endParaRPr sz="1200">
              <a:solidFill>
                <a:schemeClr val="dk1"/>
              </a:solidFill>
              <a:latin typeface="Times New Roman"/>
              <a:ea typeface="Times New Roman"/>
              <a:cs typeface="Times New Roman"/>
              <a:sym typeface="Times New Roman"/>
            </a:endParaRPr>
          </a:p>
        </p:txBody>
      </p:sp>
      <p:sp>
        <p:nvSpPr>
          <p:cNvPr id="232" name="Google Shape;232;p22:notes"/>
          <p:cNvSpPr>
            <a:spLocks noGrp="1" noRot="1" noChangeAspect="1"/>
          </p:cNvSpPr>
          <p:nvPr>
            <p:ph type="sldImg" idx="2"/>
          </p:nvPr>
        </p:nvSpPr>
        <p:spPr>
          <a:xfrm>
            <a:off x="1182688"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233" name="Google Shape;233;p22:notes"/>
          <p:cNvSpPr txBox="1">
            <a:spLocks noGrp="1"/>
          </p:cNvSpPr>
          <p:nvPr>
            <p:ph type="body" idx="1"/>
          </p:nvPr>
        </p:nvSpPr>
        <p:spPr>
          <a:xfrm>
            <a:off x="701040" y="4415790"/>
            <a:ext cx="5608320" cy="418338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583" tIns="45779" rIns="91583" bIns="45779" anchor="t" anchorCtr="0">
            <a:noAutofit/>
          </a:bodyPr>
          <a:lstStyle/>
          <a:p>
            <a:pPr marL="0" indent="0"/>
            <a:endParaRPr>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23: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endParaRPr/>
          </a:p>
        </p:txBody>
      </p:sp>
      <p:sp>
        <p:nvSpPr>
          <p:cNvPr id="241" name="Google Shape;241;p23: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18</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4: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249" name="Google Shape;249;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5: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255" name="Google Shape;255;p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26: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Line color with words, without words, black and white with words or without words</a:t>
            </a:r>
            <a:endParaRPr/>
          </a:p>
        </p:txBody>
      </p:sp>
      <p:sp>
        <p:nvSpPr>
          <p:cNvPr id="267" name="Google Shape;267;p26: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21</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2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27: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One work, two-three works, List with instructions or sub-lists</a:t>
            </a:r>
            <a:endParaRPr/>
          </a:p>
        </p:txBody>
      </p:sp>
      <p:sp>
        <p:nvSpPr>
          <p:cNvPr id="276" name="Google Shape;276;p27: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22</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28: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Also could include pictures with works/labels and icons with words</a:t>
            </a:r>
            <a:endParaRPr/>
          </a:p>
        </p:txBody>
      </p:sp>
      <p:sp>
        <p:nvSpPr>
          <p:cNvPr id="285" name="Google Shape;285;p28: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23</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29: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Varies depending on individual students’ needs.  Do they need one at a time so they are not overwhelmed.  Will specific things in schedule make them distracted on all other transitions.  First then schedules typically “Grandma’s Law”- Premack principal where you first work and then something more rewarding or enjoyable (high probability).   A few at a time, part of the day or whole day.</a:t>
            </a:r>
            <a:endParaRPr/>
          </a:p>
        </p:txBody>
      </p:sp>
      <p:sp>
        <p:nvSpPr>
          <p:cNvPr id="294" name="Google Shape;294;p29: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24</a:t>
            </a:fld>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01" name="Google Shape;301;p3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31: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Premack Principal- Grandma’s Law First a low probability activity (work) then a high probability activity (break/reinforcer)</a:t>
            </a:r>
            <a:endParaRPr/>
          </a:p>
        </p:txBody>
      </p:sp>
      <p:sp>
        <p:nvSpPr>
          <p:cNvPr id="310" name="Google Shape;310;p31: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26</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32: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17" name="Google Shape;317;p3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25" name="Google Shape;325;p3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34: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36" name="Google Shape;336;p3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35: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43" name="Google Shape;343;p3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6: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50" name="Google Shape;350;p3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57" name="Google Shape;357;p3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38: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64" name="Google Shape;364;p3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72" name="Google Shape;372;p3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79" name="Google Shape;379;p4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86" name="Google Shape;386;p4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42: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92" name="Google Shape;392;p4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4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399" name="Google Shape;399;p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44: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06" name="Google Shape;406;p4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45: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13" name="Google Shape;413;p4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6: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20" name="Google Shape;420;p4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4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29" name="Google Shape;429;p4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4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48: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Or by simply saying “what’s next”, “Check Your Schedule” </a:t>
            </a:r>
            <a:endParaRPr/>
          </a:p>
        </p:txBody>
      </p:sp>
      <p:sp>
        <p:nvSpPr>
          <p:cNvPr id="437" name="Google Shape;437;p48: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43</a:t>
            </a:fld>
            <a:endParaRPr sz="12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4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46" name="Google Shape;446;p4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5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53" name="Google Shape;453;p5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51: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46</a:t>
            </a:fld>
            <a:endParaRPr sz="1200">
              <a:solidFill>
                <a:schemeClr val="dk1"/>
              </a:solidFill>
              <a:latin typeface="Times New Roman"/>
              <a:ea typeface="Times New Roman"/>
              <a:cs typeface="Times New Roman"/>
              <a:sym typeface="Times New Roman"/>
            </a:endParaRPr>
          </a:p>
        </p:txBody>
      </p:sp>
      <p:sp>
        <p:nvSpPr>
          <p:cNvPr id="460" name="Google Shape;460;p51:notes"/>
          <p:cNvSpPr>
            <a:spLocks noGrp="1" noRot="1" noChangeAspect="1"/>
          </p:cNvSpPr>
          <p:nvPr>
            <p:ph type="sldImg" idx="2"/>
          </p:nvPr>
        </p:nvSpPr>
        <p:spPr>
          <a:xfrm>
            <a:off x="1182688"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461" name="Google Shape;461;p51:notes"/>
          <p:cNvSpPr txBox="1">
            <a:spLocks noGrp="1"/>
          </p:cNvSpPr>
          <p:nvPr>
            <p:ph type="body" idx="1"/>
          </p:nvPr>
        </p:nvSpPr>
        <p:spPr>
          <a:xfrm>
            <a:off x="701040" y="4415790"/>
            <a:ext cx="5608320" cy="418338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583" tIns="45779" rIns="91583" bIns="45779" anchor="t" anchorCtr="0">
            <a:noAutofit/>
          </a:bodyPr>
          <a:lstStyle/>
          <a:p>
            <a:pPr marL="232943" indent="-232943"/>
            <a:r>
              <a:rPr lang="en-US">
                <a:latin typeface="Times New Roman"/>
                <a:ea typeface="Times New Roman"/>
                <a:cs typeface="Times New Roman"/>
                <a:sym typeface="Times New Roman"/>
              </a:rPr>
              <a:t>A work system refers to the systematic way in which a child receives and understands information.</a:t>
            </a:r>
            <a:endParaRPr/>
          </a:p>
          <a:p>
            <a:pPr marL="232943" indent="-232943"/>
            <a:endParaRPr>
              <a:latin typeface="Times New Roman"/>
              <a:ea typeface="Times New Roman"/>
              <a:cs typeface="Times New Roman"/>
              <a:sym typeface="Times New Roman"/>
            </a:endParaRPr>
          </a:p>
          <a:p>
            <a:pPr marL="232943" indent="-232943"/>
            <a:r>
              <a:rPr lang="en-US">
                <a:latin typeface="Times New Roman"/>
                <a:ea typeface="Times New Roman"/>
                <a:cs typeface="Times New Roman"/>
                <a:sym typeface="Times New Roman"/>
              </a:rPr>
              <a:t>By following a work system, a child is able to work independently. The purpose of the system is to answer four key questions for the child:</a:t>
            </a:r>
            <a:endParaRPr/>
          </a:p>
          <a:p>
            <a:pPr marL="232943" indent="-232943">
              <a:buClr>
                <a:schemeClr val="dk1"/>
              </a:buClr>
              <a:buSzPts val="1200"/>
              <a:buFont typeface="Times New Roman"/>
              <a:buAutoNum type="arabicPeriod"/>
            </a:pPr>
            <a:r>
              <a:rPr lang="en-US">
                <a:latin typeface="Times New Roman"/>
                <a:ea typeface="Times New Roman"/>
                <a:cs typeface="Times New Roman"/>
                <a:sym typeface="Times New Roman"/>
              </a:rPr>
              <a:t>How much work?</a:t>
            </a:r>
            <a:endParaRPr/>
          </a:p>
          <a:p>
            <a:pPr marL="232943" indent="-232943">
              <a:buClr>
                <a:schemeClr val="dk1"/>
              </a:buClr>
              <a:buSzPts val="1200"/>
              <a:buFont typeface="Times New Roman"/>
              <a:buAutoNum type="arabicPeriod"/>
            </a:pPr>
            <a:r>
              <a:rPr lang="en-US">
                <a:latin typeface="Times New Roman"/>
                <a:ea typeface="Times New Roman"/>
                <a:cs typeface="Times New Roman"/>
                <a:sym typeface="Times New Roman"/>
              </a:rPr>
              <a:t>What work?</a:t>
            </a:r>
            <a:endParaRPr/>
          </a:p>
          <a:p>
            <a:pPr marL="232943" indent="-232943">
              <a:buClr>
                <a:schemeClr val="dk1"/>
              </a:buClr>
              <a:buSzPts val="1200"/>
              <a:buFont typeface="Times New Roman"/>
              <a:buAutoNum type="arabicPeriod"/>
            </a:pPr>
            <a:r>
              <a:rPr lang="en-US">
                <a:latin typeface="Times New Roman"/>
                <a:ea typeface="Times New Roman"/>
                <a:cs typeface="Times New Roman"/>
                <a:sym typeface="Times New Roman"/>
              </a:rPr>
              <a:t>When is the task finished?</a:t>
            </a:r>
            <a:endParaRPr/>
          </a:p>
          <a:p>
            <a:pPr marL="232943" indent="-232943">
              <a:buClr>
                <a:schemeClr val="dk1"/>
              </a:buClr>
              <a:buSzPts val="1200"/>
              <a:buFont typeface="Times New Roman"/>
              <a:buAutoNum type="arabicPeriod"/>
            </a:pPr>
            <a:r>
              <a:rPr lang="en-US">
                <a:latin typeface="Times New Roman"/>
                <a:ea typeface="Times New Roman"/>
                <a:cs typeface="Times New Roman"/>
                <a:sym typeface="Times New Roman"/>
              </a:rPr>
              <a:t>What comes next?</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52: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68" name="Google Shape;468;p5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5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75" name="Google Shape;475;p5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54: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82" name="Google Shape;482;p5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55: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89" name="Google Shape;489;p5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6: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496" name="Google Shape;496;p5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5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03" name="Google Shape;503;p5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58: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11" name="Google Shape;511;p5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5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18" name="Google Shape;518;p5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6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25" name="Google Shape;525;p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6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32" name="Google Shape;532;p6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62: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57</a:t>
            </a:fld>
            <a:endParaRPr sz="1200">
              <a:solidFill>
                <a:schemeClr val="dk1"/>
              </a:solidFill>
              <a:latin typeface="Times New Roman"/>
              <a:ea typeface="Times New Roman"/>
              <a:cs typeface="Times New Roman"/>
              <a:sym typeface="Times New Roman"/>
            </a:endParaRPr>
          </a:p>
        </p:txBody>
      </p:sp>
      <p:sp>
        <p:nvSpPr>
          <p:cNvPr id="547" name="Google Shape;547;p6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8" name="Google Shape;548;p62: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latin typeface="Times New Roman"/>
                <a:ea typeface="Times New Roman"/>
                <a:cs typeface="Times New Roman"/>
                <a:sym typeface="Times New Roman"/>
              </a:rPr>
              <a:t>Keep in mind that one-to-one teaching and independent work are different</a:t>
            </a:r>
            <a:endParaRPr/>
          </a:p>
          <a:p>
            <a:pPr marL="0" indent="0"/>
            <a:r>
              <a:rPr lang="en-US">
                <a:latin typeface="Times New Roman"/>
                <a:ea typeface="Times New Roman"/>
                <a:cs typeface="Times New Roman"/>
                <a:sym typeface="Times New Roman"/>
              </a:rPr>
              <a:t>Errorless learning at independent work system</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6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55" name="Google Shape;555;p6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64: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62" name="Google Shape;562;p6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65: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Times New Roman"/>
                <a:ea typeface="Times New Roman"/>
                <a:cs typeface="Times New Roman"/>
                <a:sym typeface="Times New Roman"/>
              </a:rPr>
              <a:pPr algn="r"/>
              <a:t>60</a:t>
            </a:fld>
            <a:endParaRPr sz="1200">
              <a:solidFill>
                <a:schemeClr val="dk1"/>
              </a:solidFill>
              <a:latin typeface="Times New Roman"/>
              <a:ea typeface="Times New Roman"/>
              <a:cs typeface="Times New Roman"/>
              <a:sym typeface="Times New Roman"/>
            </a:endParaRPr>
          </a:p>
        </p:txBody>
      </p:sp>
      <p:sp>
        <p:nvSpPr>
          <p:cNvPr id="569" name="Google Shape;569;p65:notes"/>
          <p:cNvSpPr>
            <a:spLocks noGrp="1" noRot="1" noChangeAspect="1"/>
          </p:cNvSpPr>
          <p:nvPr>
            <p:ph type="sldImg" idx="2"/>
          </p:nvPr>
        </p:nvSpPr>
        <p:spPr>
          <a:xfrm>
            <a:off x="1182688"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570" name="Google Shape;570;p65:notes"/>
          <p:cNvSpPr txBox="1">
            <a:spLocks noGrp="1"/>
          </p:cNvSpPr>
          <p:nvPr>
            <p:ph type="body" idx="1"/>
          </p:nvPr>
        </p:nvSpPr>
        <p:spPr>
          <a:xfrm>
            <a:off x="701040" y="4415790"/>
            <a:ext cx="5608320" cy="4183380"/>
          </a:xfrm>
          <a:prstGeom prst="rect">
            <a:avLst/>
          </a:prstGeom>
          <a:solidFill>
            <a:srgbClr val="FFFFFF"/>
          </a:solidFill>
          <a:ln w="9525" cap="flat" cmpd="sng">
            <a:solidFill>
              <a:srgbClr val="000000"/>
            </a:solidFill>
            <a:prstDash val="solid"/>
            <a:round/>
            <a:headEnd type="none" w="sm" len="sm"/>
            <a:tailEnd type="none" w="sm" len="sm"/>
          </a:ln>
        </p:spPr>
        <p:txBody>
          <a:bodyPr spcFirstLastPara="1" wrap="square" lIns="91583" tIns="45779" rIns="91583" bIns="45779" anchor="t" anchorCtr="0">
            <a:noAutofit/>
          </a:bodyPr>
          <a:lstStyle/>
          <a:p>
            <a:pPr marL="0" indent="0"/>
            <a:r>
              <a:rPr lang="en-US">
                <a:latin typeface="Times New Roman"/>
                <a:ea typeface="Times New Roman"/>
                <a:cs typeface="Times New Roman"/>
                <a:sym typeface="Times New Roman"/>
              </a:rPr>
              <a:t>Visual structure refers to the use of visual cues that provide the organization, clarification, and instruction necessary for completing tasks independently.</a:t>
            </a:r>
            <a:endParaRPr/>
          </a:p>
          <a:p>
            <a:pPr marL="0" indent="0"/>
            <a:endParaRPr>
              <a:latin typeface="Times New Roman"/>
              <a:ea typeface="Times New Roman"/>
              <a:cs typeface="Times New Roman"/>
              <a:sym typeface="Times New Roman"/>
            </a:endParaRPr>
          </a:p>
          <a:p>
            <a:pPr marL="0" indent="0"/>
            <a:r>
              <a:rPr lang="en-US">
                <a:latin typeface="Times New Roman"/>
                <a:ea typeface="Times New Roman"/>
                <a:cs typeface="Times New Roman"/>
                <a:sym typeface="Times New Roman"/>
              </a:rPr>
              <a:t>Purpose for including visual structure is to capitalize on visual strengths, while minimizing reliance on weaker auditory processing skills.</a:t>
            </a:r>
            <a:endParaRPr/>
          </a:p>
          <a:p>
            <a:pPr marL="0" indent="0"/>
            <a:endParaRPr>
              <a:latin typeface="Times New Roman"/>
              <a:ea typeface="Times New Roman"/>
              <a:cs typeface="Times New Roman"/>
              <a:sym typeface="Times New Roman"/>
            </a:endParaRPr>
          </a:p>
          <a:p>
            <a:pPr marL="0" indent="0"/>
            <a:r>
              <a:rPr lang="en-US">
                <a:latin typeface="Times New Roman"/>
                <a:ea typeface="Times New Roman"/>
                <a:cs typeface="Times New Roman"/>
                <a:sym typeface="Times New Roman"/>
              </a:rPr>
              <a:t>Organizing the environment with visual supports can create an orderliness in the environment that gives a child a sense of stability, provides predictability, helps a child function more independently, and enables a child to become more responsible for their own performance and belongings.</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66: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77" name="Google Shape;577;p6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6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84" name="Google Shape;584;p6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p68: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91" name="Google Shape;591;p6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6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598" name="Google Shape;598;p6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7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05" name="Google Shape;605;p7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p7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11" name="Google Shape;611;p7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72: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18" name="Google Shape;618;p7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7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25" name="Google Shape;625;p7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0"/>
        <p:cNvGrpSpPr/>
        <p:nvPr/>
      </p:nvGrpSpPr>
      <p:grpSpPr>
        <a:xfrm>
          <a:off x="0" y="0"/>
          <a:ext cx="0" cy="0"/>
          <a:chOff x="0" y="0"/>
          <a:chExt cx="0" cy="0"/>
        </a:xfrm>
      </p:grpSpPr>
      <p:sp>
        <p:nvSpPr>
          <p:cNvPr id="631" name="Google Shape;631;p7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2" name="Google Shape;632;p74:notes"/>
          <p:cNvSpPr txBox="1">
            <a:spLocks noGrp="1"/>
          </p:cNvSpPr>
          <p:nvPr>
            <p:ph type="body" idx="1"/>
          </p:nvPr>
        </p:nvSpPr>
        <p:spPr>
          <a:xfrm>
            <a:off x="701040" y="4415790"/>
            <a:ext cx="5608320" cy="4183380"/>
          </a:xfrm>
          <a:prstGeom prst="rect">
            <a:avLst/>
          </a:prstGeom>
          <a:noFill/>
          <a:ln>
            <a:noFill/>
          </a:ln>
        </p:spPr>
        <p:txBody>
          <a:bodyPr spcFirstLastPara="1" wrap="square" lIns="93162" tIns="46568" rIns="93162" bIns="46568" anchor="t" anchorCtr="0">
            <a:noAutofit/>
          </a:bodyPr>
          <a:lstStyle/>
          <a:p>
            <a:pPr marL="0" indent="0"/>
            <a:r>
              <a:rPr lang="en-US"/>
              <a:t>Blocks are scattered- student could be overwhelmed with this and be unsure what to do with the blocks and just stem with them or swipe them.</a:t>
            </a:r>
            <a:endParaRPr/>
          </a:p>
          <a:p>
            <a:pPr marL="0" indent="0"/>
            <a:r>
              <a:rPr lang="en-US"/>
              <a:t>The box provides a location/boundary that block should remain in until they are manipulated</a:t>
            </a:r>
            <a:endParaRPr/>
          </a:p>
          <a:p>
            <a:pPr marL="0" indent="0"/>
            <a:r>
              <a:rPr lang="en-US"/>
              <a:t>The X marks where the blocks should go.</a:t>
            </a:r>
            <a:endParaRPr/>
          </a:p>
          <a:p>
            <a:pPr marL="0" indent="0"/>
            <a:r>
              <a:rPr lang="en-US"/>
              <a:t>The finial picture provides a limited number of blocks to allow less frustration by eliminating distration</a:t>
            </a:r>
            <a:endParaRPr/>
          </a:p>
        </p:txBody>
      </p:sp>
      <p:sp>
        <p:nvSpPr>
          <p:cNvPr id="633" name="Google Shape;633;p74:notes"/>
          <p:cNvSpPr txBox="1">
            <a:spLocks noGrp="1"/>
          </p:cNvSpPr>
          <p:nvPr>
            <p:ph type="sldNum" idx="12"/>
          </p:nvPr>
        </p:nvSpPr>
        <p:spPr>
          <a:xfrm>
            <a:off x="3970938" y="8829967"/>
            <a:ext cx="3037840" cy="464820"/>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a:solidFill>
                  <a:schemeClr val="dk1"/>
                </a:solidFill>
                <a:latin typeface="Calibri"/>
                <a:ea typeface="Calibri"/>
                <a:cs typeface="Calibri"/>
                <a:sym typeface="Calibri"/>
              </a:rPr>
              <a:pPr algn="r"/>
              <a:t>69</a:t>
            </a:fld>
            <a:endParaRPr sz="1200">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75: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41" name="Google Shape;641;p7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76: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48" name="Google Shape;648;p7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77: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54" name="Google Shape;654;p7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78: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61" name="Google Shape;661;p7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79: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69" name="Google Shape;669;p7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80: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676" name="Google Shape;676;p8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p81: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712" name="Google Shape;712;p8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82: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746" name="Google Shape;746;p8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83: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753" name="Google Shape;753;p8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84:notes"/>
          <p:cNvSpPr txBox="1">
            <a:spLocks noGrp="1"/>
          </p:cNvSpPr>
          <p:nvPr>
            <p:ph type="body" idx="1"/>
          </p:nvPr>
        </p:nvSpPr>
        <p:spPr>
          <a:xfrm>
            <a:off x="701040" y="4415790"/>
            <a:ext cx="5608320" cy="4183380"/>
          </a:xfrm>
          <a:prstGeom prst="rect">
            <a:avLst/>
          </a:prstGeom>
        </p:spPr>
        <p:txBody>
          <a:bodyPr spcFirstLastPara="1" wrap="square" lIns="93162" tIns="46568" rIns="93162" bIns="46568" anchor="t" anchorCtr="0">
            <a:noAutofit/>
          </a:bodyPr>
          <a:lstStyle/>
          <a:p>
            <a:pPr marL="0" indent="0"/>
            <a:endParaRPr/>
          </a:p>
        </p:txBody>
      </p:sp>
      <p:sp>
        <p:nvSpPr>
          <p:cNvPr id="760" name="Google Shape;760;p8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blipFill rotWithShape="1">
          <a:blip r:embed="rId2">
            <a:alphaModFix/>
          </a:blip>
          <a:tile tx="0" ty="0" sx="55000" sy="55000" flip="none" algn="tl"/>
        </a:blipFill>
        <a:effectLst/>
      </p:bgPr>
    </p:bg>
    <p:spTree>
      <p:nvGrpSpPr>
        <p:cNvPr id="1" name="Shape 17"/>
        <p:cNvGrpSpPr/>
        <p:nvPr/>
      </p:nvGrpSpPr>
      <p:grpSpPr>
        <a:xfrm>
          <a:off x="0" y="0"/>
          <a:ext cx="0" cy="0"/>
          <a:chOff x="0" y="0"/>
          <a:chExt cx="0" cy="0"/>
        </a:xfrm>
      </p:grpSpPr>
      <p:sp>
        <p:nvSpPr>
          <p:cNvPr id="18" name="Google Shape;18;p2"/>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19" name="Google Shape;19;p2"/>
          <p:cNvSpPr/>
          <p:nvPr/>
        </p:nvSpPr>
        <p:spPr>
          <a:xfrm>
            <a:off x="65313" y="69755"/>
            <a:ext cx="9013372" cy="6692201"/>
          </a:xfrm>
          <a:prstGeom prst="roundRect">
            <a:avLst>
              <a:gd name="adj" fmla="val 4929"/>
            </a:avLst>
          </a:prstGeom>
          <a:blipFill rotWithShape="1">
            <a:blip r:embed="rId2">
              <a:alphaModFix/>
            </a:blip>
            <a:tile tx="0" ty="0" sx="55000" sy="55000" flip="none" algn="tl"/>
          </a:blip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0" name="Google Shape;20;p2"/>
          <p:cNvSpPr txBox="1">
            <a:spLocks noGrp="1"/>
          </p:cNvSpPr>
          <p:nvPr>
            <p:ph type="subTitle" idx="1"/>
          </p:nvPr>
        </p:nvSpPr>
        <p:spPr>
          <a:xfrm>
            <a:off x="1295400" y="3200400"/>
            <a:ext cx="6400800" cy="1600200"/>
          </a:xfrm>
          <a:prstGeom prst="rect">
            <a:avLst/>
          </a:prstGeom>
          <a:noFill/>
          <a:ln>
            <a:noFill/>
          </a:ln>
        </p:spPr>
        <p:txBody>
          <a:bodyPr spcFirstLastPara="1" wrap="square" lIns="91425" tIns="45700" rIns="91425" bIns="45700" anchor="t" anchorCtr="0">
            <a:noAutofit/>
          </a:bodyPr>
          <a:lstStyle>
            <a:lvl1pPr marR="0" lvl="0" algn="ctr" rtl="0">
              <a:spcBef>
                <a:spcPts val="580"/>
              </a:spcBef>
              <a:spcAft>
                <a:spcPts val="0"/>
              </a:spcAft>
              <a:buClr>
                <a:schemeClr val="accent1"/>
              </a:buClr>
              <a:buSzPts val="2210"/>
              <a:buFont typeface="Noto Sans Symbols"/>
              <a:buNone/>
              <a:defRPr sz="2600" b="0" i="0" u="none" strike="noStrike" cap="none">
                <a:solidFill>
                  <a:schemeClr val="dk2"/>
                </a:solidFill>
                <a:latin typeface="Libre Baskerville"/>
                <a:ea typeface="Libre Baskerville"/>
                <a:cs typeface="Libre Baskerville"/>
                <a:sym typeface="Libre Baskerville"/>
              </a:defRPr>
            </a:lvl1pPr>
            <a:lvl2pPr marR="0" lvl="1" algn="ctr" rtl="0">
              <a:spcBef>
                <a:spcPts val="370"/>
              </a:spcBef>
              <a:spcAft>
                <a:spcPts val="0"/>
              </a:spcAft>
              <a:buClr>
                <a:schemeClr val="accent2"/>
              </a:buClr>
              <a:buSzPts val="2040"/>
              <a:buFont typeface="Noto Sans Symbols"/>
              <a:buNone/>
              <a:defRPr sz="2400" b="0" i="0" u="none" strike="noStrike" cap="none">
                <a:solidFill>
                  <a:schemeClr val="dk1"/>
                </a:solidFill>
                <a:latin typeface="Libre Baskerville"/>
                <a:ea typeface="Libre Baskerville"/>
                <a:cs typeface="Libre Baskerville"/>
                <a:sym typeface="Libre Baskerville"/>
              </a:defRPr>
            </a:lvl2pPr>
            <a:lvl3pPr marR="0" lvl="2" algn="ctr" rtl="0">
              <a:spcBef>
                <a:spcPts val="370"/>
              </a:spcBef>
              <a:spcAft>
                <a:spcPts val="0"/>
              </a:spcAft>
              <a:buClr>
                <a:srgbClr val="E6AFA9"/>
              </a:buClr>
              <a:buSzPts val="1700"/>
              <a:buFont typeface="Noto Sans Symbols"/>
              <a:buNone/>
              <a:defRPr sz="2000" b="0" i="0" u="none" strike="noStrike" cap="none">
                <a:solidFill>
                  <a:schemeClr val="dk1"/>
                </a:solidFill>
                <a:latin typeface="Libre Baskerville"/>
                <a:ea typeface="Libre Baskerville"/>
                <a:cs typeface="Libre Baskerville"/>
                <a:sym typeface="Libre Baskerville"/>
              </a:defRPr>
            </a:lvl3pPr>
            <a:lvl4pPr marR="0" lvl="3" algn="ctr" rtl="0">
              <a:spcBef>
                <a:spcPts val="370"/>
              </a:spcBef>
              <a:spcAft>
                <a:spcPts val="0"/>
              </a:spcAft>
              <a:buClr>
                <a:schemeClr val="accent3"/>
              </a:buClr>
              <a:buSzPts val="1600"/>
              <a:buFont typeface="Noto Sans Symbols"/>
              <a:buNone/>
              <a:defRPr sz="2000" b="0" i="0" u="none" strike="noStrike" cap="none">
                <a:solidFill>
                  <a:schemeClr val="dk1"/>
                </a:solidFill>
                <a:latin typeface="Libre Baskerville"/>
                <a:ea typeface="Libre Baskerville"/>
                <a:cs typeface="Libre Baskerville"/>
                <a:sym typeface="Libre Baskerville"/>
              </a:defRPr>
            </a:lvl4pPr>
            <a:lvl5pPr marR="0" lvl="4" algn="ctr" rtl="0">
              <a:spcBef>
                <a:spcPts val="370"/>
              </a:spcBef>
              <a:spcAft>
                <a:spcPts val="0"/>
              </a:spcAft>
              <a:buClr>
                <a:schemeClr val="accent3"/>
              </a:buClr>
              <a:buSzPts val="2000"/>
              <a:buFont typeface="Libre Baskerville"/>
              <a:buNone/>
              <a:defRPr sz="2000" b="0" i="0" u="none" strike="noStrike" cap="none">
                <a:solidFill>
                  <a:schemeClr val="dk1"/>
                </a:solidFill>
                <a:latin typeface="Libre Baskerville"/>
                <a:ea typeface="Libre Baskerville"/>
                <a:cs typeface="Libre Baskerville"/>
                <a:sym typeface="Libre Baskerville"/>
              </a:defRPr>
            </a:lvl5pPr>
            <a:lvl6pPr marR="0" lvl="5" algn="ctr" rtl="0">
              <a:spcBef>
                <a:spcPts val="370"/>
              </a:spcBef>
              <a:spcAft>
                <a:spcPts val="0"/>
              </a:spcAft>
              <a:buClr>
                <a:schemeClr val="accent3"/>
              </a:buClr>
              <a:buSzPts val="1800"/>
              <a:buFont typeface="Libre Baskerville"/>
              <a:buNone/>
              <a:defRPr sz="1800" b="0" i="0" u="none" strike="noStrike" cap="none">
                <a:solidFill>
                  <a:schemeClr val="dk1"/>
                </a:solidFill>
                <a:latin typeface="Libre Baskerville"/>
                <a:ea typeface="Libre Baskerville"/>
                <a:cs typeface="Libre Baskerville"/>
                <a:sym typeface="Libre Baskerville"/>
              </a:defRPr>
            </a:lvl6pPr>
            <a:lvl7pPr marR="0" lvl="6" algn="ctr" rtl="0">
              <a:spcBef>
                <a:spcPts val="370"/>
              </a:spcBef>
              <a:spcAft>
                <a:spcPts val="0"/>
              </a:spcAft>
              <a:buClr>
                <a:schemeClr val="accent2"/>
              </a:buClr>
              <a:buSzPts val="1800"/>
              <a:buFont typeface="Libre Baskerville"/>
              <a:buNone/>
              <a:defRPr sz="1800" b="0" i="0" u="none" strike="noStrike" cap="none">
                <a:solidFill>
                  <a:schemeClr val="dk1"/>
                </a:solidFill>
                <a:latin typeface="Libre Baskerville"/>
                <a:ea typeface="Libre Baskerville"/>
                <a:cs typeface="Libre Baskerville"/>
                <a:sym typeface="Libre Baskerville"/>
              </a:defRPr>
            </a:lvl7pPr>
            <a:lvl8pPr marR="0" lvl="7" algn="ctr" rtl="0">
              <a:spcBef>
                <a:spcPts val="370"/>
              </a:spcBef>
              <a:spcAft>
                <a:spcPts val="0"/>
              </a:spcAft>
              <a:buClr>
                <a:srgbClr val="E6AFA9"/>
              </a:buClr>
              <a:buSzPts val="1800"/>
              <a:buFont typeface="Libre Baskerville"/>
              <a:buNone/>
              <a:defRPr sz="1800" b="0" i="0" u="none" strike="noStrike" cap="none">
                <a:solidFill>
                  <a:schemeClr val="dk1"/>
                </a:solidFill>
                <a:latin typeface="Libre Baskerville"/>
                <a:ea typeface="Libre Baskerville"/>
                <a:cs typeface="Libre Baskerville"/>
                <a:sym typeface="Libre Baskerville"/>
              </a:defRPr>
            </a:lvl8pPr>
            <a:lvl9pPr marR="0" lvl="8" algn="ctr" rtl="0">
              <a:spcBef>
                <a:spcPts val="370"/>
              </a:spcBef>
              <a:spcAft>
                <a:spcPts val="0"/>
              </a:spcAft>
              <a:buClr>
                <a:srgbClr val="CAABA9"/>
              </a:buClr>
              <a:buSzPts val="1800"/>
              <a:buFont typeface="Libre Baskerville"/>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21" name="Google Shape;21;p2"/>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22" name="Google Shape;22;p2"/>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23" name="Google Shape;23;p2"/>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b="0" i="0" u="none" strike="noStrike" cap="none">
                <a:solidFill>
                  <a:srgbClr val="FFFFFF"/>
                </a:solidFill>
                <a:latin typeface="Source Sans Pro"/>
                <a:ea typeface="Source Sans Pro"/>
                <a:cs typeface="Source Sans Pro"/>
                <a:sym typeface="Source Sans Pro"/>
              </a:defRPr>
            </a:lvl1pPr>
            <a:lvl2pPr marL="0" marR="0" lvl="1" indent="0" algn="ctr" rtl="0">
              <a:spcBef>
                <a:spcPts val="0"/>
              </a:spcBef>
              <a:buNone/>
              <a:defRPr sz="1400" b="0" i="0" u="none" strike="noStrike" cap="none">
                <a:solidFill>
                  <a:srgbClr val="FFFFFF"/>
                </a:solidFill>
                <a:latin typeface="Source Sans Pro"/>
                <a:ea typeface="Source Sans Pro"/>
                <a:cs typeface="Source Sans Pro"/>
                <a:sym typeface="Source Sans Pro"/>
              </a:defRPr>
            </a:lvl2pPr>
            <a:lvl3pPr marL="0" marR="0" lvl="2" indent="0" algn="ctr" rtl="0">
              <a:spcBef>
                <a:spcPts val="0"/>
              </a:spcBef>
              <a:buNone/>
              <a:defRPr sz="1400" b="0" i="0" u="none" strike="noStrike" cap="none">
                <a:solidFill>
                  <a:srgbClr val="FFFFFF"/>
                </a:solidFill>
                <a:latin typeface="Source Sans Pro"/>
                <a:ea typeface="Source Sans Pro"/>
                <a:cs typeface="Source Sans Pro"/>
                <a:sym typeface="Source Sans Pro"/>
              </a:defRPr>
            </a:lvl3pPr>
            <a:lvl4pPr marL="0" marR="0" lvl="3" indent="0" algn="ctr" rtl="0">
              <a:spcBef>
                <a:spcPts val="0"/>
              </a:spcBef>
              <a:buNone/>
              <a:defRPr sz="1400" b="0" i="0" u="none" strike="noStrike" cap="none">
                <a:solidFill>
                  <a:srgbClr val="FFFFFF"/>
                </a:solidFill>
                <a:latin typeface="Source Sans Pro"/>
                <a:ea typeface="Source Sans Pro"/>
                <a:cs typeface="Source Sans Pro"/>
                <a:sym typeface="Source Sans Pro"/>
              </a:defRPr>
            </a:lvl4pPr>
            <a:lvl5pPr marL="0" marR="0" lvl="4" indent="0" algn="ctr" rtl="0">
              <a:spcBef>
                <a:spcPts val="0"/>
              </a:spcBef>
              <a:buNone/>
              <a:defRPr sz="1400" b="0" i="0" u="none" strike="noStrike" cap="none">
                <a:solidFill>
                  <a:srgbClr val="FFFFFF"/>
                </a:solidFill>
                <a:latin typeface="Source Sans Pro"/>
                <a:ea typeface="Source Sans Pro"/>
                <a:cs typeface="Source Sans Pro"/>
                <a:sym typeface="Source Sans Pro"/>
              </a:defRPr>
            </a:lvl5pPr>
            <a:lvl6pPr marL="0" marR="0" lvl="5" indent="0" algn="ctr" rtl="0">
              <a:spcBef>
                <a:spcPts val="0"/>
              </a:spcBef>
              <a:buNone/>
              <a:defRPr sz="1400" b="0" i="0" u="none" strike="noStrike" cap="none">
                <a:solidFill>
                  <a:srgbClr val="FFFFFF"/>
                </a:solidFill>
                <a:latin typeface="Source Sans Pro"/>
                <a:ea typeface="Source Sans Pro"/>
                <a:cs typeface="Source Sans Pro"/>
                <a:sym typeface="Source Sans Pro"/>
              </a:defRPr>
            </a:lvl6pPr>
            <a:lvl7pPr marL="0" marR="0" lvl="6" indent="0" algn="ctr" rtl="0">
              <a:spcBef>
                <a:spcPts val="0"/>
              </a:spcBef>
              <a:buNone/>
              <a:defRPr sz="1400" b="0" i="0" u="none" strike="noStrike" cap="none">
                <a:solidFill>
                  <a:srgbClr val="FFFFFF"/>
                </a:solidFill>
                <a:latin typeface="Source Sans Pro"/>
                <a:ea typeface="Source Sans Pro"/>
                <a:cs typeface="Source Sans Pro"/>
                <a:sym typeface="Source Sans Pro"/>
              </a:defRPr>
            </a:lvl7pPr>
            <a:lvl8pPr marL="0" marR="0" lvl="7" indent="0" algn="ctr" rtl="0">
              <a:spcBef>
                <a:spcPts val="0"/>
              </a:spcBef>
              <a:buNone/>
              <a:defRPr sz="1400" b="0" i="0" u="none" strike="noStrike" cap="none">
                <a:solidFill>
                  <a:srgbClr val="FFFFFF"/>
                </a:solidFill>
                <a:latin typeface="Source Sans Pro"/>
                <a:ea typeface="Source Sans Pro"/>
                <a:cs typeface="Source Sans Pro"/>
                <a:sym typeface="Source Sans Pro"/>
              </a:defRPr>
            </a:lvl8pPr>
            <a:lvl9pPr marL="0" marR="0" lvl="8" indent="0" algn="ctr" rtl="0">
              <a:spcBef>
                <a:spcPts val="0"/>
              </a:spcBef>
              <a:buNone/>
              <a:defRPr sz="1400" b="0" i="0" u="none" strike="noStrike" cap="none">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
        <p:nvSpPr>
          <p:cNvPr id="24" name="Google Shape;24;p2"/>
          <p:cNvSpPr/>
          <p:nvPr/>
        </p:nvSpPr>
        <p:spPr>
          <a:xfrm>
            <a:off x="62931" y="1449303"/>
            <a:ext cx="9021537" cy="152734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5" name="Google Shape;25;p2"/>
          <p:cNvSpPr/>
          <p:nvPr/>
        </p:nvSpPr>
        <p:spPr>
          <a:xfrm>
            <a:off x="62931" y="1396720"/>
            <a:ext cx="9021537" cy="120580"/>
          </a:xfrm>
          <a:prstGeom prst="rect">
            <a:avLst/>
          </a:prstGeom>
          <a:solidFill>
            <a:srgbClr val="E6A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6" name="Google Shape;26;p2"/>
          <p:cNvSpPr/>
          <p:nvPr/>
        </p:nvSpPr>
        <p:spPr>
          <a:xfrm>
            <a:off x="62931" y="2976649"/>
            <a:ext cx="9021537" cy="110532"/>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27" name="Google Shape;27;p2"/>
          <p:cNvSpPr txBox="1">
            <a:spLocks noGrp="1"/>
          </p:cNvSpPr>
          <p:nvPr>
            <p:ph type="ctrTitle"/>
          </p:nvPr>
        </p:nvSpPr>
        <p:spPr>
          <a:xfrm>
            <a:off x="457200" y="1505930"/>
            <a:ext cx="8229600" cy="1470025"/>
          </a:xfrm>
          <a:prstGeom prst="rect">
            <a:avLst/>
          </a:prstGeom>
          <a:noFill/>
          <a:ln>
            <a:noFill/>
          </a:ln>
        </p:spPr>
        <p:txBody>
          <a:bodyPr spcFirstLastPara="1" wrap="square" lIns="91425" tIns="45700" rIns="91425" bIns="91425" anchor="ctr" anchorCtr="0">
            <a:noAutofit/>
          </a:bodyPr>
          <a:lstStyle>
            <a:lvl1pPr marR="0" lvl="0" algn="ctr" rtl="0">
              <a:spcBef>
                <a:spcPts val="0"/>
              </a:spcBef>
              <a:spcAft>
                <a:spcPts val="0"/>
              </a:spcAft>
              <a:buClr>
                <a:srgbClr val="FFFFFF"/>
              </a:buClr>
              <a:buSzPts val="4000"/>
              <a:buFont typeface="Source Sans Pro"/>
              <a:buNone/>
              <a:defRPr sz="4000" b="0" i="0" u="none" strike="noStrike" cap="none">
                <a:solidFill>
                  <a:srgbClr val="FFFFFF"/>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4"/>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0" name="Google Shape;40;p4"/>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1" name="Google Shape;41;p4"/>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b="0" i="0" u="none" strike="noStrike" cap="none">
                <a:solidFill>
                  <a:srgbClr val="FFFFFF"/>
                </a:solidFill>
                <a:latin typeface="Source Sans Pro"/>
                <a:ea typeface="Source Sans Pro"/>
                <a:cs typeface="Source Sans Pro"/>
                <a:sym typeface="Source Sans Pro"/>
              </a:defRPr>
            </a:lvl1pPr>
            <a:lvl2pPr marL="0" marR="0" lvl="1" indent="0" algn="ctr" rtl="0">
              <a:spcBef>
                <a:spcPts val="0"/>
              </a:spcBef>
              <a:buNone/>
              <a:defRPr sz="1400" b="0" i="0" u="none" strike="noStrike" cap="none">
                <a:solidFill>
                  <a:srgbClr val="FFFFFF"/>
                </a:solidFill>
                <a:latin typeface="Source Sans Pro"/>
                <a:ea typeface="Source Sans Pro"/>
                <a:cs typeface="Source Sans Pro"/>
                <a:sym typeface="Source Sans Pro"/>
              </a:defRPr>
            </a:lvl2pPr>
            <a:lvl3pPr marL="0" marR="0" lvl="2" indent="0" algn="ctr" rtl="0">
              <a:spcBef>
                <a:spcPts val="0"/>
              </a:spcBef>
              <a:buNone/>
              <a:defRPr sz="1400" b="0" i="0" u="none" strike="noStrike" cap="none">
                <a:solidFill>
                  <a:srgbClr val="FFFFFF"/>
                </a:solidFill>
                <a:latin typeface="Source Sans Pro"/>
                <a:ea typeface="Source Sans Pro"/>
                <a:cs typeface="Source Sans Pro"/>
                <a:sym typeface="Source Sans Pro"/>
              </a:defRPr>
            </a:lvl3pPr>
            <a:lvl4pPr marL="0" marR="0" lvl="3" indent="0" algn="ctr" rtl="0">
              <a:spcBef>
                <a:spcPts val="0"/>
              </a:spcBef>
              <a:buNone/>
              <a:defRPr sz="1400" b="0" i="0" u="none" strike="noStrike" cap="none">
                <a:solidFill>
                  <a:srgbClr val="FFFFFF"/>
                </a:solidFill>
                <a:latin typeface="Source Sans Pro"/>
                <a:ea typeface="Source Sans Pro"/>
                <a:cs typeface="Source Sans Pro"/>
                <a:sym typeface="Source Sans Pro"/>
              </a:defRPr>
            </a:lvl4pPr>
            <a:lvl5pPr marL="0" marR="0" lvl="4" indent="0" algn="ctr" rtl="0">
              <a:spcBef>
                <a:spcPts val="0"/>
              </a:spcBef>
              <a:buNone/>
              <a:defRPr sz="1400" b="0" i="0" u="none" strike="noStrike" cap="none">
                <a:solidFill>
                  <a:srgbClr val="FFFFFF"/>
                </a:solidFill>
                <a:latin typeface="Source Sans Pro"/>
                <a:ea typeface="Source Sans Pro"/>
                <a:cs typeface="Source Sans Pro"/>
                <a:sym typeface="Source Sans Pro"/>
              </a:defRPr>
            </a:lvl5pPr>
            <a:lvl6pPr marL="0" marR="0" lvl="5" indent="0" algn="ctr" rtl="0">
              <a:spcBef>
                <a:spcPts val="0"/>
              </a:spcBef>
              <a:buNone/>
              <a:defRPr sz="1400" b="0" i="0" u="none" strike="noStrike" cap="none">
                <a:solidFill>
                  <a:srgbClr val="FFFFFF"/>
                </a:solidFill>
                <a:latin typeface="Source Sans Pro"/>
                <a:ea typeface="Source Sans Pro"/>
                <a:cs typeface="Source Sans Pro"/>
                <a:sym typeface="Source Sans Pro"/>
              </a:defRPr>
            </a:lvl6pPr>
            <a:lvl7pPr marL="0" marR="0" lvl="6" indent="0" algn="ctr" rtl="0">
              <a:spcBef>
                <a:spcPts val="0"/>
              </a:spcBef>
              <a:buNone/>
              <a:defRPr sz="1400" b="0" i="0" u="none" strike="noStrike" cap="none">
                <a:solidFill>
                  <a:srgbClr val="FFFFFF"/>
                </a:solidFill>
                <a:latin typeface="Source Sans Pro"/>
                <a:ea typeface="Source Sans Pro"/>
                <a:cs typeface="Source Sans Pro"/>
                <a:sym typeface="Source Sans Pro"/>
              </a:defRPr>
            </a:lvl7pPr>
            <a:lvl8pPr marL="0" marR="0" lvl="7" indent="0" algn="ctr" rtl="0">
              <a:spcBef>
                <a:spcPts val="0"/>
              </a:spcBef>
              <a:buNone/>
              <a:defRPr sz="1400" b="0" i="0" u="none" strike="noStrike" cap="none">
                <a:solidFill>
                  <a:srgbClr val="FFFFFF"/>
                </a:solidFill>
                <a:latin typeface="Source Sans Pro"/>
                <a:ea typeface="Source Sans Pro"/>
                <a:cs typeface="Source Sans Pro"/>
                <a:sym typeface="Source Sans Pro"/>
              </a:defRPr>
            </a:lvl8pPr>
            <a:lvl9pPr marL="0" marR="0" lvl="8" indent="0" algn="ctr" rtl="0">
              <a:spcBef>
                <a:spcPts val="0"/>
              </a:spcBef>
              <a:buNone/>
              <a:defRPr sz="1400" b="0" i="0" u="none" strike="noStrike" cap="none">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
        <p:nvSpPr>
          <p:cNvPr id="42" name="Google Shape;42;p4"/>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rotWithShape="1">
          <a:blip r:embed="rId2">
            <a:alphaModFix/>
          </a:blip>
          <a:tile tx="0" ty="0" sx="55000" sy="55000" flip="none" algn="tl"/>
        </a:blipFill>
        <a:effectLst/>
      </p:bgPr>
    </p:bg>
    <p:spTree>
      <p:nvGrpSpPr>
        <p:cNvPr id="1" name="Shape 43"/>
        <p:cNvGrpSpPr/>
        <p:nvPr/>
      </p:nvGrpSpPr>
      <p:grpSpPr>
        <a:xfrm>
          <a:off x="0" y="0"/>
          <a:ext cx="0" cy="0"/>
          <a:chOff x="0" y="0"/>
          <a:chExt cx="0" cy="0"/>
        </a:xfrm>
      </p:grpSpPr>
      <p:sp>
        <p:nvSpPr>
          <p:cNvPr id="44" name="Google Shape;44;p5"/>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45" name="Google Shape;45;p5"/>
          <p:cNvSpPr/>
          <p:nvPr/>
        </p:nvSpPr>
        <p:spPr>
          <a:xfrm>
            <a:off x="65313" y="69755"/>
            <a:ext cx="9013372" cy="6692201"/>
          </a:xfrm>
          <a:prstGeom prst="roundRect">
            <a:avLst>
              <a:gd name="adj" fmla="val 4929"/>
            </a:avLst>
          </a:prstGeom>
          <a:blipFill rotWithShape="1">
            <a:blip r:embed="rId2">
              <a:alphaModFix/>
            </a:blip>
            <a:tile tx="0" ty="0" sx="55000" sy="55000" flip="none" algn="tl"/>
          </a:blip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46" name="Google Shape;46;p5"/>
          <p:cNvSpPr txBox="1">
            <a:spLocks noGrp="1"/>
          </p:cNvSpPr>
          <p:nvPr>
            <p:ph type="title"/>
          </p:nvPr>
        </p:nvSpPr>
        <p:spPr>
          <a:xfrm>
            <a:off x="722313" y="952500"/>
            <a:ext cx="7772400" cy="1362075"/>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7" name="Google Shape;47;p5"/>
          <p:cNvSpPr txBox="1">
            <a:spLocks noGrp="1"/>
          </p:cNvSpPr>
          <p:nvPr>
            <p:ph type="body" idx="1"/>
          </p:nvPr>
        </p:nvSpPr>
        <p:spPr>
          <a:xfrm>
            <a:off x="722313" y="2547938"/>
            <a:ext cx="7772400" cy="133826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580"/>
              </a:spcBef>
              <a:spcAft>
                <a:spcPts val="0"/>
              </a:spcAft>
              <a:buClr>
                <a:schemeClr val="accent1"/>
              </a:buClr>
              <a:buSzPts val="2040"/>
              <a:buFont typeface="Noto Sans Symbols"/>
              <a:buNone/>
              <a:defRPr sz="2400" b="0" i="0" u="none" strike="noStrike" cap="none">
                <a:solidFill>
                  <a:srgbClr val="888888"/>
                </a:solidFill>
                <a:latin typeface="Libre Baskerville"/>
                <a:ea typeface="Libre Baskerville"/>
                <a:cs typeface="Libre Baskerville"/>
                <a:sym typeface="Libre Baskerville"/>
              </a:defRPr>
            </a:lvl1pPr>
            <a:lvl2pPr marL="914400" marR="0" lvl="1" indent="-228600" algn="l" rtl="0">
              <a:spcBef>
                <a:spcPts val="370"/>
              </a:spcBef>
              <a:spcAft>
                <a:spcPts val="0"/>
              </a:spcAft>
              <a:buClr>
                <a:schemeClr val="accent2"/>
              </a:buClr>
              <a:buSzPts val="1530"/>
              <a:buFont typeface="Noto Sans Symbols"/>
              <a:buNone/>
              <a:defRPr sz="1800" b="0" i="0" u="none" strike="noStrike" cap="none">
                <a:solidFill>
                  <a:srgbClr val="888888"/>
                </a:solidFill>
                <a:latin typeface="Libre Baskerville"/>
                <a:ea typeface="Libre Baskerville"/>
                <a:cs typeface="Libre Baskerville"/>
                <a:sym typeface="Libre Baskerville"/>
              </a:defRPr>
            </a:lvl2pPr>
            <a:lvl3pPr marL="1371600" marR="0" lvl="2" indent="-228600" algn="l" rtl="0">
              <a:spcBef>
                <a:spcPts val="370"/>
              </a:spcBef>
              <a:spcAft>
                <a:spcPts val="0"/>
              </a:spcAft>
              <a:buClr>
                <a:srgbClr val="E6AFA9"/>
              </a:buClr>
              <a:buSzPts val="1360"/>
              <a:buFont typeface="Noto Sans Symbols"/>
              <a:buNone/>
              <a:defRPr sz="1600" b="0" i="0" u="none" strike="noStrike" cap="none">
                <a:solidFill>
                  <a:srgbClr val="888888"/>
                </a:solidFill>
                <a:latin typeface="Libre Baskerville"/>
                <a:ea typeface="Libre Baskerville"/>
                <a:cs typeface="Libre Baskerville"/>
                <a:sym typeface="Libre Baskerville"/>
              </a:defRPr>
            </a:lvl3pPr>
            <a:lvl4pPr marL="1828800" marR="0" lvl="3" indent="-228600" algn="l" rtl="0">
              <a:spcBef>
                <a:spcPts val="370"/>
              </a:spcBef>
              <a:spcAft>
                <a:spcPts val="0"/>
              </a:spcAft>
              <a:buClr>
                <a:schemeClr val="accent3"/>
              </a:buClr>
              <a:buSzPts val="1120"/>
              <a:buFont typeface="Noto Sans Symbols"/>
              <a:buNone/>
              <a:defRPr sz="1400" b="0" i="0" u="none" strike="noStrike" cap="none">
                <a:solidFill>
                  <a:srgbClr val="888888"/>
                </a:solidFill>
                <a:latin typeface="Libre Baskerville"/>
                <a:ea typeface="Libre Baskerville"/>
                <a:cs typeface="Libre Baskerville"/>
                <a:sym typeface="Libre Baskerville"/>
              </a:defRPr>
            </a:lvl4pPr>
            <a:lvl5pPr marL="2286000" marR="0" lvl="4" indent="-228600" algn="l" rtl="0">
              <a:spcBef>
                <a:spcPts val="370"/>
              </a:spcBef>
              <a:spcAft>
                <a:spcPts val="0"/>
              </a:spcAft>
              <a:buClr>
                <a:schemeClr val="accent3"/>
              </a:buClr>
              <a:buSzPts val="1400"/>
              <a:buFont typeface="Libre Baskerville"/>
              <a:buNone/>
              <a:defRPr sz="1400" b="0" i="0" u="none" strike="noStrike" cap="none">
                <a:solidFill>
                  <a:srgbClr val="888888"/>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8" name="Google Shape;48;p5"/>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49" name="Google Shape;49;p5"/>
          <p:cNvSpPr txBox="1">
            <a:spLocks noGrp="1"/>
          </p:cNvSpPr>
          <p:nvPr>
            <p:ph type="ftr" idx="11"/>
          </p:nvPr>
        </p:nvSpPr>
        <p:spPr>
          <a:xfrm>
            <a:off x="800100" y="6172200"/>
            <a:ext cx="40005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0" name="Google Shape;50;p5"/>
          <p:cNvSpPr/>
          <p:nvPr/>
        </p:nvSpPr>
        <p:spPr>
          <a:xfrm rot="10800000" flipH="1">
            <a:off x="69412" y="2376830"/>
            <a:ext cx="9013515" cy="914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51" name="Google Shape;51;p5"/>
          <p:cNvSpPr/>
          <p:nvPr/>
        </p:nvSpPr>
        <p:spPr>
          <a:xfrm>
            <a:off x="69146" y="2341475"/>
            <a:ext cx="9013781" cy="45719"/>
          </a:xfrm>
          <a:prstGeom prst="rect">
            <a:avLst/>
          </a:prstGeom>
          <a:solidFill>
            <a:srgbClr val="E6A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52" name="Google Shape;52;p5"/>
          <p:cNvSpPr/>
          <p:nvPr/>
        </p:nvSpPr>
        <p:spPr>
          <a:xfrm>
            <a:off x="68306" y="2468880"/>
            <a:ext cx="9014621" cy="4572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53" name="Google Shape;53;p5"/>
          <p:cNvSpPr>
            <a:spLocks noGrp="1"/>
          </p:cNvSpPr>
          <p:nvPr>
            <p:ph type="sldNum" idx="12"/>
          </p:nvPr>
        </p:nvSpPr>
        <p:spPr>
          <a:xfrm>
            <a:off x="146304" y="6208776"/>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b="0" i="0" u="none" strike="noStrike" cap="none">
                <a:solidFill>
                  <a:srgbClr val="FFFFFF"/>
                </a:solidFill>
                <a:latin typeface="Source Sans Pro"/>
                <a:ea typeface="Source Sans Pro"/>
                <a:cs typeface="Source Sans Pro"/>
                <a:sym typeface="Source Sans Pro"/>
              </a:defRPr>
            </a:lvl1pPr>
            <a:lvl2pPr marL="0" marR="0" lvl="1" indent="0" algn="ctr" rtl="0">
              <a:spcBef>
                <a:spcPts val="0"/>
              </a:spcBef>
              <a:buNone/>
              <a:defRPr sz="1400" b="0" i="0" u="none" strike="noStrike" cap="none">
                <a:solidFill>
                  <a:srgbClr val="FFFFFF"/>
                </a:solidFill>
                <a:latin typeface="Source Sans Pro"/>
                <a:ea typeface="Source Sans Pro"/>
                <a:cs typeface="Source Sans Pro"/>
                <a:sym typeface="Source Sans Pro"/>
              </a:defRPr>
            </a:lvl2pPr>
            <a:lvl3pPr marL="0" marR="0" lvl="2" indent="0" algn="ctr" rtl="0">
              <a:spcBef>
                <a:spcPts val="0"/>
              </a:spcBef>
              <a:buNone/>
              <a:defRPr sz="1400" b="0" i="0" u="none" strike="noStrike" cap="none">
                <a:solidFill>
                  <a:srgbClr val="FFFFFF"/>
                </a:solidFill>
                <a:latin typeface="Source Sans Pro"/>
                <a:ea typeface="Source Sans Pro"/>
                <a:cs typeface="Source Sans Pro"/>
                <a:sym typeface="Source Sans Pro"/>
              </a:defRPr>
            </a:lvl3pPr>
            <a:lvl4pPr marL="0" marR="0" lvl="3" indent="0" algn="ctr" rtl="0">
              <a:spcBef>
                <a:spcPts val="0"/>
              </a:spcBef>
              <a:buNone/>
              <a:defRPr sz="1400" b="0" i="0" u="none" strike="noStrike" cap="none">
                <a:solidFill>
                  <a:srgbClr val="FFFFFF"/>
                </a:solidFill>
                <a:latin typeface="Source Sans Pro"/>
                <a:ea typeface="Source Sans Pro"/>
                <a:cs typeface="Source Sans Pro"/>
                <a:sym typeface="Source Sans Pro"/>
              </a:defRPr>
            </a:lvl4pPr>
            <a:lvl5pPr marL="0" marR="0" lvl="4" indent="0" algn="ctr" rtl="0">
              <a:spcBef>
                <a:spcPts val="0"/>
              </a:spcBef>
              <a:buNone/>
              <a:defRPr sz="1400" b="0" i="0" u="none" strike="noStrike" cap="none">
                <a:solidFill>
                  <a:srgbClr val="FFFFFF"/>
                </a:solidFill>
                <a:latin typeface="Source Sans Pro"/>
                <a:ea typeface="Source Sans Pro"/>
                <a:cs typeface="Source Sans Pro"/>
                <a:sym typeface="Source Sans Pro"/>
              </a:defRPr>
            </a:lvl5pPr>
            <a:lvl6pPr marL="0" marR="0" lvl="5" indent="0" algn="ctr" rtl="0">
              <a:spcBef>
                <a:spcPts val="0"/>
              </a:spcBef>
              <a:buNone/>
              <a:defRPr sz="1400" b="0" i="0" u="none" strike="noStrike" cap="none">
                <a:solidFill>
                  <a:srgbClr val="FFFFFF"/>
                </a:solidFill>
                <a:latin typeface="Source Sans Pro"/>
                <a:ea typeface="Source Sans Pro"/>
                <a:cs typeface="Source Sans Pro"/>
                <a:sym typeface="Source Sans Pro"/>
              </a:defRPr>
            </a:lvl6pPr>
            <a:lvl7pPr marL="0" marR="0" lvl="6" indent="0" algn="ctr" rtl="0">
              <a:spcBef>
                <a:spcPts val="0"/>
              </a:spcBef>
              <a:buNone/>
              <a:defRPr sz="1400" b="0" i="0" u="none" strike="noStrike" cap="none">
                <a:solidFill>
                  <a:srgbClr val="FFFFFF"/>
                </a:solidFill>
                <a:latin typeface="Source Sans Pro"/>
                <a:ea typeface="Source Sans Pro"/>
                <a:cs typeface="Source Sans Pro"/>
                <a:sym typeface="Source Sans Pro"/>
              </a:defRPr>
            </a:lvl7pPr>
            <a:lvl8pPr marL="0" marR="0" lvl="7" indent="0" algn="ctr" rtl="0">
              <a:spcBef>
                <a:spcPts val="0"/>
              </a:spcBef>
              <a:buNone/>
              <a:defRPr sz="1400" b="0" i="0" u="none" strike="noStrike" cap="none">
                <a:solidFill>
                  <a:srgbClr val="FFFFFF"/>
                </a:solidFill>
                <a:latin typeface="Source Sans Pro"/>
                <a:ea typeface="Source Sans Pro"/>
                <a:cs typeface="Source Sans Pro"/>
                <a:sym typeface="Source Sans Pro"/>
              </a:defRPr>
            </a:lvl8pPr>
            <a:lvl9pPr marL="0" marR="0" lvl="8" indent="0" algn="ctr" rtl="0">
              <a:spcBef>
                <a:spcPts val="0"/>
              </a:spcBef>
              <a:buNone/>
              <a:defRPr sz="1400" b="0" i="0" u="none" strike="noStrike" cap="none">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6"/>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6" name="Google Shape;56;p6"/>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57" name="Google Shape;57;p6"/>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b="0" i="0" u="none" strike="noStrike" cap="none">
                <a:solidFill>
                  <a:srgbClr val="FFFFFF"/>
                </a:solidFill>
                <a:latin typeface="Source Sans Pro"/>
                <a:ea typeface="Source Sans Pro"/>
                <a:cs typeface="Source Sans Pro"/>
                <a:sym typeface="Source Sans Pro"/>
              </a:defRPr>
            </a:lvl1pPr>
            <a:lvl2pPr marL="0" marR="0" lvl="1" indent="0" algn="ctr" rtl="0">
              <a:spcBef>
                <a:spcPts val="0"/>
              </a:spcBef>
              <a:buNone/>
              <a:defRPr sz="1400" b="0" i="0" u="none" strike="noStrike" cap="none">
                <a:solidFill>
                  <a:srgbClr val="FFFFFF"/>
                </a:solidFill>
                <a:latin typeface="Source Sans Pro"/>
                <a:ea typeface="Source Sans Pro"/>
                <a:cs typeface="Source Sans Pro"/>
                <a:sym typeface="Source Sans Pro"/>
              </a:defRPr>
            </a:lvl2pPr>
            <a:lvl3pPr marL="0" marR="0" lvl="2" indent="0" algn="ctr" rtl="0">
              <a:spcBef>
                <a:spcPts val="0"/>
              </a:spcBef>
              <a:buNone/>
              <a:defRPr sz="1400" b="0" i="0" u="none" strike="noStrike" cap="none">
                <a:solidFill>
                  <a:srgbClr val="FFFFFF"/>
                </a:solidFill>
                <a:latin typeface="Source Sans Pro"/>
                <a:ea typeface="Source Sans Pro"/>
                <a:cs typeface="Source Sans Pro"/>
                <a:sym typeface="Source Sans Pro"/>
              </a:defRPr>
            </a:lvl3pPr>
            <a:lvl4pPr marL="0" marR="0" lvl="3" indent="0" algn="ctr" rtl="0">
              <a:spcBef>
                <a:spcPts val="0"/>
              </a:spcBef>
              <a:buNone/>
              <a:defRPr sz="1400" b="0" i="0" u="none" strike="noStrike" cap="none">
                <a:solidFill>
                  <a:srgbClr val="FFFFFF"/>
                </a:solidFill>
                <a:latin typeface="Source Sans Pro"/>
                <a:ea typeface="Source Sans Pro"/>
                <a:cs typeface="Source Sans Pro"/>
                <a:sym typeface="Source Sans Pro"/>
              </a:defRPr>
            </a:lvl4pPr>
            <a:lvl5pPr marL="0" marR="0" lvl="4" indent="0" algn="ctr" rtl="0">
              <a:spcBef>
                <a:spcPts val="0"/>
              </a:spcBef>
              <a:buNone/>
              <a:defRPr sz="1400" b="0" i="0" u="none" strike="noStrike" cap="none">
                <a:solidFill>
                  <a:srgbClr val="FFFFFF"/>
                </a:solidFill>
                <a:latin typeface="Source Sans Pro"/>
                <a:ea typeface="Source Sans Pro"/>
                <a:cs typeface="Source Sans Pro"/>
                <a:sym typeface="Source Sans Pro"/>
              </a:defRPr>
            </a:lvl5pPr>
            <a:lvl6pPr marL="0" marR="0" lvl="5" indent="0" algn="ctr" rtl="0">
              <a:spcBef>
                <a:spcPts val="0"/>
              </a:spcBef>
              <a:buNone/>
              <a:defRPr sz="1400" b="0" i="0" u="none" strike="noStrike" cap="none">
                <a:solidFill>
                  <a:srgbClr val="FFFFFF"/>
                </a:solidFill>
                <a:latin typeface="Source Sans Pro"/>
                <a:ea typeface="Source Sans Pro"/>
                <a:cs typeface="Source Sans Pro"/>
                <a:sym typeface="Source Sans Pro"/>
              </a:defRPr>
            </a:lvl6pPr>
            <a:lvl7pPr marL="0" marR="0" lvl="6" indent="0" algn="ctr" rtl="0">
              <a:spcBef>
                <a:spcPts val="0"/>
              </a:spcBef>
              <a:buNone/>
              <a:defRPr sz="1400" b="0" i="0" u="none" strike="noStrike" cap="none">
                <a:solidFill>
                  <a:srgbClr val="FFFFFF"/>
                </a:solidFill>
                <a:latin typeface="Source Sans Pro"/>
                <a:ea typeface="Source Sans Pro"/>
                <a:cs typeface="Source Sans Pro"/>
                <a:sym typeface="Source Sans Pro"/>
              </a:defRPr>
            </a:lvl7pPr>
            <a:lvl8pPr marL="0" marR="0" lvl="7" indent="0" algn="ctr" rtl="0">
              <a:spcBef>
                <a:spcPts val="0"/>
              </a:spcBef>
              <a:buNone/>
              <a:defRPr sz="1400" b="0" i="0" u="none" strike="noStrike" cap="none">
                <a:solidFill>
                  <a:srgbClr val="FFFFFF"/>
                </a:solidFill>
                <a:latin typeface="Source Sans Pro"/>
                <a:ea typeface="Source Sans Pro"/>
                <a:cs typeface="Source Sans Pro"/>
                <a:sym typeface="Source Sans Pro"/>
              </a:defRPr>
            </a:lvl8pPr>
            <a:lvl9pPr marL="0" marR="0" lvl="8" indent="0" algn="ctr" rtl="0">
              <a:spcBef>
                <a:spcPts val="0"/>
              </a:spcBef>
              <a:buNone/>
              <a:defRPr sz="1400" b="0" i="0" u="none" strike="noStrike" cap="none">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8"/>
        <p:cNvGrpSpPr/>
        <p:nvPr/>
      </p:nvGrpSpPr>
      <p:grpSpPr>
        <a:xfrm>
          <a:off x="0" y="0"/>
          <a:ext cx="0" cy="0"/>
          <a:chOff x="0" y="0"/>
          <a:chExt cx="0" cy="0"/>
        </a:xfrm>
      </p:grpSpPr>
      <p:sp>
        <p:nvSpPr>
          <p:cNvPr id="59" name="Google Shape;59;p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 name="Google Shape;60;p7"/>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1" name="Google Shape;61;p7"/>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2" name="Google Shape;62;p7"/>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a:solidFill>
                  <a:srgbClr val="FFFFFF"/>
                </a:solidFill>
                <a:latin typeface="Source Sans Pro"/>
                <a:ea typeface="Source Sans Pro"/>
                <a:cs typeface="Source Sans Pro"/>
                <a:sym typeface="Source Sans Pro"/>
              </a:defRPr>
            </a:lvl1pPr>
            <a:lvl2pPr marL="0" marR="0" lvl="1" indent="0" algn="ctr" rtl="0">
              <a:spcBef>
                <a:spcPts val="0"/>
              </a:spcBef>
              <a:buNone/>
              <a:defRPr sz="1400">
                <a:solidFill>
                  <a:srgbClr val="FFFFFF"/>
                </a:solidFill>
                <a:latin typeface="Source Sans Pro"/>
                <a:ea typeface="Source Sans Pro"/>
                <a:cs typeface="Source Sans Pro"/>
                <a:sym typeface="Source Sans Pro"/>
              </a:defRPr>
            </a:lvl2pPr>
            <a:lvl3pPr marL="0" marR="0" lvl="2" indent="0" algn="ctr" rtl="0">
              <a:spcBef>
                <a:spcPts val="0"/>
              </a:spcBef>
              <a:buNone/>
              <a:defRPr sz="1400">
                <a:solidFill>
                  <a:srgbClr val="FFFFFF"/>
                </a:solidFill>
                <a:latin typeface="Source Sans Pro"/>
                <a:ea typeface="Source Sans Pro"/>
                <a:cs typeface="Source Sans Pro"/>
                <a:sym typeface="Source Sans Pro"/>
              </a:defRPr>
            </a:lvl3pPr>
            <a:lvl4pPr marL="0" marR="0" lvl="3" indent="0" algn="ctr" rtl="0">
              <a:spcBef>
                <a:spcPts val="0"/>
              </a:spcBef>
              <a:buNone/>
              <a:defRPr sz="1400">
                <a:solidFill>
                  <a:srgbClr val="FFFFFF"/>
                </a:solidFill>
                <a:latin typeface="Source Sans Pro"/>
                <a:ea typeface="Source Sans Pro"/>
                <a:cs typeface="Source Sans Pro"/>
                <a:sym typeface="Source Sans Pro"/>
              </a:defRPr>
            </a:lvl4pPr>
            <a:lvl5pPr marL="0" marR="0" lvl="4" indent="0" algn="ctr" rtl="0">
              <a:spcBef>
                <a:spcPts val="0"/>
              </a:spcBef>
              <a:buNone/>
              <a:defRPr sz="1400">
                <a:solidFill>
                  <a:srgbClr val="FFFFFF"/>
                </a:solidFill>
                <a:latin typeface="Source Sans Pro"/>
                <a:ea typeface="Source Sans Pro"/>
                <a:cs typeface="Source Sans Pro"/>
                <a:sym typeface="Source Sans Pro"/>
              </a:defRPr>
            </a:lvl5pPr>
            <a:lvl6pPr marL="0" marR="0" lvl="5" indent="0" algn="ctr" rtl="0">
              <a:spcBef>
                <a:spcPts val="0"/>
              </a:spcBef>
              <a:buNone/>
              <a:defRPr sz="1400">
                <a:solidFill>
                  <a:srgbClr val="FFFFFF"/>
                </a:solidFill>
                <a:latin typeface="Source Sans Pro"/>
                <a:ea typeface="Source Sans Pro"/>
                <a:cs typeface="Source Sans Pro"/>
                <a:sym typeface="Source Sans Pro"/>
              </a:defRPr>
            </a:lvl6pPr>
            <a:lvl7pPr marL="0" marR="0" lvl="6" indent="0" algn="ctr" rtl="0">
              <a:spcBef>
                <a:spcPts val="0"/>
              </a:spcBef>
              <a:buNone/>
              <a:defRPr sz="1400">
                <a:solidFill>
                  <a:srgbClr val="FFFFFF"/>
                </a:solidFill>
                <a:latin typeface="Source Sans Pro"/>
                <a:ea typeface="Source Sans Pro"/>
                <a:cs typeface="Source Sans Pro"/>
                <a:sym typeface="Source Sans Pro"/>
              </a:defRPr>
            </a:lvl7pPr>
            <a:lvl8pPr marL="0" marR="0" lvl="7" indent="0" algn="ctr" rtl="0">
              <a:spcBef>
                <a:spcPts val="0"/>
              </a:spcBef>
              <a:buNone/>
              <a:defRPr sz="1400">
                <a:solidFill>
                  <a:srgbClr val="FFFFFF"/>
                </a:solidFill>
                <a:latin typeface="Source Sans Pro"/>
                <a:ea typeface="Source Sans Pro"/>
                <a:cs typeface="Source Sans Pro"/>
                <a:sym typeface="Source Sans Pro"/>
              </a:defRPr>
            </a:lvl8pPr>
            <a:lvl9pPr marL="0" marR="0" lvl="8" indent="0" algn="ctr" rtl="0">
              <a:spcBef>
                <a:spcPts val="0"/>
              </a:spcBef>
              <a:buNone/>
              <a:defRPr sz="1400">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
        <p:nvSpPr>
          <p:cNvPr id="63" name="Google Shape;63;p7"/>
          <p:cNvSpPr txBox="1">
            <a:spLocks noGrp="1"/>
          </p:cNvSpPr>
          <p:nvPr>
            <p:ph type="body" idx="1"/>
          </p:nvPr>
        </p:nvSpPr>
        <p:spPr>
          <a:xfrm>
            <a:off x="914400" y="1447800"/>
            <a:ext cx="3749040" cy="45720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4" name="Google Shape;64;p7"/>
          <p:cNvSpPr txBox="1">
            <a:spLocks noGrp="1"/>
          </p:cNvSpPr>
          <p:nvPr>
            <p:ph type="body" idx="2"/>
          </p:nvPr>
        </p:nvSpPr>
        <p:spPr>
          <a:xfrm>
            <a:off x="4933950" y="1447800"/>
            <a:ext cx="3749040" cy="45720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5"/>
        <p:cNvGrpSpPr/>
        <p:nvPr/>
      </p:nvGrpSpPr>
      <p:grpSpPr>
        <a:xfrm>
          <a:off x="0" y="0"/>
          <a:ext cx="0" cy="0"/>
          <a:chOff x="0" y="0"/>
          <a:chExt cx="0" cy="0"/>
        </a:xfrm>
      </p:grpSpPr>
      <p:sp>
        <p:nvSpPr>
          <p:cNvPr id="66" name="Google Shape;66;p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8"/>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8" name="Google Shape;68;p8"/>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69" name="Google Shape;69;p8"/>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a:solidFill>
                  <a:srgbClr val="FFFFFF"/>
                </a:solidFill>
                <a:latin typeface="Source Sans Pro"/>
                <a:ea typeface="Source Sans Pro"/>
                <a:cs typeface="Source Sans Pro"/>
                <a:sym typeface="Source Sans Pro"/>
              </a:defRPr>
            </a:lvl1pPr>
            <a:lvl2pPr marL="0" marR="0" lvl="1" indent="0" algn="ctr" rtl="0">
              <a:spcBef>
                <a:spcPts val="0"/>
              </a:spcBef>
              <a:buNone/>
              <a:defRPr sz="1400">
                <a:solidFill>
                  <a:srgbClr val="FFFFFF"/>
                </a:solidFill>
                <a:latin typeface="Source Sans Pro"/>
                <a:ea typeface="Source Sans Pro"/>
                <a:cs typeface="Source Sans Pro"/>
                <a:sym typeface="Source Sans Pro"/>
              </a:defRPr>
            </a:lvl2pPr>
            <a:lvl3pPr marL="0" marR="0" lvl="2" indent="0" algn="ctr" rtl="0">
              <a:spcBef>
                <a:spcPts val="0"/>
              </a:spcBef>
              <a:buNone/>
              <a:defRPr sz="1400">
                <a:solidFill>
                  <a:srgbClr val="FFFFFF"/>
                </a:solidFill>
                <a:latin typeface="Source Sans Pro"/>
                <a:ea typeface="Source Sans Pro"/>
                <a:cs typeface="Source Sans Pro"/>
                <a:sym typeface="Source Sans Pro"/>
              </a:defRPr>
            </a:lvl3pPr>
            <a:lvl4pPr marL="0" marR="0" lvl="3" indent="0" algn="ctr" rtl="0">
              <a:spcBef>
                <a:spcPts val="0"/>
              </a:spcBef>
              <a:buNone/>
              <a:defRPr sz="1400">
                <a:solidFill>
                  <a:srgbClr val="FFFFFF"/>
                </a:solidFill>
                <a:latin typeface="Source Sans Pro"/>
                <a:ea typeface="Source Sans Pro"/>
                <a:cs typeface="Source Sans Pro"/>
                <a:sym typeface="Source Sans Pro"/>
              </a:defRPr>
            </a:lvl4pPr>
            <a:lvl5pPr marL="0" marR="0" lvl="4" indent="0" algn="ctr" rtl="0">
              <a:spcBef>
                <a:spcPts val="0"/>
              </a:spcBef>
              <a:buNone/>
              <a:defRPr sz="1400">
                <a:solidFill>
                  <a:srgbClr val="FFFFFF"/>
                </a:solidFill>
                <a:latin typeface="Source Sans Pro"/>
                <a:ea typeface="Source Sans Pro"/>
                <a:cs typeface="Source Sans Pro"/>
                <a:sym typeface="Source Sans Pro"/>
              </a:defRPr>
            </a:lvl5pPr>
            <a:lvl6pPr marL="0" marR="0" lvl="5" indent="0" algn="ctr" rtl="0">
              <a:spcBef>
                <a:spcPts val="0"/>
              </a:spcBef>
              <a:buNone/>
              <a:defRPr sz="1400">
                <a:solidFill>
                  <a:srgbClr val="FFFFFF"/>
                </a:solidFill>
                <a:latin typeface="Source Sans Pro"/>
                <a:ea typeface="Source Sans Pro"/>
                <a:cs typeface="Source Sans Pro"/>
                <a:sym typeface="Source Sans Pro"/>
              </a:defRPr>
            </a:lvl6pPr>
            <a:lvl7pPr marL="0" marR="0" lvl="6" indent="0" algn="ctr" rtl="0">
              <a:spcBef>
                <a:spcPts val="0"/>
              </a:spcBef>
              <a:buNone/>
              <a:defRPr sz="1400">
                <a:solidFill>
                  <a:srgbClr val="FFFFFF"/>
                </a:solidFill>
                <a:latin typeface="Source Sans Pro"/>
                <a:ea typeface="Source Sans Pro"/>
                <a:cs typeface="Source Sans Pro"/>
                <a:sym typeface="Source Sans Pro"/>
              </a:defRPr>
            </a:lvl7pPr>
            <a:lvl8pPr marL="0" marR="0" lvl="7" indent="0" algn="ctr" rtl="0">
              <a:spcBef>
                <a:spcPts val="0"/>
              </a:spcBef>
              <a:buNone/>
              <a:defRPr sz="1400">
                <a:solidFill>
                  <a:srgbClr val="FFFFFF"/>
                </a:solidFill>
                <a:latin typeface="Source Sans Pro"/>
                <a:ea typeface="Source Sans Pro"/>
                <a:cs typeface="Source Sans Pro"/>
                <a:sym typeface="Source Sans Pro"/>
              </a:defRPr>
            </a:lvl8pPr>
            <a:lvl9pPr marL="0" marR="0" lvl="8" indent="0" algn="ctr" rtl="0">
              <a:spcBef>
                <a:spcPts val="0"/>
              </a:spcBef>
              <a:buNone/>
              <a:defRPr sz="1400">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914400" y="273050"/>
            <a:ext cx="7772400" cy="114300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2" name="Google Shape;72;p9"/>
          <p:cNvSpPr txBox="1">
            <a:spLocks noGrp="1"/>
          </p:cNvSpPr>
          <p:nvPr>
            <p:ph type="body" idx="1"/>
          </p:nvPr>
        </p:nvSpPr>
        <p:spPr>
          <a:xfrm>
            <a:off x="914400" y="1447800"/>
            <a:ext cx="3733800" cy="762000"/>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580"/>
              </a:spcBef>
              <a:spcAft>
                <a:spcPts val="0"/>
              </a:spcAft>
              <a:buClr>
                <a:schemeClr val="accent1"/>
              </a:buClr>
              <a:buSzPts val="2040"/>
              <a:buFont typeface="Noto Sans Symbols"/>
              <a:buNone/>
              <a:defRPr sz="2400" b="1" i="0" u="none" strike="noStrike" cap="none">
                <a:solidFill>
                  <a:schemeClr val="accent1"/>
                </a:solidFill>
                <a:latin typeface="Source Sans Pro"/>
                <a:ea typeface="Source Sans Pro"/>
                <a:cs typeface="Source Sans Pro"/>
                <a:sym typeface="Source Sans Pro"/>
              </a:defRPr>
            </a:lvl1pPr>
            <a:lvl2pPr marL="914400" marR="0" lvl="1" indent="-228600" algn="l" rtl="0">
              <a:spcBef>
                <a:spcPts val="370"/>
              </a:spcBef>
              <a:spcAft>
                <a:spcPts val="0"/>
              </a:spcAft>
              <a:buClr>
                <a:schemeClr val="accent2"/>
              </a:buClr>
              <a:buSzPts val="1700"/>
              <a:buFont typeface="Noto Sans Symbols"/>
              <a:buNone/>
              <a:defRPr sz="2000" b="1" i="0" u="none" strike="noStrike" cap="none">
                <a:solidFill>
                  <a:schemeClr val="dk1"/>
                </a:solidFill>
                <a:latin typeface="Libre Baskerville"/>
                <a:ea typeface="Libre Baskerville"/>
                <a:cs typeface="Libre Baskerville"/>
                <a:sym typeface="Libre Baskerville"/>
              </a:defRPr>
            </a:lvl2pPr>
            <a:lvl3pPr marL="1371600" marR="0" lvl="2" indent="-228600" algn="l" rtl="0">
              <a:spcBef>
                <a:spcPts val="370"/>
              </a:spcBef>
              <a:spcAft>
                <a:spcPts val="0"/>
              </a:spcAft>
              <a:buClr>
                <a:srgbClr val="E6AFA9"/>
              </a:buClr>
              <a:buSzPts val="1530"/>
              <a:buFont typeface="Noto Sans Symbols"/>
              <a:buNone/>
              <a:defRPr sz="1800" b="1" i="0" u="none" strike="noStrike" cap="none">
                <a:solidFill>
                  <a:schemeClr val="dk1"/>
                </a:solidFill>
                <a:latin typeface="Libre Baskerville"/>
                <a:ea typeface="Libre Baskerville"/>
                <a:cs typeface="Libre Baskerville"/>
                <a:sym typeface="Libre Baskerville"/>
              </a:defRPr>
            </a:lvl3pPr>
            <a:lvl4pPr marL="1828800" marR="0" lvl="3" indent="-228600" algn="l" rtl="0">
              <a:spcBef>
                <a:spcPts val="370"/>
              </a:spcBef>
              <a:spcAft>
                <a:spcPts val="0"/>
              </a:spcAft>
              <a:buClr>
                <a:schemeClr val="accent3"/>
              </a:buClr>
              <a:buSzPts val="1280"/>
              <a:buFont typeface="Noto Sans Symbols"/>
              <a:buNone/>
              <a:defRPr sz="1600" b="1" i="0" u="none" strike="noStrike" cap="none">
                <a:solidFill>
                  <a:schemeClr val="dk1"/>
                </a:solidFill>
                <a:latin typeface="Libre Baskerville"/>
                <a:ea typeface="Libre Baskerville"/>
                <a:cs typeface="Libre Baskerville"/>
                <a:sym typeface="Libre Baskerville"/>
              </a:defRPr>
            </a:lvl4pPr>
            <a:lvl5pPr marL="2286000" marR="0" lvl="4" indent="-228600" algn="l" rtl="0">
              <a:spcBef>
                <a:spcPts val="370"/>
              </a:spcBef>
              <a:spcAft>
                <a:spcPts val="0"/>
              </a:spcAft>
              <a:buClr>
                <a:schemeClr val="accent3"/>
              </a:buClr>
              <a:buSzPts val="1600"/>
              <a:buFont typeface="Libre Baskerville"/>
              <a:buNone/>
              <a:defRPr sz="1600" b="1"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3" name="Google Shape;73;p9"/>
          <p:cNvSpPr txBox="1">
            <a:spLocks noGrp="1"/>
          </p:cNvSpPr>
          <p:nvPr>
            <p:ph type="body" idx="2"/>
          </p:nvPr>
        </p:nvSpPr>
        <p:spPr>
          <a:xfrm>
            <a:off x="4953000" y="1447800"/>
            <a:ext cx="3733800" cy="762000"/>
          </a:xfrm>
          <a:prstGeom prst="rect">
            <a:avLst/>
          </a:prstGeom>
          <a:noFill/>
          <a:ln>
            <a:noFill/>
          </a:ln>
        </p:spPr>
        <p:txBody>
          <a:bodyPr spcFirstLastPara="1" wrap="square" lIns="91425" tIns="45700" rIns="91425" bIns="45700" anchor="b" anchorCtr="0">
            <a:noAutofit/>
          </a:bodyPr>
          <a:lstStyle>
            <a:lvl1pPr marL="457200" marR="0" lvl="0" indent="-228600" algn="l" rtl="0">
              <a:spcBef>
                <a:spcPts val="580"/>
              </a:spcBef>
              <a:spcAft>
                <a:spcPts val="0"/>
              </a:spcAft>
              <a:buClr>
                <a:schemeClr val="accent1"/>
              </a:buClr>
              <a:buSzPts val="2040"/>
              <a:buFont typeface="Noto Sans Symbols"/>
              <a:buNone/>
              <a:defRPr sz="2400" b="1" i="0" u="none" strike="noStrike" cap="none">
                <a:solidFill>
                  <a:schemeClr val="accent1"/>
                </a:solidFill>
                <a:latin typeface="Source Sans Pro"/>
                <a:ea typeface="Source Sans Pro"/>
                <a:cs typeface="Source Sans Pro"/>
                <a:sym typeface="Source Sans Pro"/>
              </a:defRPr>
            </a:lvl1pPr>
            <a:lvl2pPr marL="914400" marR="0" lvl="1" indent="-228600" algn="l" rtl="0">
              <a:spcBef>
                <a:spcPts val="370"/>
              </a:spcBef>
              <a:spcAft>
                <a:spcPts val="0"/>
              </a:spcAft>
              <a:buClr>
                <a:schemeClr val="accent2"/>
              </a:buClr>
              <a:buSzPts val="1700"/>
              <a:buFont typeface="Noto Sans Symbols"/>
              <a:buNone/>
              <a:defRPr sz="2000" b="1" i="0" u="none" strike="noStrike" cap="none">
                <a:solidFill>
                  <a:schemeClr val="dk1"/>
                </a:solidFill>
                <a:latin typeface="Libre Baskerville"/>
                <a:ea typeface="Libre Baskerville"/>
                <a:cs typeface="Libre Baskerville"/>
                <a:sym typeface="Libre Baskerville"/>
              </a:defRPr>
            </a:lvl2pPr>
            <a:lvl3pPr marL="1371600" marR="0" lvl="2" indent="-228600" algn="l" rtl="0">
              <a:spcBef>
                <a:spcPts val="370"/>
              </a:spcBef>
              <a:spcAft>
                <a:spcPts val="0"/>
              </a:spcAft>
              <a:buClr>
                <a:srgbClr val="E6AFA9"/>
              </a:buClr>
              <a:buSzPts val="1530"/>
              <a:buFont typeface="Noto Sans Symbols"/>
              <a:buNone/>
              <a:defRPr sz="1800" b="1" i="0" u="none" strike="noStrike" cap="none">
                <a:solidFill>
                  <a:schemeClr val="dk1"/>
                </a:solidFill>
                <a:latin typeface="Libre Baskerville"/>
                <a:ea typeface="Libre Baskerville"/>
                <a:cs typeface="Libre Baskerville"/>
                <a:sym typeface="Libre Baskerville"/>
              </a:defRPr>
            </a:lvl3pPr>
            <a:lvl4pPr marL="1828800" marR="0" lvl="3" indent="-228600" algn="l" rtl="0">
              <a:spcBef>
                <a:spcPts val="370"/>
              </a:spcBef>
              <a:spcAft>
                <a:spcPts val="0"/>
              </a:spcAft>
              <a:buClr>
                <a:schemeClr val="accent3"/>
              </a:buClr>
              <a:buSzPts val="1280"/>
              <a:buFont typeface="Noto Sans Symbols"/>
              <a:buNone/>
              <a:defRPr sz="1600" b="1" i="0" u="none" strike="noStrike" cap="none">
                <a:solidFill>
                  <a:schemeClr val="dk1"/>
                </a:solidFill>
                <a:latin typeface="Libre Baskerville"/>
                <a:ea typeface="Libre Baskerville"/>
                <a:cs typeface="Libre Baskerville"/>
                <a:sym typeface="Libre Baskerville"/>
              </a:defRPr>
            </a:lvl4pPr>
            <a:lvl5pPr marL="2286000" marR="0" lvl="4" indent="-228600" algn="l" rtl="0">
              <a:spcBef>
                <a:spcPts val="370"/>
              </a:spcBef>
              <a:spcAft>
                <a:spcPts val="0"/>
              </a:spcAft>
              <a:buClr>
                <a:schemeClr val="accent3"/>
              </a:buClr>
              <a:buSzPts val="1600"/>
              <a:buFont typeface="Libre Baskerville"/>
              <a:buNone/>
              <a:defRPr sz="1600" b="1"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4" name="Google Shape;74;p9"/>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5" name="Google Shape;75;p9"/>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6" name="Google Shape;76;p9"/>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a:solidFill>
                  <a:srgbClr val="FFFFFF"/>
                </a:solidFill>
                <a:latin typeface="Source Sans Pro"/>
                <a:ea typeface="Source Sans Pro"/>
                <a:cs typeface="Source Sans Pro"/>
                <a:sym typeface="Source Sans Pro"/>
              </a:defRPr>
            </a:lvl1pPr>
            <a:lvl2pPr marL="0" marR="0" lvl="1" indent="0" algn="ctr" rtl="0">
              <a:spcBef>
                <a:spcPts val="0"/>
              </a:spcBef>
              <a:buNone/>
              <a:defRPr sz="1400">
                <a:solidFill>
                  <a:srgbClr val="FFFFFF"/>
                </a:solidFill>
                <a:latin typeface="Source Sans Pro"/>
                <a:ea typeface="Source Sans Pro"/>
                <a:cs typeface="Source Sans Pro"/>
                <a:sym typeface="Source Sans Pro"/>
              </a:defRPr>
            </a:lvl2pPr>
            <a:lvl3pPr marL="0" marR="0" lvl="2" indent="0" algn="ctr" rtl="0">
              <a:spcBef>
                <a:spcPts val="0"/>
              </a:spcBef>
              <a:buNone/>
              <a:defRPr sz="1400">
                <a:solidFill>
                  <a:srgbClr val="FFFFFF"/>
                </a:solidFill>
                <a:latin typeface="Source Sans Pro"/>
                <a:ea typeface="Source Sans Pro"/>
                <a:cs typeface="Source Sans Pro"/>
                <a:sym typeface="Source Sans Pro"/>
              </a:defRPr>
            </a:lvl3pPr>
            <a:lvl4pPr marL="0" marR="0" lvl="3" indent="0" algn="ctr" rtl="0">
              <a:spcBef>
                <a:spcPts val="0"/>
              </a:spcBef>
              <a:buNone/>
              <a:defRPr sz="1400">
                <a:solidFill>
                  <a:srgbClr val="FFFFFF"/>
                </a:solidFill>
                <a:latin typeface="Source Sans Pro"/>
                <a:ea typeface="Source Sans Pro"/>
                <a:cs typeface="Source Sans Pro"/>
                <a:sym typeface="Source Sans Pro"/>
              </a:defRPr>
            </a:lvl4pPr>
            <a:lvl5pPr marL="0" marR="0" lvl="4" indent="0" algn="ctr" rtl="0">
              <a:spcBef>
                <a:spcPts val="0"/>
              </a:spcBef>
              <a:buNone/>
              <a:defRPr sz="1400">
                <a:solidFill>
                  <a:srgbClr val="FFFFFF"/>
                </a:solidFill>
                <a:latin typeface="Source Sans Pro"/>
                <a:ea typeface="Source Sans Pro"/>
                <a:cs typeface="Source Sans Pro"/>
                <a:sym typeface="Source Sans Pro"/>
              </a:defRPr>
            </a:lvl5pPr>
            <a:lvl6pPr marL="0" marR="0" lvl="5" indent="0" algn="ctr" rtl="0">
              <a:spcBef>
                <a:spcPts val="0"/>
              </a:spcBef>
              <a:buNone/>
              <a:defRPr sz="1400">
                <a:solidFill>
                  <a:srgbClr val="FFFFFF"/>
                </a:solidFill>
                <a:latin typeface="Source Sans Pro"/>
                <a:ea typeface="Source Sans Pro"/>
                <a:cs typeface="Source Sans Pro"/>
                <a:sym typeface="Source Sans Pro"/>
              </a:defRPr>
            </a:lvl6pPr>
            <a:lvl7pPr marL="0" marR="0" lvl="6" indent="0" algn="ctr" rtl="0">
              <a:spcBef>
                <a:spcPts val="0"/>
              </a:spcBef>
              <a:buNone/>
              <a:defRPr sz="1400">
                <a:solidFill>
                  <a:srgbClr val="FFFFFF"/>
                </a:solidFill>
                <a:latin typeface="Source Sans Pro"/>
                <a:ea typeface="Source Sans Pro"/>
                <a:cs typeface="Source Sans Pro"/>
                <a:sym typeface="Source Sans Pro"/>
              </a:defRPr>
            </a:lvl7pPr>
            <a:lvl8pPr marL="0" marR="0" lvl="7" indent="0" algn="ctr" rtl="0">
              <a:spcBef>
                <a:spcPts val="0"/>
              </a:spcBef>
              <a:buNone/>
              <a:defRPr sz="1400">
                <a:solidFill>
                  <a:srgbClr val="FFFFFF"/>
                </a:solidFill>
                <a:latin typeface="Source Sans Pro"/>
                <a:ea typeface="Source Sans Pro"/>
                <a:cs typeface="Source Sans Pro"/>
                <a:sym typeface="Source Sans Pro"/>
              </a:defRPr>
            </a:lvl8pPr>
            <a:lvl9pPr marL="0" marR="0" lvl="8" indent="0" algn="ctr" rtl="0">
              <a:spcBef>
                <a:spcPts val="0"/>
              </a:spcBef>
              <a:buNone/>
              <a:defRPr sz="1400">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
        <p:nvSpPr>
          <p:cNvPr id="77" name="Google Shape;77;p9"/>
          <p:cNvSpPr txBox="1">
            <a:spLocks noGrp="1"/>
          </p:cNvSpPr>
          <p:nvPr>
            <p:ph type="body" idx="3"/>
          </p:nvPr>
        </p:nvSpPr>
        <p:spPr>
          <a:xfrm>
            <a:off x="914400" y="2247900"/>
            <a:ext cx="3733800" cy="38862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78" name="Google Shape;78;p9"/>
          <p:cNvSpPr txBox="1">
            <a:spLocks noGrp="1"/>
          </p:cNvSpPr>
          <p:nvPr>
            <p:ph type="body" idx="4"/>
          </p:nvPr>
        </p:nvSpPr>
        <p:spPr>
          <a:xfrm>
            <a:off x="4953000" y="2247900"/>
            <a:ext cx="3733800" cy="38862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9"/>
        <p:cNvGrpSpPr/>
        <p:nvPr/>
      </p:nvGrpSpPr>
      <p:grpSpPr>
        <a:xfrm>
          <a:off x="0" y="0"/>
          <a:ext cx="0" cy="0"/>
          <a:chOff x="0" y="0"/>
          <a:chExt cx="0" cy="0"/>
        </a:xfrm>
      </p:grpSpPr>
      <p:sp>
        <p:nvSpPr>
          <p:cNvPr id="80" name="Google Shape;80;p10"/>
          <p:cNvSpPr txBox="1">
            <a:spLocks noGrp="1"/>
          </p:cNvSpPr>
          <p:nvPr>
            <p:ph type="title"/>
          </p:nvPr>
        </p:nvSpPr>
        <p:spPr>
          <a:xfrm>
            <a:off x="914400" y="4900550"/>
            <a:ext cx="7315200" cy="522288"/>
          </a:xfrm>
          <a:prstGeom prst="rect">
            <a:avLst/>
          </a:prstGeom>
          <a:noFill/>
          <a:ln>
            <a:noFill/>
          </a:ln>
        </p:spPr>
        <p:txBody>
          <a:bodyPr spcFirstLastPara="1" wrap="square" lIns="91425" tIns="45700" rIns="91425" bIns="91425" anchor="ctr" anchorCtr="0">
            <a:noAutofit/>
          </a:bodyPr>
          <a:lstStyle>
            <a:lvl1pPr marR="0" lvl="0" algn="l" rtl="0">
              <a:spcBef>
                <a:spcPts val="0"/>
              </a:spcBef>
              <a:spcAft>
                <a:spcPts val="0"/>
              </a:spcAft>
              <a:buClr>
                <a:schemeClr val="dk2"/>
              </a:buClr>
              <a:buSzPts val="2800"/>
              <a:buFont typeface="Source Sans Pro"/>
              <a:buNone/>
              <a:defRPr sz="28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Google Shape;81;p10"/>
          <p:cNvSpPr txBox="1">
            <a:spLocks noGrp="1"/>
          </p:cNvSpPr>
          <p:nvPr>
            <p:ph type="body" idx="1"/>
          </p:nvPr>
        </p:nvSpPr>
        <p:spPr>
          <a:xfrm>
            <a:off x="914400" y="5445825"/>
            <a:ext cx="7315200" cy="685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580"/>
              </a:spcBef>
              <a:spcAft>
                <a:spcPts val="0"/>
              </a:spcAft>
              <a:buClr>
                <a:schemeClr val="accent1"/>
              </a:buClr>
              <a:buSzPts val="1360"/>
              <a:buFont typeface="Noto Sans Symbols"/>
              <a:buNone/>
              <a:defRPr sz="1600" b="0" i="0" u="none" strike="noStrike" cap="none">
                <a:solidFill>
                  <a:schemeClr val="dk1"/>
                </a:solidFill>
                <a:latin typeface="Libre Baskerville"/>
                <a:ea typeface="Libre Baskerville"/>
                <a:cs typeface="Libre Baskerville"/>
                <a:sym typeface="Libre Baskerville"/>
              </a:defRPr>
            </a:lvl1pPr>
            <a:lvl2pPr marL="914400" marR="0" lvl="1" indent="-293369" algn="l" rtl="0">
              <a:spcBef>
                <a:spcPts val="370"/>
              </a:spcBef>
              <a:spcAft>
                <a:spcPts val="0"/>
              </a:spcAft>
              <a:buClr>
                <a:schemeClr val="accent2"/>
              </a:buClr>
              <a:buSzPts val="1020"/>
              <a:buFont typeface="Noto Sans Symbols"/>
              <a:buChar char="●"/>
              <a:defRPr sz="1200" b="0" i="0" u="none" strike="noStrike" cap="none">
                <a:solidFill>
                  <a:schemeClr val="dk1"/>
                </a:solidFill>
                <a:latin typeface="Libre Baskerville"/>
                <a:ea typeface="Libre Baskerville"/>
                <a:cs typeface="Libre Baskerville"/>
                <a:sym typeface="Libre Baskerville"/>
              </a:defRPr>
            </a:lvl2pPr>
            <a:lvl3pPr marL="1371600" marR="0" lvl="2" indent="-282575" algn="l" rtl="0">
              <a:spcBef>
                <a:spcPts val="370"/>
              </a:spcBef>
              <a:spcAft>
                <a:spcPts val="0"/>
              </a:spcAft>
              <a:buClr>
                <a:srgbClr val="E6AFA9"/>
              </a:buClr>
              <a:buSzPts val="850"/>
              <a:buFont typeface="Noto Sans Symbols"/>
              <a:buChar char="●"/>
              <a:defRPr sz="1000" b="0" i="0" u="none" strike="noStrike" cap="none">
                <a:solidFill>
                  <a:schemeClr val="dk1"/>
                </a:solidFill>
                <a:latin typeface="Libre Baskerville"/>
                <a:ea typeface="Libre Baskerville"/>
                <a:cs typeface="Libre Baskerville"/>
                <a:sym typeface="Libre Baskerville"/>
              </a:defRPr>
            </a:lvl3pPr>
            <a:lvl4pPr marL="1828800" marR="0" lvl="3" indent="-274319" algn="l" rtl="0">
              <a:spcBef>
                <a:spcPts val="370"/>
              </a:spcBef>
              <a:spcAft>
                <a:spcPts val="0"/>
              </a:spcAft>
              <a:buClr>
                <a:schemeClr val="accent3"/>
              </a:buClr>
              <a:buSzPts val="720"/>
              <a:buFont typeface="Noto Sans Symbols"/>
              <a:buChar char="●"/>
              <a:defRPr sz="900" b="0" i="0" u="none" strike="noStrike" cap="none">
                <a:solidFill>
                  <a:schemeClr val="dk1"/>
                </a:solidFill>
                <a:latin typeface="Libre Baskerville"/>
                <a:ea typeface="Libre Baskerville"/>
                <a:cs typeface="Libre Baskerville"/>
                <a:sym typeface="Libre Baskerville"/>
              </a:defRPr>
            </a:lvl4pPr>
            <a:lvl5pPr marL="2286000" marR="0" lvl="4" indent="-285750" algn="l" rtl="0">
              <a:spcBef>
                <a:spcPts val="370"/>
              </a:spcBef>
              <a:spcAft>
                <a:spcPts val="0"/>
              </a:spcAft>
              <a:buClr>
                <a:schemeClr val="accent3"/>
              </a:buClr>
              <a:buSzPts val="900"/>
              <a:buFont typeface="Libre Baskerville"/>
              <a:buChar char="o"/>
              <a:defRPr sz="9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82" name="Google Shape;82;p10"/>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83" name="Google Shape;83;p10"/>
          <p:cNvSpPr txBox="1">
            <a:spLocks noGrp="1"/>
          </p:cNvSpPr>
          <p:nvPr>
            <p:ph type="ftr" idx="11"/>
          </p:nvPr>
        </p:nvSpPr>
        <p:spPr>
          <a:xfrm>
            <a:off x="914400" y="6172200"/>
            <a:ext cx="38862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84" name="Google Shape;84;p10"/>
          <p:cNvSpPr>
            <a:spLocks noGrp="1"/>
          </p:cNvSpPr>
          <p:nvPr>
            <p:ph type="sldNum" idx="12"/>
          </p:nvPr>
        </p:nvSpPr>
        <p:spPr>
          <a:xfrm>
            <a:off x="146304" y="6208776"/>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a:solidFill>
                  <a:srgbClr val="FFFFFF"/>
                </a:solidFill>
                <a:latin typeface="Source Sans Pro"/>
                <a:ea typeface="Source Sans Pro"/>
                <a:cs typeface="Source Sans Pro"/>
                <a:sym typeface="Source Sans Pro"/>
              </a:defRPr>
            </a:lvl1pPr>
            <a:lvl2pPr marL="0" marR="0" lvl="1" indent="0" algn="ctr" rtl="0">
              <a:spcBef>
                <a:spcPts val="0"/>
              </a:spcBef>
              <a:buNone/>
              <a:defRPr sz="1400">
                <a:solidFill>
                  <a:srgbClr val="FFFFFF"/>
                </a:solidFill>
                <a:latin typeface="Source Sans Pro"/>
                <a:ea typeface="Source Sans Pro"/>
                <a:cs typeface="Source Sans Pro"/>
                <a:sym typeface="Source Sans Pro"/>
              </a:defRPr>
            </a:lvl2pPr>
            <a:lvl3pPr marL="0" marR="0" lvl="2" indent="0" algn="ctr" rtl="0">
              <a:spcBef>
                <a:spcPts val="0"/>
              </a:spcBef>
              <a:buNone/>
              <a:defRPr sz="1400">
                <a:solidFill>
                  <a:srgbClr val="FFFFFF"/>
                </a:solidFill>
                <a:latin typeface="Source Sans Pro"/>
                <a:ea typeface="Source Sans Pro"/>
                <a:cs typeface="Source Sans Pro"/>
                <a:sym typeface="Source Sans Pro"/>
              </a:defRPr>
            </a:lvl3pPr>
            <a:lvl4pPr marL="0" marR="0" lvl="3" indent="0" algn="ctr" rtl="0">
              <a:spcBef>
                <a:spcPts val="0"/>
              </a:spcBef>
              <a:buNone/>
              <a:defRPr sz="1400">
                <a:solidFill>
                  <a:srgbClr val="FFFFFF"/>
                </a:solidFill>
                <a:latin typeface="Source Sans Pro"/>
                <a:ea typeface="Source Sans Pro"/>
                <a:cs typeface="Source Sans Pro"/>
                <a:sym typeface="Source Sans Pro"/>
              </a:defRPr>
            </a:lvl4pPr>
            <a:lvl5pPr marL="0" marR="0" lvl="4" indent="0" algn="ctr" rtl="0">
              <a:spcBef>
                <a:spcPts val="0"/>
              </a:spcBef>
              <a:buNone/>
              <a:defRPr sz="1400">
                <a:solidFill>
                  <a:srgbClr val="FFFFFF"/>
                </a:solidFill>
                <a:latin typeface="Source Sans Pro"/>
                <a:ea typeface="Source Sans Pro"/>
                <a:cs typeface="Source Sans Pro"/>
                <a:sym typeface="Source Sans Pro"/>
              </a:defRPr>
            </a:lvl5pPr>
            <a:lvl6pPr marL="0" marR="0" lvl="5" indent="0" algn="ctr" rtl="0">
              <a:spcBef>
                <a:spcPts val="0"/>
              </a:spcBef>
              <a:buNone/>
              <a:defRPr sz="1400">
                <a:solidFill>
                  <a:srgbClr val="FFFFFF"/>
                </a:solidFill>
                <a:latin typeface="Source Sans Pro"/>
                <a:ea typeface="Source Sans Pro"/>
                <a:cs typeface="Source Sans Pro"/>
                <a:sym typeface="Source Sans Pro"/>
              </a:defRPr>
            </a:lvl6pPr>
            <a:lvl7pPr marL="0" marR="0" lvl="6" indent="0" algn="ctr" rtl="0">
              <a:spcBef>
                <a:spcPts val="0"/>
              </a:spcBef>
              <a:buNone/>
              <a:defRPr sz="1400">
                <a:solidFill>
                  <a:srgbClr val="FFFFFF"/>
                </a:solidFill>
                <a:latin typeface="Source Sans Pro"/>
                <a:ea typeface="Source Sans Pro"/>
                <a:cs typeface="Source Sans Pro"/>
                <a:sym typeface="Source Sans Pro"/>
              </a:defRPr>
            </a:lvl7pPr>
            <a:lvl8pPr marL="0" marR="0" lvl="7" indent="0" algn="ctr" rtl="0">
              <a:spcBef>
                <a:spcPts val="0"/>
              </a:spcBef>
              <a:buNone/>
              <a:defRPr sz="1400">
                <a:solidFill>
                  <a:srgbClr val="FFFFFF"/>
                </a:solidFill>
                <a:latin typeface="Source Sans Pro"/>
                <a:ea typeface="Source Sans Pro"/>
                <a:cs typeface="Source Sans Pro"/>
                <a:sym typeface="Source Sans Pro"/>
              </a:defRPr>
            </a:lvl8pPr>
            <a:lvl9pPr marL="0" marR="0" lvl="8" indent="0" algn="ctr" rtl="0">
              <a:spcBef>
                <a:spcPts val="0"/>
              </a:spcBef>
              <a:buNone/>
              <a:defRPr sz="1400">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
        <p:nvSpPr>
          <p:cNvPr id="85" name="Google Shape;85;p10"/>
          <p:cNvSpPr/>
          <p:nvPr/>
        </p:nvSpPr>
        <p:spPr>
          <a:xfrm rot="10800000" flipH="1">
            <a:off x="68307" y="4683555"/>
            <a:ext cx="9006840" cy="9144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Baskerville"/>
              <a:ea typeface="Libre Baskerville"/>
              <a:cs typeface="Libre Baskerville"/>
              <a:sym typeface="Libre Baskerville"/>
            </a:endParaRPr>
          </a:p>
        </p:txBody>
      </p:sp>
      <p:sp>
        <p:nvSpPr>
          <p:cNvPr id="86" name="Google Shape;86;p10"/>
          <p:cNvSpPr/>
          <p:nvPr/>
        </p:nvSpPr>
        <p:spPr>
          <a:xfrm>
            <a:off x="68508" y="4650474"/>
            <a:ext cx="9006639" cy="45719"/>
          </a:xfrm>
          <a:prstGeom prst="rect">
            <a:avLst/>
          </a:prstGeom>
          <a:solidFill>
            <a:srgbClr val="E6AF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Baskerville"/>
              <a:ea typeface="Libre Baskerville"/>
              <a:cs typeface="Libre Baskerville"/>
              <a:sym typeface="Libre Baskerville"/>
            </a:endParaRPr>
          </a:p>
        </p:txBody>
      </p:sp>
      <p:sp>
        <p:nvSpPr>
          <p:cNvPr id="87" name="Google Shape;87;p10"/>
          <p:cNvSpPr/>
          <p:nvPr/>
        </p:nvSpPr>
        <p:spPr>
          <a:xfrm>
            <a:off x="68510" y="4773224"/>
            <a:ext cx="9006637" cy="48807"/>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ibre Baskerville"/>
              <a:ea typeface="Libre Baskerville"/>
              <a:cs typeface="Libre Baskerville"/>
              <a:sym typeface="Libre Baskerville"/>
            </a:endParaRPr>
          </a:p>
        </p:txBody>
      </p:sp>
      <p:sp>
        <p:nvSpPr>
          <p:cNvPr id="88" name="Google Shape;88;p10"/>
          <p:cNvSpPr>
            <a:spLocks noGrp="1"/>
          </p:cNvSpPr>
          <p:nvPr>
            <p:ph type="pic" idx="2"/>
          </p:nvPr>
        </p:nvSpPr>
        <p:spPr>
          <a:xfrm>
            <a:off x="68308" y="66675"/>
            <a:ext cx="9001873" cy="4581525"/>
          </a:xfrm>
          <a:prstGeom prst="round2SameRect">
            <a:avLst>
              <a:gd name="adj1" fmla="val 7101"/>
              <a:gd name="adj2" fmla="val 0"/>
            </a:avLst>
          </a:prstGeom>
          <a:solidFill>
            <a:schemeClr val="lt2"/>
          </a:solid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lvl1pPr marR="0" lvl="0" algn="l" rtl="0">
              <a:spcBef>
                <a:spcPts val="580"/>
              </a:spcBef>
              <a:spcAft>
                <a:spcPts val="0"/>
              </a:spcAft>
              <a:buClr>
                <a:schemeClr val="accent1"/>
              </a:buClr>
              <a:buSzPts val="2720"/>
              <a:buFont typeface="Noto Sans Symbols"/>
              <a:buNone/>
              <a:defRPr sz="3200" b="0" i="0" u="none" strike="noStrike" cap="none">
                <a:solidFill>
                  <a:schemeClr val="dk1"/>
                </a:solidFill>
                <a:latin typeface="Libre Baskerville"/>
                <a:ea typeface="Libre Baskerville"/>
                <a:cs typeface="Libre Baskerville"/>
                <a:sym typeface="Libre Baskerville"/>
              </a:defRPr>
            </a:lvl1pPr>
            <a:lvl2pPr marR="0" lvl="1"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R="0" lvl="2"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R="0" lvl="3"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R="0" lvl="4"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R="0" lvl="5"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9"/>
        <p:cNvGrpSpPr/>
        <p:nvPr/>
      </p:nvGrpSpPr>
      <p:grpSpPr>
        <a:xfrm>
          <a:off x="0" y="0"/>
          <a:ext cx="0" cy="0"/>
          <a:chOff x="0" y="0"/>
          <a:chExt cx="0" cy="0"/>
        </a:xfrm>
      </p:grpSpPr>
      <p:sp>
        <p:nvSpPr>
          <p:cNvPr id="90" name="Google Shape;90;p1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1" name="Google Shape;91;p11"/>
          <p:cNvSpPr txBox="1">
            <a:spLocks noGrp="1"/>
          </p:cNvSpPr>
          <p:nvPr>
            <p:ph type="body" idx="1"/>
          </p:nvPr>
        </p:nvSpPr>
        <p:spPr>
          <a:xfrm rot="5400000">
            <a:off x="2514600" y="-152400"/>
            <a:ext cx="4572000" cy="77724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2" name="Google Shape;92;p11"/>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3" name="Google Shape;93;p11"/>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4" name="Google Shape;94;p11"/>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a:solidFill>
                  <a:srgbClr val="FFFFFF"/>
                </a:solidFill>
                <a:latin typeface="Source Sans Pro"/>
                <a:ea typeface="Source Sans Pro"/>
                <a:cs typeface="Source Sans Pro"/>
                <a:sym typeface="Source Sans Pro"/>
              </a:defRPr>
            </a:lvl1pPr>
            <a:lvl2pPr marL="0" marR="0" lvl="1" indent="0" algn="ctr" rtl="0">
              <a:spcBef>
                <a:spcPts val="0"/>
              </a:spcBef>
              <a:buNone/>
              <a:defRPr sz="1400">
                <a:solidFill>
                  <a:srgbClr val="FFFFFF"/>
                </a:solidFill>
                <a:latin typeface="Source Sans Pro"/>
                <a:ea typeface="Source Sans Pro"/>
                <a:cs typeface="Source Sans Pro"/>
                <a:sym typeface="Source Sans Pro"/>
              </a:defRPr>
            </a:lvl2pPr>
            <a:lvl3pPr marL="0" marR="0" lvl="2" indent="0" algn="ctr" rtl="0">
              <a:spcBef>
                <a:spcPts val="0"/>
              </a:spcBef>
              <a:buNone/>
              <a:defRPr sz="1400">
                <a:solidFill>
                  <a:srgbClr val="FFFFFF"/>
                </a:solidFill>
                <a:latin typeface="Source Sans Pro"/>
                <a:ea typeface="Source Sans Pro"/>
                <a:cs typeface="Source Sans Pro"/>
                <a:sym typeface="Source Sans Pro"/>
              </a:defRPr>
            </a:lvl3pPr>
            <a:lvl4pPr marL="0" marR="0" lvl="3" indent="0" algn="ctr" rtl="0">
              <a:spcBef>
                <a:spcPts val="0"/>
              </a:spcBef>
              <a:buNone/>
              <a:defRPr sz="1400">
                <a:solidFill>
                  <a:srgbClr val="FFFFFF"/>
                </a:solidFill>
                <a:latin typeface="Source Sans Pro"/>
                <a:ea typeface="Source Sans Pro"/>
                <a:cs typeface="Source Sans Pro"/>
                <a:sym typeface="Source Sans Pro"/>
              </a:defRPr>
            </a:lvl4pPr>
            <a:lvl5pPr marL="0" marR="0" lvl="4" indent="0" algn="ctr" rtl="0">
              <a:spcBef>
                <a:spcPts val="0"/>
              </a:spcBef>
              <a:buNone/>
              <a:defRPr sz="1400">
                <a:solidFill>
                  <a:srgbClr val="FFFFFF"/>
                </a:solidFill>
                <a:latin typeface="Source Sans Pro"/>
                <a:ea typeface="Source Sans Pro"/>
                <a:cs typeface="Source Sans Pro"/>
                <a:sym typeface="Source Sans Pro"/>
              </a:defRPr>
            </a:lvl5pPr>
            <a:lvl6pPr marL="0" marR="0" lvl="5" indent="0" algn="ctr" rtl="0">
              <a:spcBef>
                <a:spcPts val="0"/>
              </a:spcBef>
              <a:buNone/>
              <a:defRPr sz="1400">
                <a:solidFill>
                  <a:srgbClr val="FFFFFF"/>
                </a:solidFill>
                <a:latin typeface="Source Sans Pro"/>
                <a:ea typeface="Source Sans Pro"/>
                <a:cs typeface="Source Sans Pro"/>
                <a:sym typeface="Source Sans Pro"/>
              </a:defRPr>
            </a:lvl6pPr>
            <a:lvl7pPr marL="0" marR="0" lvl="6" indent="0" algn="ctr" rtl="0">
              <a:spcBef>
                <a:spcPts val="0"/>
              </a:spcBef>
              <a:buNone/>
              <a:defRPr sz="1400">
                <a:solidFill>
                  <a:srgbClr val="FFFFFF"/>
                </a:solidFill>
                <a:latin typeface="Source Sans Pro"/>
                <a:ea typeface="Source Sans Pro"/>
                <a:cs typeface="Source Sans Pro"/>
                <a:sym typeface="Source Sans Pro"/>
              </a:defRPr>
            </a:lvl7pPr>
            <a:lvl8pPr marL="0" marR="0" lvl="7" indent="0" algn="ctr" rtl="0">
              <a:spcBef>
                <a:spcPts val="0"/>
              </a:spcBef>
              <a:buNone/>
              <a:defRPr sz="1400">
                <a:solidFill>
                  <a:srgbClr val="FFFFFF"/>
                </a:solidFill>
                <a:latin typeface="Source Sans Pro"/>
                <a:ea typeface="Source Sans Pro"/>
                <a:cs typeface="Source Sans Pro"/>
                <a:sym typeface="Source Sans Pro"/>
              </a:defRPr>
            </a:lvl8pPr>
            <a:lvl9pPr marL="0" marR="0" lvl="8" indent="0" algn="ctr" rtl="0">
              <a:spcBef>
                <a:spcPts val="0"/>
              </a:spcBef>
              <a:buNone/>
              <a:defRPr sz="1400">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5"/>
        <p:cNvGrpSpPr/>
        <p:nvPr/>
      </p:nvGrpSpPr>
      <p:grpSpPr>
        <a:xfrm>
          <a:off x="0" y="0"/>
          <a:ext cx="0" cy="0"/>
          <a:chOff x="0" y="0"/>
          <a:chExt cx="0" cy="0"/>
        </a:xfrm>
      </p:grpSpPr>
      <p:sp>
        <p:nvSpPr>
          <p:cNvPr id="96" name="Google Shape;96;p12"/>
          <p:cNvSpPr txBox="1">
            <a:spLocks noGrp="1"/>
          </p:cNvSpPr>
          <p:nvPr>
            <p:ph type="title"/>
          </p:nvPr>
        </p:nvSpPr>
        <p:spPr>
          <a:xfrm rot="5400000">
            <a:off x="4709477" y="2194564"/>
            <a:ext cx="5851525" cy="201168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7" name="Google Shape;97;p12"/>
          <p:cNvSpPr txBox="1">
            <a:spLocks noGrp="1"/>
          </p:cNvSpPr>
          <p:nvPr>
            <p:ph type="body" idx="1"/>
          </p:nvPr>
        </p:nvSpPr>
        <p:spPr>
          <a:xfrm rot="5400000">
            <a:off x="769937" y="419103"/>
            <a:ext cx="5851525" cy="55626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8" name="Google Shape;98;p12"/>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99" name="Google Shape;99;p12"/>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00" name="Google Shape;100;p12"/>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a:solidFill>
                  <a:srgbClr val="FFFFFF"/>
                </a:solidFill>
                <a:latin typeface="Source Sans Pro"/>
                <a:ea typeface="Source Sans Pro"/>
                <a:cs typeface="Source Sans Pro"/>
                <a:sym typeface="Source Sans Pro"/>
              </a:defRPr>
            </a:lvl1pPr>
            <a:lvl2pPr marL="0" marR="0" lvl="1" indent="0" algn="ctr" rtl="0">
              <a:spcBef>
                <a:spcPts val="0"/>
              </a:spcBef>
              <a:buNone/>
              <a:defRPr sz="1400">
                <a:solidFill>
                  <a:srgbClr val="FFFFFF"/>
                </a:solidFill>
                <a:latin typeface="Source Sans Pro"/>
                <a:ea typeface="Source Sans Pro"/>
                <a:cs typeface="Source Sans Pro"/>
                <a:sym typeface="Source Sans Pro"/>
              </a:defRPr>
            </a:lvl2pPr>
            <a:lvl3pPr marL="0" marR="0" lvl="2" indent="0" algn="ctr" rtl="0">
              <a:spcBef>
                <a:spcPts val="0"/>
              </a:spcBef>
              <a:buNone/>
              <a:defRPr sz="1400">
                <a:solidFill>
                  <a:srgbClr val="FFFFFF"/>
                </a:solidFill>
                <a:latin typeface="Source Sans Pro"/>
                <a:ea typeface="Source Sans Pro"/>
                <a:cs typeface="Source Sans Pro"/>
                <a:sym typeface="Source Sans Pro"/>
              </a:defRPr>
            </a:lvl3pPr>
            <a:lvl4pPr marL="0" marR="0" lvl="3" indent="0" algn="ctr" rtl="0">
              <a:spcBef>
                <a:spcPts val="0"/>
              </a:spcBef>
              <a:buNone/>
              <a:defRPr sz="1400">
                <a:solidFill>
                  <a:srgbClr val="FFFFFF"/>
                </a:solidFill>
                <a:latin typeface="Source Sans Pro"/>
                <a:ea typeface="Source Sans Pro"/>
                <a:cs typeface="Source Sans Pro"/>
                <a:sym typeface="Source Sans Pro"/>
              </a:defRPr>
            </a:lvl4pPr>
            <a:lvl5pPr marL="0" marR="0" lvl="4" indent="0" algn="ctr" rtl="0">
              <a:spcBef>
                <a:spcPts val="0"/>
              </a:spcBef>
              <a:buNone/>
              <a:defRPr sz="1400">
                <a:solidFill>
                  <a:srgbClr val="FFFFFF"/>
                </a:solidFill>
                <a:latin typeface="Source Sans Pro"/>
                <a:ea typeface="Source Sans Pro"/>
                <a:cs typeface="Source Sans Pro"/>
                <a:sym typeface="Source Sans Pro"/>
              </a:defRPr>
            </a:lvl5pPr>
            <a:lvl6pPr marL="0" marR="0" lvl="5" indent="0" algn="ctr" rtl="0">
              <a:spcBef>
                <a:spcPts val="0"/>
              </a:spcBef>
              <a:buNone/>
              <a:defRPr sz="1400">
                <a:solidFill>
                  <a:srgbClr val="FFFFFF"/>
                </a:solidFill>
                <a:latin typeface="Source Sans Pro"/>
                <a:ea typeface="Source Sans Pro"/>
                <a:cs typeface="Source Sans Pro"/>
                <a:sym typeface="Source Sans Pro"/>
              </a:defRPr>
            </a:lvl6pPr>
            <a:lvl7pPr marL="0" marR="0" lvl="6" indent="0" algn="ctr" rtl="0">
              <a:spcBef>
                <a:spcPts val="0"/>
              </a:spcBef>
              <a:buNone/>
              <a:defRPr sz="1400">
                <a:solidFill>
                  <a:srgbClr val="FFFFFF"/>
                </a:solidFill>
                <a:latin typeface="Source Sans Pro"/>
                <a:ea typeface="Source Sans Pro"/>
                <a:cs typeface="Source Sans Pro"/>
                <a:sym typeface="Source Sans Pro"/>
              </a:defRPr>
            </a:lvl7pPr>
            <a:lvl8pPr marL="0" marR="0" lvl="7" indent="0" algn="ctr" rtl="0">
              <a:spcBef>
                <a:spcPts val="0"/>
              </a:spcBef>
              <a:buNone/>
              <a:defRPr sz="1400">
                <a:solidFill>
                  <a:srgbClr val="FFFFFF"/>
                </a:solidFill>
                <a:latin typeface="Source Sans Pro"/>
                <a:ea typeface="Source Sans Pro"/>
                <a:cs typeface="Source Sans Pro"/>
                <a:sym typeface="Source Sans Pro"/>
              </a:defRPr>
            </a:lvl8pPr>
            <a:lvl9pPr marL="0" marR="0" lvl="8" indent="0" algn="ctr" rtl="0">
              <a:spcBef>
                <a:spcPts val="0"/>
              </a:spcBef>
              <a:buNone/>
              <a:defRPr sz="1400">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0"/>
            <a:ext cx="9144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11" name="Google Shape;11;p1"/>
          <p:cNvSpPr/>
          <p:nvPr/>
        </p:nvSpPr>
        <p:spPr>
          <a:xfrm>
            <a:off x="64008" y="69755"/>
            <a:ext cx="9013372" cy="6693408"/>
          </a:xfrm>
          <a:prstGeom prst="roundRect">
            <a:avLst>
              <a:gd name="adj" fmla="val 4929"/>
            </a:avLst>
          </a:prstGeom>
          <a:solidFill>
            <a:schemeClr val="lt1"/>
          </a:solidFill>
          <a:ln w="9525" cap="sq"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Libre Baskerville"/>
              <a:ea typeface="Libre Baskerville"/>
              <a:cs typeface="Libre Baskerville"/>
              <a:sym typeface="Libre Baskerville"/>
            </a:endParaRPr>
          </a:p>
        </p:txBody>
      </p:sp>
      <p:sp>
        <p:nvSpPr>
          <p:cNvPr id="12" name="Google Shape;12;p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lvl1pPr marR="0" lvl="0" algn="l" rtl="0">
              <a:spcBef>
                <a:spcPts val="0"/>
              </a:spcBef>
              <a:spcAft>
                <a:spcPts val="0"/>
              </a:spcAft>
              <a:buClr>
                <a:schemeClr val="dk2"/>
              </a:buClr>
              <a:buSzPts val="4000"/>
              <a:buFont typeface="Source Sans Pro"/>
              <a:buNone/>
              <a:defRPr sz="4000" b="0" i="0" u="none" strike="noStrike" cap="none">
                <a:solidFill>
                  <a:schemeClr val="dk2"/>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lvl1pPr marL="457200" marR="0" lvl="0" indent="-368935" algn="l" rtl="0">
              <a:spcBef>
                <a:spcPts val="580"/>
              </a:spcBef>
              <a:spcAft>
                <a:spcPts val="0"/>
              </a:spcAft>
              <a:buClr>
                <a:schemeClr val="accent1"/>
              </a:buClr>
              <a:buSzPts val="2210"/>
              <a:buFont typeface="Noto Sans Symbols"/>
              <a:buChar char="●"/>
              <a:defRPr sz="2600" b="0" i="0" u="none" strike="noStrike" cap="none">
                <a:solidFill>
                  <a:schemeClr val="dk1"/>
                </a:solidFill>
                <a:latin typeface="Libre Baskerville"/>
                <a:ea typeface="Libre Baskerville"/>
                <a:cs typeface="Libre Baskerville"/>
                <a:sym typeface="Libre Baskerville"/>
              </a:defRPr>
            </a:lvl1pPr>
            <a:lvl2pPr marL="914400" marR="0" lvl="1" indent="-358140" algn="l" rtl="0">
              <a:spcBef>
                <a:spcPts val="370"/>
              </a:spcBef>
              <a:spcAft>
                <a:spcPts val="0"/>
              </a:spcAft>
              <a:buClr>
                <a:schemeClr val="accent2"/>
              </a:buClr>
              <a:buSzPts val="2040"/>
              <a:buFont typeface="Noto Sans Symbols"/>
              <a:buChar char="●"/>
              <a:defRPr sz="2400" b="0" i="0" u="none" strike="noStrike" cap="none">
                <a:solidFill>
                  <a:schemeClr val="dk1"/>
                </a:solidFill>
                <a:latin typeface="Libre Baskerville"/>
                <a:ea typeface="Libre Baskerville"/>
                <a:cs typeface="Libre Baskerville"/>
                <a:sym typeface="Libre Baskerville"/>
              </a:defRPr>
            </a:lvl2pPr>
            <a:lvl3pPr marL="1371600" marR="0" lvl="2" indent="-336550" algn="l" rtl="0">
              <a:spcBef>
                <a:spcPts val="370"/>
              </a:spcBef>
              <a:spcAft>
                <a:spcPts val="0"/>
              </a:spcAft>
              <a:buClr>
                <a:srgbClr val="E6AFA9"/>
              </a:buClr>
              <a:buSzPts val="1700"/>
              <a:buFont typeface="Noto Sans Symbols"/>
              <a:buChar char="●"/>
              <a:defRPr sz="2000" b="0" i="0" u="none" strike="noStrike" cap="none">
                <a:solidFill>
                  <a:schemeClr val="dk1"/>
                </a:solidFill>
                <a:latin typeface="Libre Baskerville"/>
                <a:ea typeface="Libre Baskerville"/>
                <a:cs typeface="Libre Baskerville"/>
                <a:sym typeface="Libre Baskerville"/>
              </a:defRPr>
            </a:lvl3pPr>
            <a:lvl4pPr marL="1828800" marR="0" lvl="3" indent="-330200" algn="l" rtl="0">
              <a:spcBef>
                <a:spcPts val="370"/>
              </a:spcBef>
              <a:spcAft>
                <a:spcPts val="0"/>
              </a:spcAft>
              <a:buClr>
                <a:schemeClr val="accent3"/>
              </a:buClr>
              <a:buSzPts val="1600"/>
              <a:buFont typeface="Noto Sans Symbols"/>
              <a:buChar char="●"/>
              <a:defRPr sz="2000" b="0" i="0" u="none" strike="noStrike" cap="none">
                <a:solidFill>
                  <a:schemeClr val="dk1"/>
                </a:solidFill>
                <a:latin typeface="Libre Baskerville"/>
                <a:ea typeface="Libre Baskerville"/>
                <a:cs typeface="Libre Baskerville"/>
                <a:sym typeface="Libre Baskerville"/>
              </a:defRPr>
            </a:lvl4pPr>
            <a:lvl5pPr marL="2286000" marR="0" lvl="4" indent="-355600" algn="l" rtl="0">
              <a:spcBef>
                <a:spcPts val="370"/>
              </a:spcBef>
              <a:spcAft>
                <a:spcPts val="0"/>
              </a:spcAft>
              <a:buClr>
                <a:schemeClr val="accent3"/>
              </a:buClr>
              <a:buSzPts val="2000"/>
              <a:buFont typeface="Libre Baskerville"/>
              <a:buChar char="o"/>
              <a:defRPr sz="2000" b="0" i="0" u="none" strike="noStrike" cap="none">
                <a:solidFill>
                  <a:schemeClr val="dk1"/>
                </a:solidFill>
                <a:latin typeface="Libre Baskerville"/>
                <a:ea typeface="Libre Baskerville"/>
                <a:cs typeface="Libre Baskerville"/>
                <a:sym typeface="Libre Baskerville"/>
              </a:defRPr>
            </a:lvl5pPr>
            <a:lvl6pPr marL="2743200" marR="0" lvl="5" indent="-342900" algn="l" rtl="0">
              <a:spcBef>
                <a:spcPts val="370"/>
              </a:spcBef>
              <a:spcAft>
                <a:spcPts val="0"/>
              </a:spcAft>
              <a:buClr>
                <a:schemeClr val="accent3"/>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6pPr>
            <a:lvl7pPr marL="3200400" marR="0" lvl="6" indent="-342900" algn="l" rtl="0">
              <a:spcBef>
                <a:spcPts val="370"/>
              </a:spcBef>
              <a:spcAft>
                <a:spcPts val="0"/>
              </a:spcAft>
              <a:buClr>
                <a:schemeClr val="accent2"/>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7pPr>
            <a:lvl8pPr marL="3657600" marR="0" lvl="7" indent="-342900" algn="l" rtl="0">
              <a:spcBef>
                <a:spcPts val="370"/>
              </a:spcBef>
              <a:spcAft>
                <a:spcPts val="0"/>
              </a:spcAft>
              <a:buClr>
                <a:srgbClr val="E6AF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8pPr>
            <a:lvl9pPr marL="4114800" marR="0" lvl="8" indent="-342900" algn="l" rtl="0">
              <a:spcBef>
                <a:spcPts val="370"/>
              </a:spcBef>
              <a:spcAft>
                <a:spcPts val="0"/>
              </a:spcAft>
              <a:buClr>
                <a:srgbClr val="CAABA9"/>
              </a:buClr>
              <a:buSzPts val="1800"/>
              <a:buFont typeface="Libre Baskerville"/>
              <a:buChar char="•"/>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4" name="Google Shape;14;p1"/>
          <p:cNvSpPr txBox="1">
            <a:spLocks noGrp="1"/>
          </p:cNvSpPr>
          <p:nvPr>
            <p:ph type="dt" idx="10"/>
          </p:nvPr>
        </p:nvSpPr>
        <p:spPr>
          <a:xfrm>
            <a:off x="6172200" y="6191250"/>
            <a:ext cx="2476500" cy="47625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5" name="Google Shape;15;p1"/>
          <p:cNvSpPr txBox="1">
            <a:spLocks noGrp="1"/>
          </p:cNvSpPr>
          <p:nvPr>
            <p:ph type="ftr" idx="11"/>
          </p:nvPr>
        </p:nvSpPr>
        <p:spPr>
          <a:xfrm>
            <a:off x="914400" y="6172200"/>
            <a:ext cx="3962400" cy="4572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Libre Baskerville"/>
                <a:ea typeface="Libre Baskerville"/>
                <a:cs typeface="Libre Baskerville"/>
                <a:sym typeface="Libre Baskerville"/>
              </a:defRPr>
            </a:lvl1pPr>
            <a:lvl2pPr marR="0" lvl="1"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2pPr>
            <a:lvl3pPr marR="0" lvl="2"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3pPr>
            <a:lvl4pPr marR="0" lvl="3"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4pPr>
            <a:lvl5pPr marR="0" lvl="4"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5pPr>
            <a:lvl6pPr marR="0" lvl="5"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6pPr>
            <a:lvl7pPr marR="0" lvl="6"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7pPr>
            <a:lvl8pPr marR="0" lvl="7"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8pPr>
            <a:lvl9pPr marR="0" lvl="8" algn="l" rtl="0">
              <a:spcBef>
                <a:spcPts val="0"/>
              </a:spcBef>
              <a:spcAft>
                <a:spcPts val="0"/>
              </a:spcAft>
              <a:buSzPts val="1400"/>
              <a:buNone/>
              <a:defRPr sz="1800" b="0" i="0" u="none" strike="noStrike" cap="none">
                <a:solidFill>
                  <a:schemeClr val="dk1"/>
                </a:solidFill>
                <a:latin typeface="Libre Baskerville"/>
                <a:ea typeface="Libre Baskerville"/>
                <a:cs typeface="Libre Baskerville"/>
                <a:sym typeface="Libre Baskerville"/>
              </a:defRPr>
            </a:lvl9pPr>
          </a:lstStyle>
          <a:p>
            <a:endParaRPr/>
          </a:p>
        </p:txBody>
      </p:sp>
      <p:sp>
        <p:nvSpPr>
          <p:cNvPr id="16" name="Google Shape;16;p1"/>
          <p:cNvSpPr>
            <a:spLocks noGrp="1"/>
          </p:cNvSpPr>
          <p:nvPr>
            <p:ph type="sldNum" idx="12"/>
          </p:nvPr>
        </p:nvSpPr>
        <p:spPr>
          <a:xfrm>
            <a:off x="146304" y="6210300"/>
            <a:ext cx="457200" cy="457200"/>
          </a:xfrm>
          <a:prstGeom prst="ellipse">
            <a:avLst/>
          </a:prstGeom>
          <a:solidFill>
            <a:schemeClr val="accent1"/>
          </a:solidFill>
          <a:ln>
            <a:noFill/>
          </a:ln>
        </p:spPr>
        <p:txBody>
          <a:bodyPr spcFirstLastPara="1" wrap="square" lIns="0" tIns="0" rIns="0" bIns="0" anchor="ctr" anchorCtr="1">
            <a:noAutofit/>
          </a:bodyPr>
          <a:lstStyle>
            <a:lvl1pPr marL="0" marR="0" lvl="0" indent="0" algn="ctr" rtl="0">
              <a:spcBef>
                <a:spcPts val="0"/>
              </a:spcBef>
              <a:buNone/>
              <a:defRPr sz="1400" b="0" i="0" u="none" strike="noStrike" cap="none">
                <a:solidFill>
                  <a:srgbClr val="FFFFFF"/>
                </a:solidFill>
                <a:latin typeface="Source Sans Pro"/>
                <a:ea typeface="Source Sans Pro"/>
                <a:cs typeface="Source Sans Pro"/>
                <a:sym typeface="Source Sans Pro"/>
              </a:defRPr>
            </a:lvl1pPr>
            <a:lvl2pPr marL="0" marR="0" lvl="1" indent="0" algn="ctr" rtl="0">
              <a:spcBef>
                <a:spcPts val="0"/>
              </a:spcBef>
              <a:buNone/>
              <a:defRPr sz="1400" b="0" i="0" u="none" strike="noStrike" cap="none">
                <a:solidFill>
                  <a:srgbClr val="FFFFFF"/>
                </a:solidFill>
                <a:latin typeface="Source Sans Pro"/>
                <a:ea typeface="Source Sans Pro"/>
                <a:cs typeface="Source Sans Pro"/>
                <a:sym typeface="Source Sans Pro"/>
              </a:defRPr>
            </a:lvl2pPr>
            <a:lvl3pPr marL="0" marR="0" lvl="2" indent="0" algn="ctr" rtl="0">
              <a:spcBef>
                <a:spcPts val="0"/>
              </a:spcBef>
              <a:buNone/>
              <a:defRPr sz="1400" b="0" i="0" u="none" strike="noStrike" cap="none">
                <a:solidFill>
                  <a:srgbClr val="FFFFFF"/>
                </a:solidFill>
                <a:latin typeface="Source Sans Pro"/>
                <a:ea typeface="Source Sans Pro"/>
                <a:cs typeface="Source Sans Pro"/>
                <a:sym typeface="Source Sans Pro"/>
              </a:defRPr>
            </a:lvl3pPr>
            <a:lvl4pPr marL="0" marR="0" lvl="3" indent="0" algn="ctr" rtl="0">
              <a:spcBef>
                <a:spcPts val="0"/>
              </a:spcBef>
              <a:buNone/>
              <a:defRPr sz="1400" b="0" i="0" u="none" strike="noStrike" cap="none">
                <a:solidFill>
                  <a:srgbClr val="FFFFFF"/>
                </a:solidFill>
                <a:latin typeface="Source Sans Pro"/>
                <a:ea typeface="Source Sans Pro"/>
                <a:cs typeface="Source Sans Pro"/>
                <a:sym typeface="Source Sans Pro"/>
              </a:defRPr>
            </a:lvl4pPr>
            <a:lvl5pPr marL="0" marR="0" lvl="4" indent="0" algn="ctr" rtl="0">
              <a:spcBef>
                <a:spcPts val="0"/>
              </a:spcBef>
              <a:buNone/>
              <a:defRPr sz="1400" b="0" i="0" u="none" strike="noStrike" cap="none">
                <a:solidFill>
                  <a:srgbClr val="FFFFFF"/>
                </a:solidFill>
                <a:latin typeface="Source Sans Pro"/>
                <a:ea typeface="Source Sans Pro"/>
                <a:cs typeface="Source Sans Pro"/>
                <a:sym typeface="Source Sans Pro"/>
              </a:defRPr>
            </a:lvl5pPr>
            <a:lvl6pPr marL="0" marR="0" lvl="5" indent="0" algn="ctr" rtl="0">
              <a:spcBef>
                <a:spcPts val="0"/>
              </a:spcBef>
              <a:buNone/>
              <a:defRPr sz="1400" b="0" i="0" u="none" strike="noStrike" cap="none">
                <a:solidFill>
                  <a:srgbClr val="FFFFFF"/>
                </a:solidFill>
                <a:latin typeface="Source Sans Pro"/>
                <a:ea typeface="Source Sans Pro"/>
                <a:cs typeface="Source Sans Pro"/>
                <a:sym typeface="Source Sans Pro"/>
              </a:defRPr>
            </a:lvl6pPr>
            <a:lvl7pPr marL="0" marR="0" lvl="6" indent="0" algn="ctr" rtl="0">
              <a:spcBef>
                <a:spcPts val="0"/>
              </a:spcBef>
              <a:buNone/>
              <a:defRPr sz="1400" b="0" i="0" u="none" strike="noStrike" cap="none">
                <a:solidFill>
                  <a:srgbClr val="FFFFFF"/>
                </a:solidFill>
                <a:latin typeface="Source Sans Pro"/>
                <a:ea typeface="Source Sans Pro"/>
                <a:cs typeface="Source Sans Pro"/>
                <a:sym typeface="Source Sans Pro"/>
              </a:defRPr>
            </a:lvl7pPr>
            <a:lvl8pPr marL="0" marR="0" lvl="7" indent="0" algn="ctr" rtl="0">
              <a:spcBef>
                <a:spcPts val="0"/>
              </a:spcBef>
              <a:buNone/>
              <a:defRPr sz="1400" b="0" i="0" u="none" strike="noStrike" cap="none">
                <a:solidFill>
                  <a:srgbClr val="FFFFFF"/>
                </a:solidFill>
                <a:latin typeface="Source Sans Pro"/>
                <a:ea typeface="Source Sans Pro"/>
                <a:cs typeface="Source Sans Pro"/>
                <a:sym typeface="Source Sans Pro"/>
              </a:defRPr>
            </a:lvl8pPr>
            <a:lvl9pPr marL="0" marR="0" lvl="8" indent="0" algn="ctr" rtl="0">
              <a:spcBef>
                <a:spcPts val="0"/>
              </a:spcBef>
              <a:buNone/>
              <a:defRPr sz="1400" b="0" i="0" u="none" strike="noStrike" cap="none">
                <a:solidFill>
                  <a:srgbClr val="FFFFFF"/>
                </a:solidFill>
                <a:latin typeface="Source Sans Pro"/>
                <a:ea typeface="Source Sans Pro"/>
                <a:cs typeface="Source Sans Pro"/>
                <a:sym typeface="Source Sans Pro"/>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3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jp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mailto:Eileen.webster@usd305.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5.jpg"/></Relationships>
</file>

<file path=ppt/slides/_rels/slide50.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2.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9.xml"/><Relationship Id="rId1" Type="http://schemas.openxmlformats.org/officeDocument/2006/relationships/slideLayout" Target="../slideLayouts/slideLayout4.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mailto:Eileen.webster@usd305.com" TargetMode="External"/><Relationship Id="rId2" Type="http://schemas.openxmlformats.org/officeDocument/2006/relationships/notesSlide" Target="../notesSlides/notesSlide78.xml"/><Relationship Id="rId1" Type="http://schemas.openxmlformats.org/officeDocument/2006/relationships/slideLayout" Target="../slideLayouts/slideLayout6.xml"/><Relationship Id="rId4" Type="http://schemas.openxmlformats.org/officeDocument/2006/relationships/hyperlink" Target="mailto:Kimberly.Specht@usd305.com"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3"/>
          <p:cNvSpPr txBox="1">
            <a:spLocks noGrp="1"/>
          </p:cNvSpPr>
          <p:nvPr>
            <p:ph type="subTitle" idx="1"/>
          </p:nvPr>
        </p:nvSpPr>
        <p:spPr>
          <a:xfrm>
            <a:off x="1295400" y="3200400"/>
            <a:ext cx="6400800" cy="1600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006600"/>
              </a:buClr>
              <a:buSzPts val="2040"/>
              <a:buFont typeface="Noto Sans Symbols"/>
              <a:buNone/>
            </a:pPr>
            <a:r>
              <a:rPr lang="en-US" sz="2400" b="0" i="0" u="none" strike="noStrike" cap="none">
                <a:solidFill>
                  <a:schemeClr val="dk2"/>
                </a:solidFill>
                <a:latin typeface="Arial"/>
                <a:ea typeface="Arial"/>
                <a:cs typeface="Arial"/>
                <a:sym typeface="Arial"/>
              </a:rPr>
              <a:t>Presentation by: Eileen Webster</a:t>
            </a:r>
            <a:endParaRPr/>
          </a:p>
          <a:p>
            <a:pPr marL="0" marR="0" lvl="0" indent="0" algn="ctr" rtl="0">
              <a:spcBef>
                <a:spcPts val="580"/>
              </a:spcBef>
              <a:spcAft>
                <a:spcPts val="0"/>
              </a:spcAft>
              <a:buClr>
                <a:srgbClr val="006600"/>
              </a:buClr>
              <a:buSzPts val="2040"/>
              <a:buFont typeface="Noto Sans Symbols"/>
              <a:buNone/>
            </a:pPr>
            <a:r>
              <a:rPr lang="en-US" sz="2400" b="0" i="0" u="none" strike="noStrike" cap="none">
                <a:solidFill>
                  <a:schemeClr val="dk2"/>
                </a:solidFill>
                <a:latin typeface="Arial"/>
                <a:ea typeface="Arial"/>
                <a:cs typeface="Arial"/>
                <a:sym typeface="Arial"/>
              </a:rPr>
              <a:t>Autism/Behavioral Consultant</a:t>
            </a:r>
            <a:endParaRPr/>
          </a:p>
          <a:p>
            <a:pPr marL="0" marR="0" lvl="0" indent="0" algn="ctr" rtl="0">
              <a:spcBef>
                <a:spcPts val="580"/>
              </a:spcBef>
              <a:spcAft>
                <a:spcPts val="0"/>
              </a:spcAft>
              <a:buClr>
                <a:srgbClr val="006600"/>
              </a:buClr>
              <a:buSzPts val="2040"/>
              <a:buFont typeface="Noto Sans Symbols"/>
              <a:buNone/>
            </a:pPr>
            <a:r>
              <a:rPr lang="en-US" sz="2400" b="0" i="0" u="none" strike="noStrike" cap="none">
                <a:solidFill>
                  <a:schemeClr val="dk2"/>
                </a:solidFill>
                <a:latin typeface="Arial"/>
                <a:ea typeface="Arial"/>
                <a:cs typeface="Arial"/>
                <a:sym typeface="Arial"/>
              </a:rPr>
              <a:t>CKCIE- Salina USD305</a:t>
            </a:r>
            <a:endParaRPr/>
          </a:p>
          <a:p>
            <a:pPr marL="0" marR="0" lvl="0" indent="0" algn="ctr" rtl="0">
              <a:spcBef>
                <a:spcPts val="580"/>
              </a:spcBef>
              <a:spcAft>
                <a:spcPts val="0"/>
              </a:spcAft>
              <a:buClr>
                <a:srgbClr val="006600"/>
              </a:buClr>
              <a:buSzPts val="2040"/>
              <a:buFont typeface="Noto Sans Symbols"/>
              <a:buNone/>
            </a:pPr>
            <a:endParaRPr sz="2400" b="0" i="0" u="none" strike="noStrike" cap="none">
              <a:solidFill>
                <a:schemeClr val="dk2"/>
              </a:solidFill>
              <a:latin typeface="Arial"/>
              <a:ea typeface="Arial"/>
              <a:cs typeface="Arial"/>
              <a:sym typeface="Arial"/>
            </a:endParaRPr>
          </a:p>
          <a:p>
            <a:pPr marL="0" marR="0" lvl="0" indent="0" algn="ctr" rtl="0">
              <a:spcBef>
                <a:spcPts val="580"/>
              </a:spcBef>
              <a:spcAft>
                <a:spcPts val="0"/>
              </a:spcAft>
              <a:buClr>
                <a:schemeClr val="accent1"/>
              </a:buClr>
              <a:buSzPts val="2210"/>
              <a:buFont typeface="Noto Sans Symbols"/>
              <a:buNone/>
            </a:pPr>
            <a:endParaRPr sz="2600" b="0" i="0" u="none" strike="noStrike" cap="none">
              <a:solidFill>
                <a:schemeClr val="dk2"/>
              </a:solidFill>
              <a:latin typeface="Arial"/>
              <a:ea typeface="Arial"/>
              <a:cs typeface="Arial"/>
              <a:sym typeface="Arial"/>
            </a:endParaRPr>
          </a:p>
        </p:txBody>
      </p:sp>
      <p:sp>
        <p:nvSpPr>
          <p:cNvPr id="106" name="Google Shape;106;p13"/>
          <p:cNvSpPr txBox="1">
            <a:spLocks noGrp="1"/>
          </p:cNvSpPr>
          <p:nvPr>
            <p:ph type="ctrTitle"/>
          </p:nvPr>
        </p:nvSpPr>
        <p:spPr>
          <a:xfrm>
            <a:off x="457200" y="1505930"/>
            <a:ext cx="8229600" cy="1470025"/>
          </a:xfrm>
          <a:prstGeom prst="rect">
            <a:avLst/>
          </a:prstGeom>
          <a:noFill/>
          <a:ln>
            <a:noFill/>
          </a:ln>
        </p:spPr>
        <p:txBody>
          <a:bodyPr spcFirstLastPara="1" wrap="square" lIns="91425" tIns="45700" rIns="91425" bIns="91425" anchor="ctr" anchorCtr="0">
            <a:noAutofit/>
          </a:bodyPr>
          <a:lstStyle/>
          <a:p>
            <a:pPr marL="0" marR="0" lvl="0" indent="0" algn="ctr" rtl="0">
              <a:spcBef>
                <a:spcPts val="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An Introduction to Structured Teaching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6"/>
          <p:cNvSpPr txBox="1">
            <a:spLocks noGrp="1"/>
          </p:cNvSpPr>
          <p:nvPr>
            <p:ph type="title"/>
          </p:nvPr>
        </p:nvSpPr>
        <p:spPr>
          <a:xfrm>
            <a:off x="722313" y="952500"/>
            <a:ext cx="7772400" cy="1362075"/>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5400"/>
              <a:buFont typeface="Arial"/>
              <a:buNone/>
            </a:pPr>
            <a:r>
              <a:rPr lang="en-US" sz="5400" b="0" i="0" u="none" strike="noStrike" cap="none">
                <a:solidFill>
                  <a:schemeClr val="dk2"/>
                </a:solidFill>
                <a:latin typeface="Arial"/>
                <a:ea typeface="Arial"/>
                <a:cs typeface="Arial"/>
                <a:sym typeface="Arial"/>
              </a:rPr>
              <a:t>       TEACCH</a:t>
            </a:r>
            <a:r>
              <a:rPr lang="en-US" sz="4320" b="0" i="0" u="none" strike="noStrike" cap="none">
                <a:solidFill>
                  <a:schemeClr val="dk2"/>
                </a:solidFill>
                <a:latin typeface="Arial"/>
                <a:ea typeface="Arial"/>
                <a:cs typeface="Arial"/>
                <a:sym typeface="Arial"/>
              </a:rPr>
              <a:t/>
            </a:r>
            <a:br>
              <a:rPr lang="en-US" sz="4320" b="0" i="0" u="none" strike="noStrike" cap="none">
                <a:solidFill>
                  <a:schemeClr val="dk2"/>
                </a:solidFill>
                <a:latin typeface="Arial"/>
                <a:ea typeface="Arial"/>
                <a:cs typeface="Arial"/>
                <a:sym typeface="Arial"/>
              </a:rPr>
            </a:br>
            <a:endParaRPr sz="4320" b="0" i="0" u="none" strike="noStrike" cap="none">
              <a:solidFill>
                <a:schemeClr val="dk2"/>
              </a:solidFill>
              <a:latin typeface="Arial"/>
              <a:ea typeface="Arial"/>
              <a:cs typeface="Arial"/>
              <a:sym typeface="Arial"/>
            </a:endParaRPr>
          </a:p>
        </p:txBody>
      </p:sp>
      <p:sp>
        <p:nvSpPr>
          <p:cNvPr id="126" name="Google Shape;126;p16"/>
          <p:cNvSpPr txBox="1">
            <a:spLocks noGrp="1"/>
          </p:cNvSpPr>
          <p:nvPr>
            <p:ph type="body" idx="1"/>
          </p:nvPr>
        </p:nvSpPr>
        <p:spPr>
          <a:xfrm>
            <a:off x="722313" y="2547938"/>
            <a:ext cx="7772400" cy="133826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6600"/>
              </a:buClr>
              <a:buSzPts val="2380"/>
              <a:buFont typeface="Noto Sans Symbols"/>
              <a:buNone/>
            </a:pPr>
            <a:r>
              <a:rPr lang="en-US" sz="2800" b="1" i="0" u="none" strike="noStrike" cap="none">
                <a:solidFill>
                  <a:srgbClr val="888888"/>
                </a:solidFill>
                <a:latin typeface="Arial"/>
                <a:ea typeface="Arial"/>
                <a:cs typeface="Arial"/>
                <a:sym typeface="Arial"/>
              </a:rPr>
              <a:t>T</a:t>
            </a:r>
            <a:r>
              <a:rPr lang="en-US" sz="2800" b="0" i="0" u="none" strike="noStrike" cap="none">
                <a:solidFill>
                  <a:srgbClr val="888888"/>
                </a:solidFill>
                <a:latin typeface="Arial"/>
                <a:ea typeface="Arial"/>
                <a:cs typeface="Arial"/>
                <a:sym typeface="Arial"/>
              </a:rPr>
              <a:t>reatment and </a:t>
            </a:r>
            <a:r>
              <a:rPr lang="en-US" sz="2800" b="1" i="0" u="none" strike="noStrike" cap="none">
                <a:solidFill>
                  <a:srgbClr val="888888"/>
                </a:solidFill>
                <a:latin typeface="Arial"/>
                <a:ea typeface="Arial"/>
                <a:cs typeface="Arial"/>
                <a:sym typeface="Arial"/>
              </a:rPr>
              <a:t>E</a:t>
            </a:r>
            <a:r>
              <a:rPr lang="en-US" sz="2800" b="0" i="0" u="none" strike="noStrike" cap="none">
                <a:solidFill>
                  <a:srgbClr val="888888"/>
                </a:solidFill>
                <a:latin typeface="Arial"/>
                <a:ea typeface="Arial"/>
                <a:cs typeface="Arial"/>
                <a:sym typeface="Arial"/>
              </a:rPr>
              <a:t>ducation of </a:t>
            </a:r>
            <a:r>
              <a:rPr lang="en-US" sz="2800" b="1" i="0" u="none" strike="noStrike" cap="none">
                <a:solidFill>
                  <a:srgbClr val="888888"/>
                </a:solidFill>
                <a:latin typeface="Arial"/>
                <a:ea typeface="Arial"/>
                <a:cs typeface="Arial"/>
                <a:sym typeface="Arial"/>
              </a:rPr>
              <a:t>A</a:t>
            </a:r>
            <a:r>
              <a:rPr lang="en-US" sz="2800" b="0" i="0" u="none" strike="noStrike" cap="none">
                <a:solidFill>
                  <a:srgbClr val="888888"/>
                </a:solidFill>
                <a:latin typeface="Arial"/>
                <a:ea typeface="Arial"/>
                <a:cs typeface="Arial"/>
                <a:sym typeface="Arial"/>
              </a:rPr>
              <a:t>utistic and Related </a:t>
            </a:r>
            <a:r>
              <a:rPr lang="en-US" sz="2800" b="1" i="0" u="none" strike="noStrike" cap="none">
                <a:solidFill>
                  <a:srgbClr val="888888"/>
                </a:solidFill>
                <a:latin typeface="Arial"/>
                <a:ea typeface="Arial"/>
                <a:cs typeface="Arial"/>
                <a:sym typeface="Arial"/>
              </a:rPr>
              <a:t>C</a:t>
            </a:r>
            <a:r>
              <a:rPr lang="en-US" sz="2800" b="0" i="0" u="none" strike="noStrike" cap="none">
                <a:solidFill>
                  <a:srgbClr val="888888"/>
                </a:solidFill>
                <a:latin typeface="Arial"/>
                <a:ea typeface="Arial"/>
                <a:cs typeface="Arial"/>
                <a:sym typeface="Arial"/>
              </a:rPr>
              <a:t>ommunication-Handicapped </a:t>
            </a:r>
            <a:r>
              <a:rPr lang="en-US" sz="2800" b="1" i="0" u="none" strike="noStrike" cap="none">
                <a:solidFill>
                  <a:srgbClr val="888888"/>
                </a:solidFill>
                <a:latin typeface="Arial"/>
                <a:ea typeface="Arial"/>
                <a:cs typeface="Arial"/>
                <a:sym typeface="Arial"/>
              </a:rPr>
              <a:t>Ch</a:t>
            </a:r>
            <a:r>
              <a:rPr lang="en-US" sz="2800" b="0" i="0" u="none" strike="noStrike" cap="none">
                <a:solidFill>
                  <a:srgbClr val="888888"/>
                </a:solidFill>
                <a:latin typeface="Arial"/>
                <a:ea typeface="Arial"/>
                <a:cs typeface="Arial"/>
                <a:sym typeface="Arial"/>
              </a:rPr>
              <a:t>ildren</a:t>
            </a:r>
            <a:endParaRPr/>
          </a:p>
          <a:p>
            <a:pPr marL="0" marR="0" lvl="0" indent="0" algn="l" rtl="0">
              <a:spcBef>
                <a:spcPts val="580"/>
              </a:spcBef>
              <a:spcAft>
                <a:spcPts val="0"/>
              </a:spcAft>
              <a:buClr>
                <a:srgbClr val="006600"/>
              </a:buClr>
              <a:buSzPts val="2380"/>
              <a:buFont typeface="Noto Sans Symbols"/>
              <a:buNone/>
            </a:pPr>
            <a:endParaRPr sz="2800" b="0" i="0" u="none" strike="noStrike" cap="none">
              <a:solidFill>
                <a:srgbClr val="888888"/>
              </a:solidFill>
              <a:latin typeface="Arial"/>
              <a:ea typeface="Arial"/>
              <a:cs typeface="Arial"/>
              <a:sym typeface="Arial"/>
            </a:endParaRPr>
          </a:p>
        </p:txBody>
      </p:sp>
      <p:sp>
        <p:nvSpPr>
          <p:cNvPr id="127" name="Google Shape;127;p16"/>
          <p:cNvSpPr>
            <a:spLocks noGrp="1"/>
          </p:cNvSpPr>
          <p:nvPr>
            <p:ph type="sldNum" idx="12"/>
          </p:nvPr>
        </p:nvSpPr>
        <p:spPr>
          <a:xfrm>
            <a:off x="146304" y="6208776"/>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2</a:t>
            </a:fld>
            <a:endParaRPr sz="14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Philosophy</a:t>
            </a:r>
            <a:endParaRPr/>
          </a:p>
        </p:txBody>
      </p:sp>
      <p:sp>
        <p:nvSpPr>
          <p:cNvPr id="133" name="Google Shape;133;p17"/>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3</a:t>
            </a:fld>
            <a:endParaRPr sz="1400" b="0" i="0" u="none" strike="noStrike" cap="none">
              <a:solidFill>
                <a:schemeClr val="dk1"/>
              </a:solidFill>
              <a:latin typeface="Arial"/>
              <a:ea typeface="Arial"/>
              <a:cs typeface="Arial"/>
              <a:sym typeface="Arial"/>
            </a:endParaRPr>
          </a:p>
        </p:txBody>
      </p:sp>
      <p:sp>
        <p:nvSpPr>
          <p:cNvPr id="134" name="Google Shape;134;p17"/>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The primary aim of TEACCH is to prevent unnecessary institutionalization of persons with autism and to prepare them to live in society</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Generalization of life skills</a:t>
            </a:r>
            <a:endParaRPr sz="2600" b="0" i="0" u="none" strike="noStrike" cap="none">
              <a:solidFill>
                <a:schemeClr val="dk1"/>
              </a:solidFill>
              <a:latin typeface="Arial"/>
              <a:ea typeface="Arial"/>
              <a:cs typeface="Arial"/>
              <a:sym typeface="Arial"/>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Develop comprehensive, coordinated, life-long, community-based services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1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Focus</a:t>
            </a:r>
            <a:endParaRPr/>
          </a:p>
        </p:txBody>
      </p:sp>
      <p:sp>
        <p:nvSpPr>
          <p:cNvPr id="140" name="Google Shape;140;p18"/>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4</a:t>
            </a:fld>
            <a:endParaRPr sz="1400" b="0" i="0" u="none" strike="noStrike" cap="none">
              <a:solidFill>
                <a:schemeClr val="dk1"/>
              </a:solidFill>
              <a:latin typeface="Arial"/>
              <a:ea typeface="Arial"/>
              <a:cs typeface="Arial"/>
              <a:sym typeface="Arial"/>
            </a:endParaRPr>
          </a:p>
        </p:txBody>
      </p:sp>
      <p:sp>
        <p:nvSpPr>
          <p:cNvPr id="141" name="Google Shape;141;p18"/>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Organically-based problems resulting in autism are not reversible, being </a:t>
            </a:r>
            <a:r>
              <a:rPr lang="en-US" sz="2600" b="0" i="1" u="none" strike="noStrike" cap="none">
                <a:solidFill>
                  <a:schemeClr val="dk1"/>
                </a:solidFill>
                <a:latin typeface="Arial"/>
                <a:ea typeface="Arial"/>
                <a:cs typeface="Arial"/>
                <a:sym typeface="Arial"/>
              </a:rPr>
              <a:t>normal </a:t>
            </a:r>
            <a:r>
              <a:rPr lang="en-US" sz="2600" b="0" i="0" u="none" strike="noStrike" cap="none">
                <a:solidFill>
                  <a:schemeClr val="dk1"/>
                </a:solidFill>
                <a:latin typeface="Arial"/>
                <a:ea typeface="Arial"/>
                <a:cs typeface="Arial"/>
                <a:sym typeface="Arial"/>
              </a:rPr>
              <a:t>is not the goal</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Program designed around fundamental strengths and deficits of autism that impact learning and social interaction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Respect for the “culture” of autism</a:t>
            </a:r>
            <a:endParaRPr sz="2600" b="0" i="1"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Common Causes of Behavior:</a:t>
            </a:r>
            <a:endParaRPr sz="4000" b="0" i="0" u="none" strike="noStrike" cap="none">
              <a:solidFill>
                <a:schemeClr val="dk2"/>
              </a:solidFill>
              <a:latin typeface="Source Sans Pro"/>
              <a:ea typeface="Source Sans Pro"/>
              <a:cs typeface="Source Sans Pro"/>
              <a:sym typeface="Source Sans Pro"/>
            </a:endParaRPr>
          </a:p>
        </p:txBody>
      </p:sp>
      <p:sp>
        <p:nvSpPr>
          <p:cNvPr id="153" name="Google Shape;153;p20"/>
          <p:cNvSpPr txBox="1">
            <a:spLocks noGrp="1"/>
          </p:cNvSpPr>
          <p:nvPr>
            <p:ph type="body" idx="1"/>
          </p:nvPr>
        </p:nvSpPr>
        <p:spPr>
          <a:xfrm>
            <a:off x="533400" y="1773201"/>
            <a:ext cx="6887389" cy="4187019"/>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Lack of understanding, confusion=frustration</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Anxiety</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Change in routine</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Know what to do but doesn’t know how to do it or apply it</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Overwhelmed (do to too much stimuli)</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Doesn’t know how to start of finish</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Needs more time</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Unable to ask for help</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Libre Baskerville"/>
                <a:ea typeface="Libre Baskerville"/>
                <a:cs typeface="Libre Baskerville"/>
                <a:sym typeface="Libre Baskerville"/>
              </a:rPr>
              <a:t>Want/need control</a:t>
            </a:r>
            <a:endParaRPr sz="2405" b="0" i="0" u="none" strike="noStrike" cap="none">
              <a:solidFill>
                <a:schemeClr val="dk1"/>
              </a:solidFill>
              <a:latin typeface="Libre Baskerville"/>
              <a:ea typeface="Libre Baskerville"/>
              <a:cs typeface="Libre Baskerville"/>
              <a:sym typeface="Libre Baskervill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3600"/>
              <a:buFont typeface="Source Sans Pro"/>
              <a:buNone/>
            </a:pPr>
            <a:r>
              <a:rPr lang="en-US" sz="3600" b="0" i="0" u="none" strike="noStrike" cap="none">
                <a:solidFill>
                  <a:schemeClr val="dk2"/>
                </a:solidFill>
                <a:latin typeface="Source Sans Pro"/>
                <a:ea typeface="Source Sans Pro"/>
                <a:cs typeface="Source Sans Pro"/>
                <a:sym typeface="Source Sans Pro"/>
              </a:rPr>
              <a:t>Structured Teaching can help Prevent Problem Behaviors</a:t>
            </a:r>
            <a:endParaRPr sz="3600" b="0" i="0" u="none" strike="noStrike" cap="none">
              <a:solidFill>
                <a:schemeClr val="dk2"/>
              </a:solidFill>
              <a:latin typeface="Source Sans Pro"/>
              <a:ea typeface="Source Sans Pro"/>
              <a:cs typeface="Source Sans Pro"/>
              <a:sym typeface="Source Sans Pro"/>
            </a:endParaRPr>
          </a:p>
        </p:txBody>
      </p:sp>
      <p:sp>
        <p:nvSpPr>
          <p:cNvPr id="159" name="Google Shape;159;p21"/>
          <p:cNvSpPr txBox="1">
            <a:spLocks noGrp="1"/>
          </p:cNvSpPr>
          <p:nvPr>
            <p:ph type="body" idx="1"/>
          </p:nvPr>
        </p:nvSpPr>
        <p:spPr>
          <a:xfrm>
            <a:off x="533400" y="1723097"/>
            <a:ext cx="8153400" cy="5474115"/>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Provides more predictability</a:t>
            </a:r>
            <a:endParaRPr dirty="0"/>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Allows them to see what work, how much work, and when work i</a:t>
            </a:r>
            <a:r>
              <a:rPr lang="en-US" dirty="0"/>
              <a:t>s</a:t>
            </a:r>
            <a:r>
              <a:rPr lang="en-US" sz="2600" b="0" i="0" u="none" strike="noStrike" cap="none" dirty="0">
                <a:solidFill>
                  <a:schemeClr val="dk1"/>
                </a:solidFill>
                <a:latin typeface="Libre Baskerville"/>
                <a:ea typeface="Libre Baskerville"/>
                <a:cs typeface="Libre Baskerville"/>
                <a:sym typeface="Libre Baskerville"/>
              </a:rPr>
              <a:t> finished</a:t>
            </a:r>
            <a:endParaRPr dirty="0"/>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Routines and schedules provides consistency</a:t>
            </a:r>
            <a:endParaRPr dirty="0"/>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Transitions are not unexpected</a:t>
            </a:r>
            <a:endParaRPr dirty="0"/>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Extra and unnecessary stimuli are not available to distract or overwhelm</a:t>
            </a:r>
            <a:endParaRPr dirty="0"/>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Control can be provided through structured choices</a:t>
            </a:r>
            <a:endParaRPr dirty="0"/>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dirty="0">
                <a:solidFill>
                  <a:schemeClr val="dk1"/>
                </a:solidFill>
                <a:latin typeface="Libre Baskerville"/>
                <a:ea typeface="Libre Baskerville"/>
                <a:cs typeface="Libre Baskerville"/>
                <a:sym typeface="Libre Baskerville"/>
              </a:rPr>
              <a:t>Visual cues/prompts provide communication tools students are missing</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Goals of Structured Teaching</a:t>
            </a:r>
            <a:endParaRPr/>
          </a:p>
        </p:txBody>
      </p:sp>
      <p:sp>
        <p:nvSpPr>
          <p:cNvPr id="165" name="Google Shape;165;p22"/>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7</a:t>
            </a:fld>
            <a:endParaRPr sz="1400" b="0" i="0" u="none" strike="noStrike" cap="none">
              <a:solidFill>
                <a:schemeClr val="dk1"/>
              </a:solidFill>
              <a:latin typeface="Arial"/>
              <a:ea typeface="Arial"/>
              <a:cs typeface="Arial"/>
              <a:sym typeface="Arial"/>
            </a:endParaRPr>
          </a:p>
        </p:txBody>
      </p:sp>
      <p:sp>
        <p:nvSpPr>
          <p:cNvPr id="166" name="Google Shape;166;p22"/>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80000"/>
              </a:lnSpc>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Provide meaning/understanding within the environment</a:t>
            </a:r>
            <a:endParaRPr/>
          </a:p>
          <a:p>
            <a:pPr marL="274320" marR="0" lvl="0" indent="-274320" algn="l" rtl="0">
              <a:lnSpc>
                <a:spcPct val="8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Facilitate security and familiarity, leading to feelings of calm and comfort</a:t>
            </a:r>
            <a:endParaRPr/>
          </a:p>
          <a:p>
            <a:pPr marL="274320" marR="0" lvl="0" indent="-274320" algn="l" rtl="0">
              <a:lnSpc>
                <a:spcPct val="8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Help eliminate irrelevant stimuli, focusing attention on relevant information, to make learning possible</a:t>
            </a:r>
            <a:endParaRPr/>
          </a:p>
          <a:p>
            <a:pPr marL="274320" marR="0" lvl="0" indent="-274320" algn="l" rtl="0">
              <a:lnSpc>
                <a:spcPct val="8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Provide a prosthetic device for achieving independence</a:t>
            </a:r>
            <a:endParaRPr/>
          </a:p>
          <a:p>
            <a:pPr marL="274320" marR="0" lvl="0" indent="-274320" algn="l" rtl="0">
              <a:lnSpc>
                <a:spcPct val="8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Teaching, then generalizing appropriate behaviors through the use of visual systems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Who is Structured Teaching for	</a:t>
            </a:r>
            <a:endParaRPr sz="4000" b="0" i="0" u="none" strike="noStrike" cap="none">
              <a:solidFill>
                <a:schemeClr val="dk2"/>
              </a:solidFill>
              <a:latin typeface="Source Sans Pro"/>
              <a:ea typeface="Source Sans Pro"/>
              <a:cs typeface="Source Sans Pro"/>
              <a:sym typeface="Source Sans Pro"/>
            </a:endParaRPr>
          </a:p>
        </p:txBody>
      </p:sp>
      <p:sp>
        <p:nvSpPr>
          <p:cNvPr id="172" name="Google Shape;172;p23"/>
          <p:cNvSpPr txBox="1">
            <a:spLocks noGrp="1"/>
          </p:cNvSpPr>
          <p:nvPr>
            <p:ph type="body" idx="1"/>
          </p:nvPr>
        </p:nvSpPr>
        <p:spPr>
          <a:xfrm>
            <a:off x="533400" y="1660467"/>
            <a:ext cx="7876309" cy="4410291"/>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EVERYONE Can benefit from having structure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Autism/other developmental disabilities</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Self-contained</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Recourse Classrooms</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Gen.Ed. Teachers</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In the home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At a job/job training/community</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Libre Baskerville"/>
                <a:ea typeface="Libre Baskerville"/>
                <a:cs typeface="Libre Baskerville"/>
                <a:sym typeface="Libre Baskerville"/>
              </a:rPr>
              <a:t>You can even structure things for your paras…..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4"/>
          <p:cNvSpPr txBox="1">
            <a:spLocks noGrp="1"/>
          </p:cNvSpPr>
          <p:nvPr>
            <p:ph type="subTitle" idx="1"/>
          </p:nvPr>
        </p:nvSpPr>
        <p:spPr>
          <a:xfrm>
            <a:off x="1295400" y="3200400"/>
            <a:ext cx="6400800" cy="1600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2210"/>
              <a:buFont typeface="Noto Sans Symbols"/>
              <a:buNone/>
            </a:pPr>
            <a:endParaRPr sz="2600" b="0" i="0" u="none" strike="noStrike" cap="none">
              <a:solidFill>
                <a:schemeClr val="dk2"/>
              </a:solidFill>
              <a:latin typeface="Arial"/>
              <a:ea typeface="Arial"/>
              <a:cs typeface="Arial"/>
              <a:sym typeface="Arial"/>
            </a:endParaRPr>
          </a:p>
        </p:txBody>
      </p:sp>
      <p:sp>
        <p:nvSpPr>
          <p:cNvPr id="178" name="Google Shape;178;p24"/>
          <p:cNvSpPr txBox="1">
            <a:spLocks noGrp="1"/>
          </p:cNvSpPr>
          <p:nvPr>
            <p:ph type="ctrTitle"/>
          </p:nvPr>
        </p:nvSpPr>
        <p:spPr>
          <a:xfrm>
            <a:off x="457200" y="1505930"/>
            <a:ext cx="8229600" cy="1470025"/>
          </a:xfrm>
          <a:prstGeom prst="rect">
            <a:avLst/>
          </a:prstGeom>
          <a:noFill/>
          <a:ln>
            <a:noFill/>
          </a:ln>
        </p:spPr>
        <p:txBody>
          <a:bodyPr spcFirstLastPara="1" wrap="square" lIns="91425" tIns="45700" rIns="91425" bIns="91425" anchor="ctr" anchorCtr="0">
            <a:noAutofit/>
          </a:bodyPr>
          <a:lstStyle/>
          <a:p>
            <a:pPr marL="0" marR="0" lvl="0" indent="0" algn="ctr" rtl="0">
              <a:spcBef>
                <a:spcPts val="0"/>
              </a:spcBef>
              <a:spcAft>
                <a:spcPts val="0"/>
              </a:spcAft>
              <a:buClr>
                <a:srgbClr val="FFFFFF"/>
              </a:buClr>
              <a:buSzPts val="4000"/>
              <a:buFont typeface="Arial"/>
              <a:buNone/>
            </a:pPr>
            <a:r>
              <a:rPr lang="en-US" sz="4000" b="0" i="0" u="none" strike="noStrike" cap="none">
                <a:solidFill>
                  <a:srgbClr val="FFFFFF"/>
                </a:solidFill>
                <a:latin typeface="Arial"/>
                <a:ea typeface="Arial"/>
                <a:cs typeface="Arial"/>
                <a:sym typeface="Arial"/>
              </a:rPr>
              <a:t>Elements of Structure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5"/>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10</a:t>
            </a:fld>
            <a:endParaRPr sz="1400" b="0" i="0" u="none" strike="noStrike" cap="none">
              <a:solidFill>
                <a:schemeClr val="dk1"/>
              </a:solidFill>
              <a:latin typeface="Arial"/>
              <a:ea typeface="Arial"/>
              <a:cs typeface="Arial"/>
              <a:sym typeface="Arial"/>
            </a:endParaRPr>
          </a:p>
        </p:txBody>
      </p:sp>
      <p:sp>
        <p:nvSpPr>
          <p:cNvPr id="185" name="Google Shape;185;p25"/>
          <p:cNvSpPr txBox="1"/>
          <p:nvPr/>
        </p:nvSpPr>
        <p:spPr>
          <a:xfrm>
            <a:off x="1641475" y="4648200"/>
            <a:ext cx="5930900" cy="1068388"/>
          </a:xfrm>
          <a:prstGeom prst="rect">
            <a:avLst/>
          </a:prstGeom>
          <a:solidFill>
            <a:srgbClr val="FFFFFF"/>
          </a:solidFill>
          <a:ln w="57150" cap="flat" cmpd="sng">
            <a:solidFill>
              <a:srgbClr val="71547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i="0" u="none" strike="noStrike" cap="none">
                <a:solidFill>
                  <a:srgbClr val="000000"/>
                </a:solidFill>
                <a:latin typeface="Tahoma"/>
                <a:ea typeface="Tahoma"/>
                <a:cs typeface="Tahoma"/>
                <a:sym typeface="Tahoma"/>
              </a:rPr>
              <a:t>Physical Structure</a:t>
            </a:r>
            <a:endParaRPr/>
          </a:p>
          <a:p>
            <a:pPr marL="0" marR="0" lvl="0" indent="0" algn="ctr" rtl="0">
              <a:spcBef>
                <a:spcPts val="0"/>
              </a:spcBef>
              <a:spcAft>
                <a:spcPts val="0"/>
              </a:spcAft>
              <a:buNone/>
            </a:pPr>
            <a:r>
              <a:rPr lang="en-US" sz="1400" b="1" i="0" u="none" strike="noStrike" cap="none">
                <a:solidFill>
                  <a:srgbClr val="000000"/>
                </a:solidFill>
                <a:latin typeface="Tahoma"/>
                <a:ea typeface="Tahoma"/>
                <a:cs typeface="Tahoma"/>
                <a:sym typeface="Tahoma"/>
              </a:rPr>
              <a:t>The physical arrangement and organization of materials, furniture, and equipment in the learning environment.</a:t>
            </a:r>
            <a:r>
              <a:rPr lang="en-US" sz="1800" b="1" i="0" u="none" strike="noStrike" cap="none">
                <a:solidFill>
                  <a:srgbClr val="000000"/>
                </a:solidFill>
                <a:latin typeface="Tahoma"/>
                <a:ea typeface="Tahoma"/>
                <a:cs typeface="Tahoma"/>
                <a:sym typeface="Tahoma"/>
              </a:rPr>
              <a:t> </a:t>
            </a:r>
            <a:endParaRPr/>
          </a:p>
        </p:txBody>
      </p:sp>
      <p:sp>
        <p:nvSpPr>
          <p:cNvPr id="186" name="Google Shape;186;p25"/>
          <p:cNvSpPr txBox="1"/>
          <p:nvPr/>
        </p:nvSpPr>
        <p:spPr>
          <a:xfrm>
            <a:off x="1958975" y="3581400"/>
            <a:ext cx="5297488" cy="1065213"/>
          </a:xfrm>
          <a:prstGeom prst="rect">
            <a:avLst/>
          </a:prstGeom>
          <a:solidFill>
            <a:srgbClr val="FFFFFF"/>
          </a:solidFill>
          <a:ln w="57150" cap="flat" cmpd="sng">
            <a:solidFill>
              <a:srgbClr val="71547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i="0" u="none" strike="noStrike" cap="none">
                <a:solidFill>
                  <a:srgbClr val="000000"/>
                </a:solidFill>
                <a:latin typeface="Tahoma"/>
                <a:ea typeface="Tahoma"/>
                <a:cs typeface="Tahoma"/>
                <a:sym typeface="Tahoma"/>
              </a:rPr>
              <a:t>Individual Schedule</a:t>
            </a:r>
            <a:endParaRPr/>
          </a:p>
          <a:p>
            <a:pPr marL="0" marR="0" lvl="0" indent="0" algn="ctr" rtl="0">
              <a:spcBef>
                <a:spcPts val="0"/>
              </a:spcBef>
              <a:spcAft>
                <a:spcPts val="0"/>
              </a:spcAft>
              <a:buNone/>
            </a:pPr>
            <a:r>
              <a:rPr lang="en-US" sz="1400" b="1" i="0" u="none" strike="noStrike" cap="none">
                <a:solidFill>
                  <a:srgbClr val="000000"/>
                </a:solidFill>
                <a:latin typeface="Tahoma"/>
                <a:ea typeface="Tahoma"/>
                <a:cs typeface="Tahoma"/>
                <a:sym typeface="Tahoma"/>
              </a:rPr>
              <a:t>A visual/concrete method used to tell a child which activities will make up their day and the order in which they will occur.</a:t>
            </a:r>
            <a:endParaRPr/>
          </a:p>
        </p:txBody>
      </p:sp>
      <p:sp>
        <p:nvSpPr>
          <p:cNvPr id="187" name="Google Shape;187;p25"/>
          <p:cNvSpPr txBox="1"/>
          <p:nvPr/>
        </p:nvSpPr>
        <p:spPr>
          <a:xfrm>
            <a:off x="2274888" y="2514600"/>
            <a:ext cx="4665662" cy="1066800"/>
          </a:xfrm>
          <a:prstGeom prst="rect">
            <a:avLst/>
          </a:prstGeom>
          <a:solidFill>
            <a:srgbClr val="FFFFFF"/>
          </a:solidFill>
          <a:ln w="57150" cap="flat" cmpd="sng">
            <a:solidFill>
              <a:srgbClr val="71547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i="0" u="none" strike="noStrike" cap="none">
                <a:solidFill>
                  <a:schemeClr val="dk1"/>
                </a:solidFill>
                <a:latin typeface="Tahoma"/>
                <a:ea typeface="Tahoma"/>
                <a:cs typeface="Tahoma"/>
                <a:sym typeface="Tahoma"/>
              </a:rPr>
              <a:t>Work System &amp; Routines</a:t>
            </a:r>
            <a:endParaRPr sz="1800" b="1" i="0" u="none" strike="noStrike" cap="none">
              <a:solidFill>
                <a:schemeClr val="dk1"/>
              </a:solidFill>
              <a:latin typeface="Tahoma"/>
              <a:ea typeface="Tahoma"/>
              <a:cs typeface="Tahoma"/>
              <a:sym typeface="Tahoma"/>
            </a:endParaRPr>
          </a:p>
          <a:p>
            <a:pPr marL="0" marR="0" lvl="0" indent="0" algn="ctr" rtl="0">
              <a:spcBef>
                <a:spcPts val="0"/>
              </a:spcBef>
              <a:spcAft>
                <a:spcPts val="0"/>
              </a:spcAft>
              <a:buNone/>
            </a:pPr>
            <a:r>
              <a:rPr lang="en-US" sz="1400" b="1" i="0" u="none" strike="noStrike" cap="none">
                <a:solidFill>
                  <a:schemeClr val="dk1"/>
                </a:solidFill>
                <a:latin typeface="Tahoma"/>
                <a:ea typeface="Tahoma"/>
                <a:cs typeface="Tahoma"/>
                <a:sym typeface="Tahoma"/>
              </a:rPr>
              <a:t>A visual means of receiving and understanding information that allows a child to work independently.</a:t>
            </a:r>
            <a:r>
              <a:rPr lang="en-US" sz="1800" b="1" i="0" u="none" strike="noStrike" cap="none">
                <a:solidFill>
                  <a:schemeClr val="dk1"/>
                </a:solidFill>
                <a:latin typeface="Tahoma"/>
                <a:ea typeface="Tahoma"/>
                <a:cs typeface="Tahoma"/>
                <a:sym typeface="Tahoma"/>
              </a:rPr>
              <a:t> </a:t>
            </a:r>
            <a:endParaRPr/>
          </a:p>
        </p:txBody>
      </p:sp>
      <p:sp>
        <p:nvSpPr>
          <p:cNvPr id="188" name="Google Shape;188;p25"/>
          <p:cNvSpPr txBox="1"/>
          <p:nvPr/>
        </p:nvSpPr>
        <p:spPr>
          <a:xfrm>
            <a:off x="2590800" y="1447800"/>
            <a:ext cx="4032250" cy="1066800"/>
          </a:xfrm>
          <a:prstGeom prst="rect">
            <a:avLst/>
          </a:prstGeom>
          <a:solidFill>
            <a:srgbClr val="FFFFFF"/>
          </a:solidFill>
          <a:ln w="57150" cap="flat" cmpd="sng">
            <a:solidFill>
              <a:srgbClr val="71547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i="0" u="none" strike="noStrike" cap="none">
                <a:solidFill>
                  <a:srgbClr val="000000"/>
                </a:solidFill>
                <a:latin typeface="Tahoma"/>
                <a:ea typeface="Tahoma"/>
                <a:cs typeface="Tahoma"/>
                <a:sym typeface="Tahoma"/>
              </a:rPr>
              <a:t>Visual Structure of Tasks</a:t>
            </a:r>
            <a:endParaRPr sz="1800" b="1" i="0" u="none" strike="noStrike" cap="none">
              <a:solidFill>
                <a:srgbClr val="000000"/>
              </a:solidFill>
              <a:latin typeface="Tahoma"/>
              <a:ea typeface="Tahoma"/>
              <a:cs typeface="Tahoma"/>
              <a:sym typeface="Tahoma"/>
            </a:endParaRPr>
          </a:p>
          <a:p>
            <a:pPr marL="0" marR="0" lvl="0" indent="0" algn="ctr" rtl="0">
              <a:spcBef>
                <a:spcPts val="0"/>
              </a:spcBef>
              <a:spcAft>
                <a:spcPts val="0"/>
              </a:spcAft>
              <a:buNone/>
            </a:pPr>
            <a:r>
              <a:rPr lang="en-US" sz="1400" b="1" i="0" u="none" strike="noStrike" cap="none">
                <a:solidFill>
                  <a:srgbClr val="000000"/>
                </a:solidFill>
                <a:latin typeface="Tahoma"/>
                <a:ea typeface="Tahoma"/>
                <a:cs typeface="Tahoma"/>
                <a:sym typeface="Tahoma"/>
              </a:rPr>
              <a:t>The process of incorporating concrete visual cues into a task or activity.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additive="base">
                                        <p:cTn id="7" dur="500"/>
                                        <p:tgtEl>
                                          <p:spTgt spid="185"/>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86"/>
                                        </p:tgtEl>
                                        <p:attrNameLst>
                                          <p:attrName>style.visibility</p:attrName>
                                        </p:attrNameLst>
                                      </p:cBhvr>
                                      <p:to>
                                        <p:strVal val="visible"/>
                                      </p:to>
                                    </p:set>
                                    <p:anim calcmode="lin" valueType="num">
                                      <p:cBhvr additive="base">
                                        <p:cTn id="12" dur="500"/>
                                        <p:tgtEl>
                                          <p:spTgt spid="186"/>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87"/>
                                        </p:tgtEl>
                                        <p:attrNameLst>
                                          <p:attrName>style.visibility</p:attrName>
                                        </p:attrNameLst>
                                      </p:cBhvr>
                                      <p:to>
                                        <p:strVal val="visible"/>
                                      </p:to>
                                    </p:set>
                                    <p:anim calcmode="lin" valueType="num">
                                      <p:cBhvr additive="base">
                                        <p:cTn id="17" dur="500"/>
                                        <p:tgtEl>
                                          <p:spTgt spid="187"/>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88"/>
                                        </p:tgtEl>
                                        <p:attrNameLst>
                                          <p:attrName>style.visibility</p:attrName>
                                        </p:attrNameLst>
                                      </p:cBhvr>
                                      <p:to>
                                        <p:strVal val="visible"/>
                                      </p:to>
                                    </p:set>
                                    <p:anim calcmode="lin" valueType="num">
                                      <p:cBhvr additive="base">
                                        <p:cTn id="22" dur="500"/>
                                        <p:tgtEl>
                                          <p:spTgt spid="18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6"/>
          <p:cNvSpPr txBox="1">
            <a:spLocks noGrp="1"/>
          </p:cNvSpPr>
          <p:nvPr>
            <p:ph type="title"/>
          </p:nvPr>
        </p:nvSpPr>
        <p:spPr>
          <a:xfrm>
            <a:off x="722313" y="952500"/>
            <a:ext cx="7772400" cy="1362075"/>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I. Physical Structure</a:t>
            </a:r>
            <a:endParaRPr sz="4000" b="0" i="0" u="none" strike="noStrike" cap="none">
              <a:solidFill>
                <a:schemeClr val="dk2"/>
              </a:solidFill>
              <a:latin typeface="Source Sans Pro"/>
              <a:ea typeface="Source Sans Pro"/>
              <a:cs typeface="Source Sans Pro"/>
              <a:sym typeface="Source Sans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1117600" marR="0" lvl="0" indent="-111760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I. Physical Structure</a:t>
            </a:r>
            <a:endParaRPr/>
          </a:p>
        </p:txBody>
      </p:sp>
      <p:sp>
        <p:nvSpPr>
          <p:cNvPr id="200" name="Google Shape;200;p27"/>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12</a:t>
            </a:fld>
            <a:endParaRPr sz="1400" b="0" i="0" u="none" strike="noStrike" cap="none">
              <a:solidFill>
                <a:schemeClr val="dk1"/>
              </a:solidFill>
              <a:latin typeface="Arial"/>
              <a:ea typeface="Arial"/>
              <a:cs typeface="Arial"/>
              <a:sym typeface="Arial"/>
            </a:endParaRPr>
          </a:p>
        </p:txBody>
      </p:sp>
      <p:sp>
        <p:nvSpPr>
          <p:cNvPr id="201" name="Google Shape;201;p27"/>
          <p:cNvSpPr txBox="1">
            <a:spLocks noGrp="1"/>
          </p:cNvSpPr>
          <p:nvPr>
            <p:ph type="body" idx="1"/>
          </p:nvPr>
        </p:nvSpPr>
        <p:spPr>
          <a:xfrm>
            <a:off x="1807562" y="2268970"/>
            <a:ext cx="6619875" cy="3935413"/>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Definition: </a:t>
            </a:r>
            <a:r>
              <a:rPr lang="en-US" sz="2100" b="0" i="0" u="none" strike="noStrike" cap="none">
                <a:solidFill>
                  <a:schemeClr val="dk1"/>
                </a:solidFill>
                <a:latin typeface="Arial"/>
                <a:ea typeface="Arial"/>
                <a:cs typeface="Arial"/>
                <a:sym typeface="Arial"/>
              </a:rPr>
              <a:t>The physical arrangement and organization of materials, furniture, and equipment within the learning environment</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Purpose: </a:t>
            </a:r>
            <a:r>
              <a:rPr lang="en-US" sz="2100" b="0" i="0" u="none" strike="noStrike" cap="none">
                <a:solidFill>
                  <a:schemeClr val="dk1"/>
                </a:solidFill>
                <a:latin typeface="Arial"/>
                <a:ea typeface="Arial"/>
                <a:cs typeface="Arial"/>
                <a:sym typeface="Arial"/>
              </a:rPr>
              <a:t>To assist in developing independence; minimize visual and auditory distractions; provide clear visual boundaries that indicate where individual areas begin and end; and organize the environment to make it more meaningful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28"/>
          <p:cNvPicPr preferRelativeResize="0">
            <a:picLocks noGrp="1"/>
          </p:cNvPicPr>
          <p:nvPr>
            <p:ph type="body" idx="1"/>
          </p:nvPr>
        </p:nvPicPr>
        <p:blipFill rotWithShape="1">
          <a:blip r:embed="rId3">
            <a:alphaModFix/>
          </a:blip>
          <a:srcRect/>
          <a:stretch/>
        </p:blipFill>
        <p:spPr>
          <a:xfrm>
            <a:off x="1208044" y="274638"/>
            <a:ext cx="7005235" cy="6096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29"/>
          <p:cNvPicPr preferRelativeResize="0"/>
          <p:nvPr/>
        </p:nvPicPr>
        <p:blipFill rotWithShape="1">
          <a:blip r:embed="rId3">
            <a:alphaModFix/>
          </a:blip>
          <a:srcRect/>
          <a:stretch/>
        </p:blipFill>
        <p:spPr>
          <a:xfrm>
            <a:off x="1333305" y="274638"/>
            <a:ext cx="7005234" cy="600476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Considerations:</a:t>
            </a:r>
            <a:endParaRPr/>
          </a:p>
        </p:txBody>
      </p:sp>
      <p:sp>
        <p:nvSpPr>
          <p:cNvPr id="217" name="Google Shape;217;p30"/>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15</a:t>
            </a:fld>
            <a:endParaRPr sz="1400" b="0" i="0" u="none" strike="noStrike" cap="none">
              <a:solidFill>
                <a:schemeClr val="dk1"/>
              </a:solidFill>
              <a:latin typeface="Arial"/>
              <a:ea typeface="Arial"/>
              <a:cs typeface="Arial"/>
              <a:sym typeface="Arial"/>
            </a:endParaRPr>
          </a:p>
        </p:txBody>
      </p:sp>
      <p:sp>
        <p:nvSpPr>
          <p:cNvPr id="218" name="Google Shape;218;p30"/>
          <p:cNvSpPr txBox="1">
            <a:spLocks noGrp="1"/>
          </p:cNvSpPr>
          <p:nvPr>
            <p:ph type="body" idx="1"/>
          </p:nvPr>
        </p:nvSpPr>
        <p:spPr>
          <a:xfrm>
            <a:off x="603504" y="1961091"/>
            <a:ext cx="6887389" cy="3856109"/>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044"/>
              <a:buFont typeface="Noto Sans Symbols"/>
              <a:buChar char="●"/>
            </a:pPr>
            <a:r>
              <a:rPr lang="en-US" sz="2405" b="0" i="0" u="none" strike="noStrike" cap="none">
                <a:solidFill>
                  <a:schemeClr val="dk1"/>
                </a:solidFill>
                <a:latin typeface="Arial"/>
                <a:ea typeface="Arial"/>
                <a:cs typeface="Arial"/>
                <a:sym typeface="Arial"/>
              </a:rPr>
              <a:t>Need for clear meaningful boundaries</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Arial"/>
                <a:ea typeface="Arial"/>
                <a:cs typeface="Arial"/>
                <a:sym typeface="Arial"/>
              </a:rPr>
              <a:t>Minimizing distractions</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Arial"/>
                <a:ea typeface="Arial"/>
                <a:cs typeface="Arial"/>
                <a:sym typeface="Arial"/>
              </a:rPr>
              <a:t>Proximity and space</a:t>
            </a:r>
            <a:endParaRPr/>
          </a:p>
          <a:p>
            <a:pPr marL="274320" marR="0" lvl="0" indent="-274320" algn="l" rtl="0">
              <a:lnSpc>
                <a:spcPct val="90000"/>
              </a:lnSpc>
              <a:spcBef>
                <a:spcPts val="580"/>
              </a:spcBef>
              <a:spcAft>
                <a:spcPts val="0"/>
              </a:spcAft>
              <a:buClr>
                <a:schemeClr val="accent1"/>
              </a:buClr>
              <a:buSzPts val="2044"/>
              <a:buFont typeface="Noto Sans Symbols"/>
              <a:buChar char="●"/>
            </a:pPr>
            <a:r>
              <a:rPr lang="en-US" sz="2405" b="0" i="0" u="none" strike="noStrike" cap="none">
                <a:solidFill>
                  <a:schemeClr val="dk1"/>
                </a:solidFill>
                <a:latin typeface="Arial"/>
                <a:ea typeface="Arial"/>
                <a:cs typeface="Arial"/>
                <a:sym typeface="Arial"/>
              </a:rPr>
              <a:t>Developing teaching areas</a:t>
            </a:r>
            <a:endParaRPr/>
          </a:p>
          <a:p>
            <a:pPr marL="548640" marR="0" lvl="1" indent="-228600" algn="l" rtl="0">
              <a:lnSpc>
                <a:spcPct val="90000"/>
              </a:lnSpc>
              <a:spcBef>
                <a:spcPts val="370"/>
              </a:spcBef>
              <a:spcAft>
                <a:spcPts val="0"/>
              </a:spcAft>
              <a:buClr>
                <a:schemeClr val="accent2"/>
              </a:buClr>
              <a:buSzPts val="1887"/>
              <a:buFont typeface="Noto Sans Symbols"/>
              <a:buChar char="●"/>
            </a:pPr>
            <a:r>
              <a:rPr lang="en-US" sz="2220" b="0" i="0" u="none" strike="noStrike" cap="none">
                <a:solidFill>
                  <a:schemeClr val="dk1"/>
                </a:solidFill>
                <a:latin typeface="Arial"/>
                <a:ea typeface="Arial"/>
                <a:cs typeface="Arial"/>
                <a:sym typeface="Arial"/>
              </a:rPr>
              <a:t>Group</a:t>
            </a:r>
            <a:endParaRPr/>
          </a:p>
          <a:p>
            <a:pPr marL="548640" marR="0" lvl="1" indent="-228600" algn="l" rtl="0">
              <a:lnSpc>
                <a:spcPct val="90000"/>
              </a:lnSpc>
              <a:spcBef>
                <a:spcPts val="370"/>
              </a:spcBef>
              <a:spcAft>
                <a:spcPts val="0"/>
              </a:spcAft>
              <a:buClr>
                <a:schemeClr val="accent2"/>
              </a:buClr>
              <a:buSzPts val="1887"/>
              <a:buFont typeface="Noto Sans Symbols"/>
              <a:buChar char="●"/>
            </a:pPr>
            <a:r>
              <a:rPr lang="en-US" sz="2220" b="0" i="0" u="none" strike="noStrike" cap="none">
                <a:solidFill>
                  <a:schemeClr val="dk1"/>
                </a:solidFill>
                <a:latin typeface="Arial"/>
                <a:ea typeface="Arial"/>
                <a:cs typeface="Arial"/>
                <a:sym typeface="Arial"/>
              </a:rPr>
              <a:t>Break/play</a:t>
            </a:r>
            <a:endParaRPr/>
          </a:p>
          <a:p>
            <a:pPr marL="548640" marR="0" lvl="1" indent="-228600" algn="l" rtl="0">
              <a:lnSpc>
                <a:spcPct val="90000"/>
              </a:lnSpc>
              <a:spcBef>
                <a:spcPts val="370"/>
              </a:spcBef>
              <a:spcAft>
                <a:spcPts val="0"/>
              </a:spcAft>
              <a:buClr>
                <a:schemeClr val="accent2"/>
              </a:buClr>
              <a:buSzPts val="1887"/>
              <a:buFont typeface="Noto Sans Symbols"/>
              <a:buChar char="●"/>
            </a:pPr>
            <a:r>
              <a:rPr lang="en-US" sz="2220" b="0" i="0" u="none" strike="noStrike" cap="none">
                <a:solidFill>
                  <a:schemeClr val="dk1"/>
                </a:solidFill>
                <a:latin typeface="Arial"/>
                <a:ea typeface="Arial"/>
                <a:cs typeface="Arial"/>
                <a:sym typeface="Arial"/>
              </a:rPr>
              <a:t>Transition</a:t>
            </a:r>
            <a:endParaRPr/>
          </a:p>
          <a:p>
            <a:pPr marL="548640" marR="0" lvl="1" indent="-228600" algn="l" rtl="0">
              <a:lnSpc>
                <a:spcPct val="90000"/>
              </a:lnSpc>
              <a:spcBef>
                <a:spcPts val="370"/>
              </a:spcBef>
              <a:spcAft>
                <a:spcPts val="0"/>
              </a:spcAft>
              <a:buClr>
                <a:schemeClr val="accent2"/>
              </a:buClr>
              <a:buSzPts val="1887"/>
              <a:buFont typeface="Noto Sans Symbols"/>
              <a:buChar char="●"/>
            </a:pPr>
            <a:r>
              <a:rPr lang="en-US" sz="2220" b="0" i="0" u="none" strike="noStrike" cap="none">
                <a:solidFill>
                  <a:schemeClr val="dk1"/>
                </a:solidFill>
                <a:latin typeface="Arial"/>
                <a:ea typeface="Arial"/>
                <a:cs typeface="Arial"/>
                <a:sym typeface="Arial"/>
              </a:rPr>
              <a:t>Direct instruction</a:t>
            </a:r>
            <a:endParaRPr/>
          </a:p>
          <a:p>
            <a:pPr marL="548640" marR="0" lvl="1" indent="-228600" algn="l" rtl="0">
              <a:lnSpc>
                <a:spcPct val="90000"/>
              </a:lnSpc>
              <a:spcBef>
                <a:spcPts val="370"/>
              </a:spcBef>
              <a:spcAft>
                <a:spcPts val="0"/>
              </a:spcAft>
              <a:buClr>
                <a:schemeClr val="accent2"/>
              </a:buClr>
              <a:buSzPts val="1887"/>
              <a:buFont typeface="Noto Sans Symbols"/>
              <a:buChar char="●"/>
            </a:pPr>
            <a:r>
              <a:rPr lang="en-US" sz="2220" b="0" i="0" u="none" strike="noStrike" cap="none">
                <a:solidFill>
                  <a:schemeClr val="dk1"/>
                </a:solidFill>
                <a:latin typeface="Arial"/>
                <a:ea typeface="Arial"/>
                <a:cs typeface="Arial"/>
                <a:sym typeface="Arial"/>
              </a:rPr>
              <a:t>Independent work</a:t>
            </a:r>
            <a:endParaRPr/>
          </a:p>
          <a:p>
            <a:pPr marL="548640" marR="0" lvl="1" indent="-228600" algn="l" rtl="0">
              <a:lnSpc>
                <a:spcPct val="90000"/>
              </a:lnSpc>
              <a:spcBef>
                <a:spcPts val="370"/>
              </a:spcBef>
              <a:spcAft>
                <a:spcPts val="0"/>
              </a:spcAft>
              <a:buClr>
                <a:schemeClr val="accent2"/>
              </a:buClr>
              <a:buSzPts val="1887"/>
              <a:buFont typeface="Noto Sans Symbols"/>
              <a:buChar char="●"/>
            </a:pPr>
            <a:r>
              <a:rPr lang="en-US" sz="2220" b="0" i="0" u="none" strike="noStrike" cap="none">
                <a:solidFill>
                  <a:schemeClr val="dk1"/>
                </a:solidFill>
                <a:latin typeface="Arial"/>
                <a:ea typeface="Arial"/>
                <a:cs typeface="Arial"/>
                <a:sym typeface="Arial"/>
              </a:rPr>
              <a:t>And many more</a:t>
            </a:r>
            <a:endParaRPr sz="2220" b="0" i="0" u="none" strike="noStrike" cap="none">
              <a:solidFill>
                <a:schemeClr val="dk1"/>
              </a:solidFill>
              <a:latin typeface="Arial"/>
              <a:ea typeface="Arial"/>
              <a:cs typeface="Arial"/>
              <a:sym typeface="Arial"/>
            </a:endParaRPr>
          </a:p>
          <a:p>
            <a:pPr marL="274320" marR="0" lvl="0" indent="-144510" algn="l" rtl="0">
              <a:lnSpc>
                <a:spcPct val="90000"/>
              </a:lnSpc>
              <a:spcBef>
                <a:spcPts val="580"/>
              </a:spcBef>
              <a:spcAft>
                <a:spcPts val="0"/>
              </a:spcAft>
              <a:buClr>
                <a:schemeClr val="accent1"/>
              </a:buClr>
              <a:buSzPts val="2044"/>
              <a:buFont typeface="Noto Sans Symbols"/>
              <a:buNone/>
            </a:pPr>
            <a:endParaRPr sz="2405" b="0" i="0" u="none" strike="noStrike" cap="non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2"/>
          <p:cNvSpPr txBox="1">
            <a:spLocks noGrp="1"/>
          </p:cNvSpPr>
          <p:nvPr>
            <p:ph type="title"/>
          </p:nvPr>
        </p:nvSpPr>
        <p:spPr>
          <a:xfrm>
            <a:off x="722313" y="952500"/>
            <a:ext cx="7772400" cy="1362075"/>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II. Individual Schedules</a:t>
            </a:r>
            <a:endParaRPr sz="4000" b="0" i="0" u="none" strike="noStrike" cap="none">
              <a:solidFill>
                <a:schemeClr val="dk2"/>
              </a:solidFill>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II. Individual Schedule</a:t>
            </a:r>
            <a:endParaRPr/>
          </a:p>
        </p:txBody>
      </p:sp>
      <p:sp>
        <p:nvSpPr>
          <p:cNvPr id="236" name="Google Shape;236;p33"/>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17</a:t>
            </a:fld>
            <a:endParaRPr sz="1400" b="0" i="0" u="none" strike="noStrike" cap="none">
              <a:solidFill>
                <a:schemeClr val="dk1"/>
              </a:solidFill>
              <a:latin typeface="Arial"/>
              <a:ea typeface="Arial"/>
              <a:cs typeface="Arial"/>
              <a:sym typeface="Arial"/>
            </a:endParaRPr>
          </a:p>
        </p:txBody>
      </p:sp>
      <p:sp>
        <p:nvSpPr>
          <p:cNvPr id="237" name="Google Shape;237;p33"/>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Definition:</a:t>
            </a:r>
            <a:r>
              <a:rPr lang="en-US" sz="2600" b="0" i="0" u="none" strike="noStrike" cap="none">
                <a:solidFill>
                  <a:schemeClr val="dk1"/>
                </a:solidFill>
                <a:latin typeface="Arial"/>
                <a:ea typeface="Arial"/>
                <a:cs typeface="Arial"/>
                <a:sym typeface="Arial"/>
              </a:rPr>
              <a:t> </a:t>
            </a:r>
            <a:r>
              <a:rPr lang="en-US" sz="2400" b="0" i="0" u="none" strike="noStrike" cap="none">
                <a:solidFill>
                  <a:schemeClr val="dk1"/>
                </a:solidFill>
                <a:latin typeface="Arial"/>
                <a:ea typeface="Arial"/>
                <a:cs typeface="Arial"/>
                <a:sym typeface="Arial"/>
              </a:rPr>
              <a:t>A visual/concrete method used to tell a child which activities will make up their day and the order in which they will occur</a:t>
            </a:r>
            <a:endParaRPr/>
          </a:p>
          <a:p>
            <a:pPr marL="274320" marR="0" lvl="0" indent="-274320" algn="l" rtl="0">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Purpose:</a:t>
            </a:r>
            <a:r>
              <a:rPr lang="en-US" sz="2600" b="0" i="0" u="none" strike="noStrike" cap="none">
                <a:solidFill>
                  <a:schemeClr val="dk1"/>
                </a:solidFill>
                <a:latin typeface="Arial"/>
                <a:ea typeface="Arial"/>
                <a:cs typeface="Arial"/>
                <a:sym typeface="Arial"/>
              </a:rPr>
              <a:t> To teach flexibility; top to bottom/ left to right progression; to aid in transitions; to provide predictability; to establish a routine; to teach the concepts of first-then and finished; and, to accommodate receptive language deficits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3600"/>
              <a:buFont typeface="Arial"/>
              <a:buNone/>
            </a:pPr>
            <a:r>
              <a:rPr lang="en-US" sz="3600" b="0" i="0" u="none" strike="noStrike" cap="none">
                <a:solidFill>
                  <a:schemeClr val="dk2"/>
                </a:solidFill>
                <a:latin typeface="Arial"/>
                <a:ea typeface="Arial"/>
                <a:cs typeface="Arial"/>
                <a:sym typeface="Arial"/>
              </a:rPr>
              <a:t> Form of Visual Cue:</a:t>
            </a:r>
            <a:br>
              <a:rPr lang="en-US" sz="3600" b="0" i="0" u="none" strike="noStrike" cap="none">
                <a:solidFill>
                  <a:schemeClr val="dk2"/>
                </a:solidFill>
                <a:latin typeface="Arial"/>
                <a:ea typeface="Arial"/>
                <a:cs typeface="Arial"/>
                <a:sym typeface="Arial"/>
              </a:rPr>
            </a:br>
            <a:r>
              <a:rPr lang="en-US" sz="3600" b="0" i="0" u="none" strike="noStrike" cap="none">
                <a:solidFill>
                  <a:schemeClr val="dk2"/>
                </a:solidFill>
                <a:latin typeface="Arial"/>
                <a:ea typeface="Arial"/>
                <a:cs typeface="Arial"/>
                <a:sym typeface="Arial"/>
              </a:rPr>
              <a:t>	-</a:t>
            </a:r>
            <a:r>
              <a:rPr lang="en-US" sz="2520" b="0" i="0" u="none" strike="noStrike" cap="none">
                <a:solidFill>
                  <a:schemeClr val="dk2"/>
                </a:solidFill>
                <a:latin typeface="Arial"/>
                <a:ea typeface="Arial"/>
                <a:cs typeface="Arial"/>
                <a:sym typeface="Arial"/>
              </a:rPr>
              <a:t>Concrete to Abstract</a:t>
            </a:r>
            <a:endParaRPr sz="2520" b="0" i="0" u="none" strike="noStrike" cap="none">
              <a:solidFill>
                <a:schemeClr val="dk2"/>
              </a:solidFill>
              <a:latin typeface="Arial"/>
              <a:ea typeface="Arial"/>
              <a:cs typeface="Arial"/>
              <a:sym typeface="Arial"/>
            </a:endParaRPr>
          </a:p>
        </p:txBody>
      </p:sp>
      <p:sp>
        <p:nvSpPr>
          <p:cNvPr id="244" name="Google Shape;244;p34"/>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b="0" i="0" u="none" strike="noStrike" cap="none">
                <a:solidFill>
                  <a:schemeClr val="dk1"/>
                </a:solidFill>
                <a:latin typeface="Arial"/>
                <a:ea typeface="Arial"/>
                <a:cs typeface="Arial"/>
                <a:sym typeface="Arial"/>
              </a:rPr>
              <a:t>18</a:t>
            </a:fld>
            <a:endParaRPr sz="1400" b="0" i="0" u="none" strike="noStrike" cap="none">
              <a:solidFill>
                <a:schemeClr val="dk1"/>
              </a:solidFill>
              <a:latin typeface="Arial"/>
              <a:ea typeface="Arial"/>
              <a:cs typeface="Arial"/>
              <a:sym typeface="Arial"/>
            </a:endParaRPr>
          </a:p>
        </p:txBody>
      </p:sp>
      <p:sp>
        <p:nvSpPr>
          <p:cNvPr id="245" name="Google Shape;245;p34"/>
          <p:cNvSpPr txBox="1">
            <a:spLocks noGrp="1"/>
          </p:cNvSpPr>
          <p:nvPr>
            <p:ph type="body" idx="1"/>
          </p:nvPr>
        </p:nvSpPr>
        <p:spPr>
          <a:xfrm>
            <a:off x="117764" y="1585880"/>
            <a:ext cx="6887389" cy="4063927"/>
          </a:xfrm>
          <a:prstGeom prst="rect">
            <a:avLst/>
          </a:prstGeom>
          <a:noFill/>
          <a:ln>
            <a:noFill/>
          </a:ln>
        </p:spPr>
        <p:txBody>
          <a:bodyPr spcFirstLastPara="1" wrap="square" lIns="91425" tIns="45700" rIns="91425" bIns="45700" anchor="t" anchorCtr="0">
            <a:noAutofit/>
          </a:bodyPr>
          <a:lstStyle/>
          <a:p>
            <a:pPr marL="914400" marR="0" lvl="1" indent="-457200" algn="l" rtl="0">
              <a:lnSpc>
                <a:spcPct val="80000"/>
              </a:lnSpc>
              <a:spcBef>
                <a:spcPts val="0"/>
              </a:spcBef>
              <a:spcAft>
                <a:spcPts val="0"/>
              </a:spcAft>
              <a:buClr>
                <a:schemeClr val="accent2"/>
              </a:buClr>
              <a:buSzPts val="1734"/>
              <a:buFont typeface="Noto Sans Symbols"/>
              <a:buAutoNum type="arabicPeriod"/>
            </a:pPr>
            <a:r>
              <a:rPr lang="en-US" sz="2040" b="0" i="0" u="none" strike="noStrike" cap="none">
                <a:solidFill>
                  <a:schemeClr val="dk1"/>
                </a:solidFill>
                <a:latin typeface="Arial"/>
                <a:ea typeface="Arial"/>
                <a:cs typeface="Arial"/>
                <a:sym typeface="Arial"/>
              </a:rPr>
              <a:t>Object</a:t>
            </a:r>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A. Actual Object (Toy Bus- Time for Bus)</a:t>
            </a:r>
            <a:endParaRPr sz="1700" b="0" i="0" u="none" strike="noStrike" cap="none">
              <a:solidFill>
                <a:schemeClr val="dk1"/>
              </a:solidFill>
              <a:latin typeface="Arial"/>
              <a:ea typeface="Arial"/>
              <a:cs typeface="Arial"/>
              <a:sym typeface="Arial"/>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B. Symbolic Objects (Random object to represent each transition)</a:t>
            </a:r>
            <a:endParaRPr sz="1700" b="0" i="0" u="none" strike="noStrike" cap="none">
              <a:solidFill>
                <a:schemeClr val="dk1"/>
              </a:solidFill>
              <a:latin typeface="Arial"/>
              <a:ea typeface="Arial"/>
              <a:cs typeface="Arial"/>
              <a:sym typeface="Arial"/>
            </a:endParaRPr>
          </a:p>
          <a:p>
            <a:pPr marL="548640" marR="0" lvl="1" indent="-228600" algn="l" rtl="0">
              <a:lnSpc>
                <a:spcPct val="80000"/>
              </a:lnSpc>
              <a:spcBef>
                <a:spcPts val="370"/>
              </a:spcBef>
              <a:spcAft>
                <a:spcPts val="0"/>
              </a:spcAft>
              <a:buClr>
                <a:schemeClr val="accent2"/>
              </a:buClr>
              <a:buSzPts val="1734"/>
              <a:buFont typeface="Noto Sans Symbols"/>
              <a:buNone/>
            </a:pPr>
            <a:r>
              <a:rPr lang="en-US" sz="2040" b="0" i="0" u="none" strike="noStrike" cap="none">
                <a:solidFill>
                  <a:schemeClr val="dk1"/>
                </a:solidFill>
                <a:latin typeface="Arial"/>
                <a:ea typeface="Arial"/>
                <a:cs typeface="Arial"/>
                <a:sym typeface="Arial"/>
              </a:rPr>
              <a:t>2. Photograph</a:t>
            </a:r>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A. TOBI- True Object Based Icon</a:t>
            </a:r>
            <a:endParaRPr sz="1700" b="0" i="0" u="none" strike="noStrike" cap="none">
              <a:solidFill>
                <a:schemeClr val="dk1"/>
              </a:solidFill>
              <a:latin typeface="Arial"/>
              <a:ea typeface="Arial"/>
              <a:cs typeface="Arial"/>
              <a:sym typeface="Arial"/>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B. Pictures</a:t>
            </a:r>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C. Part of Product Label</a:t>
            </a:r>
            <a:endParaRPr/>
          </a:p>
          <a:p>
            <a:pPr marL="548640" marR="0" lvl="1" indent="-228600" algn="l" rtl="0">
              <a:lnSpc>
                <a:spcPct val="80000"/>
              </a:lnSpc>
              <a:spcBef>
                <a:spcPts val="370"/>
              </a:spcBef>
              <a:spcAft>
                <a:spcPts val="0"/>
              </a:spcAft>
              <a:buClr>
                <a:schemeClr val="accent2"/>
              </a:buClr>
              <a:buSzPts val="1734"/>
              <a:buFont typeface="Noto Sans Symbols"/>
              <a:buNone/>
            </a:pPr>
            <a:r>
              <a:rPr lang="en-US" sz="2040" b="0" i="0" u="none" strike="noStrike" cap="none">
                <a:solidFill>
                  <a:schemeClr val="dk1"/>
                </a:solidFill>
                <a:latin typeface="Arial"/>
                <a:ea typeface="Arial"/>
                <a:cs typeface="Arial"/>
                <a:sym typeface="Arial"/>
              </a:rPr>
              <a:t>3. Line drawings</a:t>
            </a:r>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A. Icons/Symbols</a:t>
            </a:r>
            <a:endParaRPr sz="1700" b="0" i="0" u="none" strike="noStrike" cap="none">
              <a:solidFill>
                <a:schemeClr val="dk1"/>
              </a:solidFill>
              <a:latin typeface="Arial"/>
              <a:ea typeface="Arial"/>
              <a:cs typeface="Arial"/>
              <a:sym typeface="Arial"/>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B. With or w/o text</a:t>
            </a:r>
            <a:endParaRPr/>
          </a:p>
          <a:p>
            <a:pPr marL="822960" marR="0" lvl="2" indent="-228600" algn="l" rtl="0">
              <a:lnSpc>
                <a:spcPct val="80000"/>
              </a:lnSpc>
              <a:spcBef>
                <a:spcPts val="370"/>
              </a:spcBef>
              <a:spcAft>
                <a:spcPts val="0"/>
              </a:spcAft>
              <a:buClr>
                <a:srgbClr val="E6AFA9"/>
              </a:buClr>
              <a:buSzPts val="1445"/>
              <a:buFont typeface="Noto Sans Symbols"/>
              <a:buChar char="●"/>
            </a:pPr>
            <a:r>
              <a:rPr lang="en-US" sz="1700" b="0" i="0" u="none" strike="noStrike" cap="none">
                <a:solidFill>
                  <a:schemeClr val="dk1"/>
                </a:solidFill>
                <a:latin typeface="Arial"/>
                <a:ea typeface="Arial"/>
                <a:cs typeface="Arial"/>
                <a:sym typeface="Arial"/>
              </a:rPr>
              <a:t>C. Color or B/W</a:t>
            </a:r>
            <a:endParaRPr sz="1700" b="0" i="0" u="none" strike="noStrike" cap="none">
              <a:solidFill>
                <a:schemeClr val="dk1"/>
              </a:solidFill>
              <a:latin typeface="Arial"/>
              <a:ea typeface="Arial"/>
              <a:cs typeface="Arial"/>
              <a:sym typeface="Arial"/>
            </a:endParaRPr>
          </a:p>
          <a:p>
            <a:pPr marL="548640" marR="0" lvl="1" indent="-228600" algn="l" rtl="0">
              <a:lnSpc>
                <a:spcPct val="80000"/>
              </a:lnSpc>
              <a:spcBef>
                <a:spcPts val="370"/>
              </a:spcBef>
              <a:spcAft>
                <a:spcPts val="0"/>
              </a:spcAft>
              <a:buClr>
                <a:schemeClr val="accent2"/>
              </a:buClr>
              <a:buSzPts val="1734"/>
              <a:buFont typeface="Noto Sans Symbols"/>
              <a:buNone/>
            </a:pPr>
            <a:r>
              <a:rPr lang="en-US" sz="2040" b="0" i="0" u="none" strike="noStrike" cap="none">
                <a:solidFill>
                  <a:schemeClr val="dk1"/>
                </a:solidFill>
                <a:latin typeface="Arial"/>
                <a:ea typeface="Arial"/>
                <a:cs typeface="Arial"/>
                <a:sym typeface="Arial"/>
              </a:rPr>
              <a:t>4. Text only cards</a:t>
            </a:r>
            <a:endParaRPr/>
          </a:p>
          <a:p>
            <a:pPr marL="548640" marR="0" lvl="1" indent="-228600" algn="l" rtl="0">
              <a:lnSpc>
                <a:spcPct val="80000"/>
              </a:lnSpc>
              <a:spcBef>
                <a:spcPts val="370"/>
              </a:spcBef>
              <a:spcAft>
                <a:spcPts val="0"/>
              </a:spcAft>
              <a:buClr>
                <a:schemeClr val="accent2"/>
              </a:buClr>
              <a:buSzPts val="1734"/>
              <a:buFont typeface="Noto Sans Symbols"/>
              <a:buNone/>
            </a:pPr>
            <a:r>
              <a:rPr lang="en-US" sz="2040" b="0" i="0" u="none" strike="noStrike" cap="none">
                <a:solidFill>
                  <a:schemeClr val="dk1"/>
                </a:solidFill>
                <a:latin typeface="Arial"/>
                <a:ea typeface="Arial"/>
                <a:cs typeface="Arial"/>
                <a:sym typeface="Arial"/>
              </a:rPr>
              <a:t>5. Text list/Checklists</a:t>
            </a:r>
            <a:endParaRPr sz="2040" b="0" i="0" u="none" strike="noStrike" cap="none">
              <a:solidFill>
                <a:schemeClr val="dk1"/>
              </a:solidFill>
              <a:latin typeface="Arial"/>
              <a:ea typeface="Arial"/>
              <a:cs typeface="Arial"/>
              <a:sym typeface="Arial"/>
            </a:endParaRPr>
          </a:p>
        </p:txBody>
      </p:sp>
      <p:pic>
        <p:nvPicPr>
          <p:cNvPr id="246" name="Google Shape;246;p34"/>
          <p:cNvPicPr preferRelativeResize="0"/>
          <p:nvPr/>
        </p:nvPicPr>
        <p:blipFill rotWithShape="1">
          <a:blip r:embed="rId3">
            <a:alphaModFix/>
          </a:blip>
          <a:srcRect/>
          <a:stretch/>
        </p:blipFill>
        <p:spPr>
          <a:xfrm>
            <a:off x="3892045" y="3555844"/>
            <a:ext cx="4946824" cy="2655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5"/>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Object= Most Concrete</a:t>
            </a:r>
            <a:endParaRPr sz="4000" b="0" i="0" u="none" strike="noStrike" cap="none">
              <a:solidFill>
                <a:schemeClr val="dk2"/>
              </a:solidFill>
              <a:latin typeface="Source Sans Pro"/>
              <a:ea typeface="Source Sans Pro"/>
              <a:cs typeface="Source Sans Pro"/>
              <a:sym typeface="Source Sans Pro"/>
            </a:endParaRPr>
          </a:p>
        </p:txBody>
      </p:sp>
      <p:pic>
        <p:nvPicPr>
          <p:cNvPr id="252" name="Google Shape;252;p35"/>
          <p:cNvPicPr preferRelativeResize="0">
            <a:picLocks noGrp="1"/>
          </p:cNvPicPr>
          <p:nvPr>
            <p:ph type="body" idx="1"/>
          </p:nvPr>
        </p:nvPicPr>
        <p:blipFill rotWithShape="1">
          <a:blip r:embed="rId3">
            <a:alphaModFix/>
          </a:blip>
          <a:srcRect/>
          <a:stretch/>
        </p:blipFill>
        <p:spPr>
          <a:xfrm>
            <a:off x="2505635" y="1447800"/>
            <a:ext cx="4589929" cy="4572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Photograph</a:t>
            </a:r>
            <a:endParaRPr sz="4000" b="0" i="0" u="none" strike="noStrike" cap="none">
              <a:solidFill>
                <a:schemeClr val="dk2"/>
              </a:solidFill>
              <a:latin typeface="Source Sans Pro"/>
              <a:ea typeface="Source Sans Pro"/>
              <a:cs typeface="Source Sans Pro"/>
              <a:sym typeface="Source Sans Pro"/>
            </a:endParaRPr>
          </a:p>
        </p:txBody>
      </p:sp>
      <p:pic>
        <p:nvPicPr>
          <p:cNvPr id="258" name="Google Shape;258;p36"/>
          <p:cNvPicPr preferRelativeResize="0"/>
          <p:nvPr/>
        </p:nvPicPr>
        <p:blipFill rotWithShape="1">
          <a:blip r:embed="rId3">
            <a:alphaModFix/>
          </a:blip>
          <a:srcRect/>
          <a:stretch/>
        </p:blipFill>
        <p:spPr>
          <a:xfrm>
            <a:off x="4862191" y="1474819"/>
            <a:ext cx="3511458" cy="4146352"/>
          </a:xfrm>
          <a:prstGeom prst="rect">
            <a:avLst/>
          </a:prstGeom>
          <a:noFill/>
          <a:ln>
            <a:noFill/>
          </a:ln>
        </p:spPr>
      </p:pic>
      <p:sp>
        <p:nvSpPr>
          <p:cNvPr id="259" name="Google Shape;259;p36"/>
          <p:cNvSpPr txBox="1"/>
          <p:nvPr/>
        </p:nvSpPr>
        <p:spPr>
          <a:xfrm>
            <a:off x="5270090" y="5621169"/>
            <a:ext cx="2866101" cy="52399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dirty="0">
                <a:solidFill>
                  <a:schemeClr val="dk1"/>
                </a:solidFill>
                <a:latin typeface="Libre Baskerville"/>
                <a:ea typeface="Libre Baskerville"/>
                <a:cs typeface="Libre Baskerville"/>
                <a:sym typeface="Libre Baskerville"/>
              </a:rPr>
              <a:t>Part of Product Label</a:t>
            </a:r>
            <a:endParaRPr sz="1800" dirty="0">
              <a:solidFill>
                <a:schemeClr val="dk1"/>
              </a:solidFill>
              <a:latin typeface="Libre Baskerville"/>
              <a:ea typeface="Libre Baskerville"/>
              <a:cs typeface="Libre Baskerville"/>
              <a:sym typeface="Libre Baskerville"/>
            </a:endParaRPr>
          </a:p>
        </p:txBody>
      </p:sp>
      <p:sp>
        <p:nvSpPr>
          <p:cNvPr id="260" name="Google Shape;260;p36"/>
          <p:cNvSpPr/>
          <p:nvPr/>
        </p:nvSpPr>
        <p:spPr>
          <a:xfrm>
            <a:off x="4470628" y="331818"/>
            <a:ext cx="3070039" cy="2379445"/>
          </a:xfrm>
          <a:prstGeom prst="rect">
            <a:avLst/>
          </a:prstGeom>
          <a:noFill/>
          <a:ln>
            <a:noFill/>
          </a:ln>
        </p:spPr>
      </p:sp>
      <p:pic>
        <p:nvPicPr>
          <p:cNvPr id="263" name="Google Shape;263;p36" descr="IMG_3479.JPG"/>
          <p:cNvPicPr preferRelativeResize="0"/>
          <p:nvPr/>
        </p:nvPicPr>
        <p:blipFill rotWithShape="1">
          <a:blip r:embed="rId4">
            <a:alphaModFix/>
          </a:blip>
          <a:srcRect/>
          <a:stretch/>
        </p:blipFill>
        <p:spPr>
          <a:xfrm>
            <a:off x="635158" y="1521540"/>
            <a:ext cx="3212487" cy="384169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Line Drawings</a:t>
            </a:r>
            <a:endParaRPr sz="4000" b="0" i="0" u="none" strike="noStrike" cap="none">
              <a:solidFill>
                <a:schemeClr val="dk2"/>
              </a:solidFill>
              <a:latin typeface="Source Sans Pro"/>
              <a:ea typeface="Source Sans Pro"/>
              <a:cs typeface="Source Sans Pro"/>
              <a:sym typeface="Source Sans Pro"/>
            </a:endParaRPr>
          </a:p>
        </p:txBody>
      </p:sp>
      <p:pic>
        <p:nvPicPr>
          <p:cNvPr id="270" name="Google Shape;270;p37"/>
          <p:cNvPicPr preferRelativeResize="0"/>
          <p:nvPr/>
        </p:nvPicPr>
        <p:blipFill rotWithShape="1">
          <a:blip r:embed="rId3">
            <a:alphaModFix/>
          </a:blip>
          <a:srcRect/>
          <a:stretch/>
        </p:blipFill>
        <p:spPr>
          <a:xfrm>
            <a:off x="670184" y="2130136"/>
            <a:ext cx="3606219" cy="3023754"/>
          </a:xfrm>
          <a:prstGeom prst="rect">
            <a:avLst/>
          </a:prstGeom>
          <a:noFill/>
          <a:ln>
            <a:noFill/>
          </a:ln>
        </p:spPr>
      </p:pic>
      <p:pic>
        <p:nvPicPr>
          <p:cNvPr id="271" name="Google Shape;271;p37"/>
          <p:cNvPicPr preferRelativeResize="0"/>
          <p:nvPr/>
        </p:nvPicPr>
        <p:blipFill rotWithShape="1">
          <a:blip r:embed="rId4">
            <a:alphaModFix/>
          </a:blip>
          <a:srcRect l="11616" t="3198" r="23738"/>
          <a:stretch/>
        </p:blipFill>
        <p:spPr>
          <a:xfrm>
            <a:off x="4946072" y="2130136"/>
            <a:ext cx="3546765" cy="3983182"/>
          </a:xfrm>
          <a:prstGeom prst="rect">
            <a:avLst/>
          </a:prstGeom>
          <a:noFill/>
          <a:ln>
            <a:noFill/>
          </a:ln>
        </p:spPr>
      </p:pic>
      <p:sp>
        <p:nvSpPr>
          <p:cNvPr id="272" name="Google Shape;272;p37"/>
          <p:cNvSpPr txBox="1"/>
          <p:nvPr/>
        </p:nvSpPr>
        <p:spPr>
          <a:xfrm>
            <a:off x="670184" y="5505278"/>
            <a:ext cx="3901816"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Libre Baskerville"/>
                <a:ea typeface="Libre Baskerville"/>
                <a:cs typeface="Libre Baskerville"/>
                <a:sym typeface="Libre Baskerville"/>
              </a:rPr>
              <a:t>Can use Boardmaker, ClipArt, SymbolStix, etc…</a:t>
            </a:r>
            <a:endParaRPr sz="1800">
              <a:solidFill>
                <a:schemeClr val="dk1"/>
              </a:solidFill>
              <a:latin typeface="Libre Baskerville"/>
              <a:ea typeface="Libre Baskerville"/>
              <a:cs typeface="Libre Baskerville"/>
              <a:sym typeface="Libre Baskervill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Text/Checklists= Most Abstract</a:t>
            </a:r>
            <a:endParaRPr sz="4000" b="0" i="0" u="none" strike="noStrike" cap="none">
              <a:solidFill>
                <a:schemeClr val="dk2"/>
              </a:solidFill>
              <a:latin typeface="Source Sans Pro"/>
              <a:ea typeface="Source Sans Pro"/>
              <a:cs typeface="Source Sans Pro"/>
              <a:sym typeface="Source Sans Pro"/>
            </a:endParaRPr>
          </a:p>
        </p:txBody>
      </p:sp>
      <p:sp>
        <p:nvSpPr>
          <p:cNvPr id="279" name="Google Shape;279;p38" descr="IMG_3525.JPG"/>
          <p:cNvSpPr/>
          <p:nvPr/>
        </p:nvSpPr>
        <p:spPr>
          <a:xfrm>
            <a:off x="155575" y="841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ibre Baskerville"/>
              <a:ea typeface="Libre Baskerville"/>
              <a:cs typeface="Libre Baskerville"/>
              <a:sym typeface="Libre Baskerville"/>
            </a:endParaRPr>
          </a:p>
        </p:txBody>
      </p:sp>
      <p:sp>
        <p:nvSpPr>
          <p:cNvPr id="280" name="Google Shape;280;p38"/>
          <p:cNvSpPr/>
          <p:nvPr/>
        </p:nvSpPr>
        <p:spPr>
          <a:xfrm>
            <a:off x="4530434" y="1965827"/>
            <a:ext cx="4281055" cy="382385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pic>
        <p:nvPicPr>
          <p:cNvPr id="281" name="Google Shape;281;p38" descr="IMG_3525.JPG"/>
          <p:cNvPicPr preferRelativeResize="0"/>
          <p:nvPr/>
        </p:nvPicPr>
        <p:blipFill rotWithShape="1">
          <a:blip r:embed="rId4">
            <a:alphaModFix/>
          </a:blip>
          <a:srcRect/>
          <a:stretch/>
        </p:blipFill>
        <p:spPr>
          <a:xfrm>
            <a:off x="307974" y="1608148"/>
            <a:ext cx="3917661" cy="4539212"/>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9"/>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Combinations</a:t>
            </a:r>
            <a:endParaRPr sz="4000" b="0" i="0" u="none" strike="noStrike" cap="none">
              <a:solidFill>
                <a:schemeClr val="dk2"/>
              </a:solidFill>
              <a:latin typeface="Source Sans Pro"/>
              <a:ea typeface="Source Sans Pro"/>
              <a:cs typeface="Source Sans Pro"/>
              <a:sym typeface="Source Sans Pro"/>
            </a:endParaRPr>
          </a:p>
        </p:txBody>
      </p:sp>
      <p:sp>
        <p:nvSpPr>
          <p:cNvPr id="288" name="Google Shape;288;p39" descr="IMG_4103.JPG"/>
          <p:cNvSpPr/>
          <p:nvPr/>
        </p:nvSpPr>
        <p:spPr>
          <a:xfrm>
            <a:off x="155575" y="841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Libre Baskerville"/>
              <a:ea typeface="Libre Baskerville"/>
              <a:cs typeface="Libre Baskerville"/>
              <a:sym typeface="Libre Baskerville"/>
            </a:endParaRPr>
          </a:p>
        </p:txBody>
      </p:sp>
      <p:pic>
        <p:nvPicPr>
          <p:cNvPr id="289" name="Google Shape;289;p39" descr="IMG_4103.JPG"/>
          <p:cNvPicPr preferRelativeResize="0"/>
          <p:nvPr/>
        </p:nvPicPr>
        <p:blipFill rotWithShape="1">
          <a:blip r:embed="rId3">
            <a:alphaModFix/>
          </a:blip>
          <a:srcRect/>
          <a:stretch/>
        </p:blipFill>
        <p:spPr>
          <a:xfrm>
            <a:off x="4534611" y="1417637"/>
            <a:ext cx="4020665" cy="4670012"/>
          </a:xfrm>
          <a:prstGeom prst="rect">
            <a:avLst/>
          </a:prstGeom>
          <a:noFill/>
          <a:ln>
            <a:noFill/>
          </a:ln>
        </p:spPr>
      </p:pic>
      <p:pic>
        <p:nvPicPr>
          <p:cNvPr id="290" name="Google Shape;290;p39"/>
          <p:cNvPicPr preferRelativeResize="0"/>
          <p:nvPr/>
        </p:nvPicPr>
        <p:blipFill rotWithShape="1">
          <a:blip r:embed="rId4">
            <a:alphaModFix/>
          </a:blip>
          <a:srcRect/>
          <a:stretch/>
        </p:blipFill>
        <p:spPr>
          <a:xfrm rot="5400000">
            <a:off x="-145539" y="1871151"/>
            <a:ext cx="4670011" cy="376298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Length of Schedule:</a:t>
            </a:r>
            <a:endParaRPr/>
          </a:p>
        </p:txBody>
      </p:sp>
      <p:sp>
        <p:nvSpPr>
          <p:cNvPr id="297" name="Google Shape;297;p40"/>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24</a:t>
            </a:fld>
            <a:endParaRPr sz="1400">
              <a:solidFill>
                <a:schemeClr val="dk1"/>
              </a:solidFill>
              <a:latin typeface="Arial"/>
              <a:ea typeface="Arial"/>
              <a:cs typeface="Arial"/>
              <a:sym typeface="Arial"/>
            </a:endParaRPr>
          </a:p>
        </p:txBody>
      </p:sp>
      <p:sp>
        <p:nvSpPr>
          <p:cNvPr id="298" name="Google Shape;298;p40"/>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One item at a time, signifying transition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Two items in a first-then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Three to four items up to an hour</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Two hours </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Part day</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Full day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4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One at a Time</a:t>
            </a:r>
            <a:endParaRPr sz="4000" b="0" i="0" u="none" strike="noStrike" cap="none">
              <a:solidFill>
                <a:schemeClr val="dk2"/>
              </a:solidFill>
              <a:latin typeface="Source Sans Pro"/>
              <a:ea typeface="Source Sans Pro"/>
              <a:cs typeface="Source Sans Pro"/>
              <a:sym typeface="Source Sans Pro"/>
            </a:endParaRPr>
          </a:p>
        </p:txBody>
      </p:sp>
      <p:sp>
        <p:nvSpPr>
          <p:cNvPr id="304" name="Google Shape;304;p41"/>
          <p:cNvSpPr/>
          <p:nvPr/>
        </p:nvSpPr>
        <p:spPr>
          <a:xfrm>
            <a:off x="4396165" y="3448074"/>
            <a:ext cx="4138234" cy="2678496"/>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pic>
        <p:nvPicPr>
          <p:cNvPr id="305" name="Google Shape;305;p41" descr="IMG_3479.JPG"/>
          <p:cNvPicPr preferRelativeResize="0"/>
          <p:nvPr/>
        </p:nvPicPr>
        <p:blipFill rotWithShape="1">
          <a:blip r:embed="rId4">
            <a:alphaModFix/>
          </a:blip>
          <a:srcRect/>
          <a:stretch/>
        </p:blipFill>
        <p:spPr>
          <a:xfrm>
            <a:off x="784248" y="1865064"/>
            <a:ext cx="3111573" cy="4148772"/>
          </a:xfrm>
          <a:prstGeom prst="rect">
            <a:avLst/>
          </a:prstGeom>
          <a:noFill/>
          <a:ln>
            <a:noFill/>
          </a:ln>
        </p:spPr>
      </p:pic>
      <p:sp>
        <p:nvSpPr>
          <p:cNvPr id="306" name="Google Shape;306;p41"/>
          <p:cNvSpPr txBox="1"/>
          <p:nvPr/>
        </p:nvSpPr>
        <p:spPr>
          <a:xfrm>
            <a:off x="4267199" y="1865064"/>
            <a:ext cx="4267200"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Libre Baskerville"/>
                <a:ea typeface="Libre Baskerville"/>
                <a:cs typeface="Libre Baskerville"/>
                <a:sym typeface="Libre Baskerville"/>
              </a:rPr>
              <a:t>Either can be handed directly to the student to cue transition to next location or designated area schedule only displays one visual on schedule at a time.</a:t>
            </a:r>
            <a:endParaRPr sz="1800">
              <a:solidFill>
                <a:schemeClr val="dk1"/>
              </a:solidFill>
              <a:latin typeface="Libre Baskerville"/>
              <a:ea typeface="Libre Baskerville"/>
              <a:cs typeface="Libre Baskerville"/>
              <a:sym typeface="Libre Baskervill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2"/>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First/Then</a:t>
            </a:r>
            <a:endParaRPr sz="4000" b="0" i="0" u="none" strike="noStrike" cap="none">
              <a:solidFill>
                <a:schemeClr val="dk2"/>
              </a:solidFill>
              <a:latin typeface="Source Sans Pro"/>
              <a:ea typeface="Source Sans Pro"/>
              <a:cs typeface="Source Sans Pro"/>
              <a:sym typeface="Source Sans Pro"/>
            </a:endParaRPr>
          </a:p>
        </p:txBody>
      </p:sp>
      <p:pic>
        <p:nvPicPr>
          <p:cNvPr id="313" name="Google Shape;313;p42"/>
          <p:cNvPicPr preferRelativeResize="0"/>
          <p:nvPr/>
        </p:nvPicPr>
        <p:blipFill rotWithShape="1">
          <a:blip r:embed="rId3">
            <a:alphaModFix/>
          </a:blip>
          <a:srcRect/>
          <a:stretch/>
        </p:blipFill>
        <p:spPr>
          <a:xfrm>
            <a:off x="4796388" y="1195287"/>
            <a:ext cx="3788527" cy="3773728"/>
          </a:xfrm>
          <a:prstGeom prst="rect">
            <a:avLst/>
          </a:prstGeom>
          <a:noFill/>
          <a:ln>
            <a:noFill/>
          </a:ln>
        </p:spPr>
      </p:pic>
      <p:pic>
        <p:nvPicPr>
          <p:cNvPr id="314" name="Google Shape;314;p42"/>
          <p:cNvPicPr preferRelativeResize="0"/>
          <p:nvPr/>
        </p:nvPicPr>
        <p:blipFill rotWithShape="1">
          <a:blip r:embed="rId4">
            <a:alphaModFix/>
          </a:blip>
          <a:srcRect/>
          <a:stretch/>
        </p:blipFill>
        <p:spPr>
          <a:xfrm>
            <a:off x="531639" y="2421081"/>
            <a:ext cx="3606219" cy="302375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Part of Day- 3 to 4 Transitions</a:t>
            </a:r>
            <a:endParaRPr sz="4000" b="0" i="0" u="none" strike="noStrike" cap="none">
              <a:solidFill>
                <a:schemeClr val="dk2"/>
              </a:solidFill>
              <a:latin typeface="Source Sans Pro"/>
              <a:ea typeface="Source Sans Pro"/>
              <a:cs typeface="Source Sans Pro"/>
              <a:sym typeface="Source Sans Pro"/>
            </a:endParaRPr>
          </a:p>
        </p:txBody>
      </p:sp>
      <p:pic>
        <p:nvPicPr>
          <p:cNvPr id="320" name="Google Shape;320;p43" descr="IMG_3516.JPG"/>
          <p:cNvPicPr preferRelativeResize="0"/>
          <p:nvPr/>
        </p:nvPicPr>
        <p:blipFill rotWithShape="1">
          <a:blip r:embed="rId3">
            <a:alphaModFix/>
          </a:blip>
          <a:srcRect l="10184" t="5683" b="9670"/>
          <a:stretch/>
        </p:blipFill>
        <p:spPr>
          <a:xfrm>
            <a:off x="247295" y="1571192"/>
            <a:ext cx="4469581" cy="3020290"/>
          </a:xfrm>
          <a:prstGeom prst="rect">
            <a:avLst/>
          </a:prstGeom>
          <a:noFill/>
          <a:ln>
            <a:noFill/>
          </a:ln>
        </p:spPr>
      </p:pic>
      <p:pic>
        <p:nvPicPr>
          <p:cNvPr id="321" name="Google Shape;321;p43"/>
          <p:cNvPicPr preferRelativeResize="0"/>
          <p:nvPr/>
        </p:nvPicPr>
        <p:blipFill rotWithShape="1">
          <a:blip r:embed="rId4">
            <a:alphaModFix/>
          </a:blip>
          <a:srcRect/>
          <a:stretch/>
        </p:blipFill>
        <p:spPr>
          <a:xfrm>
            <a:off x="5366412" y="1503233"/>
            <a:ext cx="3320388" cy="3044141"/>
          </a:xfrm>
          <a:prstGeom prst="rect">
            <a:avLst/>
          </a:prstGeom>
          <a:noFill/>
          <a:ln>
            <a:noFill/>
          </a:ln>
        </p:spPr>
      </p:pic>
      <p:pic>
        <p:nvPicPr>
          <p:cNvPr id="322" name="Google Shape;322;p43"/>
          <p:cNvPicPr preferRelativeResize="0"/>
          <p:nvPr/>
        </p:nvPicPr>
        <p:blipFill rotWithShape="1">
          <a:blip r:embed="rId5">
            <a:alphaModFix/>
          </a:blip>
          <a:srcRect l="4765" t="7282" r="8342" b="48331"/>
          <a:stretch/>
        </p:blipFill>
        <p:spPr>
          <a:xfrm>
            <a:off x="2680258" y="4591482"/>
            <a:ext cx="4073236" cy="184265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Half Day</a:t>
            </a:r>
            <a:endParaRPr sz="4000" b="0" i="0" u="none" strike="noStrike" cap="none">
              <a:solidFill>
                <a:schemeClr val="dk2"/>
              </a:solidFill>
              <a:latin typeface="Source Sans Pro"/>
              <a:ea typeface="Source Sans Pro"/>
              <a:cs typeface="Source Sans Pro"/>
              <a:sym typeface="Source Sans Pro"/>
            </a:endParaRPr>
          </a:p>
        </p:txBody>
      </p:sp>
      <p:pic>
        <p:nvPicPr>
          <p:cNvPr id="328" name="Google Shape;328;p44" descr="IMG_3471.JPG"/>
          <p:cNvPicPr preferRelativeResize="0"/>
          <p:nvPr/>
        </p:nvPicPr>
        <p:blipFill rotWithShape="1">
          <a:blip r:embed="rId3">
            <a:alphaModFix/>
          </a:blip>
          <a:srcRect/>
          <a:stretch/>
        </p:blipFill>
        <p:spPr>
          <a:xfrm>
            <a:off x="318248" y="1724228"/>
            <a:ext cx="3633327" cy="4544290"/>
          </a:xfrm>
          <a:prstGeom prst="rect">
            <a:avLst/>
          </a:prstGeom>
          <a:noFill/>
          <a:ln>
            <a:noFill/>
          </a:ln>
        </p:spPr>
      </p:pic>
      <p:pic>
        <p:nvPicPr>
          <p:cNvPr id="329" name="Google Shape;329;p44" descr="IMG_3470.JPG"/>
          <p:cNvPicPr preferRelativeResize="0"/>
          <p:nvPr/>
        </p:nvPicPr>
        <p:blipFill rotWithShape="1">
          <a:blip r:embed="rId4">
            <a:alphaModFix/>
          </a:blip>
          <a:srcRect/>
          <a:stretch/>
        </p:blipFill>
        <p:spPr>
          <a:xfrm>
            <a:off x="5479361" y="1724228"/>
            <a:ext cx="3430376" cy="4544290"/>
          </a:xfrm>
          <a:prstGeom prst="rect">
            <a:avLst/>
          </a:prstGeom>
          <a:noFill/>
          <a:ln>
            <a:noFill/>
          </a:ln>
        </p:spPr>
      </p:pic>
      <p:sp>
        <p:nvSpPr>
          <p:cNvPr id="330" name="Google Shape;330;p44"/>
          <p:cNvSpPr txBox="1"/>
          <p:nvPr/>
        </p:nvSpPr>
        <p:spPr>
          <a:xfrm>
            <a:off x="3913661" y="2175166"/>
            <a:ext cx="1565700" cy="5286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3000"/>
              <a:buFont typeface="Libre Baskerville"/>
              <a:buNone/>
            </a:pPr>
            <a:r>
              <a:rPr lang="en-US" sz="3000">
                <a:solidFill>
                  <a:schemeClr val="dk1"/>
                </a:solidFill>
                <a:latin typeface="Libre Baskerville"/>
                <a:ea typeface="Libre Baskerville"/>
                <a:cs typeface="Libre Baskerville"/>
                <a:sym typeface="Libre Baskerville"/>
              </a:rPr>
              <a:t>AM</a:t>
            </a:r>
            <a:endParaRPr/>
          </a:p>
        </p:txBody>
      </p:sp>
      <p:sp>
        <p:nvSpPr>
          <p:cNvPr id="331" name="Google Shape;331;p44"/>
          <p:cNvSpPr txBox="1"/>
          <p:nvPr/>
        </p:nvSpPr>
        <p:spPr>
          <a:xfrm>
            <a:off x="3951575" y="5278571"/>
            <a:ext cx="1565700" cy="5286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Clr>
                <a:schemeClr val="dk1"/>
              </a:buClr>
              <a:buSzPts val="3000"/>
              <a:buFont typeface="Libre Baskerville"/>
              <a:buNone/>
            </a:pPr>
            <a:r>
              <a:rPr lang="en-US" sz="3000">
                <a:solidFill>
                  <a:schemeClr val="dk1"/>
                </a:solidFill>
                <a:latin typeface="Libre Baskerville"/>
                <a:ea typeface="Libre Baskerville"/>
                <a:cs typeface="Libre Baskerville"/>
                <a:sym typeface="Libre Baskerville"/>
              </a:rPr>
              <a:t>PM</a:t>
            </a:r>
            <a:endParaRPr/>
          </a:p>
        </p:txBody>
      </p:sp>
      <p:cxnSp>
        <p:nvCxnSpPr>
          <p:cNvPr id="332" name="Google Shape;332;p44"/>
          <p:cNvCxnSpPr/>
          <p:nvPr/>
        </p:nvCxnSpPr>
        <p:spPr>
          <a:xfrm rot="10800000" flipH="1">
            <a:off x="5131881" y="4668982"/>
            <a:ext cx="1746524" cy="738439"/>
          </a:xfrm>
          <a:prstGeom prst="straightConnector1">
            <a:avLst/>
          </a:prstGeom>
          <a:noFill/>
          <a:ln w="76200" cap="flat" cmpd="sng">
            <a:solidFill>
              <a:srgbClr val="000000"/>
            </a:solidFill>
            <a:prstDash val="solid"/>
            <a:round/>
            <a:headEnd type="none" w="sm" len="sm"/>
            <a:tailEnd type="triangle" w="lg" len="lg"/>
          </a:ln>
        </p:spPr>
      </p:cxnSp>
      <p:cxnSp>
        <p:nvCxnSpPr>
          <p:cNvPr id="333" name="Google Shape;333;p44"/>
          <p:cNvCxnSpPr/>
          <p:nvPr/>
        </p:nvCxnSpPr>
        <p:spPr>
          <a:xfrm flipH="1">
            <a:off x="3632548" y="2703766"/>
            <a:ext cx="840640" cy="665735"/>
          </a:xfrm>
          <a:prstGeom prst="straightConnector1">
            <a:avLst/>
          </a:prstGeom>
          <a:noFill/>
          <a:ln w="76200" cap="flat" cmpd="sng">
            <a:solidFill>
              <a:srgbClr val="000000"/>
            </a:solidFill>
            <a:prstDash val="solid"/>
            <a:round/>
            <a:headEnd type="none" w="sm" len="sm"/>
            <a:tailEnd type="triangle" w="lg" len="lg"/>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5"/>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Full Day</a:t>
            </a:r>
            <a:endParaRPr sz="4000" b="0" i="0" u="none" strike="noStrike" cap="none">
              <a:solidFill>
                <a:schemeClr val="dk2"/>
              </a:solidFill>
              <a:latin typeface="Source Sans Pro"/>
              <a:ea typeface="Source Sans Pro"/>
              <a:cs typeface="Source Sans Pro"/>
              <a:sym typeface="Source Sans Pro"/>
            </a:endParaRPr>
          </a:p>
        </p:txBody>
      </p:sp>
      <p:pic>
        <p:nvPicPr>
          <p:cNvPr id="339" name="Google Shape;339;p45" descr="IMG_3524.JPG"/>
          <p:cNvPicPr preferRelativeResize="0"/>
          <p:nvPr/>
        </p:nvPicPr>
        <p:blipFill rotWithShape="1">
          <a:blip r:embed="rId3">
            <a:alphaModFix/>
          </a:blip>
          <a:srcRect t="12336"/>
          <a:stretch/>
        </p:blipFill>
        <p:spPr>
          <a:xfrm>
            <a:off x="762000" y="1565753"/>
            <a:ext cx="3659687" cy="4972786"/>
          </a:xfrm>
          <a:prstGeom prst="rect">
            <a:avLst/>
          </a:prstGeom>
          <a:noFill/>
          <a:ln>
            <a:noFill/>
          </a:ln>
        </p:spPr>
      </p:pic>
      <p:pic>
        <p:nvPicPr>
          <p:cNvPr id="340" name="Google Shape;340;p45"/>
          <p:cNvPicPr preferRelativeResize="0"/>
          <p:nvPr/>
        </p:nvPicPr>
        <p:blipFill rotWithShape="1">
          <a:blip r:embed="rId4">
            <a:alphaModFix/>
          </a:blip>
          <a:srcRect r="41970"/>
          <a:stretch/>
        </p:blipFill>
        <p:spPr>
          <a:xfrm>
            <a:off x="5167745" y="761194"/>
            <a:ext cx="3061856" cy="577734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Presentation Format:</a:t>
            </a:r>
            <a:endParaRPr/>
          </a:p>
        </p:txBody>
      </p:sp>
      <p:sp>
        <p:nvSpPr>
          <p:cNvPr id="346" name="Google Shape;346;p46"/>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30</a:t>
            </a:fld>
            <a:endParaRPr sz="1400">
              <a:solidFill>
                <a:schemeClr val="dk1"/>
              </a:solidFill>
              <a:latin typeface="Arial"/>
              <a:ea typeface="Arial"/>
              <a:cs typeface="Arial"/>
              <a:sym typeface="Arial"/>
            </a:endParaRPr>
          </a:p>
        </p:txBody>
      </p:sp>
      <p:sp>
        <p:nvSpPr>
          <p:cNvPr id="347" name="Google Shape;347;p46"/>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One item at a time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Left to right sequence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Top to bottom sequence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Multiple rows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One at a time</a:t>
            </a:r>
            <a:endParaRPr sz="4000" b="0" i="0" u="none" strike="noStrike" cap="none">
              <a:solidFill>
                <a:schemeClr val="dk2"/>
              </a:solidFill>
              <a:latin typeface="Source Sans Pro"/>
              <a:ea typeface="Source Sans Pro"/>
              <a:cs typeface="Source Sans Pro"/>
              <a:sym typeface="Source Sans Pro"/>
            </a:endParaRPr>
          </a:p>
        </p:txBody>
      </p:sp>
      <p:pic>
        <p:nvPicPr>
          <p:cNvPr id="353" name="Google Shape;353;p47"/>
          <p:cNvPicPr preferRelativeResize="0"/>
          <p:nvPr/>
        </p:nvPicPr>
        <p:blipFill rotWithShape="1">
          <a:blip r:embed="rId3">
            <a:alphaModFix/>
          </a:blip>
          <a:srcRect/>
          <a:stretch/>
        </p:blipFill>
        <p:spPr>
          <a:xfrm rot="5400000">
            <a:off x="210903" y="2375582"/>
            <a:ext cx="3571164" cy="2678373"/>
          </a:xfrm>
          <a:prstGeom prst="rect">
            <a:avLst/>
          </a:prstGeom>
          <a:noFill/>
          <a:ln>
            <a:noFill/>
          </a:ln>
        </p:spPr>
      </p:pic>
      <p:pic>
        <p:nvPicPr>
          <p:cNvPr id="354" name="Google Shape;354;p47"/>
          <p:cNvPicPr preferRelativeResize="0"/>
          <p:nvPr/>
        </p:nvPicPr>
        <p:blipFill rotWithShape="1">
          <a:blip r:embed="rId4">
            <a:alphaModFix/>
          </a:blip>
          <a:srcRect/>
          <a:stretch/>
        </p:blipFill>
        <p:spPr>
          <a:xfrm>
            <a:off x="3580952" y="1544073"/>
            <a:ext cx="5251765" cy="4545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p4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Left to Right</a:t>
            </a:r>
            <a:endParaRPr sz="4000" b="0" i="0" u="none" strike="noStrike" cap="none">
              <a:solidFill>
                <a:schemeClr val="dk2"/>
              </a:solidFill>
              <a:latin typeface="Source Sans Pro"/>
              <a:ea typeface="Source Sans Pro"/>
              <a:cs typeface="Source Sans Pro"/>
              <a:sym typeface="Source Sans Pro"/>
            </a:endParaRPr>
          </a:p>
        </p:txBody>
      </p:sp>
      <p:pic>
        <p:nvPicPr>
          <p:cNvPr id="360" name="Google Shape;360;p48" descr="IMG_3519.JPG"/>
          <p:cNvPicPr preferRelativeResize="0"/>
          <p:nvPr/>
        </p:nvPicPr>
        <p:blipFill rotWithShape="1">
          <a:blip r:embed="rId3">
            <a:alphaModFix/>
          </a:blip>
          <a:srcRect/>
          <a:stretch/>
        </p:blipFill>
        <p:spPr>
          <a:xfrm>
            <a:off x="0" y="1971548"/>
            <a:ext cx="4404148" cy="3338974"/>
          </a:xfrm>
          <a:prstGeom prst="rect">
            <a:avLst/>
          </a:prstGeom>
          <a:noFill/>
          <a:ln>
            <a:noFill/>
          </a:ln>
        </p:spPr>
      </p:pic>
      <p:pic>
        <p:nvPicPr>
          <p:cNvPr id="361" name="Google Shape;361;p48"/>
          <p:cNvPicPr preferRelativeResize="0"/>
          <p:nvPr/>
        </p:nvPicPr>
        <p:blipFill rotWithShape="1">
          <a:blip r:embed="rId4">
            <a:alphaModFix/>
          </a:blip>
          <a:srcRect l="4765" t="7282" r="8342" b="48331"/>
          <a:stretch/>
        </p:blipFill>
        <p:spPr>
          <a:xfrm>
            <a:off x="4394323" y="3479199"/>
            <a:ext cx="4749677" cy="284018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49"/>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Top to Bottom</a:t>
            </a:r>
            <a:endParaRPr sz="4000" b="0" i="0" u="none" strike="noStrike" cap="none">
              <a:solidFill>
                <a:schemeClr val="dk2"/>
              </a:solidFill>
              <a:latin typeface="Source Sans Pro"/>
              <a:ea typeface="Source Sans Pro"/>
              <a:cs typeface="Source Sans Pro"/>
              <a:sym typeface="Source Sans Pro"/>
            </a:endParaRPr>
          </a:p>
        </p:txBody>
      </p:sp>
      <p:sp>
        <p:nvSpPr>
          <p:cNvPr id="367" name="Google Shape;367;p49"/>
          <p:cNvSpPr/>
          <p:nvPr/>
        </p:nvSpPr>
        <p:spPr>
          <a:xfrm>
            <a:off x="6295318" y="2761025"/>
            <a:ext cx="2542800" cy="30645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pic>
        <p:nvPicPr>
          <p:cNvPr id="368" name="Google Shape;368;p49"/>
          <p:cNvPicPr preferRelativeResize="0"/>
          <p:nvPr/>
        </p:nvPicPr>
        <p:blipFill rotWithShape="1">
          <a:blip r:embed="rId4">
            <a:alphaModFix/>
          </a:blip>
          <a:srcRect/>
          <a:stretch/>
        </p:blipFill>
        <p:spPr>
          <a:xfrm>
            <a:off x="3450602" y="2131966"/>
            <a:ext cx="2441007" cy="4322618"/>
          </a:xfrm>
          <a:prstGeom prst="rect">
            <a:avLst/>
          </a:prstGeom>
          <a:noFill/>
          <a:ln>
            <a:noFill/>
          </a:ln>
        </p:spPr>
      </p:pic>
      <p:pic>
        <p:nvPicPr>
          <p:cNvPr id="369" name="Google Shape;369;p49" descr="IMG_3525.JPG"/>
          <p:cNvPicPr preferRelativeResize="0"/>
          <p:nvPr/>
        </p:nvPicPr>
        <p:blipFill rotWithShape="1">
          <a:blip r:embed="rId5">
            <a:alphaModFix/>
          </a:blip>
          <a:srcRect/>
          <a:stretch/>
        </p:blipFill>
        <p:spPr>
          <a:xfrm>
            <a:off x="164752" y="2371848"/>
            <a:ext cx="2882141" cy="384285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Multiple Rows</a:t>
            </a:r>
            <a:endParaRPr sz="4000" b="0" i="0" u="none" strike="noStrike" cap="none">
              <a:solidFill>
                <a:schemeClr val="dk2"/>
              </a:solidFill>
              <a:latin typeface="Source Sans Pro"/>
              <a:ea typeface="Source Sans Pro"/>
              <a:cs typeface="Source Sans Pro"/>
              <a:sym typeface="Source Sans Pro"/>
            </a:endParaRPr>
          </a:p>
        </p:txBody>
      </p:sp>
      <p:sp>
        <p:nvSpPr>
          <p:cNvPr id="375" name="Google Shape;375;p50"/>
          <p:cNvSpPr/>
          <p:nvPr/>
        </p:nvSpPr>
        <p:spPr>
          <a:xfrm>
            <a:off x="168481" y="2102066"/>
            <a:ext cx="4846863" cy="393851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pic>
        <p:nvPicPr>
          <p:cNvPr id="376" name="Google Shape;376;p50" descr="PECS schedule.JPG"/>
          <p:cNvPicPr preferRelativeResize="0"/>
          <p:nvPr/>
        </p:nvPicPr>
        <p:blipFill rotWithShape="1">
          <a:blip r:embed="rId4">
            <a:alphaModFix/>
          </a:blip>
          <a:srcRect/>
          <a:stretch/>
        </p:blipFill>
        <p:spPr>
          <a:xfrm>
            <a:off x="5361709" y="2549236"/>
            <a:ext cx="3427902" cy="41395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Manipulation of Schedule:</a:t>
            </a:r>
            <a:endParaRPr/>
          </a:p>
        </p:txBody>
      </p:sp>
      <p:sp>
        <p:nvSpPr>
          <p:cNvPr id="382" name="Google Shape;382;p51"/>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35</a:t>
            </a:fld>
            <a:endParaRPr sz="1400">
              <a:solidFill>
                <a:schemeClr val="dk1"/>
              </a:solidFill>
              <a:latin typeface="Arial"/>
              <a:ea typeface="Arial"/>
              <a:cs typeface="Arial"/>
              <a:sym typeface="Arial"/>
            </a:endParaRPr>
          </a:p>
        </p:txBody>
      </p:sp>
      <p:sp>
        <p:nvSpPr>
          <p:cNvPr id="383" name="Google Shape;383;p51"/>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Carry object to use in activity</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Carry visual cue to matching cue at intended destination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Turn over cue on schedule as completed</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Mark off visual cue on schedule as completed</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2"/>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Carry Object to Activity</a:t>
            </a:r>
            <a:endParaRPr sz="4000" b="0" i="0" u="none" strike="noStrike" cap="none">
              <a:solidFill>
                <a:schemeClr val="dk2"/>
              </a:solidFill>
              <a:latin typeface="Source Sans Pro"/>
              <a:ea typeface="Source Sans Pro"/>
              <a:cs typeface="Source Sans Pro"/>
              <a:sym typeface="Source Sans Pro"/>
            </a:endParaRPr>
          </a:p>
        </p:txBody>
      </p:sp>
      <p:pic>
        <p:nvPicPr>
          <p:cNvPr id="389" name="Google Shape;389;p52"/>
          <p:cNvPicPr preferRelativeResize="0"/>
          <p:nvPr/>
        </p:nvPicPr>
        <p:blipFill rotWithShape="1">
          <a:blip r:embed="rId3">
            <a:alphaModFix/>
          </a:blip>
          <a:srcRect/>
          <a:stretch/>
        </p:blipFill>
        <p:spPr>
          <a:xfrm>
            <a:off x="2369128" y="1840109"/>
            <a:ext cx="4391890" cy="437473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5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Carry Cue to Matching Cue</a:t>
            </a:r>
            <a:endParaRPr sz="4000" b="0" i="0" u="none" strike="noStrike" cap="none">
              <a:solidFill>
                <a:schemeClr val="dk2"/>
              </a:solidFill>
              <a:latin typeface="Source Sans Pro"/>
              <a:ea typeface="Source Sans Pro"/>
              <a:cs typeface="Source Sans Pro"/>
              <a:sym typeface="Source Sans Pro"/>
            </a:endParaRPr>
          </a:p>
        </p:txBody>
      </p:sp>
      <p:pic>
        <p:nvPicPr>
          <p:cNvPr id="395" name="Google Shape;395;p53" descr="IMG_3479.JPG"/>
          <p:cNvPicPr preferRelativeResize="0"/>
          <p:nvPr/>
        </p:nvPicPr>
        <p:blipFill rotWithShape="1">
          <a:blip r:embed="rId3">
            <a:alphaModFix/>
          </a:blip>
          <a:srcRect/>
          <a:stretch/>
        </p:blipFill>
        <p:spPr>
          <a:xfrm>
            <a:off x="684039" y="1916482"/>
            <a:ext cx="3512180" cy="4585869"/>
          </a:xfrm>
          <a:prstGeom prst="rect">
            <a:avLst/>
          </a:prstGeom>
          <a:noFill/>
          <a:ln>
            <a:noFill/>
          </a:ln>
        </p:spPr>
      </p:pic>
      <p:sp>
        <p:nvSpPr>
          <p:cNvPr id="396" name="Google Shape;396;p53"/>
          <p:cNvSpPr/>
          <p:nvPr/>
        </p:nvSpPr>
        <p:spPr>
          <a:xfrm>
            <a:off x="4612900" y="2004164"/>
            <a:ext cx="4073900" cy="416065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Turn over Cue to Finished</a:t>
            </a:r>
            <a:endParaRPr sz="4000" b="0" i="0" u="none" strike="noStrike" cap="none">
              <a:solidFill>
                <a:schemeClr val="dk2"/>
              </a:solidFill>
              <a:latin typeface="Source Sans Pro"/>
              <a:ea typeface="Source Sans Pro"/>
              <a:cs typeface="Source Sans Pro"/>
              <a:sym typeface="Source Sans Pro"/>
            </a:endParaRPr>
          </a:p>
        </p:txBody>
      </p:sp>
      <p:pic>
        <p:nvPicPr>
          <p:cNvPr id="402" name="Google Shape;402;p54" descr="IMG_4101.JPG"/>
          <p:cNvPicPr preferRelativeResize="0"/>
          <p:nvPr/>
        </p:nvPicPr>
        <p:blipFill rotWithShape="1">
          <a:blip r:embed="rId3">
            <a:alphaModFix/>
          </a:blip>
          <a:srcRect/>
          <a:stretch/>
        </p:blipFill>
        <p:spPr>
          <a:xfrm>
            <a:off x="4576279" y="2141951"/>
            <a:ext cx="4110521" cy="4328122"/>
          </a:xfrm>
          <a:prstGeom prst="rect">
            <a:avLst/>
          </a:prstGeom>
          <a:noFill/>
          <a:ln>
            <a:noFill/>
          </a:ln>
        </p:spPr>
      </p:pic>
      <p:sp>
        <p:nvSpPr>
          <p:cNvPr id="403" name="Google Shape;403;p54"/>
          <p:cNvSpPr/>
          <p:nvPr/>
        </p:nvSpPr>
        <p:spPr>
          <a:xfrm>
            <a:off x="325677" y="2267211"/>
            <a:ext cx="3654229" cy="374566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5"/>
          <p:cNvSpPr txBox="1">
            <a:spLocks noGrp="1"/>
          </p:cNvSpPr>
          <p:nvPr>
            <p:ph type="title"/>
          </p:nvPr>
        </p:nvSpPr>
        <p:spPr>
          <a:xfrm>
            <a:off x="914400" y="287164"/>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Mark as Finished</a:t>
            </a:r>
            <a:endParaRPr sz="4000" b="0" i="0" u="none" strike="noStrike" cap="none">
              <a:solidFill>
                <a:schemeClr val="dk2"/>
              </a:solidFill>
              <a:latin typeface="Source Sans Pro"/>
              <a:ea typeface="Source Sans Pro"/>
              <a:cs typeface="Source Sans Pro"/>
              <a:sym typeface="Source Sans Pro"/>
            </a:endParaRPr>
          </a:p>
        </p:txBody>
      </p:sp>
      <p:pic>
        <p:nvPicPr>
          <p:cNvPr id="409" name="Google Shape;409;p55" descr="IMG_3516.JPG"/>
          <p:cNvPicPr preferRelativeResize="0"/>
          <p:nvPr/>
        </p:nvPicPr>
        <p:blipFill rotWithShape="1">
          <a:blip r:embed="rId3">
            <a:alphaModFix/>
          </a:blip>
          <a:srcRect/>
          <a:stretch/>
        </p:blipFill>
        <p:spPr>
          <a:xfrm>
            <a:off x="4300331" y="2236766"/>
            <a:ext cx="4331050" cy="3706167"/>
          </a:xfrm>
          <a:prstGeom prst="rect">
            <a:avLst/>
          </a:prstGeom>
          <a:noFill/>
          <a:ln>
            <a:noFill/>
          </a:ln>
        </p:spPr>
      </p:pic>
      <p:sp>
        <p:nvSpPr>
          <p:cNvPr id="410" name="Google Shape;410;p55"/>
          <p:cNvSpPr/>
          <p:nvPr/>
        </p:nvSpPr>
        <p:spPr>
          <a:xfrm>
            <a:off x="422827" y="2007832"/>
            <a:ext cx="3567282" cy="4164034"/>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5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Location of Schedule:</a:t>
            </a:r>
            <a:endParaRPr/>
          </a:p>
        </p:txBody>
      </p:sp>
      <p:sp>
        <p:nvSpPr>
          <p:cNvPr id="416" name="Google Shape;416;p56"/>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40</a:t>
            </a:fld>
            <a:endParaRPr sz="1400">
              <a:solidFill>
                <a:schemeClr val="dk1"/>
              </a:solidFill>
              <a:latin typeface="Arial"/>
              <a:ea typeface="Arial"/>
              <a:cs typeface="Arial"/>
              <a:sym typeface="Arial"/>
            </a:endParaRPr>
          </a:p>
        </p:txBody>
      </p:sp>
      <p:sp>
        <p:nvSpPr>
          <p:cNvPr id="417" name="Google Shape;417;p56"/>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Schedule brought to the student by an adult</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Stationary schedule in central, neutral location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Stationary schedule in individual location</a:t>
            </a:r>
            <a:endParaRPr sz="2600" b="0" i="0" u="none" strike="noStrike" cap="none">
              <a:solidFill>
                <a:schemeClr val="dk1"/>
              </a:solidFill>
              <a:latin typeface="Arial"/>
              <a:ea typeface="Arial"/>
              <a:cs typeface="Arial"/>
              <a:sym typeface="Arial"/>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Portable schedule </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Combined schedule and work system</a:t>
            </a:r>
            <a:endParaRPr/>
          </a:p>
          <a:p>
            <a:pPr marL="274320" marR="0" lvl="0" indent="-274320" algn="l" rtl="0">
              <a:spcBef>
                <a:spcPts val="580"/>
              </a:spcBef>
              <a:spcAft>
                <a:spcPts val="0"/>
              </a:spcAft>
              <a:buClr>
                <a:schemeClr val="accent1"/>
              </a:buClr>
              <a:buSzPts val="2210"/>
              <a:buFont typeface="Noto Sans Symbols"/>
              <a:buNone/>
            </a:pPr>
            <a:endParaRPr sz="2600" b="0" i="0" u="none" strike="noStrike" cap="none">
              <a:solidFill>
                <a:schemeClr val="dk1"/>
              </a:solidFill>
              <a:latin typeface="Arial"/>
              <a:ea typeface="Arial"/>
              <a:cs typeface="Arial"/>
              <a:sym typeface="Arial"/>
            </a:endParaRPr>
          </a:p>
          <a:p>
            <a:pPr marL="274320" marR="0" lvl="0" indent="-133985" algn="l" rtl="0">
              <a:spcBef>
                <a:spcPts val="580"/>
              </a:spcBef>
              <a:spcAft>
                <a:spcPts val="0"/>
              </a:spcAft>
              <a:buClr>
                <a:schemeClr val="accent1"/>
              </a:buClr>
              <a:buSzPts val="2210"/>
              <a:buFont typeface="Noto Sans Symbols"/>
              <a:buNone/>
            </a:pPr>
            <a:endParaRPr sz="2600" b="0" i="0" u="none" strike="noStrike" cap="non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57" descr="IMG_3471.JPG"/>
          <p:cNvPicPr preferRelativeResize="0"/>
          <p:nvPr/>
        </p:nvPicPr>
        <p:blipFill rotWithShape="1">
          <a:blip r:embed="rId3">
            <a:alphaModFix/>
          </a:blip>
          <a:srcRect/>
          <a:stretch/>
        </p:blipFill>
        <p:spPr>
          <a:xfrm>
            <a:off x="107134" y="2630242"/>
            <a:ext cx="2914772" cy="3854123"/>
          </a:xfrm>
          <a:prstGeom prst="rect">
            <a:avLst/>
          </a:prstGeom>
          <a:noFill/>
          <a:ln>
            <a:noFill/>
          </a:ln>
        </p:spPr>
      </p:pic>
      <p:sp>
        <p:nvSpPr>
          <p:cNvPr id="423" name="Google Shape;423;p57"/>
          <p:cNvSpPr/>
          <p:nvPr/>
        </p:nvSpPr>
        <p:spPr>
          <a:xfrm>
            <a:off x="6900320" y="2342607"/>
            <a:ext cx="2243680" cy="3636961"/>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4" name="Google Shape;424;p57"/>
          <p:cNvSpPr/>
          <p:nvPr/>
        </p:nvSpPr>
        <p:spPr>
          <a:xfrm>
            <a:off x="3643963" y="498764"/>
            <a:ext cx="3090642" cy="226856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
        <p:nvSpPr>
          <p:cNvPr id="425" name="Google Shape;425;p57"/>
          <p:cNvSpPr/>
          <p:nvPr/>
        </p:nvSpPr>
        <p:spPr>
          <a:xfrm>
            <a:off x="274243" y="307376"/>
            <a:ext cx="3058691" cy="2189456"/>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
        <p:nvSpPr>
          <p:cNvPr id="426" name="Google Shape;426;p57"/>
          <p:cNvSpPr/>
          <p:nvPr/>
        </p:nvSpPr>
        <p:spPr>
          <a:xfrm>
            <a:off x="3254113" y="3034145"/>
            <a:ext cx="3414000" cy="3480208"/>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5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Initiation of use of Schedule:</a:t>
            </a:r>
            <a:endParaRPr/>
          </a:p>
        </p:txBody>
      </p:sp>
      <p:sp>
        <p:nvSpPr>
          <p:cNvPr id="432" name="Google Shape;432;p58"/>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42</a:t>
            </a:fld>
            <a:endParaRPr sz="1400">
              <a:solidFill>
                <a:schemeClr val="dk1"/>
              </a:solidFill>
              <a:latin typeface="Arial"/>
              <a:ea typeface="Arial"/>
              <a:cs typeface="Arial"/>
              <a:sym typeface="Arial"/>
            </a:endParaRPr>
          </a:p>
        </p:txBody>
      </p:sp>
      <p:sp>
        <p:nvSpPr>
          <p:cNvPr id="433" name="Google Shape;433;p58"/>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Teacher takes transition cue to the student</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Student goes to schedule with visual transition symbol</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Student travels to schedule following verbal cue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Student spontaneously checks schedule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pic>
        <p:nvPicPr>
          <p:cNvPr id="439" name="Google Shape;439;p59" descr="IMG_3470 (2).jpg"/>
          <p:cNvPicPr preferRelativeResize="0"/>
          <p:nvPr/>
        </p:nvPicPr>
        <p:blipFill rotWithShape="1">
          <a:blip r:embed="rId3">
            <a:alphaModFix/>
          </a:blip>
          <a:srcRect/>
          <a:stretch/>
        </p:blipFill>
        <p:spPr>
          <a:xfrm>
            <a:off x="5359952" y="2679173"/>
            <a:ext cx="2495573" cy="3386482"/>
          </a:xfrm>
          <a:prstGeom prst="rect">
            <a:avLst/>
          </a:prstGeom>
          <a:noFill/>
          <a:ln>
            <a:noFill/>
          </a:ln>
        </p:spPr>
      </p:pic>
      <p:pic>
        <p:nvPicPr>
          <p:cNvPr id="440" name="Google Shape;440;p59"/>
          <p:cNvPicPr preferRelativeResize="0"/>
          <p:nvPr/>
        </p:nvPicPr>
        <p:blipFill rotWithShape="1">
          <a:blip r:embed="rId4">
            <a:alphaModFix/>
          </a:blip>
          <a:srcRect/>
          <a:stretch/>
        </p:blipFill>
        <p:spPr>
          <a:xfrm>
            <a:off x="4851628" y="383298"/>
            <a:ext cx="2235850" cy="2295875"/>
          </a:xfrm>
          <a:prstGeom prst="rect">
            <a:avLst/>
          </a:prstGeom>
          <a:noFill/>
          <a:ln>
            <a:noFill/>
          </a:ln>
        </p:spPr>
      </p:pic>
      <p:pic>
        <p:nvPicPr>
          <p:cNvPr id="441" name="Google Shape;441;p59"/>
          <p:cNvPicPr preferRelativeResize="0"/>
          <p:nvPr/>
        </p:nvPicPr>
        <p:blipFill rotWithShape="1">
          <a:blip r:embed="rId5">
            <a:alphaModFix/>
          </a:blip>
          <a:srcRect/>
          <a:stretch/>
        </p:blipFill>
        <p:spPr>
          <a:xfrm>
            <a:off x="267853" y="383298"/>
            <a:ext cx="1808825" cy="1808825"/>
          </a:xfrm>
          <a:prstGeom prst="rect">
            <a:avLst/>
          </a:prstGeom>
          <a:noFill/>
          <a:ln>
            <a:noFill/>
          </a:ln>
        </p:spPr>
      </p:pic>
      <p:pic>
        <p:nvPicPr>
          <p:cNvPr id="442" name="Google Shape;442;p59"/>
          <p:cNvPicPr preferRelativeResize="0"/>
          <p:nvPr/>
        </p:nvPicPr>
        <p:blipFill rotWithShape="1">
          <a:blip r:embed="rId6">
            <a:alphaModFix/>
          </a:blip>
          <a:srcRect/>
          <a:stretch/>
        </p:blipFill>
        <p:spPr>
          <a:xfrm>
            <a:off x="1100418" y="3727007"/>
            <a:ext cx="2789475" cy="2789475"/>
          </a:xfrm>
          <a:prstGeom prst="rect">
            <a:avLst/>
          </a:prstGeom>
          <a:noFill/>
          <a:ln>
            <a:noFill/>
          </a:ln>
        </p:spPr>
      </p:pic>
      <p:pic>
        <p:nvPicPr>
          <p:cNvPr id="443" name="Google Shape;443;p59"/>
          <p:cNvPicPr preferRelativeResize="0"/>
          <p:nvPr/>
        </p:nvPicPr>
        <p:blipFill rotWithShape="1">
          <a:blip r:embed="rId7">
            <a:alphaModFix/>
          </a:blip>
          <a:srcRect/>
          <a:stretch/>
        </p:blipFill>
        <p:spPr>
          <a:xfrm>
            <a:off x="2461886" y="1045315"/>
            <a:ext cx="1916150" cy="229361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6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Concept of Finished:</a:t>
            </a:r>
            <a:endParaRPr/>
          </a:p>
        </p:txBody>
      </p:sp>
      <p:sp>
        <p:nvSpPr>
          <p:cNvPr id="449" name="Google Shape;449;p60"/>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44</a:t>
            </a:fld>
            <a:endParaRPr sz="1400">
              <a:solidFill>
                <a:schemeClr val="dk1"/>
              </a:solidFill>
              <a:latin typeface="Arial"/>
              <a:ea typeface="Arial"/>
              <a:cs typeface="Arial"/>
              <a:sym typeface="Arial"/>
            </a:endParaRPr>
          </a:p>
        </p:txBody>
      </p:sp>
      <p:sp>
        <p:nvSpPr>
          <p:cNvPr id="450" name="Google Shape;450;p60"/>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A clear sense of closure or finished must be provided for all transitions  </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A receptacle or jig is used for the object level</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A pocket or identical photograph/icon is provided for matching levels</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A means of crossing out, or checking off items is used at the list level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Considerations:</a:t>
            </a:r>
            <a:endParaRPr/>
          </a:p>
        </p:txBody>
      </p:sp>
      <p:sp>
        <p:nvSpPr>
          <p:cNvPr id="456" name="Google Shape;456;p61"/>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45</a:t>
            </a:fld>
            <a:endParaRPr sz="1400">
              <a:solidFill>
                <a:schemeClr val="dk1"/>
              </a:solidFill>
              <a:latin typeface="Arial"/>
              <a:ea typeface="Arial"/>
              <a:cs typeface="Arial"/>
              <a:sym typeface="Arial"/>
            </a:endParaRPr>
          </a:p>
        </p:txBody>
      </p:sp>
      <p:sp>
        <p:nvSpPr>
          <p:cNvPr id="457" name="Google Shape;457;p61"/>
          <p:cNvSpPr txBox="1">
            <a:spLocks noGrp="1"/>
          </p:cNvSpPr>
          <p:nvPr>
            <p:ph type="body" idx="1"/>
          </p:nvPr>
        </p:nvSpPr>
        <p:spPr>
          <a:xfrm>
            <a:off x="914400" y="1447799"/>
            <a:ext cx="7772400" cy="4992329"/>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Level of functioning</a:t>
            </a:r>
            <a:endParaRPr sz="2000" dirty="0"/>
          </a:p>
          <a:p>
            <a:pPr marL="274320" marR="0" lvl="0" indent="-274320" algn="l" rtl="0">
              <a:spcBef>
                <a:spcPts val="58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Flexibility</a:t>
            </a:r>
            <a:endParaRPr sz="2000" dirty="0"/>
          </a:p>
          <a:p>
            <a:pPr marL="274320" marR="0" lvl="0" indent="-274320" algn="l" rtl="0">
              <a:spcBef>
                <a:spcPts val="58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Mobility</a:t>
            </a:r>
            <a:endParaRPr sz="2000" dirty="0"/>
          </a:p>
          <a:p>
            <a:pPr marL="274320" marR="0" lvl="0" indent="-274320" algn="l" rtl="0">
              <a:spcBef>
                <a:spcPts val="58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Transition area</a:t>
            </a:r>
            <a:endParaRPr sz="2000" dirty="0"/>
          </a:p>
          <a:p>
            <a:pPr marL="274320" marR="0" lvl="0" indent="-274320" algn="l" rtl="0">
              <a:spcBef>
                <a:spcPts val="58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Routine for checking the  schedule</a:t>
            </a:r>
            <a:endParaRPr sz="2000" dirty="0"/>
          </a:p>
          <a:p>
            <a:pPr marL="274320" marR="0" lvl="0" indent="-274320" algn="l" rtl="0">
              <a:spcBef>
                <a:spcPts val="58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Student’s interest</a:t>
            </a:r>
            <a:endParaRPr sz="2000" dirty="0"/>
          </a:p>
          <a:p>
            <a:pPr marL="274320" marR="0" lvl="0" indent="-274320" algn="l" rtl="0">
              <a:spcBef>
                <a:spcPts val="580"/>
              </a:spcBef>
              <a:spcAft>
                <a:spcPts val="0"/>
              </a:spcAft>
              <a:buClr>
                <a:schemeClr val="accent1"/>
              </a:buClr>
              <a:buSzPts val="2210"/>
              <a:buFont typeface="Noto Sans Symbols"/>
              <a:buChar char="●"/>
            </a:pPr>
            <a:r>
              <a:rPr lang="en-US" sz="2000" b="0" i="0" u="none" strike="noStrike" cap="none" dirty="0">
                <a:solidFill>
                  <a:schemeClr val="dk1"/>
                </a:solidFill>
                <a:latin typeface="Arial"/>
                <a:ea typeface="Arial"/>
                <a:cs typeface="Arial"/>
                <a:sym typeface="Arial"/>
              </a:rPr>
              <a:t>Visual cue for </a:t>
            </a:r>
            <a:r>
              <a:rPr lang="en-US" sz="2000" b="0" i="0" u="none" strike="noStrike" cap="none" dirty="0" smtClean="0">
                <a:solidFill>
                  <a:schemeClr val="dk1"/>
                </a:solidFill>
                <a:latin typeface="Arial"/>
                <a:ea typeface="Arial"/>
                <a:cs typeface="Arial"/>
                <a:sym typeface="Arial"/>
              </a:rPr>
              <a:t>schedule</a:t>
            </a:r>
          </a:p>
          <a:p>
            <a:pPr marL="274320" marR="0" lvl="0" indent="-274320" algn="l" rtl="0">
              <a:spcBef>
                <a:spcPts val="580"/>
              </a:spcBef>
              <a:spcAft>
                <a:spcPts val="0"/>
              </a:spcAft>
              <a:buClr>
                <a:schemeClr val="accent1"/>
              </a:buClr>
              <a:buSzPts val="2210"/>
              <a:buFont typeface="Noto Sans Symbols"/>
              <a:buChar char="●"/>
            </a:pPr>
            <a:r>
              <a:rPr lang="en-US" sz="2000" dirty="0" smtClean="0">
                <a:latin typeface="Arial"/>
                <a:cs typeface="Arial"/>
                <a:sym typeface="Arial"/>
              </a:rPr>
              <a:t>If you are struggling to determine what type of schedule your students needs and what components of the schedule will work- Mode Assessment will help you determine best fit</a:t>
            </a:r>
          </a:p>
          <a:p>
            <a:pPr marL="731520" lvl="1" indent="-274320">
              <a:spcBef>
                <a:spcPts val="580"/>
              </a:spcBef>
              <a:buClr>
                <a:schemeClr val="accent1"/>
              </a:buClr>
              <a:buSzPts val="2210"/>
            </a:pPr>
            <a:r>
              <a:rPr lang="en-US" sz="2000" dirty="0" smtClean="0">
                <a:latin typeface="Arial"/>
                <a:cs typeface="Arial"/>
                <a:sym typeface="Arial"/>
              </a:rPr>
              <a:t>If you would like for us to come help with Mode Assessments just reach out to </a:t>
            </a:r>
            <a:r>
              <a:rPr lang="en-US" sz="2000" dirty="0" smtClean="0">
                <a:latin typeface="Arial"/>
                <a:cs typeface="Arial"/>
                <a:sym typeface="Arial"/>
                <a:hlinkClick r:id="rId3"/>
              </a:rPr>
              <a:t>Eileen.webster@usd305.com</a:t>
            </a:r>
            <a:r>
              <a:rPr lang="en-US" sz="2000" dirty="0" smtClean="0">
                <a:latin typeface="Arial"/>
                <a:cs typeface="Arial"/>
                <a:sym typeface="Arial"/>
              </a:rPr>
              <a:t> </a:t>
            </a:r>
            <a:endParaRP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5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5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5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5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62"/>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III. Work Systems</a:t>
            </a:r>
            <a:endParaRPr/>
          </a:p>
        </p:txBody>
      </p:sp>
      <p:sp>
        <p:nvSpPr>
          <p:cNvPr id="464" name="Google Shape;464;p62"/>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46</a:t>
            </a:fld>
            <a:endParaRPr sz="1400">
              <a:solidFill>
                <a:schemeClr val="dk1"/>
              </a:solidFill>
              <a:latin typeface="Arial"/>
              <a:ea typeface="Arial"/>
              <a:cs typeface="Arial"/>
              <a:sym typeface="Arial"/>
            </a:endParaRPr>
          </a:p>
        </p:txBody>
      </p:sp>
      <p:sp>
        <p:nvSpPr>
          <p:cNvPr id="465" name="Google Shape;465;p62"/>
          <p:cNvSpPr txBox="1">
            <a:spLocks noGrp="1"/>
          </p:cNvSpPr>
          <p:nvPr>
            <p:ph type="body" idx="1"/>
          </p:nvPr>
        </p:nvSpPr>
        <p:spPr>
          <a:xfrm>
            <a:off x="685800" y="2355272"/>
            <a:ext cx="7772400" cy="4502727"/>
          </a:xfrm>
          <a:prstGeom prst="rect">
            <a:avLst/>
          </a:prstGeom>
          <a:noFill/>
          <a:ln>
            <a:noFill/>
          </a:ln>
        </p:spPr>
        <p:txBody>
          <a:bodyPr spcFirstLastPara="1" wrap="square" lIns="91425" tIns="45700" rIns="91425" bIns="45700" anchor="t" anchorCtr="0">
            <a:noAutofit/>
          </a:bodyPr>
          <a:lstStyle/>
          <a:p>
            <a:pPr marL="609600" marR="0" lvl="0" indent="-60960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Definition: </a:t>
            </a:r>
            <a:r>
              <a:rPr lang="en-US" sz="2100" b="0" i="0" u="none" strike="noStrike" cap="none">
                <a:solidFill>
                  <a:schemeClr val="dk1"/>
                </a:solidFill>
                <a:latin typeface="Arial"/>
                <a:ea typeface="Arial"/>
                <a:cs typeface="Arial"/>
                <a:sym typeface="Arial"/>
              </a:rPr>
              <a:t>A systematic means of presenting information in a way that is received and understood by the child.  Following the system allows the child to work independently.</a:t>
            </a:r>
            <a:endParaRPr/>
          </a:p>
          <a:p>
            <a:pPr marL="609600" marR="0" lvl="0" indent="-60960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Purpose: </a:t>
            </a:r>
            <a:r>
              <a:rPr lang="en-US" sz="2100" b="0" i="0" u="none" strike="noStrike" cap="none">
                <a:solidFill>
                  <a:schemeClr val="dk1"/>
                </a:solidFill>
                <a:latin typeface="Arial"/>
                <a:ea typeface="Arial"/>
                <a:cs typeface="Arial"/>
                <a:sym typeface="Arial"/>
              </a:rPr>
              <a:t>To visually answer four key questions:</a:t>
            </a:r>
            <a:endParaRPr/>
          </a:p>
          <a:p>
            <a:pPr marL="1371600" marR="0" lvl="2" indent="-457200" algn="l" rtl="0">
              <a:spcBef>
                <a:spcPts val="370"/>
              </a:spcBef>
              <a:spcAft>
                <a:spcPts val="0"/>
              </a:spcAft>
              <a:buClr>
                <a:srgbClr val="E6AFA9"/>
              </a:buClr>
              <a:buSzPts val="1700"/>
              <a:buFont typeface="Noto Sans Symbols"/>
              <a:buAutoNum type="arabicPeriod"/>
            </a:pPr>
            <a:r>
              <a:rPr lang="en-US" sz="2000" b="0" i="0" u="none" strike="noStrike" cap="none">
                <a:solidFill>
                  <a:schemeClr val="dk1"/>
                </a:solidFill>
                <a:latin typeface="Arial"/>
                <a:ea typeface="Arial"/>
                <a:cs typeface="Arial"/>
                <a:sym typeface="Arial"/>
              </a:rPr>
              <a:t>How much work?</a:t>
            </a:r>
            <a:endParaRPr/>
          </a:p>
          <a:p>
            <a:pPr marL="1371600" marR="0" lvl="2" indent="-457200" algn="l" rtl="0">
              <a:spcBef>
                <a:spcPts val="370"/>
              </a:spcBef>
              <a:spcAft>
                <a:spcPts val="0"/>
              </a:spcAft>
              <a:buClr>
                <a:srgbClr val="E6AFA9"/>
              </a:buClr>
              <a:buSzPts val="1700"/>
              <a:buFont typeface="Noto Sans Symbols"/>
              <a:buAutoNum type="arabicPeriod"/>
            </a:pPr>
            <a:r>
              <a:rPr lang="en-US" sz="2000" b="0" i="0" u="none" strike="noStrike" cap="none">
                <a:solidFill>
                  <a:schemeClr val="dk1"/>
                </a:solidFill>
                <a:latin typeface="Arial"/>
                <a:ea typeface="Arial"/>
                <a:cs typeface="Arial"/>
                <a:sym typeface="Arial"/>
              </a:rPr>
              <a:t>What work?</a:t>
            </a:r>
            <a:endParaRPr/>
          </a:p>
          <a:p>
            <a:pPr marL="1371600" marR="0" lvl="2" indent="-457200" algn="l" rtl="0">
              <a:spcBef>
                <a:spcPts val="370"/>
              </a:spcBef>
              <a:spcAft>
                <a:spcPts val="0"/>
              </a:spcAft>
              <a:buClr>
                <a:srgbClr val="E6AFA9"/>
              </a:buClr>
              <a:buSzPts val="1700"/>
              <a:buFont typeface="Noto Sans Symbols"/>
              <a:buAutoNum type="arabicPeriod"/>
            </a:pPr>
            <a:r>
              <a:rPr lang="en-US" sz="2000" b="0" i="0" u="none" strike="noStrike" cap="none">
                <a:solidFill>
                  <a:schemeClr val="dk1"/>
                </a:solidFill>
                <a:latin typeface="Arial"/>
                <a:ea typeface="Arial"/>
                <a:cs typeface="Arial"/>
                <a:sym typeface="Arial"/>
              </a:rPr>
              <a:t>When is the task finished?</a:t>
            </a:r>
            <a:endParaRPr/>
          </a:p>
          <a:p>
            <a:pPr marL="1371600" marR="0" lvl="2" indent="-457200" algn="l" rtl="0">
              <a:spcBef>
                <a:spcPts val="370"/>
              </a:spcBef>
              <a:spcAft>
                <a:spcPts val="0"/>
              </a:spcAft>
              <a:buClr>
                <a:srgbClr val="E6AFA9"/>
              </a:buClr>
              <a:buSzPts val="1700"/>
              <a:buFont typeface="Noto Sans Symbols"/>
              <a:buAutoNum type="arabicPeriod"/>
            </a:pPr>
            <a:r>
              <a:rPr lang="en-US" sz="2000" b="0" i="0" u="none" strike="noStrike" cap="none">
                <a:solidFill>
                  <a:schemeClr val="dk1"/>
                </a:solidFill>
                <a:latin typeface="Arial"/>
                <a:ea typeface="Arial"/>
                <a:cs typeface="Arial"/>
                <a:sym typeface="Arial"/>
              </a:rPr>
              <a:t>What comes next?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6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Design:</a:t>
            </a:r>
            <a:endParaRPr/>
          </a:p>
        </p:txBody>
      </p:sp>
      <p:sp>
        <p:nvSpPr>
          <p:cNvPr id="471" name="Google Shape;471;p63"/>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47</a:t>
            </a:fld>
            <a:endParaRPr sz="1400">
              <a:solidFill>
                <a:schemeClr val="dk1"/>
              </a:solidFill>
              <a:latin typeface="Arial"/>
              <a:ea typeface="Arial"/>
              <a:cs typeface="Arial"/>
              <a:sym typeface="Arial"/>
            </a:endParaRPr>
          </a:p>
        </p:txBody>
      </p:sp>
      <p:sp>
        <p:nvSpPr>
          <p:cNvPr id="472" name="Google Shape;472;p63"/>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Left to Right – Finished box </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Lowest level</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Matching</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Color, shape, letters, numbers, words</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Written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Meaningful to the student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6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Sequence:</a:t>
            </a:r>
            <a:endParaRPr/>
          </a:p>
        </p:txBody>
      </p:sp>
      <p:sp>
        <p:nvSpPr>
          <p:cNvPr id="478" name="Google Shape;478;p64"/>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48</a:t>
            </a:fld>
            <a:endParaRPr sz="1400">
              <a:solidFill>
                <a:schemeClr val="dk1"/>
              </a:solidFill>
              <a:latin typeface="Arial"/>
              <a:ea typeface="Arial"/>
              <a:cs typeface="Arial"/>
              <a:sym typeface="Arial"/>
            </a:endParaRPr>
          </a:p>
        </p:txBody>
      </p:sp>
      <p:sp>
        <p:nvSpPr>
          <p:cNvPr id="479" name="Google Shape;479;p64"/>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All tasks at the left, complete in any order</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Complete tasks in order (left to right, top to bottom)</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Completes tasks in order using a matching system (left to right, top to bottom)</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Completes tasks in order following a written list</a:t>
            </a:r>
            <a:endParaRPr/>
          </a:p>
          <a:p>
            <a:pPr marL="274320" marR="0" lvl="0" indent="-133985" algn="l" rtl="0">
              <a:lnSpc>
                <a:spcPct val="90000"/>
              </a:lnSpc>
              <a:spcBef>
                <a:spcPts val="580"/>
              </a:spcBef>
              <a:spcAft>
                <a:spcPts val="0"/>
              </a:spcAft>
              <a:buClr>
                <a:schemeClr val="accent1"/>
              </a:buClr>
              <a:buSzPts val="2210"/>
              <a:buFont typeface="Noto Sans Symbols"/>
              <a:buNone/>
            </a:pPr>
            <a:endParaRPr sz="2600" b="0" i="0" u="none" strike="noStrike" cap="none">
              <a:solidFill>
                <a:schemeClr val="dk1"/>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65"/>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Tasks waiting on Left</a:t>
            </a:r>
            <a:endParaRPr sz="4000" b="0" i="0" u="none" strike="noStrike" cap="none">
              <a:solidFill>
                <a:schemeClr val="dk2"/>
              </a:solidFill>
              <a:latin typeface="Source Sans Pro"/>
              <a:ea typeface="Source Sans Pro"/>
              <a:cs typeface="Source Sans Pro"/>
              <a:sym typeface="Source Sans Pro"/>
            </a:endParaRPr>
          </a:p>
        </p:txBody>
      </p:sp>
      <p:sp>
        <p:nvSpPr>
          <p:cNvPr id="485" name="Google Shape;485;p65"/>
          <p:cNvSpPr/>
          <p:nvPr/>
        </p:nvSpPr>
        <p:spPr>
          <a:xfrm>
            <a:off x="4717402" y="2567179"/>
            <a:ext cx="3630900" cy="36171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
        <p:nvSpPr>
          <p:cNvPr id="486" name="Google Shape;486;p65"/>
          <p:cNvSpPr/>
          <p:nvPr/>
        </p:nvSpPr>
        <p:spPr>
          <a:xfrm>
            <a:off x="531639" y="3175129"/>
            <a:ext cx="3645600" cy="25536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6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3600"/>
              <a:buFont typeface="Source Sans Pro"/>
              <a:buNone/>
            </a:pPr>
            <a:r>
              <a:rPr lang="en-US" sz="3600" b="0" i="0" u="none" strike="noStrike" cap="none">
                <a:solidFill>
                  <a:schemeClr val="dk2"/>
                </a:solidFill>
                <a:latin typeface="Source Sans Pro"/>
                <a:ea typeface="Source Sans Pro"/>
                <a:cs typeface="Source Sans Pro"/>
                <a:sym typeface="Source Sans Pro"/>
              </a:rPr>
              <a:t>Tasks waiting at top &amp; </a:t>
            </a:r>
            <a:br>
              <a:rPr lang="en-US" sz="3600" b="0" i="0" u="none" strike="noStrike" cap="none">
                <a:solidFill>
                  <a:schemeClr val="dk2"/>
                </a:solidFill>
                <a:latin typeface="Source Sans Pro"/>
                <a:ea typeface="Source Sans Pro"/>
                <a:cs typeface="Source Sans Pro"/>
                <a:sym typeface="Source Sans Pro"/>
              </a:rPr>
            </a:br>
            <a:r>
              <a:rPr lang="en-US" sz="3600" b="0" i="0" u="none" strike="noStrike" cap="none">
                <a:solidFill>
                  <a:schemeClr val="dk2"/>
                </a:solidFill>
                <a:latin typeface="Source Sans Pro"/>
                <a:ea typeface="Source Sans Pro"/>
                <a:cs typeface="Source Sans Pro"/>
                <a:sym typeface="Source Sans Pro"/>
              </a:rPr>
              <a:t>Written List</a:t>
            </a:r>
            <a:endParaRPr sz="3600" b="0" i="0" u="none" strike="noStrike" cap="none">
              <a:solidFill>
                <a:schemeClr val="dk2"/>
              </a:solidFill>
              <a:latin typeface="Source Sans Pro"/>
              <a:ea typeface="Source Sans Pro"/>
              <a:cs typeface="Source Sans Pro"/>
              <a:sym typeface="Source Sans Pro"/>
            </a:endParaRPr>
          </a:p>
        </p:txBody>
      </p:sp>
      <p:sp>
        <p:nvSpPr>
          <p:cNvPr id="492" name="Google Shape;492;p66"/>
          <p:cNvSpPr/>
          <p:nvPr/>
        </p:nvSpPr>
        <p:spPr>
          <a:xfrm>
            <a:off x="293965" y="2188499"/>
            <a:ext cx="4278035" cy="3157224"/>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pic>
        <p:nvPicPr>
          <p:cNvPr id="493" name="Google Shape;493;p66"/>
          <p:cNvPicPr preferRelativeResize="0"/>
          <p:nvPr/>
        </p:nvPicPr>
        <p:blipFill rotWithShape="1">
          <a:blip r:embed="rId4">
            <a:alphaModFix/>
          </a:blip>
          <a:srcRect/>
          <a:stretch/>
        </p:blipFill>
        <p:spPr>
          <a:xfrm>
            <a:off x="4994030" y="2514599"/>
            <a:ext cx="3587262" cy="4079631"/>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6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Concept of Finished:</a:t>
            </a:r>
            <a:endParaRPr/>
          </a:p>
        </p:txBody>
      </p:sp>
      <p:sp>
        <p:nvSpPr>
          <p:cNvPr id="499" name="Google Shape;499;p67"/>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51</a:t>
            </a:fld>
            <a:endParaRPr sz="1400">
              <a:solidFill>
                <a:schemeClr val="dk1"/>
              </a:solidFill>
              <a:latin typeface="Arial"/>
              <a:ea typeface="Arial"/>
              <a:cs typeface="Arial"/>
              <a:sym typeface="Arial"/>
            </a:endParaRPr>
          </a:p>
        </p:txBody>
      </p:sp>
      <p:sp>
        <p:nvSpPr>
          <p:cNvPr id="500" name="Google Shape;500;p67"/>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Materials disappear into a container on the right</a:t>
            </a:r>
            <a:endParaRPr/>
          </a:p>
          <a:p>
            <a:pPr marL="274320" marR="0" lvl="0" indent="-274320" algn="l" rtl="0">
              <a:lnSpc>
                <a:spcPct val="90000"/>
              </a:lnSpc>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Materials placed on a table or shelf on the right</a:t>
            </a:r>
            <a:endParaRPr/>
          </a:p>
          <a:p>
            <a:pPr marL="274320" marR="0" lvl="0" indent="-274320" algn="l" rtl="0">
              <a:lnSpc>
                <a:spcPct val="90000"/>
              </a:lnSpc>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All visual symbols are gone from work system and matched to assigned tasks</a:t>
            </a:r>
            <a:endParaRPr/>
          </a:p>
          <a:p>
            <a:pPr marL="274320" marR="0" lvl="0" indent="-274320" algn="l" rtl="0">
              <a:lnSpc>
                <a:spcPct val="90000"/>
              </a:lnSpc>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All visual symbols are turned over as tasks are completed</a:t>
            </a:r>
            <a:endParaRPr/>
          </a:p>
          <a:p>
            <a:pPr marL="274320" marR="0" lvl="0" indent="-274320" algn="l" rtl="0">
              <a:lnSpc>
                <a:spcPct val="90000"/>
              </a:lnSpc>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All items on list are marked off as tasks are completed</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6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Finished Work</a:t>
            </a:r>
            <a:endParaRPr sz="4000" b="0" i="0" u="none" strike="noStrike" cap="none">
              <a:solidFill>
                <a:schemeClr val="dk2"/>
              </a:solidFill>
              <a:latin typeface="Source Sans Pro"/>
              <a:ea typeface="Source Sans Pro"/>
              <a:cs typeface="Source Sans Pro"/>
              <a:sym typeface="Source Sans Pro"/>
            </a:endParaRPr>
          </a:p>
        </p:txBody>
      </p:sp>
      <p:pic>
        <p:nvPicPr>
          <p:cNvPr id="506" name="Google Shape;506;p68"/>
          <p:cNvPicPr preferRelativeResize="0"/>
          <p:nvPr/>
        </p:nvPicPr>
        <p:blipFill rotWithShape="1">
          <a:blip r:embed="rId3">
            <a:alphaModFix/>
          </a:blip>
          <a:srcRect/>
          <a:stretch/>
        </p:blipFill>
        <p:spPr>
          <a:xfrm>
            <a:off x="330264" y="2499518"/>
            <a:ext cx="4029095" cy="2697163"/>
          </a:xfrm>
          <a:prstGeom prst="rect">
            <a:avLst/>
          </a:prstGeom>
          <a:noFill/>
          <a:ln>
            <a:noFill/>
          </a:ln>
        </p:spPr>
      </p:pic>
      <p:pic>
        <p:nvPicPr>
          <p:cNvPr id="507" name="Google Shape;507;p68"/>
          <p:cNvPicPr preferRelativeResize="0"/>
          <p:nvPr/>
        </p:nvPicPr>
        <p:blipFill rotWithShape="1">
          <a:blip r:embed="rId4">
            <a:alphaModFix/>
          </a:blip>
          <a:srcRect/>
          <a:stretch/>
        </p:blipFill>
        <p:spPr>
          <a:xfrm>
            <a:off x="4770636" y="3848100"/>
            <a:ext cx="3759200" cy="2819400"/>
          </a:xfrm>
          <a:prstGeom prst="rect">
            <a:avLst/>
          </a:prstGeom>
          <a:noFill/>
          <a:ln>
            <a:noFill/>
          </a:ln>
        </p:spPr>
      </p:pic>
      <p:pic>
        <p:nvPicPr>
          <p:cNvPr id="508" name="Google Shape;508;p68"/>
          <p:cNvPicPr preferRelativeResize="0"/>
          <p:nvPr/>
        </p:nvPicPr>
        <p:blipFill rotWithShape="1">
          <a:blip r:embed="rId5">
            <a:alphaModFix/>
          </a:blip>
          <a:srcRect/>
          <a:stretch/>
        </p:blipFill>
        <p:spPr>
          <a:xfrm>
            <a:off x="4797815" y="363202"/>
            <a:ext cx="2583334" cy="3259443"/>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9"/>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Length of Work System:</a:t>
            </a:r>
            <a:endParaRPr/>
          </a:p>
        </p:txBody>
      </p:sp>
      <p:sp>
        <p:nvSpPr>
          <p:cNvPr id="514" name="Google Shape;514;p69"/>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53</a:t>
            </a:fld>
            <a:endParaRPr sz="1400">
              <a:solidFill>
                <a:schemeClr val="dk1"/>
              </a:solidFill>
              <a:latin typeface="Arial"/>
              <a:ea typeface="Arial"/>
              <a:cs typeface="Arial"/>
              <a:sym typeface="Arial"/>
            </a:endParaRPr>
          </a:p>
        </p:txBody>
      </p:sp>
      <p:sp>
        <p:nvSpPr>
          <p:cNvPr id="515" name="Google Shape;515;p69"/>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One task assigned in time allotted</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Two or more tasks assigned in time allotted</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Time allotted </a:t>
            </a:r>
            <a:endParaRPr sz="2600" b="0" i="0" u="none" strike="noStrike" cap="none">
              <a:solidFill>
                <a:schemeClr val="dk1"/>
              </a:solidFill>
              <a:latin typeface="Arial"/>
              <a:ea typeface="Arial"/>
              <a:cs typeface="Arial"/>
              <a:sym typeface="Arial"/>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Use of visual strips to show how much work</a:t>
            </a:r>
            <a:endParaRPr sz="2600" b="0" i="0" u="none" strike="noStrike" cap="none">
              <a:solidFill>
                <a:schemeClr val="dk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7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Matching Strips</a:t>
            </a:r>
            <a:endParaRPr sz="4000" b="0" i="0" u="none" strike="noStrike" cap="none">
              <a:solidFill>
                <a:schemeClr val="dk2"/>
              </a:solidFill>
              <a:latin typeface="Source Sans Pro"/>
              <a:ea typeface="Source Sans Pro"/>
              <a:cs typeface="Source Sans Pro"/>
              <a:sym typeface="Source Sans Pro"/>
            </a:endParaRPr>
          </a:p>
        </p:txBody>
      </p:sp>
      <p:sp>
        <p:nvSpPr>
          <p:cNvPr id="521" name="Google Shape;521;p70"/>
          <p:cNvSpPr/>
          <p:nvPr/>
        </p:nvSpPr>
        <p:spPr>
          <a:xfrm>
            <a:off x="576198" y="2580362"/>
            <a:ext cx="4813220" cy="2446343"/>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
        <p:nvSpPr>
          <p:cNvPr id="522" name="Google Shape;522;p70"/>
          <p:cNvSpPr/>
          <p:nvPr/>
        </p:nvSpPr>
        <p:spPr>
          <a:xfrm>
            <a:off x="5611660" y="538619"/>
            <a:ext cx="2420471" cy="5530668"/>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Clr>
                <a:schemeClr val="dk1"/>
              </a:buClr>
              <a:buSzPts val="1800"/>
              <a:buFont typeface="Libre Baskerville"/>
              <a:buNone/>
            </a:pPr>
            <a:endParaRPr sz="1800" b="0" i="0" u="none" strike="noStrike" cap="none">
              <a:solidFill>
                <a:srgbClr val="000000"/>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7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Mobility:</a:t>
            </a:r>
            <a:endParaRPr/>
          </a:p>
        </p:txBody>
      </p:sp>
      <p:sp>
        <p:nvSpPr>
          <p:cNvPr id="528" name="Google Shape;528;p71"/>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55</a:t>
            </a:fld>
            <a:endParaRPr sz="1400">
              <a:solidFill>
                <a:schemeClr val="dk1"/>
              </a:solidFill>
              <a:latin typeface="Arial"/>
              <a:ea typeface="Arial"/>
              <a:cs typeface="Arial"/>
              <a:sym typeface="Arial"/>
            </a:endParaRPr>
          </a:p>
        </p:txBody>
      </p:sp>
      <p:sp>
        <p:nvSpPr>
          <p:cNvPr id="529" name="Google Shape;529;p71"/>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No movement needed to get or return tasks</a:t>
            </a:r>
            <a:endParaRPr/>
          </a:p>
          <a:p>
            <a:pPr marL="274320" marR="0" lvl="0" indent="-274320" algn="l" rtl="0">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Stretch to reach task but not leave seat</a:t>
            </a:r>
            <a:endParaRPr/>
          </a:p>
          <a:p>
            <a:pPr marL="274320" marR="0" lvl="0" indent="-274320" algn="l" rtl="0">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Student leaves seat to get or return task, but only one or two steps</a:t>
            </a:r>
            <a:endParaRPr/>
          </a:p>
          <a:p>
            <a:pPr marL="274320" marR="0" lvl="0" indent="-274320" algn="l" rtl="0">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Student moves a short distance to get or return tasks</a:t>
            </a:r>
            <a:endParaRPr/>
          </a:p>
          <a:p>
            <a:pPr marL="274320" marR="0" lvl="0" indent="-274320" algn="l" rtl="0">
              <a:spcBef>
                <a:spcPts val="580"/>
              </a:spcBef>
              <a:spcAft>
                <a:spcPts val="0"/>
              </a:spcAft>
              <a:buClr>
                <a:schemeClr val="accent1"/>
              </a:buClr>
              <a:buSzPts val="2380"/>
              <a:buFont typeface="Noto Sans Symbols"/>
              <a:buChar char="●"/>
            </a:pPr>
            <a:r>
              <a:rPr lang="en-US" sz="2800" b="0" i="0" u="none" strike="noStrike" cap="none">
                <a:solidFill>
                  <a:schemeClr val="dk1"/>
                </a:solidFill>
                <a:latin typeface="Arial"/>
                <a:ea typeface="Arial"/>
                <a:cs typeface="Arial"/>
                <a:sym typeface="Arial"/>
              </a:rPr>
              <a:t>Student moves across the room to get or return tasks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4" name="Google Shape;534;p72"/>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Putting it all together</a:t>
            </a:r>
            <a:endParaRPr sz="4000" b="0" i="0" u="none" strike="noStrike" cap="none">
              <a:solidFill>
                <a:schemeClr val="dk2"/>
              </a:solidFill>
              <a:latin typeface="Source Sans Pro"/>
              <a:ea typeface="Source Sans Pro"/>
              <a:cs typeface="Source Sans Pro"/>
              <a:sym typeface="Source Sans Pro"/>
            </a:endParaRPr>
          </a:p>
        </p:txBody>
      </p:sp>
      <p:pic>
        <p:nvPicPr>
          <p:cNvPr id="535" name="Google Shape;535;p72" descr="IMG_2934.JPG"/>
          <p:cNvPicPr preferRelativeResize="0"/>
          <p:nvPr/>
        </p:nvPicPr>
        <p:blipFill rotWithShape="1">
          <a:blip r:embed="rId3">
            <a:alphaModFix/>
          </a:blip>
          <a:srcRect/>
          <a:stretch/>
        </p:blipFill>
        <p:spPr>
          <a:xfrm>
            <a:off x="3048000" y="1653436"/>
            <a:ext cx="3589823" cy="4994093"/>
          </a:xfrm>
          <a:prstGeom prst="rect">
            <a:avLst/>
          </a:prstGeom>
          <a:noFill/>
          <a:ln>
            <a:noFill/>
          </a:ln>
        </p:spPr>
      </p:pic>
      <p:sp>
        <p:nvSpPr>
          <p:cNvPr id="536" name="Google Shape;536;p72"/>
          <p:cNvSpPr txBox="1"/>
          <p:nvPr/>
        </p:nvSpPr>
        <p:spPr>
          <a:xfrm>
            <a:off x="277091" y="1715961"/>
            <a:ext cx="2078182" cy="9233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Libre Baskerville"/>
                <a:ea typeface="Libre Baskerville"/>
                <a:cs typeface="Libre Baskerville"/>
                <a:sym typeface="Libre Baskerville"/>
              </a:rPr>
              <a:t>Work Tasks on Left of desk going top to bottom. </a:t>
            </a:r>
            <a:endParaRPr sz="1800">
              <a:solidFill>
                <a:schemeClr val="dk1"/>
              </a:solidFill>
              <a:latin typeface="Libre Baskerville"/>
              <a:ea typeface="Libre Baskerville"/>
              <a:cs typeface="Libre Baskerville"/>
              <a:sym typeface="Libre Baskerville"/>
            </a:endParaRPr>
          </a:p>
        </p:txBody>
      </p:sp>
      <p:cxnSp>
        <p:nvCxnSpPr>
          <p:cNvPr id="537" name="Google Shape;537;p72"/>
          <p:cNvCxnSpPr/>
          <p:nvPr/>
        </p:nvCxnSpPr>
        <p:spPr>
          <a:xfrm>
            <a:off x="2105889" y="2177626"/>
            <a:ext cx="872836" cy="401782"/>
          </a:xfrm>
          <a:prstGeom prst="straightConnector1">
            <a:avLst/>
          </a:prstGeom>
          <a:noFill/>
          <a:ln w="57150" cap="flat" cmpd="sng">
            <a:solidFill>
              <a:schemeClr val="dk1"/>
            </a:solidFill>
            <a:prstDash val="solid"/>
            <a:round/>
            <a:headEnd type="none" w="sm" len="sm"/>
            <a:tailEnd type="triangle" w="med" len="med"/>
          </a:ln>
        </p:spPr>
      </p:cxnSp>
      <p:cxnSp>
        <p:nvCxnSpPr>
          <p:cNvPr id="538" name="Google Shape;538;p72"/>
          <p:cNvCxnSpPr/>
          <p:nvPr/>
        </p:nvCxnSpPr>
        <p:spPr>
          <a:xfrm>
            <a:off x="2976255" y="2438400"/>
            <a:ext cx="0" cy="2439260"/>
          </a:xfrm>
          <a:prstGeom prst="straightConnector1">
            <a:avLst/>
          </a:prstGeom>
          <a:noFill/>
          <a:ln w="57150" cap="flat" cmpd="sng">
            <a:solidFill>
              <a:schemeClr val="dk1"/>
            </a:solidFill>
            <a:prstDash val="solid"/>
            <a:round/>
            <a:headEnd type="none" w="sm" len="sm"/>
            <a:tailEnd type="triangle" w="med" len="med"/>
          </a:ln>
        </p:spPr>
      </p:cxnSp>
      <p:sp>
        <p:nvSpPr>
          <p:cNvPr id="539" name="Google Shape;539;p72"/>
          <p:cNvSpPr txBox="1"/>
          <p:nvPr/>
        </p:nvSpPr>
        <p:spPr>
          <a:xfrm>
            <a:off x="6830291" y="1699736"/>
            <a:ext cx="1856509" cy="14773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Libre Baskerville"/>
                <a:ea typeface="Libre Baskerville"/>
                <a:cs typeface="Libre Baskerville"/>
                <a:sym typeface="Libre Baskerville"/>
              </a:rPr>
              <a:t>Individual Visual Schedule in area students independent work station is</a:t>
            </a:r>
            <a:endParaRPr sz="1800">
              <a:solidFill>
                <a:schemeClr val="dk1"/>
              </a:solidFill>
              <a:latin typeface="Libre Baskerville"/>
              <a:ea typeface="Libre Baskerville"/>
              <a:cs typeface="Libre Baskerville"/>
              <a:sym typeface="Libre Baskerville"/>
            </a:endParaRPr>
          </a:p>
        </p:txBody>
      </p:sp>
      <p:cxnSp>
        <p:nvCxnSpPr>
          <p:cNvPr id="540" name="Google Shape;540;p72"/>
          <p:cNvCxnSpPr/>
          <p:nvPr/>
        </p:nvCxnSpPr>
        <p:spPr>
          <a:xfrm flipH="1">
            <a:off x="6192368" y="3125450"/>
            <a:ext cx="890911" cy="245009"/>
          </a:xfrm>
          <a:prstGeom prst="straightConnector1">
            <a:avLst/>
          </a:prstGeom>
          <a:noFill/>
          <a:ln w="57150" cap="flat" cmpd="sng">
            <a:solidFill>
              <a:schemeClr val="dk1"/>
            </a:solidFill>
            <a:prstDash val="solid"/>
            <a:round/>
            <a:headEnd type="none" w="sm" len="sm"/>
            <a:tailEnd type="triangle" w="med" len="med"/>
          </a:ln>
        </p:spPr>
      </p:cxnSp>
      <p:sp>
        <p:nvSpPr>
          <p:cNvPr id="541" name="Google Shape;541;p72"/>
          <p:cNvSpPr txBox="1"/>
          <p:nvPr/>
        </p:nvSpPr>
        <p:spPr>
          <a:xfrm>
            <a:off x="6830291" y="4657924"/>
            <a:ext cx="1911928" cy="6463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Libre Baskerville"/>
                <a:ea typeface="Libre Baskerville"/>
                <a:cs typeface="Libre Baskerville"/>
                <a:sym typeface="Libre Baskerville"/>
              </a:rPr>
              <a:t>Finished Box to the right of desk</a:t>
            </a:r>
            <a:endParaRPr sz="1800">
              <a:solidFill>
                <a:schemeClr val="dk1"/>
              </a:solidFill>
              <a:latin typeface="Libre Baskerville"/>
              <a:ea typeface="Libre Baskerville"/>
              <a:cs typeface="Libre Baskerville"/>
              <a:sym typeface="Libre Baskerville"/>
            </a:endParaRPr>
          </a:p>
        </p:txBody>
      </p:sp>
      <p:cxnSp>
        <p:nvCxnSpPr>
          <p:cNvPr id="542" name="Google Shape;542;p72"/>
          <p:cNvCxnSpPr/>
          <p:nvPr/>
        </p:nvCxnSpPr>
        <p:spPr>
          <a:xfrm rot="10800000">
            <a:off x="5708072" y="4244658"/>
            <a:ext cx="1122219" cy="826532"/>
          </a:xfrm>
          <a:prstGeom prst="straightConnector1">
            <a:avLst/>
          </a:prstGeom>
          <a:noFill/>
          <a:ln w="57150" cap="flat" cmpd="sng">
            <a:solidFill>
              <a:schemeClr val="dk1"/>
            </a:solidFill>
            <a:prstDash val="solid"/>
            <a:round/>
            <a:headEnd type="none" w="sm" len="sm"/>
            <a:tailEnd type="triangle" w="med" len="med"/>
          </a:ln>
        </p:spPr>
      </p:cxnSp>
      <p:sp>
        <p:nvSpPr>
          <p:cNvPr id="543" name="Google Shape;543;p72"/>
          <p:cNvSpPr txBox="1"/>
          <p:nvPr/>
        </p:nvSpPr>
        <p:spPr>
          <a:xfrm>
            <a:off x="325582" y="3750484"/>
            <a:ext cx="1981200" cy="31393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Libre Baskerville"/>
                <a:ea typeface="Libre Baskerville"/>
                <a:cs typeface="Libre Baskerville"/>
                <a:sym typeface="Libre Baskerville"/>
              </a:rPr>
              <a:t>Desk provides Work System strip with number to match to work boxes on left. When all boxes are complete a check schedule name card is ready to take</a:t>
            </a:r>
            <a:endParaRPr sz="1800">
              <a:solidFill>
                <a:schemeClr val="dk1"/>
              </a:solidFill>
              <a:latin typeface="Libre Baskerville"/>
              <a:ea typeface="Libre Baskerville"/>
              <a:cs typeface="Libre Baskerville"/>
              <a:sym typeface="Libre Baskerville"/>
            </a:endParaRPr>
          </a:p>
        </p:txBody>
      </p:sp>
      <p:cxnSp>
        <p:nvCxnSpPr>
          <p:cNvPr id="544" name="Google Shape;544;p72"/>
          <p:cNvCxnSpPr/>
          <p:nvPr/>
        </p:nvCxnSpPr>
        <p:spPr>
          <a:xfrm rot="10800000" flipH="1">
            <a:off x="2016690" y="3858921"/>
            <a:ext cx="2385591" cy="1990493"/>
          </a:xfrm>
          <a:prstGeom prst="straightConnector1">
            <a:avLst/>
          </a:prstGeom>
          <a:noFill/>
          <a:ln w="57150" cap="flat" cmpd="sng">
            <a:solidFill>
              <a:schemeClr val="dk1"/>
            </a:solidFill>
            <a:prstDash val="solid"/>
            <a:round/>
            <a:headEnd type="none" w="sm" len="sm"/>
            <a:tailEnd type="triangle" w="med" len="med"/>
          </a:ln>
        </p:spPr>
      </p:cxn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7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Process:</a:t>
            </a:r>
            <a:endParaRPr/>
          </a:p>
        </p:txBody>
      </p:sp>
      <p:sp>
        <p:nvSpPr>
          <p:cNvPr id="551" name="Google Shape;551;p73"/>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57</a:t>
            </a:fld>
            <a:endParaRPr sz="1400">
              <a:solidFill>
                <a:schemeClr val="dk1"/>
              </a:solidFill>
              <a:latin typeface="Arial"/>
              <a:ea typeface="Arial"/>
              <a:cs typeface="Arial"/>
              <a:sym typeface="Arial"/>
            </a:endParaRPr>
          </a:p>
        </p:txBody>
      </p:sp>
      <p:sp>
        <p:nvSpPr>
          <p:cNvPr id="552" name="Google Shape;552;p73"/>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040"/>
              <a:buFont typeface="Noto Sans Symbols"/>
              <a:buChar char="●"/>
            </a:pPr>
            <a:r>
              <a:rPr lang="en-US" sz="2400" b="0" i="0" u="none" strike="noStrike" cap="none">
                <a:solidFill>
                  <a:schemeClr val="dk1"/>
                </a:solidFill>
                <a:latin typeface="Arial"/>
                <a:ea typeface="Arial"/>
                <a:cs typeface="Arial"/>
                <a:sym typeface="Arial"/>
              </a:rPr>
              <a:t>Initial focus may be teaching in-seat behavior</a:t>
            </a:r>
            <a:endParaRPr/>
          </a:p>
          <a:p>
            <a:pPr marL="274320" marR="0" lvl="0" indent="-274320" algn="l" rtl="0">
              <a:spcBef>
                <a:spcPts val="580"/>
              </a:spcBef>
              <a:spcAft>
                <a:spcPts val="0"/>
              </a:spcAft>
              <a:buClr>
                <a:schemeClr val="accent1"/>
              </a:buClr>
              <a:buSzPts val="2040"/>
              <a:buFont typeface="Noto Sans Symbols"/>
              <a:buChar char="●"/>
            </a:pPr>
            <a:r>
              <a:rPr lang="en-US" sz="2400" b="0" i="0" u="none" strike="noStrike" cap="none">
                <a:solidFill>
                  <a:schemeClr val="dk1"/>
                </a:solidFill>
                <a:latin typeface="Arial"/>
                <a:ea typeface="Arial"/>
                <a:cs typeface="Arial"/>
                <a:sym typeface="Arial"/>
              </a:rPr>
              <a:t>Teach the child how to use the work system in a one-to-one setting </a:t>
            </a:r>
            <a:endParaRPr/>
          </a:p>
          <a:p>
            <a:pPr marL="274320" marR="0" lvl="0" indent="-274320" algn="l" rtl="0">
              <a:spcBef>
                <a:spcPts val="580"/>
              </a:spcBef>
              <a:spcAft>
                <a:spcPts val="0"/>
              </a:spcAft>
              <a:buClr>
                <a:schemeClr val="accent1"/>
              </a:buClr>
              <a:buSzPts val="2040"/>
              <a:buFont typeface="Noto Sans Symbols"/>
              <a:buChar char="●"/>
            </a:pPr>
            <a:r>
              <a:rPr lang="en-US" sz="2400" b="0" i="0" u="none" strike="noStrike" cap="none">
                <a:solidFill>
                  <a:schemeClr val="dk1"/>
                </a:solidFill>
                <a:latin typeface="Arial"/>
                <a:ea typeface="Arial"/>
                <a:cs typeface="Arial"/>
                <a:sym typeface="Arial"/>
              </a:rPr>
              <a:t>Move system into an independent work station</a:t>
            </a:r>
            <a:endParaRPr/>
          </a:p>
          <a:p>
            <a:pPr marL="274320" marR="0" lvl="0" indent="-274320" algn="l" rtl="0">
              <a:spcBef>
                <a:spcPts val="580"/>
              </a:spcBef>
              <a:spcAft>
                <a:spcPts val="0"/>
              </a:spcAft>
              <a:buClr>
                <a:schemeClr val="accent1"/>
              </a:buClr>
              <a:buSzPts val="2040"/>
              <a:buFont typeface="Noto Sans Symbols"/>
              <a:buChar char="●"/>
            </a:pPr>
            <a:r>
              <a:rPr lang="en-US" sz="2400" b="0" i="0" u="none" strike="noStrike" cap="none">
                <a:solidFill>
                  <a:schemeClr val="dk1"/>
                </a:solidFill>
                <a:latin typeface="Arial"/>
                <a:ea typeface="Arial"/>
                <a:cs typeface="Arial"/>
                <a:sym typeface="Arial"/>
              </a:rPr>
              <a:t>Generalize the system to other settings: </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home </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regular classroom </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leisure</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7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Why Use a Work System?</a:t>
            </a:r>
            <a:endParaRPr/>
          </a:p>
        </p:txBody>
      </p:sp>
      <p:sp>
        <p:nvSpPr>
          <p:cNvPr id="558" name="Google Shape;558;p74"/>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58</a:t>
            </a:fld>
            <a:endParaRPr sz="1400">
              <a:solidFill>
                <a:schemeClr val="dk1"/>
              </a:solidFill>
              <a:latin typeface="Arial"/>
              <a:ea typeface="Arial"/>
              <a:cs typeface="Arial"/>
              <a:sym typeface="Arial"/>
            </a:endParaRPr>
          </a:p>
        </p:txBody>
      </p:sp>
      <p:sp>
        <p:nvSpPr>
          <p:cNvPr id="559" name="Google Shape;559;p74"/>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Experience shows that productivity increases when a person has a way of knowing how much work they have to do and when they are finished.</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A work system clarifies the concept of finished and the teacher’s expectations.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75"/>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Considerations:</a:t>
            </a:r>
            <a:endParaRPr/>
          </a:p>
        </p:txBody>
      </p:sp>
      <p:sp>
        <p:nvSpPr>
          <p:cNvPr id="565" name="Google Shape;565;p75"/>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59</a:t>
            </a:fld>
            <a:endParaRPr sz="1400">
              <a:solidFill>
                <a:schemeClr val="dk1"/>
              </a:solidFill>
              <a:latin typeface="Arial"/>
              <a:ea typeface="Arial"/>
              <a:cs typeface="Arial"/>
              <a:sym typeface="Arial"/>
            </a:endParaRPr>
          </a:p>
        </p:txBody>
      </p:sp>
      <p:sp>
        <p:nvSpPr>
          <p:cNvPr id="566" name="Google Shape;566;p75"/>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Tasks that have been presented and mastered in one to one teaching sessions become part of a child’s work system.</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The work system is not a choice board.  The child must follow the system to arrive at the choice option.</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The work system and daily schedule are  separate components of structured teaching.</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7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IV. Visual Structure</a:t>
            </a:r>
            <a:endParaRPr/>
          </a:p>
        </p:txBody>
      </p:sp>
      <p:sp>
        <p:nvSpPr>
          <p:cNvPr id="573" name="Google Shape;573;p76"/>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60</a:t>
            </a:fld>
            <a:endParaRPr sz="1400">
              <a:solidFill>
                <a:schemeClr val="dk1"/>
              </a:solidFill>
              <a:latin typeface="Arial"/>
              <a:ea typeface="Arial"/>
              <a:cs typeface="Arial"/>
              <a:sym typeface="Arial"/>
            </a:endParaRPr>
          </a:p>
        </p:txBody>
      </p:sp>
      <p:sp>
        <p:nvSpPr>
          <p:cNvPr id="574" name="Google Shape;574;p76"/>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Definition: The process of incorporating concrete visual cues into a task or activity.</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Purpose: To capitalize on visual strengths, while minimizing reliance on weaker auditory processing skills.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7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7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 Three Key Elements</a:t>
            </a:r>
            <a:endParaRPr/>
          </a:p>
        </p:txBody>
      </p:sp>
      <p:sp>
        <p:nvSpPr>
          <p:cNvPr id="580" name="Google Shape;580;p77"/>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61</a:t>
            </a:fld>
            <a:endParaRPr sz="1400">
              <a:solidFill>
                <a:schemeClr val="dk1"/>
              </a:solidFill>
              <a:latin typeface="Arial"/>
              <a:ea typeface="Arial"/>
              <a:cs typeface="Arial"/>
              <a:sym typeface="Arial"/>
            </a:endParaRPr>
          </a:p>
        </p:txBody>
      </p:sp>
      <p:sp>
        <p:nvSpPr>
          <p:cNvPr id="581" name="Google Shape;581;p77"/>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Visual instructions</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Visual organization</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Visual clarity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7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A. Visual Instructions</a:t>
            </a:r>
            <a:endParaRPr/>
          </a:p>
        </p:txBody>
      </p:sp>
      <p:sp>
        <p:nvSpPr>
          <p:cNvPr id="587" name="Google Shape;587;p78"/>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62</a:t>
            </a:fld>
            <a:endParaRPr sz="1400">
              <a:solidFill>
                <a:schemeClr val="dk1"/>
              </a:solidFill>
              <a:latin typeface="Arial"/>
              <a:ea typeface="Arial"/>
              <a:cs typeface="Arial"/>
              <a:sym typeface="Arial"/>
            </a:endParaRPr>
          </a:p>
        </p:txBody>
      </p:sp>
      <p:sp>
        <p:nvSpPr>
          <p:cNvPr id="588" name="Google Shape;588;p78"/>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Show how to combine and organize a series of parts to obtain the desired outcome</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Provide the necessary information to put parts or details of a task together in a systematic and meaningful way</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Promote the use of the child’s strong visual skills in a functional way</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92"/>
        <p:cNvGrpSpPr/>
        <p:nvPr/>
      </p:nvGrpSpPr>
      <p:grpSpPr>
        <a:xfrm>
          <a:off x="0" y="0"/>
          <a:ext cx="0" cy="0"/>
          <a:chOff x="0" y="0"/>
          <a:chExt cx="0" cy="0"/>
        </a:xfrm>
      </p:grpSpPr>
      <p:sp>
        <p:nvSpPr>
          <p:cNvPr id="593" name="Google Shape;593;p79"/>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Levels</a:t>
            </a:r>
            <a:endParaRPr/>
          </a:p>
        </p:txBody>
      </p:sp>
      <p:sp>
        <p:nvSpPr>
          <p:cNvPr id="594" name="Google Shape;594;p79"/>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63</a:t>
            </a:fld>
            <a:endParaRPr sz="1400">
              <a:solidFill>
                <a:schemeClr val="dk1"/>
              </a:solidFill>
              <a:latin typeface="Arial"/>
              <a:ea typeface="Arial"/>
              <a:cs typeface="Arial"/>
              <a:sym typeface="Arial"/>
            </a:endParaRPr>
          </a:p>
        </p:txBody>
      </p:sp>
      <p:sp>
        <p:nvSpPr>
          <p:cNvPr id="595" name="Google Shape;595;p79"/>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80000"/>
              </a:lnSpc>
              <a:spcBef>
                <a:spcPts val="0"/>
              </a:spcBef>
              <a:spcAft>
                <a:spcPts val="0"/>
              </a:spcAft>
              <a:buClr>
                <a:schemeClr val="accent1"/>
              </a:buClr>
              <a:buSzPts val="2125"/>
              <a:buFont typeface="Noto Sans Symbols"/>
              <a:buChar char="●"/>
            </a:pPr>
            <a:r>
              <a:rPr lang="en-US" sz="2500" b="0" i="0" u="none" strike="noStrike" cap="none">
                <a:solidFill>
                  <a:schemeClr val="dk1"/>
                </a:solidFill>
                <a:latin typeface="Arial"/>
                <a:ea typeface="Arial"/>
                <a:cs typeface="Arial"/>
                <a:sym typeface="Arial"/>
              </a:rPr>
              <a:t>Materials define the task</a:t>
            </a:r>
            <a:endParaRPr/>
          </a:p>
          <a:p>
            <a:pPr marL="274320" marR="0" lvl="0" indent="-274320" algn="l" rtl="0">
              <a:lnSpc>
                <a:spcPct val="80000"/>
              </a:lnSpc>
              <a:spcBef>
                <a:spcPts val="580"/>
              </a:spcBef>
              <a:spcAft>
                <a:spcPts val="0"/>
              </a:spcAft>
              <a:buClr>
                <a:schemeClr val="accent1"/>
              </a:buClr>
              <a:buSzPts val="2125"/>
              <a:buFont typeface="Noto Sans Symbols"/>
              <a:buChar char="●"/>
            </a:pPr>
            <a:r>
              <a:rPr lang="en-US" sz="2500" b="0" i="0" u="none" strike="noStrike" cap="none">
                <a:solidFill>
                  <a:schemeClr val="dk1"/>
                </a:solidFill>
                <a:latin typeface="Arial"/>
                <a:ea typeface="Arial"/>
                <a:cs typeface="Arial"/>
                <a:sym typeface="Arial"/>
              </a:rPr>
              <a:t>Jigs: show the layout of materials in the correct sequence to complete the task</a:t>
            </a:r>
            <a:endParaRPr/>
          </a:p>
          <a:p>
            <a:pPr marL="548640" marR="0" lvl="1" indent="-228599" algn="l" rtl="0">
              <a:lnSpc>
                <a:spcPct val="80000"/>
              </a:lnSpc>
              <a:spcBef>
                <a:spcPts val="370"/>
              </a:spcBef>
              <a:spcAft>
                <a:spcPts val="0"/>
              </a:spcAft>
              <a:buClr>
                <a:schemeClr val="accent2"/>
              </a:buClr>
              <a:buSzPts val="1530"/>
              <a:buFont typeface="Noto Sans Symbols"/>
              <a:buChar char="●"/>
            </a:pPr>
            <a:r>
              <a:rPr lang="en-US" sz="1800" b="0" i="0" u="none" strike="noStrike" cap="none">
                <a:solidFill>
                  <a:schemeClr val="dk1"/>
                </a:solidFill>
                <a:latin typeface="Arial"/>
                <a:ea typeface="Arial"/>
                <a:cs typeface="Arial"/>
                <a:sym typeface="Arial"/>
              </a:rPr>
              <a:t>Cut out</a:t>
            </a:r>
            <a:endParaRPr/>
          </a:p>
          <a:p>
            <a:pPr marL="822960" marR="0" lvl="2" indent="-228600" algn="l" rtl="0">
              <a:lnSpc>
                <a:spcPct val="80000"/>
              </a:lnSpc>
              <a:spcBef>
                <a:spcPts val="370"/>
              </a:spcBef>
              <a:spcAft>
                <a:spcPts val="0"/>
              </a:spcAft>
              <a:buClr>
                <a:srgbClr val="E6AFA9"/>
              </a:buClr>
              <a:buSzPts val="1530"/>
              <a:buFont typeface="Noto Sans Symbols"/>
              <a:buChar char="●"/>
            </a:pPr>
            <a:r>
              <a:rPr lang="en-US" sz="1800" b="0" i="0" u="none" strike="noStrike" cap="none">
                <a:solidFill>
                  <a:schemeClr val="dk1"/>
                </a:solidFill>
                <a:latin typeface="Arial"/>
                <a:ea typeface="Arial"/>
                <a:cs typeface="Arial"/>
                <a:sym typeface="Arial"/>
              </a:rPr>
              <a:t>Inset puzzle</a:t>
            </a:r>
            <a:endParaRPr/>
          </a:p>
          <a:p>
            <a:pPr marL="548640" marR="0" lvl="1" indent="-228599" algn="l" rtl="0">
              <a:lnSpc>
                <a:spcPct val="80000"/>
              </a:lnSpc>
              <a:spcBef>
                <a:spcPts val="370"/>
              </a:spcBef>
              <a:spcAft>
                <a:spcPts val="0"/>
              </a:spcAft>
              <a:buClr>
                <a:schemeClr val="accent2"/>
              </a:buClr>
              <a:buSzPts val="1530"/>
              <a:buFont typeface="Noto Sans Symbols"/>
              <a:buChar char="●"/>
            </a:pPr>
            <a:r>
              <a:rPr lang="en-US" sz="1800" b="0" i="0" u="none" strike="noStrike" cap="none">
                <a:solidFill>
                  <a:schemeClr val="dk1"/>
                </a:solidFill>
                <a:latin typeface="Arial"/>
                <a:ea typeface="Arial"/>
                <a:cs typeface="Arial"/>
                <a:sym typeface="Arial"/>
              </a:rPr>
              <a:t>Picture</a:t>
            </a:r>
            <a:endParaRPr/>
          </a:p>
          <a:p>
            <a:pPr marL="822960" marR="0" lvl="2" indent="-228600" algn="l" rtl="0">
              <a:lnSpc>
                <a:spcPct val="80000"/>
              </a:lnSpc>
              <a:spcBef>
                <a:spcPts val="370"/>
              </a:spcBef>
              <a:spcAft>
                <a:spcPts val="0"/>
              </a:spcAft>
              <a:buClr>
                <a:srgbClr val="E6AFA9"/>
              </a:buClr>
              <a:buSzPts val="1530"/>
              <a:buFont typeface="Noto Sans Symbols"/>
              <a:buChar char="●"/>
            </a:pPr>
            <a:r>
              <a:rPr lang="en-US" sz="1800" b="0" i="0" u="none" strike="noStrike" cap="none">
                <a:solidFill>
                  <a:schemeClr val="dk1"/>
                </a:solidFill>
                <a:latin typeface="Arial"/>
                <a:ea typeface="Arial"/>
                <a:cs typeface="Arial"/>
                <a:sym typeface="Arial"/>
              </a:rPr>
              <a:t>Life-size pictures, drawings, outlines </a:t>
            </a:r>
            <a:endParaRPr/>
          </a:p>
          <a:p>
            <a:pPr marL="822960" marR="0" lvl="2" indent="-228600" algn="l" rtl="0">
              <a:lnSpc>
                <a:spcPct val="80000"/>
              </a:lnSpc>
              <a:spcBef>
                <a:spcPts val="370"/>
              </a:spcBef>
              <a:spcAft>
                <a:spcPts val="0"/>
              </a:spcAft>
              <a:buClr>
                <a:srgbClr val="E6AFA9"/>
              </a:buClr>
              <a:buSzPts val="1530"/>
              <a:buFont typeface="Noto Sans Symbols"/>
              <a:buChar char="●"/>
            </a:pPr>
            <a:r>
              <a:rPr lang="en-US" sz="1800" b="0" i="0" u="none" strike="noStrike" cap="none">
                <a:solidFill>
                  <a:schemeClr val="dk1"/>
                </a:solidFill>
                <a:latin typeface="Arial"/>
                <a:ea typeface="Arial"/>
                <a:cs typeface="Arial"/>
                <a:sym typeface="Arial"/>
              </a:rPr>
              <a:t>Referral jig - smaller, representational pictures of components</a:t>
            </a:r>
            <a:endParaRPr/>
          </a:p>
          <a:p>
            <a:pPr marL="822960" marR="0" lvl="2" indent="-228600" algn="l" rtl="0">
              <a:lnSpc>
                <a:spcPct val="80000"/>
              </a:lnSpc>
              <a:spcBef>
                <a:spcPts val="370"/>
              </a:spcBef>
              <a:spcAft>
                <a:spcPts val="0"/>
              </a:spcAft>
              <a:buClr>
                <a:srgbClr val="E6AFA9"/>
              </a:buClr>
              <a:buSzPts val="1530"/>
              <a:buFont typeface="Noto Sans Symbols"/>
              <a:buChar char="●"/>
            </a:pPr>
            <a:r>
              <a:rPr lang="en-US" sz="1800" b="0" i="0" u="none" strike="noStrike" cap="none">
                <a:solidFill>
                  <a:schemeClr val="dk1"/>
                </a:solidFill>
                <a:latin typeface="Arial"/>
                <a:ea typeface="Arial"/>
                <a:cs typeface="Arial"/>
                <a:sym typeface="Arial"/>
              </a:rPr>
              <a:t>Repetitive jig – same jig used over and over</a:t>
            </a:r>
            <a:endParaRPr/>
          </a:p>
          <a:p>
            <a:pPr marL="822960" marR="0" lvl="2" indent="-228600" algn="l" rtl="0">
              <a:lnSpc>
                <a:spcPct val="80000"/>
              </a:lnSpc>
              <a:spcBef>
                <a:spcPts val="370"/>
              </a:spcBef>
              <a:spcAft>
                <a:spcPts val="0"/>
              </a:spcAft>
              <a:buClr>
                <a:srgbClr val="E6AFA9"/>
              </a:buClr>
              <a:buSzPts val="1530"/>
              <a:buFont typeface="Noto Sans Symbols"/>
              <a:buChar char="●"/>
            </a:pPr>
            <a:r>
              <a:rPr lang="en-US" sz="1800" b="0" i="0" u="none" strike="noStrike" cap="none">
                <a:solidFill>
                  <a:schemeClr val="dk1"/>
                </a:solidFill>
                <a:latin typeface="Arial"/>
                <a:ea typeface="Arial"/>
                <a:cs typeface="Arial"/>
                <a:sym typeface="Arial"/>
              </a:rPr>
              <a:t>Variable jig – different jigs for same materials, variety of combinations</a:t>
            </a:r>
            <a:endParaRPr/>
          </a:p>
          <a:p>
            <a:pPr marL="822960" marR="0" lvl="2" indent="-228600" algn="l" rtl="0">
              <a:lnSpc>
                <a:spcPct val="80000"/>
              </a:lnSpc>
              <a:spcBef>
                <a:spcPts val="370"/>
              </a:spcBef>
              <a:spcAft>
                <a:spcPts val="0"/>
              </a:spcAft>
              <a:buClr>
                <a:srgbClr val="E6AFA9"/>
              </a:buClr>
              <a:buSzPts val="1530"/>
              <a:buFont typeface="Noto Sans Symbols"/>
              <a:buChar char="●"/>
            </a:pPr>
            <a:r>
              <a:rPr lang="en-US" sz="1800" b="0" i="0" u="none" strike="noStrike" cap="none">
                <a:solidFill>
                  <a:schemeClr val="dk1"/>
                </a:solidFill>
                <a:latin typeface="Arial"/>
                <a:ea typeface="Arial"/>
                <a:cs typeface="Arial"/>
                <a:sym typeface="Arial"/>
              </a:rPr>
              <a:t>Picture list – shows correct sequence to complete task</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9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9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9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99"/>
        <p:cNvGrpSpPr/>
        <p:nvPr/>
      </p:nvGrpSpPr>
      <p:grpSpPr>
        <a:xfrm>
          <a:off x="0" y="0"/>
          <a:ext cx="0" cy="0"/>
          <a:chOff x="0" y="0"/>
          <a:chExt cx="0" cy="0"/>
        </a:xfrm>
      </p:grpSpPr>
      <p:sp>
        <p:nvSpPr>
          <p:cNvPr id="600" name="Google Shape;600;p8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Jigs</a:t>
            </a:r>
            <a:endParaRPr sz="4000" b="0" i="0" u="none" strike="noStrike" cap="none">
              <a:solidFill>
                <a:schemeClr val="dk2"/>
              </a:solidFill>
              <a:latin typeface="Source Sans Pro"/>
              <a:ea typeface="Source Sans Pro"/>
              <a:cs typeface="Source Sans Pro"/>
              <a:sym typeface="Source Sans Pro"/>
            </a:endParaRPr>
          </a:p>
        </p:txBody>
      </p:sp>
      <p:pic>
        <p:nvPicPr>
          <p:cNvPr id="601" name="Google Shape;601;p80"/>
          <p:cNvPicPr preferRelativeResize="0"/>
          <p:nvPr/>
        </p:nvPicPr>
        <p:blipFill rotWithShape="1">
          <a:blip r:embed="rId3">
            <a:alphaModFix/>
          </a:blip>
          <a:srcRect/>
          <a:stretch/>
        </p:blipFill>
        <p:spPr>
          <a:xfrm>
            <a:off x="366086" y="2356338"/>
            <a:ext cx="4129545" cy="4113414"/>
          </a:xfrm>
          <a:prstGeom prst="rect">
            <a:avLst/>
          </a:prstGeom>
          <a:noFill/>
          <a:ln>
            <a:noFill/>
          </a:ln>
        </p:spPr>
      </p:pic>
      <p:pic>
        <p:nvPicPr>
          <p:cNvPr id="602" name="Google Shape;602;p80"/>
          <p:cNvPicPr preferRelativeResize="0"/>
          <p:nvPr/>
        </p:nvPicPr>
        <p:blipFill rotWithShape="1">
          <a:blip r:embed="rId4">
            <a:alphaModFix/>
          </a:blip>
          <a:srcRect/>
          <a:stretch/>
        </p:blipFill>
        <p:spPr>
          <a:xfrm>
            <a:off x="4623492" y="2356338"/>
            <a:ext cx="4129545" cy="411341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81"/>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Picture Lists</a:t>
            </a:r>
            <a:endParaRPr sz="4000" b="0" i="0" u="none" strike="noStrike" cap="none">
              <a:solidFill>
                <a:schemeClr val="dk2"/>
              </a:solidFill>
              <a:latin typeface="Source Sans Pro"/>
              <a:ea typeface="Source Sans Pro"/>
              <a:cs typeface="Source Sans Pro"/>
              <a:sym typeface="Source Sans Pro"/>
            </a:endParaRPr>
          </a:p>
        </p:txBody>
      </p:sp>
      <p:pic>
        <p:nvPicPr>
          <p:cNvPr id="608" name="Google Shape;608;p81"/>
          <p:cNvPicPr preferRelativeResize="0"/>
          <p:nvPr/>
        </p:nvPicPr>
        <p:blipFill rotWithShape="1">
          <a:blip r:embed="rId3">
            <a:alphaModFix/>
          </a:blip>
          <a:srcRect/>
          <a:stretch/>
        </p:blipFill>
        <p:spPr>
          <a:xfrm>
            <a:off x="1238635" y="1705741"/>
            <a:ext cx="6678053" cy="451502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82"/>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Levels (cont.)</a:t>
            </a:r>
            <a:endParaRPr/>
          </a:p>
        </p:txBody>
      </p:sp>
      <p:sp>
        <p:nvSpPr>
          <p:cNvPr id="614" name="Google Shape;614;p82"/>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66</a:t>
            </a:fld>
            <a:endParaRPr sz="1400">
              <a:solidFill>
                <a:schemeClr val="dk1"/>
              </a:solidFill>
              <a:latin typeface="Arial"/>
              <a:ea typeface="Arial"/>
              <a:cs typeface="Arial"/>
              <a:sym typeface="Arial"/>
            </a:endParaRPr>
          </a:p>
        </p:txBody>
      </p:sp>
      <p:sp>
        <p:nvSpPr>
          <p:cNvPr id="615" name="Google Shape;615;p82"/>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Picture dictionary: reference list of pictures paired with the written word</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Written instructions: single words or multiple word sequences to tell the child what to do</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Product sample: a previously prepared example of the finished product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8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Can Crushing Written Steps</a:t>
            </a:r>
            <a:endParaRPr sz="4000" b="0" i="0" u="none" strike="noStrike" cap="none">
              <a:solidFill>
                <a:schemeClr val="dk2"/>
              </a:solidFill>
              <a:latin typeface="Source Sans Pro"/>
              <a:ea typeface="Source Sans Pro"/>
              <a:cs typeface="Source Sans Pro"/>
              <a:sym typeface="Source Sans Pro"/>
            </a:endParaRPr>
          </a:p>
        </p:txBody>
      </p:sp>
      <p:pic>
        <p:nvPicPr>
          <p:cNvPr id="621" name="Google Shape;621;p83"/>
          <p:cNvPicPr preferRelativeResize="0"/>
          <p:nvPr/>
        </p:nvPicPr>
        <p:blipFill rotWithShape="1">
          <a:blip r:embed="rId3">
            <a:alphaModFix/>
          </a:blip>
          <a:srcRect/>
          <a:stretch/>
        </p:blipFill>
        <p:spPr>
          <a:xfrm>
            <a:off x="1266093" y="1610272"/>
            <a:ext cx="2854970" cy="5055678"/>
          </a:xfrm>
          <a:prstGeom prst="rect">
            <a:avLst/>
          </a:prstGeom>
          <a:noFill/>
          <a:ln>
            <a:noFill/>
          </a:ln>
        </p:spPr>
      </p:pic>
      <p:pic>
        <p:nvPicPr>
          <p:cNvPr id="622" name="Google Shape;622;p83"/>
          <p:cNvPicPr preferRelativeResize="0"/>
          <p:nvPr/>
        </p:nvPicPr>
        <p:blipFill rotWithShape="1">
          <a:blip r:embed="rId4">
            <a:alphaModFix/>
          </a:blip>
          <a:srcRect/>
          <a:stretch/>
        </p:blipFill>
        <p:spPr>
          <a:xfrm>
            <a:off x="4396593" y="1610272"/>
            <a:ext cx="2881030" cy="5101826"/>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8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B. Visual Organization</a:t>
            </a:r>
            <a:endParaRPr/>
          </a:p>
        </p:txBody>
      </p:sp>
      <p:sp>
        <p:nvSpPr>
          <p:cNvPr id="628" name="Google Shape;628;p84"/>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68</a:t>
            </a:fld>
            <a:endParaRPr sz="1400">
              <a:solidFill>
                <a:schemeClr val="dk1"/>
              </a:solidFill>
              <a:latin typeface="Arial"/>
              <a:ea typeface="Arial"/>
              <a:cs typeface="Arial"/>
              <a:sym typeface="Arial"/>
            </a:endParaRPr>
          </a:p>
        </p:txBody>
      </p:sp>
      <p:sp>
        <p:nvSpPr>
          <p:cNvPr id="629" name="Google Shape;629;p84"/>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Modulates sensory input by organizing materials and space within the work environment</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Placement of distinct materials into separate containers helps reduce distractions</a:t>
            </a:r>
            <a:endParaRPr/>
          </a:p>
          <a:p>
            <a:pPr marL="548640" marR="0" lvl="1" indent="-228600" algn="l" rtl="0">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Limiting the work area space helps direct focus to relevant details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pic>
        <p:nvPicPr>
          <p:cNvPr id="635" name="Google Shape;635;p85"/>
          <p:cNvPicPr preferRelativeResize="0"/>
          <p:nvPr/>
        </p:nvPicPr>
        <p:blipFill rotWithShape="1">
          <a:blip r:embed="rId3">
            <a:alphaModFix/>
          </a:blip>
          <a:srcRect/>
          <a:stretch/>
        </p:blipFill>
        <p:spPr>
          <a:xfrm>
            <a:off x="373377" y="316522"/>
            <a:ext cx="3046005" cy="3034107"/>
          </a:xfrm>
          <a:prstGeom prst="rect">
            <a:avLst/>
          </a:prstGeom>
          <a:noFill/>
          <a:ln>
            <a:noFill/>
          </a:ln>
        </p:spPr>
      </p:pic>
      <p:pic>
        <p:nvPicPr>
          <p:cNvPr id="636" name="Google Shape;636;p85"/>
          <p:cNvPicPr preferRelativeResize="0"/>
          <p:nvPr/>
        </p:nvPicPr>
        <p:blipFill rotWithShape="1">
          <a:blip r:embed="rId4">
            <a:alphaModFix/>
          </a:blip>
          <a:srcRect/>
          <a:stretch/>
        </p:blipFill>
        <p:spPr>
          <a:xfrm>
            <a:off x="4149968" y="316523"/>
            <a:ext cx="3132619" cy="3034106"/>
          </a:xfrm>
          <a:prstGeom prst="rect">
            <a:avLst/>
          </a:prstGeom>
          <a:noFill/>
          <a:ln>
            <a:noFill/>
          </a:ln>
        </p:spPr>
      </p:pic>
      <p:pic>
        <p:nvPicPr>
          <p:cNvPr id="637" name="Google Shape;637;p85"/>
          <p:cNvPicPr preferRelativeResize="0"/>
          <p:nvPr/>
        </p:nvPicPr>
        <p:blipFill rotWithShape="1">
          <a:blip r:embed="rId5">
            <a:alphaModFix/>
          </a:blip>
          <a:srcRect/>
          <a:stretch/>
        </p:blipFill>
        <p:spPr>
          <a:xfrm>
            <a:off x="373377" y="3657600"/>
            <a:ext cx="3046005" cy="3034107"/>
          </a:xfrm>
          <a:prstGeom prst="rect">
            <a:avLst/>
          </a:prstGeom>
          <a:noFill/>
          <a:ln>
            <a:noFill/>
          </a:ln>
        </p:spPr>
      </p:pic>
      <p:pic>
        <p:nvPicPr>
          <p:cNvPr id="638" name="Google Shape;638;p85"/>
          <p:cNvPicPr preferRelativeResize="0"/>
          <p:nvPr/>
        </p:nvPicPr>
        <p:blipFill rotWithShape="1">
          <a:blip r:embed="rId6">
            <a:alphaModFix/>
          </a:blip>
          <a:srcRect/>
          <a:stretch/>
        </p:blipFill>
        <p:spPr>
          <a:xfrm>
            <a:off x="4149969" y="3571325"/>
            <a:ext cx="3132619" cy="3120382"/>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86"/>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C. Visual Clarity</a:t>
            </a:r>
            <a:endParaRPr/>
          </a:p>
        </p:txBody>
      </p:sp>
      <p:sp>
        <p:nvSpPr>
          <p:cNvPr id="644" name="Google Shape;644;p86"/>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70</a:t>
            </a:fld>
            <a:endParaRPr sz="1400">
              <a:solidFill>
                <a:schemeClr val="dk1"/>
              </a:solidFill>
              <a:latin typeface="Arial"/>
              <a:ea typeface="Arial"/>
              <a:cs typeface="Arial"/>
              <a:sym typeface="Arial"/>
            </a:endParaRPr>
          </a:p>
        </p:txBody>
      </p:sp>
      <p:sp>
        <p:nvSpPr>
          <p:cNvPr id="645" name="Google Shape;645;p86"/>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Further clarification of relevant information and key materials</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Emphasizes significant parts of visual instructions</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Shifts child’s focus to relevant details:</a:t>
            </a:r>
            <a:endParaRPr/>
          </a:p>
          <a:p>
            <a:pPr marL="548640" marR="0" lvl="1" indent="-228600" algn="l" rtl="0">
              <a:lnSpc>
                <a:spcPct val="90000"/>
              </a:lnSpc>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Colors</a:t>
            </a:r>
            <a:endParaRPr/>
          </a:p>
          <a:p>
            <a:pPr marL="548640" marR="0" lvl="1" indent="-228600" algn="l" rtl="0">
              <a:lnSpc>
                <a:spcPct val="90000"/>
              </a:lnSpc>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Pictures</a:t>
            </a:r>
            <a:endParaRPr/>
          </a:p>
          <a:p>
            <a:pPr marL="548640" marR="0" lvl="1" indent="-228600" algn="l" rtl="0">
              <a:lnSpc>
                <a:spcPct val="90000"/>
              </a:lnSpc>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Numbers</a:t>
            </a:r>
            <a:endParaRPr/>
          </a:p>
          <a:p>
            <a:pPr marL="548640" marR="0" lvl="1" indent="-228600" algn="l" rtl="0">
              <a:lnSpc>
                <a:spcPct val="90000"/>
              </a:lnSpc>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Words</a:t>
            </a:r>
            <a:endParaRPr/>
          </a:p>
          <a:p>
            <a:pPr marL="548640" marR="0" lvl="1" indent="-228600" algn="l" rtl="0">
              <a:lnSpc>
                <a:spcPct val="90000"/>
              </a:lnSpc>
              <a:spcBef>
                <a:spcPts val="370"/>
              </a:spcBef>
              <a:spcAft>
                <a:spcPts val="0"/>
              </a:spcAft>
              <a:buClr>
                <a:schemeClr val="accent2"/>
              </a:buClr>
              <a:buSzPts val="2040"/>
              <a:buFont typeface="Noto Sans Symbols"/>
              <a:buChar char="●"/>
            </a:pPr>
            <a:r>
              <a:rPr lang="en-US" sz="2400" b="0" i="0" u="none" strike="noStrike" cap="none">
                <a:solidFill>
                  <a:schemeClr val="dk1"/>
                </a:solidFill>
                <a:latin typeface="Arial"/>
                <a:ea typeface="Arial"/>
                <a:cs typeface="Arial"/>
                <a:sym typeface="Arial"/>
              </a:rPr>
              <a:t>Removal of unnecessary or extra materials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4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4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4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4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87"/>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Source Sans Pro"/>
              <a:buNone/>
            </a:pPr>
            <a:r>
              <a:rPr lang="en-US" sz="4000" b="0" i="0" u="none" strike="noStrike" cap="none">
                <a:solidFill>
                  <a:schemeClr val="dk2"/>
                </a:solidFill>
                <a:latin typeface="Source Sans Pro"/>
                <a:ea typeface="Source Sans Pro"/>
                <a:cs typeface="Source Sans Pro"/>
                <a:sym typeface="Source Sans Pro"/>
              </a:rPr>
              <a:t>Visual Clarity on Using Calculator</a:t>
            </a:r>
            <a:endParaRPr sz="4000" b="0" i="0" u="none" strike="noStrike" cap="none">
              <a:solidFill>
                <a:schemeClr val="dk2"/>
              </a:solidFill>
              <a:latin typeface="Source Sans Pro"/>
              <a:ea typeface="Source Sans Pro"/>
              <a:cs typeface="Source Sans Pro"/>
              <a:sym typeface="Source Sans Pro"/>
            </a:endParaRPr>
          </a:p>
        </p:txBody>
      </p:sp>
      <p:pic>
        <p:nvPicPr>
          <p:cNvPr id="651" name="Google Shape;651;p87"/>
          <p:cNvPicPr preferRelativeResize="0"/>
          <p:nvPr/>
        </p:nvPicPr>
        <p:blipFill rotWithShape="1">
          <a:blip r:embed="rId3">
            <a:alphaModFix/>
          </a:blip>
          <a:srcRect/>
          <a:stretch/>
        </p:blipFill>
        <p:spPr>
          <a:xfrm>
            <a:off x="269593" y="1417638"/>
            <a:ext cx="8529751" cy="4607486"/>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88"/>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3600"/>
              <a:buFont typeface="Source Sans Pro"/>
              <a:buNone/>
            </a:pPr>
            <a:r>
              <a:rPr lang="en-US" sz="3600" b="0" i="0" u="none" strike="noStrike" cap="none" dirty="0">
                <a:solidFill>
                  <a:schemeClr val="dk2"/>
                </a:solidFill>
                <a:latin typeface="Source Sans Pro"/>
                <a:ea typeface="Source Sans Pro"/>
                <a:cs typeface="Source Sans Pro"/>
                <a:sym typeface="Source Sans Pro"/>
              </a:rPr>
              <a:t>Mobile </a:t>
            </a:r>
            <a:r>
              <a:rPr lang="en-US" sz="3600" b="0" i="0" u="none" strike="noStrike" cap="none" dirty="0" smtClean="0">
                <a:solidFill>
                  <a:schemeClr val="dk2"/>
                </a:solidFill>
                <a:latin typeface="Source Sans Pro"/>
                <a:ea typeface="Source Sans Pro"/>
                <a:cs typeface="Source Sans Pro"/>
                <a:sym typeface="Source Sans Pro"/>
              </a:rPr>
              <a:t>Behavior</a:t>
            </a:r>
            <a:r>
              <a:rPr lang="en-US" sz="3600" dirty="0"/>
              <a:t> </a:t>
            </a:r>
            <a:r>
              <a:rPr lang="en-US" sz="3600" b="0" i="0" u="none" strike="noStrike" cap="none" dirty="0" smtClean="0">
                <a:solidFill>
                  <a:schemeClr val="dk2"/>
                </a:solidFill>
                <a:latin typeface="Source Sans Pro"/>
                <a:ea typeface="Source Sans Pro"/>
                <a:cs typeface="Source Sans Pro"/>
                <a:sym typeface="Source Sans Pro"/>
              </a:rPr>
              <a:t>Systems</a:t>
            </a:r>
            <a:endParaRPr sz="3600" b="0" i="0" u="none" strike="noStrike" cap="none" dirty="0">
              <a:solidFill>
                <a:schemeClr val="dk2"/>
              </a:solidFill>
              <a:latin typeface="Source Sans Pro"/>
              <a:ea typeface="Source Sans Pro"/>
              <a:cs typeface="Source Sans Pro"/>
              <a:sym typeface="Source Sans Pro"/>
            </a:endParaRPr>
          </a:p>
        </p:txBody>
      </p:sp>
      <p:pic>
        <p:nvPicPr>
          <p:cNvPr id="658" name="Google Shape;658;p88" descr="IMG_3516.JPG"/>
          <p:cNvPicPr preferRelativeResize="0"/>
          <p:nvPr/>
        </p:nvPicPr>
        <p:blipFill rotWithShape="1">
          <a:blip r:embed="rId3">
            <a:alphaModFix/>
          </a:blip>
          <a:srcRect/>
          <a:stretch/>
        </p:blipFill>
        <p:spPr>
          <a:xfrm>
            <a:off x="2074200" y="1987995"/>
            <a:ext cx="4605674" cy="3706167"/>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89"/>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Graphic Organizers</a:t>
            </a:r>
            <a:endParaRPr/>
          </a:p>
        </p:txBody>
      </p:sp>
      <p:sp>
        <p:nvSpPr>
          <p:cNvPr id="664" name="Google Shape;664;p89"/>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73</a:t>
            </a:fld>
            <a:endParaRPr sz="1400">
              <a:solidFill>
                <a:schemeClr val="dk1"/>
              </a:solidFill>
              <a:latin typeface="Arial"/>
              <a:ea typeface="Arial"/>
              <a:cs typeface="Arial"/>
              <a:sym typeface="Arial"/>
            </a:endParaRPr>
          </a:p>
        </p:txBody>
      </p:sp>
      <p:sp>
        <p:nvSpPr>
          <p:cNvPr id="665" name="Google Shape;665;p89"/>
          <p:cNvSpPr txBox="1">
            <a:spLocks noGrp="1"/>
          </p:cNvSpPr>
          <p:nvPr>
            <p:ph type="body" idx="1"/>
          </p:nvPr>
        </p:nvSpPr>
        <p:spPr>
          <a:xfrm>
            <a:off x="1163781" y="2459182"/>
            <a:ext cx="3436938" cy="41148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Concept mapping</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Outlining</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Webs</a:t>
            </a:r>
            <a:endParaRPr/>
          </a:p>
        </p:txBody>
      </p:sp>
      <p:sp>
        <p:nvSpPr>
          <p:cNvPr id="666" name="Google Shape;666;p89"/>
          <p:cNvSpPr txBox="1">
            <a:spLocks noGrp="1"/>
          </p:cNvSpPr>
          <p:nvPr>
            <p:ph type="body" idx="2"/>
          </p:nvPr>
        </p:nvSpPr>
        <p:spPr>
          <a:xfrm>
            <a:off x="4875791" y="2459182"/>
            <a:ext cx="3436937" cy="4114800"/>
          </a:xfrm>
          <a:prstGeom prst="rect">
            <a:avLst/>
          </a:prstGeom>
          <a:noFill/>
          <a:ln>
            <a:noFill/>
          </a:ln>
        </p:spPr>
        <p:txBody>
          <a:bodyPr spcFirstLastPara="1" wrap="square" lIns="91425" tIns="45700" rIns="91425" bIns="45700" anchor="t" anchorCtr="0">
            <a:noAutofit/>
          </a:bodyPr>
          <a:lstStyle/>
          <a:p>
            <a:pPr marL="274320" marR="0" lvl="0" indent="-274320" algn="l" rtl="0">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Planning</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Creative thinking</a:t>
            </a:r>
            <a:endParaRPr/>
          </a:p>
          <a:p>
            <a:pPr marL="274320" marR="0" lvl="0" indent="-274320" algn="l" rtl="0">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Diagrams </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90"/>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What They Do</a:t>
            </a:r>
            <a:endParaRPr/>
          </a:p>
        </p:txBody>
      </p:sp>
      <p:sp>
        <p:nvSpPr>
          <p:cNvPr id="672" name="Google Shape;672;p90"/>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74</a:t>
            </a:fld>
            <a:endParaRPr sz="1400">
              <a:solidFill>
                <a:schemeClr val="dk1"/>
              </a:solidFill>
              <a:latin typeface="Arial"/>
              <a:ea typeface="Arial"/>
              <a:cs typeface="Arial"/>
              <a:sym typeface="Arial"/>
            </a:endParaRPr>
          </a:p>
        </p:txBody>
      </p:sp>
      <p:sp>
        <p:nvSpPr>
          <p:cNvPr id="673" name="Google Shape;673;p90"/>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Concept maps illustrate ideas and relationships.</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Outlines visually organize thoughts for clearer writing.</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Webs categorize information and reveal relationships.</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Visual planning helps focus efforts and clarify ideas.</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Makes creative thinking process more concrete.</a:t>
            </a:r>
            <a:endParaRPr/>
          </a:p>
          <a:p>
            <a:pPr marL="274320" marR="0" lvl="0" indent="-274320" algn="l" rtl="0">
              <a:lnSpc>
                <a:spcPct val="90000"/>
              </a:lnSpc>
              <a:spcBef>
                <a:spcPts val="580"/>
              </a:spcBef>
              <a:spcAft>
                <a:spcPts val="0"/>
              </a:spcAft>
              <a:buClr>
                <a:schemeClr val="accent1"/>
              </a:buClr>
              <a:buSzPts val="2210"/>
              <a:buFont typeface="Noto Sans Symbols"/>
              <a:buChar char="●"/>
            </a:pPr>
            <a:r>
              <a:rPr lang="en-US" sz="2600" b="0" i="0" u="none" strike="noStrike" cap="none">
                <a:solidFill>
                  <a:schemeClr val="dk1"/>
                </a:solidFill>
                <a:latin typeface="Arial"/>
                <a:ea typeface="Arial"/>
                <a:cs typeface="Arial"/>
                <a:sym typeface="Arial"/>
              </a:rPr>
              <a:t>Diagrams illustrate concepts and processes.</a:t>
            </a:r>
            <a:endParaRPr/>
          </a:p>
          <a:p>
            <a:pPr marL="274320" marR="0" lvl="0" indent="-133985" algn="l" rtl="0">
              <a:lnSpc>
                <a:spcPct val="90000"/>
              </a:lnSpc>
              <a:spcBef>
                <a:spcPts val="580"/>
              </a:spcBef>
              <a:spcAft>
                <a:spcPts val="0"/>
              </a:spcAft>
              <a:buClr>
                <a:schemeClr val="accent1"/>
              </a:buClr>
              <a:buSzPts val="2210"/>
              <a:buFont typeface="Noto Sans Symbols"/>
              <a:buNone/>
            </a:pPr>
            <a:endParaRPr sz="2600" b="0" i="0" u="none" strike="noStrike" cap="none">
              <a:solidFill>
                <a:schemeClr val="dk1"/>
              </a:solidFill>
              <a:latin typeface="Arial"/>
              <a:ea typeface="Arial"/>
              <a:cs typeface="Arial"/>
              <a:sym typeface="Arial"/>
            </a:endParaRPr>
          </a:p>
          <a:p>
            <a:pPr marL="274320" marR="0" lvl="0" indent="-133985" algn="l" rtl="0">
              <a:lnSpc>
                <a:spcPct val="90000"/>
              </a:lnSpc>
              <a:spcBef>
                <a:spcPts val="580"/>
              </a:spcBef>
              <a:spcAft>
                <a:spcPts val="0"/>
              </a:spcAft>
              <a:buClr>
                <a:schemeClr val="accent1"/>
              </a:buClr>
              <a:buSzPts val="2210"/>
              <a:buFont typeface="Noto Sans Symbols"/>
              <a:buNone/>
            </a:pPr>
            <a:endParaRPr sz="26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7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7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91"/>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75</a:t>
            </a:fld>
            <a:endParaRPr sz="1400">
              <a:solidFill>
                <a:schemeClr val="dk1"/>
              </a:solidFill>
              <a:latin typeface="Arial"/>
              <a:ea typeface="Arial"/>
              <a:cs typeface="Arial"/>
              <a:sym typeface="Arial"/>
            </a:endParaRPr>
          </a:p>
        </p:txBody>
      </p:sp>
      <p:sp>
        <p:nvSpPr>
          <p:cNvPr id="679" name="Google Shape;679;p91"/>
          <p:cNvSpPr txBox="1"/>
          <p:nvPr/>
        </p:nvSpPr>
        <p:spPr>
          <a:xfrm>
            <a:off x="1371600" y="0"/>
            <a:ext cx="6400800" cy="6413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a:solidFill>
                  <a:schemeClr val="dk1"/>
                </a:solidFill>
                <a:latin typeface="Tahoma"/>
                <a:ea typeface="Tahoma"/>
                <a:cs typeface="Tahoma"/>
                <a:sym typeface="Tahoma"/>
              </a:rPr>
              <a:t>Story Web</a:t>
            </a:r>
            <a:endParaRPr/>
          </a:p>
        </p:txBody>
      </p:sp>
      <p:sp>
        <p:nvSpPr>
          <p:cNvPr id="680" name="Google Shape;680;p91"/>
          <p:cNvSpPr txBox="1"/>
          <p:nvPr/>
        </p:nvSpPr>
        <p:spPr>
          <a:xfrm>
            <a:off x="3505200" y="838200"/>
            <a:ext cx="2133600" cy="457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u="sng">
                <a:solidFill>
                  <a:schemeClr val="dk1"/>
                </a:solidFill>
                <a:latin typeface="Tahoma"/>
                <a:ea typeface="Tahoma"/>
                <a:cs typeface="Tahoma"/>
                <a:sym typeface="Tahoma"/>
              </a:rPr>
              <a:t>Cinderella</a:t>
            </a:r>
            <a:endParaRPr/>
          </a:p>
        </p:txBody>
      </p:sp>
      <p:sp>
        <p:nvSpPr>
          <p:cNvPr id="681" name="Google Shape;681;p91"/>
          <p:cNvSpPr txBox="1"/>
          <p:nvPr/>
        </p:nvSpPr>
        <p:spPr>
          <a:xfrm>
            <a:off x="2819400" y="1447800"/>
            <a:ext cx="1371600" cy="3667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Tahoma"/>
                <a:ea typeface="Tahoma"/>
                <a:cs typeface="Tahoma"/>
                <a:sym typeface="Tahoma"/>
              </a:rPr>
              <a:t>Setting</a:t>
            </a:r>
            <a:endParaRPr/>
          </a:p>
        </p:txBody>
      </p:sp>
      <p:sp>
        <p:nvSpPr>
          <p:cNvPr id="682" name="Google Shape;682;p91"/>
          <p:cNvSpPr txBox="1"/>
          <p:nvPr/>
        </p:nvSpPr>
        <p:spPr>
          <a:xfrm>
            <a:off x="5029200" y="1447800"/>
            <a:ext cx="1447800" cy="36671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Tahoma"/>
                <a:ea typeface="Tahoma"/>
                <a:cs typeface="Tahoma"/>
                <a:sym typeface="Tahoma"/>
              </a:rPr>
              <a:t>Characters</a:t>
            </a:r>
            <a:endParaRPr/>
          </a:p>
        </p:txBody>
      </p:sp>
      <p:sp>
        <p:nvSpPr>
          <p:cNvPr id="683" name="Google Shape;683;p91"/>
          <p:cNvSpPr txBox="1"/>
          <p:nvPr/>
        </p:nvSpPr>
        <p:spPr>
          <a:xfrm>
            <a:off x="381000" y="1219200"/>
            <a:ext cx="14478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Cottage</a:t>
            </a:r>
            <a:endParaRPr/>
          </a:p>
        </p:txBody>
      </p:sp>
      <p:sp>
        <p:nvSpPr>
          <p:cNvPr id="684" name="Google Shape;684;p91"/>
          <p:cNvSpPr txBox="1"/>
          <p:nvPr/>
        </p:nvSpPr>
        <p:spPr>
          <a:xfrm>
            <a:off x="381000" y="1905000"/>
            <a:ext cx="14478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Castle</a:t>
            </a:r>
            <a:endParaRPr/>
          </a:p>
        </p:txBody>
      </p:sp>
      <p:sp>
        <p:nvSpPr>
          <p:cNvPr id="685" name="Google Shape;685;p91"/>
          <p:cNvSpPr txBox="1"/>
          <p:nvPr/>
        </p:nvSpPr>
        <p:spPr>
          <a:xfrm>
            <a:off x="7239000" y="1066800"/>
            <a:ext cx="14478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Cinderella</a:t>
            </a:r>
            <a:endParaRPr/>
          </a:p>
        </p:txBody>
      </p:sp>
      <p:sp>
        <p:nvSpPr>
          <p:cNvPr id="686" name="Google Shape;686;p91"/>
          <p:cNvSpPr txBox="1"/>
          <p:nvPr/>
        </p:nvSpPr>
        <p:spPr>
          <a:xfrm>
            <a:off x="7239000" y="1676400"/>
            <a:ext cx="14478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Stepmother</a:t>
            </a:r>
            <a:endParaRPr/>
          </a:p>
        </p:txBody>
      </p:sp>
      <p:sp>
        <p:nvSpPr>
          <p:cNvPr id="687" name="Google Shape;687;p91"/>
          <p:cNvSpPr txBox="1"/>
          <p:nvPr/>
        </p:nvSpPr>
        <p:spPr>
          <a:xfrm>
            <a:off x="7239000" y="2286000"/>
            <a:ext cx="14478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Stepsisters</a:t>
            </a:r>
            <a:endParaRPr/>
          </a:p>
        </p:txBody>
      </p:sp>
      <p:sp>
        <p:nvSpPr>
          <p:cNvPr id="688" name="Google Shape;688;p91"/>
          <p:cNvSpPr txBox="1"/>
          <p:nvPr/>
        </p:nvSpPr>
        <p:spPr>
          <a:xfrm>
            <a:off x="7239000" y="2895600"/>
            <a:ext cx="14478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Prince</a:t>
            </a:r>
            <a:endParaRPr/>
          </a:p>
        </p:txBody>
      </p:sp>
      <p:sp>
        <p:nvSpPr>
          <p:cNvPr id="689" name="Google Shape;689;p91"/>
          <p:cNvSpPr txBox="1"/>
          <p:nvPr/>
        </p:nvSpPr>
        <p:spPr>
          <a:xfrm>
            <a:off x="2971800" y="2057400"/>
            <a:ext cx="3048000" cy="3667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Problem or Conflict</a:t>
            </a:r>
            <a:endParaRPr/>
          </a:p>
        </p:txBody>
      </p:sp>
      <p:sp>
        <p:nvSpPr>
          <p:cNvPr id="690" name="Google Shape;690;p91"/>
          <p:cNvSpPr txBox="1"/>
          <p:nvPr/>
        </p:nvSpPr>
        <p:spPr>
          <a:xfrm>
            <a:off x="2438400" y="2667000"/>
            <a:ext cx="4038600" cy="376238"/>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Cinderella is mistreated by her family</a:t>
            </a:r>
            <a:endParaRPr/>
          </a:p>
        </p:txBody>
      </p:sp>
      <p:sp>
        <p:nvSpPr>
          <p:cNvPr id="691" name="Google Shape;691;p91"/>
          <p:cNvSpPr txBox="1"/>
          <p:nvPr/>
        </p:nvSpPr>
        <p:spPr>
          <a:xfrm>
            <a:off x="3505200" y="3276600"/>
            <a:ext cx="1905000" cy="3667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Events</a:t>
            </a:r>
            <a:endParaRPr/>
          </a:p>
        </p:txBody>
      </p:sp>
      <p:sp>
        <p:nvSpPr>
          <p:cNvPr id="692" name="Google Shape;692;p91"/>
          <p:cNvSpPr txBox="1"/>
          <p:nvPr/>
        </p:nvSpPr>
        <p:spPr>
          <a:xfrm>
            <a:off x="1143000" y="3733800"/>
            <a:ext cx="1828800" cy="925513"/>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Cinderella is not allowed to go to ball</a:t>
            </a:r>
            <a:endParaRPr/>
          </a:p>
        </p:txBody>
      </p:sp>
      <p:sp>
        <p:nvSpPr>
          <p:cNvPr id="693" name="Google Shape;693;p91"/>
          <p:cNvSpPr txBox="1"/>
          <p:nvPr/>
        </p:nvSpPr>
        <p:spPr>
          <a:xfrm>
            <a:off x="3810000" y="3733800"/>
            <a:ext cx="1371600" cy="925513"/>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Fairy Godmother visits</a:t>
            </a:r>
            <a:endParaRPr/>
          </a:p>
        </p:txBody>
      </p:sp>
      <p:sp>
        <p:nvSpPr>
          <p:cNvPr id="694" name="Google Shape;694;p91"/>
          <p:cNvSpPr txBox="1"/>
          <p:nvPr/>
        </p:nvSpPr>
        <p:spPr>
          <a:xfrm>
            <a:off x="5943600" y="3733800"/>
            <a:ext cx="1981200" cy="925513"/>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Cinderella goes to ball, loses shoe</a:t>
            </a:r>
            <a:endParaRPr/>
          </a:p>
        </p:txBody>
      </p:sp>
      <p:sp>
        <p:nvSpPr>
          <p:cNvPr id="695" name="Google Shape;695;p91"/>
          <p:cNvSpPr txBox="1"/>
          <p:nvPr/>
        </p:nvSpPr>
        <p:spPr>
          <a:xfrm>
            <a:off x="3657600" y="4876800"/>
            <a:ext cx="1752600" cy="36671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Resolution</a:t>
            </a:r>
            <a:endParaRPr/>
          </a:p>
        </p:txBody>
      </p:sp>
      <p:sp>
        <p:nvSpPr>
          <p:cNvPr id="696" name="Google Shape;696;p91"/>
          <p:cNvSpPr txBox="1"/>
          <p:nvPr/>
        </p:nvSpPr>
        <p:spPr>
          <a:xfrm>
            <a:off x="1828800" y="5410200"/>
            <a:ext cx="1828800" cy="925513"/>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Prince finds Cinderella by fitting her shoe</a:t>
            </a:r>
            <a:endParaRPr/>
          </a:p>
        </p:txBody>
      </p:sp>
      <p:sp>
        <p:nvSpPr>
          <p:cNvPr id="697" name="Google Shape;697;p91"/>
          <p:cNvSpPr txBox="1"/>
          <p:nvPr/>
        </p:nvSpPr>
        <p:spPr>
          <a:xfrm>
            <a:off x="4953000" y="5410200"/>
            <a:ext cx="2133600" cy="925513"/>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Cinderella marries prince, leaves cruel family</a:t>
            </a:r>
            <a:endParaRPr/>
          </a:p>
        </p:txBody>
      </p:sp>
      <p:cxnSp>
        <p:nvCxnSpPr>
          <p:cNvPr id="698" name="Google Shape;698;p91"/>
          <p:cNvCxnSpPr/>
          <p:nvPr/>
        </p:nvCxnSpPr>
        <p:spPr>
          <a:xfrm rot="10800000">
            <a:off x="1905000" y="1371600"/>
            <a:ext cx="914400" cy="228600"/>
          </a:xfrm>
          <a:prstGeom prst="straightConnector1">
            <a:avLst/>
          </a:prstGeom>
          <a:noFill/>
          <a:ln w="9525" cap="flat" cmpd="sng">
            <a:solidFill>
              <a:schemeClr val="dk1"/>
            </a:solidFill>
            <a:prstDash val="solid"/>
            <a:miter lim="800000"/>
            <a:headEnd type="none" w="med" len="med"/>
            <a:tailEnd type="triangle" w="med" len="med"/>
          </a:ln>
        </p:spPr>
      </p:cxnSp>
      <p:cxnSp>
        <p:nvCxnSpPr>
          <p:cNvPr id="699" name="Google Shape;699;p91"/>
          <p:cNvCxnSpPr/>
          <p:nvPr/>
        </p:nvCxnSpPr>
        <p:spPr>
          <a:xfrm flipH="1">
            <a:off x="1981200" y="1676400"/>
            <a:ext cx="838200" cy="381000"/>
          </a:xfrm>
          <a:prstGeom prst="straightConnector1">
            <a:avLst/>
          </a:prstGeom>
          <a:noFill/>
          <a:ln w="9525" cap="flat" cmpd="sng">
            <a:solidFill>
              <a:schemeClr val="dk1"/>
            </a:solidFill>
            <a:prstDash val="solid"/>
            <a:miter lim="800000"/>
            <a:headEnd type="none" w="med" len="med"/>
            <a:tailEnd type="triangle" w="med" len="med"/>
          </a:ln>
        </p:spPr>
      </p:cxnSp>
      <p:cxnSp>
        <p:nvCxnSpPr>
          <p:cNvPr id="700" name="Google Shape;700;p91"/>
          <p:cNvCxnSpPr/>
          <p:nvPr/>
        </p:nvCxnSpPr>
        <p:spPr>
          <a:xfrm rot="10800000" flipH="1">
            <a:off x="6248400" y="1295400"/>
            <a:ext cx="838200" cy="304800"/>
          </a:xfrm>
          <a:prstGeom prst="straightConnector1">
            <a:avLst/>
          </a:prstGeom>
          <a:noFill/>
          <a:ln w="9525" cap="flat" cmpd="sng">
            <a:solidFill>
              <a:schemeClr val="dk1"/>
            </a:solidFill>
            <a:prstDash val="solid"/>
            <a:miter lim="800000"/>
            <a:headEnd type="none" w="med" len="med"/>
            <a:tailEnd type="triangle" w="med" len="med"/>
          </a:ln>
        </p:spPr>
      </p:cxnSp>
      <p:cxnSp>
        <p:nvCxnSpPr>
          <p:cNvPr id="701" name="Google Shape;701;p91"/>
          <p:cNvCxnSpPr/>
          <p:nvPr/>
        </p:nvCxnSpPr>
        <p:spPr>
          <a:xfrm>
            <a:off x="6248400" y="1676400"/>
            <a:ext cx="838200" cy="152400"/>
          </a:xfrm>
          <a:prstGeom prst="straightConnector1">
            <a:avLst/>
          </a:prstGeom>
          <a:noFill/>
          <a:ln w="9525" cap="flat" cmpd="sng">
            <a:solidFill>
              <a:schemeClr val="dk1"/>
            </a:solidFill>
            <a:prstDash val="solid"/>
            <a:miter lim="800000"/>
            <a:headEnd type="none" w="med" len="med"/>
            <a:tailEnd type="triangle" w="med" len="med"/>
          </a:ln>
        </p:spPr>
      </p:cxnSp>
      <p:cxnSp>
        <p:nvCxnSpPr>
          <p:cNvPr id="702" name="Google Shape;702;p91"/>
          <p:cNvCxnSpPr/>
          <p:nvPr/>
        </p:nvCxnSpPr>
        <p:spPr>
          <a:xfrm>
            <a:off x="6172200" y="1752600"/>
            <a:ext cx="914400" cy="685800"/>
          </a:xfrm>
          <a:prstGeom prst="straightConnector1">
            <a:avLst/>
          </a:prstGeom>
          <a:noFill/>
          <a:ln w="9525" cap="flat" cmpd="sng">
            <a:solidFill>
              <a:schemeClr val="dk1"/>
            </a:solidFill>
            <a:prstDash val="solid"/>
            <a:miter lim="800000"/>
            <a:headEnd type="none" w="med" len="med"/>
            <a:tailEnd type="triangle" w="med" len="med"/>
          </a:ln>
        </p:spPr>
      </p:cxnSp>
      <p:cxnSp>
        <p:nvCxnSpPr>
          <p:cNvPr id="703" name="Google Shape;703;p91"/>
          <p:cNvCxnSpPr/>
          <p:nvPr/>
        </p:nvCxnSpPr>
        <p:spPr>
          <a:xfrm>
            <a:off x="6172200" y="1828800"/>
            <a:ext cx="914400" cy="1219200"/>
          </a:xfrm>
          <a:prstGeom prst="straightConnector1">
            <a:avLst/>
          </a:prstGeom>
          <a:noFill/>
          <a:ln w="9525" cap="flat" cmpd="sng">
            <a:solidFill>
              <a:schemeClr val="dk1"/>
            </a:solidFill>
            <a:prstDash val="solid"/>
            <a:miter lim="800000"/>
            <a:headEnd type="none" w="med" len="med"/>
            <a:tailEnd type="triangle" w="med" len="med"/>
          </a:ln>
        </p:spPr>
      </p:cxnSp>
      <p:cxnSp>
        <p:nvCxnSpPr>
          <p:cNvPr id="704" name="Google Shape;704;p91"/>
          <p:cNvCxnSpPr/>
          <p:nvPr/>
        </p:nvCxnSpPr>
        <p:spPr>
          <a:xfrm>
            <a:off x="4495800" y="2362200"/>
            <a:ext cx="0" cy="304800"/>
          </a:xfrm>
          <a:prstGeom prst="straightConnector1">
            <a:avLst/>
          </a:prstGeom>
          <a:noFill/>
          <a:ln w="9525" cap="flat" cmpd="sng">
            <a:solidFill>
              <a:schemeClr val="dk1"/>
            </a:solidFill>
            <a:prstDash val="solid"/>
            <a:miter lim="800000"/>
            <a:headEnd type="none" w="med" len="med"/>
            <a:tailEnd type="triangle" w="med" len="med"/>
          </a:ln>
        </p:spPr>
      </p:cxnSp>
      <p:cxnSp>
        <p:nvCxnSpPr>
          <p:cNvPr id="705" name="Google Shape;705;p91"/>
          <p:cNvCxnSpPr/>
          <p:nvPr/>
        </p:nvCxnSpPr>
        <p:spPr>
          <a:xfrm flipH="1">
            <a:off x="2362200" y="3429000"/>
            <a:ext cx="1600200" cy="228600"/>
          </a:xfrm>
          <a:prstGeom prst="straightConnector1">
            <a:avLst/>
          </a:prstGeom>
          <a:noFill/>
          <a:ln w="9525" cap="flat" cmpd="sng">
            <a:solidFill>
              <a:schemeClr val="dk1"/>
            </a:solidFill>
            <a:prstDash val="solid"/>
            <a:miter lim="800000"/>
            <a:headEnd type="none" w="med" len="med"/>
            <a:tailEnd type="triangle" w="med" len="med"/>
          </a:ln>
        </p:spPr>
      </p:cxnSp>
      <p:cxnSp>
        <p:nvCxnSpPr>
          <p:cNvPr id="706" name="Google Shape;706;p91"/>
          <p:cNvCxnSpPr/>
          <p:nvPr/>
        </p:nvCxnSpPr>
        <p:spPr>
          <a:xfrm>
            <a:off x="4800600" y="3429000"/>
            <a:ext cx="1752600" cy="152400"/>
          </a:xfrm>
          <a:prstGeom prst="straightConnector1">
            <a:avLst/>
          </a:prstGeom>
          <a:noFill/>
          <a:ln w="9525" cap="flat" cmpd="sng">
            <a:solidFill>
              <a:schemeClr val="dk1"/>
            </a:solidFill>
            <a:prstDash val="solid"/>
            <a:miter lim="800000"/>
            <a:headEnd type="none" w="med" len="med"/>
            <a:tailEnd type="triangle" w="med" len="med"/>
          </a:ln>
        </p:spPr>
      </p:cxnSp>
      <p:cxnSp>
        <p:nvCxnSpPr>
          <p:cNvPr id="707" name="Google Shape;707;p91"/>
          <p:cNvCxnSpPr/>
          <p:nvPr/>
        </p:nvCxnSpPr>
        <p:spPr>
          <a:xfrm>
            <a:off x="4495800" y="3581400"/>
            <a:ext cx="0" cy="152400"/>
          </a:xfrm>
          <a:prstGeom prst="straightConnector1">
            <a:avLst/>
          </a:prstGeom>
          <a:noFill/>
          <a:ln w="9525" cap="flat" cmpd="sng">
            <a:solidFill>
              <a:schemeClr val="dk1"/>
            </a:solidFill>
            <a:prstDash val="solid"/>
            <a:miter lim="800000"/>
            <a:headEnd type="none" w="med" len="med"/>
            <a:tailEnd type="triangle" w="med" len="med"/>
          </a:ln>
        </p:spPr>
      </p:cxnSp>
      <p:cxnSp>
        <p:nvCxnSpPr>
          <p:cNvPr id="708" name="Google Shape;708;p91"/>
          <p:cNvCxnSpPr/>
          <p:nvPr/>
        </p:nvCxnSpPr>
        <p:spPr>
          <a:xfrm flipH="1">
            <a:off x="2819400" y="5105400"/>
            <a:ext cx="1066800" cy="228600"/>
          </a:xfrm>
          <a:prstGeom prst="straightConnector1">
            <a:avLst/>
          </a:prstGeom>
          <a:noFill/>
          <a:ln w="9525" cap="flat" cmpd="sng">
            <a:solidFill>
              <a:schemeClr val="dk1"/>
            </a:solidFill>
            <a:prstDash val="solid"/>
            <a:miter lim="800000"/>
            <a:headEnd type="none" w="med" len="med"/>
            <a:tailEnd type="triangle" w="med" len="med"/>
          </a:ln>
        </p:spPr>
      </p:cxnSp>
      <p:cxnSp>
        <p:nvCxnSpPr>
          <p:cNvPr id="709" name="Google Shape;709;p91"/>
          <p:cNvCxnSpPr/>
          <p:nvPr/>
        </p:nvCxnSpPr>
        <p:spPr>
          <a:xfrm>
            <a:off x="5105400" y="5029200"/>
            <a:ext cx="838200" cy="304800"/>
          </a:xfrm>
          <a:prstGeom prst="straightConnector1">
            <a:avLst/>
          </a:prstGeom>
          <a:noFill/>
          <a:ln w="9525" cap="flat" cmpd="sng">
            <a:solidFill>
              <a:schemeClr val="dk1"/>
            </a:solidFill>
            <a:prstDash val="solid"/>
            <a:miter lim="800000"/>
            <a:headEnd type="none" w="med" len="med"/>
            <a:tailEnd type="triangle" w="med" len="med"/>
          </a:ln>
        </p:spPr>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92"/>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76</a:t>
            </a:fld>
            <a:endParaRPr sz="1400">
              <a:solidFill>
                <a:schemeClr val="dk1"/>
              </a:solidFill>
              <a:latin typeface="Arial"/>
              <a:ea typeface="Arial"/>
              <a:cs typeface="Arial"/>
              <a:sym typeface="Arial"/>
            </a:endParaRPr>
          </a:p>
        </p:txBody>
      </p:sp>
      <p:sp>
        <p:nvSpPr>
          <p:cNvPr id="715" name="Google Shape;715;p92"/>
          <p:cNvSpPr txBox="1"/>
          <p:nvPr/>
        </p:nvSpPr>
        <p:spPr>
          <a:xfrm>
            <a:off x="1524000" y="0"/>
            <a:ext cx="6172200" cy="6413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3600">
                <a:solidFill>
                  <a:schemeClr val="dk1"/>
                </a:solidFill>
                <a:latin typeface="Tahoma"/>
                <a:ea typeface="Tahoma"/>
                <a:cs typeface="Tahoma"/>
                <a:sym typeface="Tahoma"/>
              </a:rPr>
              <a:t>Character Web</a:t>
            </a:r>
            <a:endParaRPr/>
          </a:p>
        </p:txBody>
      </p:sp>
      <p:sp>
        <p:nvSpPr>
          <p:cNvPr id="716" name="Google Shape;716;p92"/>
          <p:cNvSpPr/>
          <p:nvPr/>
        </p:nvSpPr>
        <p:spPr>
          <a:xfrm>
            <a:off x="3429000" y="1219200"/>
            <a:ext cx="1981200" cy="914400"/>
          </a:xfrm>
          <a:prstGeom prst="horizontalScroll">
            <a:avLst>
              <a:gd name="adj" fmla="val 25000"/>
            </a:avLst>
          </a:prstGeom>
          <a:solidFill>
            <a:srgbClr val="FFFFC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Tahoma"/>
              <a:ea typeface="Tahoma"/>
              <a:cs typeface="Tahoma"/>
              <a:sym typeface="Tahoma"/>
            </a:endParaRPr>
          </a:p>
        </p:txBody>
      </p:sp>
      <p:sp>
        <p:nvSpPr>
          <p:cNvPr id="717" name="Google Shape;717;p92"/>
          <p:cNvSpPr txBox="1"/>
          <p:nvPr/>
        </p:nvSpPr>
        <p:spPr>
          <a:xfrm>
            <a:off x="3733800" y="1447800"/>
            <a:ext cx="1752600" cy="457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a:solidFill>
                  <a:schemeClr val="dk1"/>
                </a:solidFill>
                <a:latin typeface="Tahoma"/>
                <a:ea typeface="Tahoma"/>
                <a:cs typeface="Tahoma"/>
                <a:sym typeface="Tahoma"/>
              </a:rPr>
              <a:t>Cinderella</a:t>
            </a:r>
            <a:endParaRPr/>
          </a:p>
        </p:txBody>
      </p:sp>
      <p:sp>
        <p:nvSpPr>
          <p:cNvPr id="718" name="Google Shape;718;p92"/>
          <p:cNvSpPr txBox="1"/>
          <p:nvPr/>
        </p:nvSpPr>
        <p:spPr>
          <a:xfrm>
            <a:off x="1219200" y="2209800"/>
            <a:ext cx="1524000" cy="376238"/>
          </a:xfrm>
          <a:prstGeom prst="rect">
            <a:avLst/>
          </a:prstGeom>
          <a:solidFill>
            <a:schemeClr val="dk1"/>
          </a:soli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accent2"/>
                </a:solidFill>
                <a:latin typeface="Tahoma"/>
                <a:ea typeface="Tahoma"/>
                <a:cs typeface="Tahoma"/>
                <a:sym typeface="Tahoma"/>
              </a:rPr>
              <a:t>Cinderella</a:t>
            </a:r>
            <a:endParaRPr/>
          </a:p>
        </p:txBody>
      </p:sp>
      <p:sp>
        <p:nvSpPr>
          <p:cNvPr id="719" name="Google Shape;719;p92"/>
          <p:cNvSpPr txBox="1"/>
          <p:nvPr/>
        </p:nvSpPr>
        <p:spPr>
          <a:xfrm>
            <a:off x="6172200" y="2209800"/>
            <a:ext cx="1524000" cy="376238"/>
          </a:xfrm>
          <a:prstGeom prst="rect">
            <a:avLst/>
          </a:prstGeom>
          <a:solidFill>
            <a:schemeClr val="dk1"/>
          </a:soli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accent2"/>
                </a:solidFill>
                <a:latin typeface="Tahoma"/>
                <a:ea typeface="Tahoma"/>
                <a:cs typeface="Tahoma"/>
                <a:sym typeface="Tahoma"/>
              </a:rPr>
              <a:t>Stepmother</a:t>
            </a:r>
            <a:endParaRPr/>
          </a:p>
        </p:txBody>
      </p:sp>
      <p:sp>
        <p:nvSpPr>
          <p:cNvPr id="720" name="Google Shape;720;p92"/>
          <p:cNvSpPr txBox="1"/>
          <p:nvPr/>
        </p:nvSpPr>
        <p:spPr>
          <a:xfrm>
            <a:off x="4648200" y="3733800"/>
            <a:ext cx="1524000" cy="376238"/>
          </a:xfrm>
          <a:prstGeom prst="rect">
            <a:avLst/>
          </a:prstGeom>
          <a:solidFill>
            <a:schemeClr val="dk1"/>
          </a:soli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accent2"/>
                </a:solidFill>
                <a:latin typeface="Tahoma"/>
                <a:ea typeface="Tahoma"/>
                <a:cs typeface="Tahoma"/>
                <a:sym typeface="Tahoma"/>
              </a:rPr>
              <a:t>Stepsisters</a:t>
            </a:r>
            <a:endParaRPr/>
          </a:p>
        </p:txBody>
      </p:sp>
      <p:sp>
        <p:nvSpPr>
          <p:cNvPr id="721" name="Google Shape;721;p92"/>
          <p:cNvSpPr txBox="1"/>
          <p:nvPr/>
        </p:nvSpPr>
        <p:spPr>
          <a:xfrm>
            <a:off x="2438400" y="3733800"/>
            <a:ext cx="1524000" cy="376238"/>
          </a:xfrm>
          <a:prstGeom prst="rect">
            <a:avLst/>
          </a:prstGeom>
          <a:solidFill>
            <a:schemeClr val="dk1"/>
          </a:solidFill>
          <a:ln w="9525" cap="flat" cmpd="sng">
            <a:solidFill>
              <a:schemeClr val="accent2"/>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a:solidFill>
                  <a:schemeClr val="accent2"/>
                </a:solidFill>
                <a:latin typeface="Tahoma"/>
                <a:ea typeface="Tahoma"/>
                <a:cs typeface="Tahoma"/>
                <a:sym typeface="Tahoma"/>
              </a:rPr>
              <a:t>Prince</a:t>
            </a:r>
            <a:endParaRPr/>
          </a:p>
        </p:txBody>
      </p:sp>
      <p:cxnSp>
        <p:nvCxnSpPr>
          <p:cNvPr id="722" name="Google Shape;722;p92"/>
          <p:cNvCxnSpPr/>
          <p:nvPr/>
        </p:nvCxnSpPr>
        <p:spPr>
          <a:xfrm flipH="1">
            <a:off x="2819400" y="1828800"/>
            <a:ext cx="533400" cy="457200"/>
          </a:xfrm>
          <a:prstGeom prst="straightConnector1">
            <a:avLst/>
          </a:prstGeom>
          <a:noFill/>
          <a:ln w="9525" cap="flat" cmpd="sng">
            <a:solidFill>
              <a:schemeClr val="dk1"/>
            </a:solidFill>
            <a:prstDash val="solid"/>
            <a:miter lim="800000"/>
            <a:headEnd type="none" w="med" len="med"/>
            <a:tailEnd type="triangle" w="med" len="med"/>
          </a:ln>
        </p:spPr>
      </p:cxnSp>
      <p:cxnSp>
        <p:nvCxnSpPr>
          <p:cNvPr id="723" name="Google Shape;723;p92"/>
          <p:cNvCxnSpPr/>
          <p:nvPr/>
        </p:nvCxnSpPr>
        <p:spPr>
          <a:xfrm>
            <a:off x="5486400" y="1752600"/>
            <a:ext cx="609600" cy="457200"/>
          </a:xfrm>
          <a:prstGeom prst="straightConnector1">
            <a:avLst/>
          </a:prstGeom>
          <a:noFill/>
          <a:ln w="9525" cap="flat" cmpd="sng">
            <a:solidFill>
              <a:schemeClr val="dk1"/>
            </a:solidFill>
            <a:prstDash val="solid"/>
            <a:miter lim="800000"/>
            <a:headEnd type="none" w="med" len="med"/>
            <a:tailEnd type="triangle" w="med" len="med"/>
          </a:ln>
        </p:spPr>
      </p:cxnSp>
      <p:cxnSp>
        <p:nvCxnSpPr>
          <p:cNvPr id="724" name="Google Shape;724;p92"/>
          <p:cNvCxnSpPr/>
          <p:nvPr/>
        </p:nvCxnSpPr>
        <p:spPr>
          <a:xfrm flipH="1">
            <a:off x="3276600" y="2057400"/>
            <a:ext cx="533400" cy="1524000"/>
          </a:xfrm>
          <a:prstGeom prst="straightConnector1">
            <a:avLst/>
          </a:prstGeom>
          <a:noFill/>
          <a:ln w="9525" cap="flat" cmpd="sng">
            <a:solidFill>
              <a:schemeClr val="dk1"/>
            </a:solidFill>
            <a:prstDash val="solid"/>
            <a:miter lim="800000"/>
            <a:headEnd type="none" w="med" len="med"/>
            <a:tailEnd type="triangle" w="med" len="med"/>
          </a:ln>
        </p:spPr>
      </p:cxnSp>
      <p:cxnSp>
        <p:nvCxnSpPr>
          <p:cNvPr id="725" name="Google Shape;725;p92"/>
          <p:cNvCxnSpPr/>
          <p:nvPr/>
        </p:nvCxnSpPr>
        <p:spPr>
          <a:xfrm>
            <a:off x="4876800" y="2133600"/>
            <a:ext cx="609600" cy="1447800"/>
          </a:xfrm>
          <a:prstGeom prst="straightConnector1">
            <a:avLst/>
          </a:prstGeom>
          <a:noFill/>
          <a:ln w="9525" cap="flat" cmpd="sng">
            <a:solidFill>
              <a:schemeClr val="dk1"/>
            </a:solidFill>
            <a:prstDash val="solid"/>
            <a:miter lim="800000"/>
            <a:headEnd type="none" w="med" len="med"/>
            <a:tailEnd type="triangle" w="med" len="med"/>
          </a:ln>
        </p:spPr>
      </p:cxnSp>
      <p:sp>
        <p:nvSpPr>
          <p:cNvPr id="726" name="Google Shape;726;p92"/>
          <p:cNvSpPr/>
          <p:nvPr/>
        </p:nvSpPr>
        <p:spPr>
          <a:xfrm>
            <a:off x="533400" y="35052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Kind</a:t>
            </a:r>
            <a:endParaRPr/>
          </a:p>
        </p:txBody>
      </p:sp>
      <p:sp>
        <p:nvSpPr>
          <p:cNvPr id="727" name="Google Shape;727;p92"/>
          <p:cNvSpPr/>
          <p:nvPr/>
        </p:nvSpPr>
        <p:spPr>
          <a:xfrm>
            <a:off x="228600" y="16764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Orphan</a:t>
            </a:r>
            <a:endParaRPr/>
          </a:p>
        </p:txBody>
      </p:sp>
      <p:sp>
        <p:nvSpPr>
          <p:cNvPr id="728" name="Google Shape;728;p92"/>
          <p:cNvSpPr/>
          <p:nvPr/>
        </p:nvSpPr>
        <p:spPr>
          <a:xfrm>
            <a:off x="1524000" y="50292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Rich</a:t>
            </a:r>
            <a:endParaRPr/>
          </a:p>
        </p:txBody>
      </p:sp>
      <p:sp>
        <p:nvSpPr>
          <p:cNvPr id="729" name="Google Shape;729;p92"/>
          <p:cNvSpPr/>
          <p:nvPr/>
        </p:nvSpPr>
        <p:spPr>
          <a:xfrm>
            <a:off x="3352800" y="4953000"/>
            <a:ext cx="11430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Handsome</a:t>
            </a:r>
            <a:endParaRPr/>
          </a:p>
        </p:txBody>
      </p:sp>
      <p:sp>
        <p:nvSpPr>
          <p:cNvPr id="730" name="Google Shape;730;p92"/>
          <p:cNvSpPr/>
          <p:nvPr/>
        </p:nvSpPr>
        <p:spPr>
          <a:xfrm>
            <a:off x="6858000" y="44196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Ugly</a:t>
            </a:r>
            <a:endParaRPr/>
          </a:p>
        </p:txBody>
      </p:sp>
      <p:sp>
        <p:nvSpPr>
          <p:cNvPr id="731" name="Google Shape;731;p92"/>
          <p:cNvSpPr/>
          <p:nvPr/>
        </p:nvSpPr>
        <p:spPr>
          <a:xfrm>
            <a:off x="6858000" y="31242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Cruel</a:t>
            </a:r>
            <a:endParaRPr/>
          </a:p>
        </p:txBody>
      </p:sp>
      <p:sp>
        <p:nvSpPr>
          <p:cNvPr id="732" name="Google Shape;732;p92"/>
          <p:cNvSpPr/>
          <p:nvPr/>
        </p:nvSpPr>
        <p:spPr>
          <a:xfrm>
            <a:off x="5410200" y="48006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Jealous</a:t>
            </a:r>
            <a:endParaRPr/>
          </a:p>
        </p:txBody>
      </p:sp>
      <p:sp>
        <p:nvSpPr>
          <p:cNvPr id="733" name="Google Shape;733;p92"/>
          <p:cNvSpPr/>
          <p:nvPr/>
        </p:nvSpPr>
        <p:spPr>
          <a:xfrm>
            <a:off x="7620000" y="1447800"/>
            <a:ext cx="990600" cy="457200"/>
          </a:xfrm>
          <a:prstGeom prst="rect">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Tahoma"/>
                <a:ea typeface="Tahoma"/>
                <a:cs typeface="Tahoma"/>
                <a:sym typeface="Tahoma"/>
              </a:rPr>
              <a:t>Old</a:t>
            </a:r>
            <a:endParaRPr/>
          </a:p>
        </p:txBody>
      </p:sp>
      <p:cxnSp>
        <p:nvCxnSpPr>
          <p:cNvPr id="734" name="Google Shape;734;p92"/>
          <p:cNvCxnSpPr/>
          <p:nvPr/>
        </p:nvCxnSpPr>
        <p:spPr>
          <a:xfrm rot="10800000">
            <a:off x="1295400" y="1905000"/>
            <a:ext cx="533400" cy="228600"/>
          </a:xfrm>
          <a:prstGeom prst="straightConnector1">
            <a:avLst/>
          </a:prstGeom>
          <a:noFill/>
          <a:ln w="9525" cap="flat" cmpd="sng">
            <a:solidFill>
              <a:schemeClr val="dk1"/>
            </a:solidFill>
            <a:prstDash val="solid"/>
            <a:miter lim="800000"/>
            <a:headEnd type="none" w="med" len="med"/>
            <a:tailEnd type="triangle" w="med" len="med"/>
          </a:ln>
        </p:spPr>
      </p:cxnSp>
      <p:cxnSp>
        <p:nvCxnSpPr>
          <p:cNvPr id="735" name="Google Shape;735;p92"/>
          <p:cNvCxnSpPr/>
          <p:nvPr/>
        </p:nvCxnSpPr>
        <p:spPr>
          <a:xfrm flipH="1">
            <a:off x="1447800" y="2667000"/>
            <a:ext cx="228600" cy="685800"/>
          </a:xfrm>
          <a:prstGeom prst="straightConnector1">
            <a:avLst/>
          </a:prstGeom>
          <a:noFill/>
          <a:ln w="9525" cap="flat" cmpd="sng">
            <a:solidFill>
              <a:schemeClr val="dk1"/>
            </a:solidFill>
            <a:prstDash val="solid"/>
            <a:miter lim="800000"/>
            <a:headEnd type="none" w="med" len="med"/>
            <a:tailEnd type="triangle" w="med" len="med"/>
          </a:ln>
        </p:spPr>
      </p:cxnSp>
      <p:cxnSp>
        <p:nvCxnSpPr>
          <p:cNvPr id="736" name="Google Shape;736;p92"/>
          <p:cNvCxnSpPr/>
          <p:nvPr/>
        </p:nvCxnSpPr>
        <p:spPr>
          <a:xfrm rot="10800000">
            <a:off x="1676400" y="3733800"/>
            <a:ext cx="533400" cy="152400"/>
          </a:xfrm>
          <a:prstGeom prst="straightConnector1">
            <a:avLst/>
          </a:prstGeom>
          <a:noFill/>
          <a:ln w="9525" cap="flat" cmpd="sng">
            <a:solidFill>
              <a:schemeClr val="dk1"/>
            </a:solidFill>
            <a:prstDash val="solid"/>
            <a:miter lim="800000"/>
            <a:headEnd type="none" w="med" len="med"/>
            <a:tailEnd type="triangle" w="med" len="med"/>
          </a:ln>
        </p:spPr>
      </p:cxnSp>
      <p:cxnSp>
        <p:nvCxnSpPr>
          <p:cNvPr id="737" name="Google Shape;737;p92"/>
          <p:cNvCxnSpPr/>
          <p:nvPr/>
        </p:nvCxnSpPr>
        <p:spPr>
          <a:xfrm flipH="1">
            <a:off x="2209800" y="4267200"/>
            <a:ext cx="533400" cy="609600"/>
          </a:xfrm>
          <a:prstGeom prst="straightConnector1">
            <a:avLst/>
          </a:prstGeom>
          <a:noFill/>
          <a:ln w="9525" cap="flat" cmpd="sng">
            <a:solidFill>
              <a:schemeClr val="dk1"/>
            </a:solidFill>
            <a:prstDash val="solid"/>
            <a:miter lim="800000"/>
            <a:headEnd type="none" w="med" len="med"/>
            <a:tailEnd type="triangle" w="med" len="med"/>
          </a:ln>
        </p:spPr>
      </p:cxnSp>
      <p:cxnSp>
        <p:nvCxnSpPr>
          <p:cNvPr id="738" name="Google Shape;738;p92"/>
          <p:cNvCxnSpPr/>
          <p:nvPr/>
        </p:nvCxnSpPr>
        <p:spPr>
          <a:xfrm>
            <a:off x="3505200" y="4267200"/>
            <a:ext cx="533400" cy="609600"/>
          </a:xfrm>
          <a:prstGeom prst="straightConnector1">
            <a:avLst/>
          </a:prstGeom>
          <a:noFill/>
          <a:ln w="9525" cap="flat" cmpd="sng">
            <a:solidFill>
              <a:schemeClr val="dk1"/>
            </a:solidFill>
            <a:prstDash val="solid"/>
            <a:miter lim="800000"/>
            <a:headEnd type="none" w="med" len="med"/>
            <a:tailEnd type="triangle" w="med" len="med"/>
          </a:ln>
        </p:spPr>
      </p:cxnSp>
      <p:cxnSp>
        <p:nvCxnSpPr>
          <p:cNvPr id="739" name="Google Shape;739;p92"/>
          <p:cNvCxnSpPr/>
          <p:nvPr/>
        </p:nvCxnSpPr>
        <p:spPr>
          <a:xfrm>
            <a:off x="5715000" y="4191000"/>
            <a:ext cx="228600" cy="457200"/>
          </a:xfrm>
          <a:prstGeom prst="straightConnector1">
            <a:avLst/>
          </a:prstGeom>
          <a:noFill/>
          <a:ln w="9525" cap="flat" cmpd="sng">
            <a:solidFill>
              <a:schemeClr val="dk1"/>
            </a:solidFill>
            <a:prstDash val="solid"/>
            <a:miter lim="800000"/>
            <a:headEnd type="none" w="med" len="med"/>
            <a:tailEnd type="triangle" w="med" len="med"/>
          </a:ln>
        </p:spPr>
      </p:cxnSp>
      <p:cxnSp>
        <p:nvCxnSpPr>
          <p:cNvPr id="740" name="Google Shape;740;p92"/>
          <p:cNvCxnSpPr/>
          <p:nvPr/>
        </p:nvCxnSpPr>
        <p:spPr>
          <a:xfrm>
            <a:off x="6324600" y="3886200"/>
            <a:ext cx="685800" cy="381000"/>
          </a:xfrm>
          <a:prstGeom prst="straightConnector1">
            <a:avLst/>
          </a:prstGeom>
          <a:noFill/>
          <a:ln w="9525" cap="flat" cmpd="sng">
            <a:solidFill>
              <a:schemeClr val="dk1"/>
            </a:solidFill>
            <a:prstDash val="solid"/>
            <a:miter lim="800000"/>
            <a:headEnd type="none" w="med" len="med"/>
            <a:tailEnd type="triangle" w="med" len="med"/>
          </a:ln>
        </p:spPr>
      </p:cxnSp>
      <p:cxnSp>
        <p:nvCxnSpPr>
          <p:cNvPr id="741" name="Google Shape;741;p92"/>
          <p:cNvCxnSpPr/>
          <p:nvPr/>
        </p:nvCxnSpPr>
        <p:spPr>
          <a:xfrm rot="10800000" flipH="1">
            <a:off x="6096000" y="3429000"/>
            <a:ext cx="533400" cy="228600"/>
          </a:xfrm>
          <a:prstGeom prst="straightConnector1">
            <a:avLst/>
          </a:prstGeom>
          <a:noFill/>
          <a:ln w="9525" cap="flat" cmpd="sng">
            <a:solidFill>
              <a:schemeClr val="dk1"/>
            </a:solidFill>
            <a:prstDash val="solid"/>
            <a:miter lim="800000"/>
            <a:headEnd type="none" w="med" len="med"/>
            <a:tailEnd type="triangle" w="med" len="med"/>
          </a:ln>
        </p:spPr>
      </p:cxnSp>
      <p:cxnSp>
        <p:nvCxnSpPr>
          <p:cNvPr id="742" name="Google Shape;742;p92"/>
          <p:cNvCxnSpPr/>
          <p:nvPr/>
        </p:nvCxnSpPr>
        <p:spPr>
          <a:xfrm>
            <a:off x="7086600" y="2667000"/>
            <a:ext cx="76200" cy="304800"/>
          </a:xfrm>
          <a:prstGeom prst="straightConnector1">
            <a:avLst/>
          </a:prstGeom>
          <a:noFill/>
          <a:ln w="9525" cap="flat" cmpd="sng">
            <a:solidFill>
              <a:schemeClr val="dk1"/>
            </a:solidFill>
            <a:prstDash val="solid"/>
            <a:miter lim="800000"/>
            <a:headEnd type="none" w="med" len="med"/>
            <a:tailEnd type="triangle" w="med" len="med"/>
          </a:ln>
        </p:spPr>
      </p:cxnSp>
      <p:cxnSp>
        <p:nvCxnSpPr>
          <p:cNvPr id="743" name="Google Shape;743;p92"/>
          <p:cNvCxnSpPr/>
          <p:nvPr/>
        </p:nvCxnSpPr>
        <p:spPr>
          <a:xfrm rot="10800000" flipH="1">
            <a:off x="7010400" y="1752600"/>
            <a:ext cx="457200" cy="381000"/>
          </a:xfrm>
          <a:prstGeom prst="straightConnector1">
            <a:avLst/>
          </a:prstGeom>
          <a:noFill/>
          <a:ln w="9525" cap="flat" cmpd="sng">
            <a:solidFill>
              <a:schemeClr val="dk1"/>
            </a:solidFill>
            <a:prstDash val="solid"/>
            <a:miter lim="800000"/>
            <a:headEnd type="none" w="med" len="med"/>
            <a:tailEnd type="triangle" w="med" len="med"/>
          </a:ln>
        </p:spPr>
      </p:cxn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93"/>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4000"/>
              <a:buFont typeface="Arial"/>
              <a:buNone/>
            </a:pPr>
            <a:r>
              <a:rPr lang="en-US" sz="4000" b="0" i="0" u="none" strike="noStrike" cap="none">
                <a:solidFill>
                  <a:schemeClr val="dk2"/>
                </a:solidFill>
                <a:latin typeface="Arial"/>
                <a:ea typeface="Arial"/>
                <a:cs typeface="Arial"/>
                <a:sym typeface="Arial"/>
              </a:rPr>
              <a:t>Advantages of Using Structure</a:t>
            </a:r>
            <a:endParaRPr/>
          </a:p>
        </p:txBody>
      </p:sp>
      <p:sp>
        <p:nvSpPr>
          <p:cNvPr id="749" name="Google Shape;749;p93"/>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77</a:t>
            </a:fld>
            <a:endParaRPr sz="1400">
              <a:solidFill>
                <a:schemeClr val="dk1"/>
              </a:solidFill>
              <a:latin typeface="Arial"/>
              <a:ea typeface="Arial"/>
              <a:cs typeface="Arial"/>
              <a:sym typeface="Arial"/>
            </a:endParaRPr>
          </a:p>
        </p:txBody>
      </p:sp>
      <p:sp>
        <p:nvSpPr>
          <p:cNvPr id="750" name="Google Shape;750;p93"/>
          <p:cNvSpPr txBox="1">
            <a:spLocks noGrp="1"/>
          </p:cNvSpPr>
          <p:nvPr>
            <p:ph type="body" idx="1"/>
          </p:nvPr>
        </p:nvSpPr>
        <p:spPr>
          <a:xfrm>
            <a:off x="914400" y="1447800"/>
            <a:ext cx="7772400" cy="4572000"/>
          </a:xfrm>
          <a:prstGeom prst="rect">
            <a:avLst/>
          </a:prstGeom>
          <a:noFill/>
          <a:ln>
            <a:noFill/>
          </a:ln>
        </p:spPr>
        <p:txBody>
          <a:bodyPr spcFirstLastPara="1" wrap="square" lIns="91425" tIns="45700" rIns="91425" bIns="45700" anchor="t" anchorCtr="0">
            <a:noAutofit/>
          </a:bodyPr>
          <a:lstStyle/>
          <a:p>
            <a:pPr marL="274320" marR="0" lvl="0" indent="-274320" algn="l" rtl="0">
              <a:lnSpc>
                <a:spcPct val="90000"/>
              </a:lnSpc>
              <a:spcBef>
                <a:spcPts val="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Utilizes visual strengths</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Organizes environment to make it orderly and predictable</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Incorporates routines and makes things familiar</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Teaches flexibility</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Focuses on narrow interests to engage and to broaden interests</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Proactively approaches behavior management</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Provides tools that allow use of skills in a variety of settings</a:t>
            </a:r>
            <a:endParaRPr/>
          </a:p>
          <a:p>
            <a:pPr marL="274320" marR="0" lvl="0" indent="-274320" algn="l" rtl="0">
              <a:lnSpc>
                <a:spcPct val="90000"/>
              </a:lnSpc>
              <a:spcBef>
                <a:spcPts val="580"/>
              </a:spcBef>
              <a:spcAft>
                <a:spcPts val="0"/>
              </a:spcAft>
              <a:buClr>
                <a:schemeClr val="accent1"/>
              </a:buClr>
              <a:buSzPts val="1785"/>
              <a:buFont typeface="Noto Sans Symbols"/>
              <a:buChar char="●"/>
            </a:pPr>
            <a:r>
              <a:rPr lang="en-US" sz="2100" b="0" i="0" u="none" strike="noStrike" cap="none">
                <a:solidFill>
                  <a:schemeClr val="dk1"/>
                </a:solidFill>
                <a:latin typeface="Arial"/>
                <a:ea typeface="Arial"/>
                <a:cs typeface="Arial"/>
                <a:sym typeface="Arial"/>
              </a:rPr>
              <a:t>Focuses on development of independence</a:t>
            </a:r>
            <a:endParaRPr/>
          </a:p>
          <a:p>
            <a:pPr marL="274320" marR="0" lvl="0" indent="-160972" algn="l" rtl="0">
              <a:lnSpc>
                <a:spcPct val="90000"/>
              </a:lnSpc>
              <a:spcBef>
                <a:spcPts val="580"/>
              </a:spcBef>
              <a:spcAft>
                <a:spcPts val="0"/>
              </a:spcAft>
              <a:buClr>
                <a:schemeClr val="accent1"/>
              </a:buClr>
              <a:buSzPts val="1785"/>
              <a:buFont typeface="Noto Sans Symbols"/>
              <a:buNone/>
            </a:pPr>
            <a:endParaRPr sz="2100" b="0" i="0" u="none" strike="noStrike" cap="none">
              <a:solidFill>
                <a:schemeClr val="dk1"/>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94"/>
          <p:cNvSpPr txBox="1">
            <a:spLocks noGrp="1"/>
          </p:cNvSpPr>
          <p:nvPr>
            <p:ph type="title"/>
          </p:nvPr>
        </p:nvSpPr>
        <p:spPr>
          <a:xfrm>
            <a:off x="914400" y="274638"/>
            <a:ext cx="7772400" cy="1143000"/>
          </a:xfrm>
          <a:prstGeom prst="rect">
            <a:avLst/>
          </a:prstGeom>
          <a:noFill/>
          <a:ln>
            <a:noFill/>
          </a:ln>
        </p:spPr>
        <p:txBody>
          <a:bodyPr spcFirstLastPara="1" wrap="square" lIns="91425" tIns="45700" rIns="91425" bIns="91425" anchor="b" anchorCtr="0">
            <a:noAutofit/>
          </a:bodyPr>
          <a:lstStyle/>
          <a:p>
            <a:pPr marL="0" marR="0" lvl="0" indent="0" algn="l" rtl="0">
              <a:spcBef>
                <a:spcPts val="0"/>
              </a:spcBef>
              <a:spcAft>
                <a:spcPts val="0"/>
              </a:spcAft>
              <a:buClr>
                <a:schemeClr val="dk2"/>
              </a:buClr>
              <a:buSzPts val="3600"/>
              <a:buFont typeface="Arial"/>
              <a:buNone/>
            </a:pPr>
            <a:r>
              <a:rPr lang="en-US" sz="3600" b="0" i="0" u="none" strike="noStrike" cap="none" dirty="0" smtClean="0">
                <a:solidFill>
                  <a:schemeClr val="dk2"/>
                </a:solidFill>
                <a:latin typeface="Arial"/>
                <a:ea typeface="Arial"/>
                <a:cs typeface="Arial"/>
                <a:sym typeface="Arial"/>
              </a:rPr>
              <a:t>If you need support: </a:t>
            </a:r>
            <a:endParaRPr sz="3600" b="0" i="0" u="none" strike="noStrike" cap="none" dirty="0">
              <a:solidFill>
                <a:schemeClr val="dk2"/>
              </a:solidFill>
              <a:latin typeface="Arial"/>
              <a:ea typeface="Arial"/>
              <a:cs typeface="Arial"/>
              <a:sym typeface="Arial"/>
            </a:endParaRPr>
          </a:p>
        </p:txBody>
      </p:sp>
      <p:sp>
        <p:nvSpPr>
          <p:cNvPr id="756" name="Google Shape;756;p94"/>
          <p:cNvSpPr>
            <a:spLocks noGrp="1"/>
          </p:cNvSpPr>
          <p:nvPr>
            <p:ph type="sldNum" idx="12"/>
          </p:nvPr>
        </p:nvSpPr>
        <p:spPr>
          <a:xfrm>
            <a:off x="146304" y="6210300"/>
            <a:ext cx="457200" cy="457200"/>
          </a:xfrm>
          <a:prstGeom prst="ellipse">
            <a:avLst/>
          </a:prstGeom>
          <a:noFill/>
          <a:ln>
            <a:noFill/>
          </a:ln>
        </p:spPr>
        <p:txBody>
          <a:bodyPr spcFirstLastPara="1" wrap="square" lIns="0" tIns="0" rIns="0" bIns="0" anchor="ctr" anchorCtr="1">
            <a:noAutofit/>
          </a:bodyPr>
          <a:lstStyle/>
          <a:p>
            <a:pPr marL="0" marR="0" lvl="0" indent="0" algn="ctr" rtl="0">
              <a:spcBef>
                <a:spcPts val="0"/>
              </a:spcBef>
              <a:spcAft>
                <a:spcPts val="0"/>
              </a:spcAft>
              <a:buNone/>
            </a:pPr>
            <a:fld id="{00000000-1234-1234-1234-123412341234}" type="slidenum">
              <a:rPr lang="en-US" sz="1400">
                <a:solidFill>
                  <a:schemeClr val="dk1"/>
                </a:solidFill>
                <a:latin typeface="Arial"/>
                <a:ea typeface="Arial"/>
                <a:cs typeface="Arial"/>
                <a:sym typeface="Arial"/>
              </a:rPr>
              <a:t>78</a:t>
            </a:fld>
            <a:endParaRPr sz="1400">
              <a:solidFill>
                <a:schemeClr val="dk1"/>
              </a:solidFill>
              <a:latin typeface="Arial"/>
              <a:ea typeface="Arial"/>
              <a:cs typeface="Arial"/>
              <a:sym typeface="Arial"/>
            </a:endParaRPr>
          </a:p>
        </p:txBody>
      </p:sp>
      <p:sp>
        <p:nvSpPr>
          <p:cNvPr id="757" name="Google Shape;757;p94"/>
          <p:cNvSpPr txBox="1"/>
          <p:nvPr/>
        </p:nvSpPr>
        <p:spPr>
          <a:xfrm>
            <a:off x="826477" y="1868130"/>
            <a:ext cx="7262446" cy="379525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chemeClr val="dk1"/>
                </a:solidFill>
                <a:latin typeface="Libre Baskerville"/>
                <a:ea typeface="Libre Baskerville"/>
                <a:cs typeface="Libre Baskerville"/>
                <a:sym typeface="Libre Baskerville"/>
              </a:rPr>
              <a:t>Contact Information:</a:t>
            </a:r>
            <a:br>
              <a:rPr lang="en-US" sz="1800" dirty="0">
                <a:solidFill>
                  <a:schemeClr val="dk1"/>
                </a:solidFill>
                <a:latin typeface="Libre Baskerville"/>
                <a:ea typeface="Libre Baskerville"/>
                <a:cs typeface="Libre Baskerville"/>
                <a:sym typeface="Libre Baskerville"/>
              </a:rPr>
            </a:br>
            <a:r>
              <a:rPr lang="en-US" sz="1800" dirty="0">
                <a:solidFill>
                  <a:schemeClr val="dk1"/>
                </a:solidFill>
                <a:latin typeface="Libre Baskerville"/>
                <a:ea typeface="Libre Baskerville"/>
                <a:cs typeface="Libre Baskerville"/>
                <a:sym typeface="Libre Baskerville"/>
              </a:rPr>
              <a:t/>
            </a:r>
            <a:br>
              <a:rPr lang="en-US" sz="1800" dirty="0">
                <a:solidFill>
                  <a:schemeClr val="dk1"/>
                </a:solidFill>
                <a:latin typeface="Libre Baskerville"/>
                <a:ea typeface="Libre Baskerville"/>
                <a:cs typeface="Libre Baskerville"/>
                <a:sym typeface="Libre Baskerville"/>
              </a:rPr>
            </a:br>
            <a:r>
              <a:rPr lang="en-US" sz="1800" dirty="0">
                <a:solidFill>
                  <a:schemeClr val="dk1"/>
                </a:solidFill>
                <a:latin typeface="Libre Baskerville"/>
                <a:ea typeface="Libre Baskerville"/>
                <a:cs typeface="Libre Baskerville"/>
                <a:sym typeface="Libre Baskerville"/>
              </a:rPr>
              <a:t>Eileen Webster</a:t>
            </a:r>
            <a:endParaRPr dirty="0"/>
          </a:p>
          <a:p>
            <a:pPr marL="0" marR="0" lvl="0" indent="0" algn="l" rtl="0">
              <a:spcBef>
                <a:spcPts val="0"/>
              </a:spcBef>
              <a:spcAft>
                <a:spcPts val="0"/>
              </a:spcAft>
              <a:buNone/>
            </a:pPr>
            <a:r>
              <a:rPr lang="en-US" sz="1800" dirty="0">
                <a:solidFill>
                  <a:schemeClr val="dk1"/>
                </a:solidFill>
                <a:latin typeface="Libre Baskerville"/>
                <a:ea typeface="Libre Baskerville"/>
                <a:cs typeface="Libre Baskerville"/>
                <a:sym typeface="Libre Baskerville"/>
              </a:rPr>
              <a:t>Autism/Behavioral Consultant</a:t>
            </a:r>
            <a:endParaRPr dirty="0"/>
          </a:p>
          <a:p>
            <a:pPr marL="0" marR="0" lvl="0" indent="0" algn="l" rtl="0">
              <a:spcBef>
                <a:spcPts val="0"/>
              </a:spcBef>
              <a:spcAft>
                <a:spcPts val="0"/>
              </a:spcAft>
              <a:buNone/>
            </a:pPr>
            <a:r>
              <a:rPr lang="en-US" sz="1800" dirty="0">
                <a:solidFill>
                  <a:schemeClr val="dk1"/>
                </a:solidFill>
                <a:latin typeface="Libre Baskerville"/>
                <a:ea typeface="Libre Baskerville"/>
                <a:cs typeface="Libre Baskerville"/>
                <a:sym typeface="Libre Baskerville"/>
              </a:rPr>
              <a:t>CKCIE-Salina USD 305</a:t>
            </a:r>
            <a:endParaRPr dirty="0"/>
          </a:p>
          <a:p>
            <a:pPr marL="0" marR="0" lvl="0" indent="0" algn="l" rtl="0">
              <a:spcBef>
                <a:spcPts val="0"/>
              </a:spcBef>
              <a:spcAft>
                <a:spcPts val="0"/>
              </a:spcAft>
              <a:buNone/>
            </a:pPr>
            <a:r>
              <a:rPr lang="en-US" sz="1800" u="sng" dirty="0" smtClean="0">
                <a:solidFill>
                  <a:schemeClr val="hlink"/>
                </a:solidFill>
                <a:latin typeface="Libre Baskerville"/>
                <a:ea typeface="Libre Baskerville"/>
                <a:cs typeface="Libre Baskerville"/>
                <a:sym typeface="Libre Baskerville"/>
                <a:hlinkClick r:id="rId3"/>
              </a:rPr>
              <a:t>Eileen.webster@usd305.com</a:t>
            </a:r>
            <a:endParaRPr lang="en-US" sz="1800" u="sng" dirty="0" smtClean="0">
              <a:solidFill>
                <a:schemeClr val="hlink"/>
              </a:solidFill>
              <a:latin typeface="Libre Baskerville"/>
              <a:ea typeface="Libre Baskerville"/>
              <a:cs typeface="Libre Baskerville"/>
              <a:sym typeface="Libre Baskerville"/>
            </a:endParaRPr>
          </a:p>
          <a:p>
            <a:pPr marL="0" marR="0" lvl="0" indent="0" algn="l" rtl="0">
              <a:spcBef>
                <a:spcPts val="0"/>
              </a:spcBef>
              <a:spcAft>
                <a:spcPts val="0"/>
              </a:spcAft>
              <a:buNone/>
            </a:pPr>
            <a:endParaRPr lang="en-US" sz="1800" u="sng" dirty="0">
              <a:solidFill>
                <a:schemeClr val="hlink"/>
              </a:solidFill>
              <a:latin typeface="Libre Baskerville"/>
              <a:ea typeface="Libre Baskerville"/>
              <a:cs typeface="Libre Baskerville"/>
              <a:sym typeface="Libre Baskerville"/>
            </a:endParaRPr>
          </a:p>
          <a:p>
            <a:pPr marL="0" marR="0" lvl="0" indent="0" algn="l" rtl="0">
              <a:spcBef>
                <a:spcPts val="0"/>
              </a:spcBef>
              <a:spcAft>
                <a:spcPts val="0"/>
              </a:spcAft>
              <a:buNone/>
            </a:pPr>
            <a:r>
              <a:rPr lang="en-US" sz="1800" dirty="0" smtClean="0">
                <a:solidFill>
                  <a:schemeClr val="dk1"/>
                </a:solidFill>
                <a:latin typeface="Libre Baskerville"/>
                <a:ea typeface="Libre Baskerville"/>
                <a:cs typeface="Libre Baskerville"/>
                <a:sym typeface="Libre Baskerville"/>
              </a:rPr>
              <a:t>Kim Specht</a:t>
            </a:r>
          </a:p>
          <a:p>
            <a:pPr marL="0" marR="0" lvl="0" indent="0" algn="l" rtl="0">
              <a:spcBef>
                <a:spcPts val="0"/>
              </a:spcBef>
              <a:spcAft>
                <a:spcPts val="0"/>
              </a:spcAft>
              <a:buNone/>
            </a:pPr>
            <a:r>
              <a:rPr lang="en-US" sz="1800" dirty="0" smtClean="0">
                <a:solidFill>
                  <a:schemeClr val="dk1"/>
                </a:solidFill>
                <a:latin typeface="Libre Baskerville"/>
                <a:ea typeface="Libre Baskerville"/>
                <a:cs typeface="Libre Baskerville"/>
                <a:sym typeface="Libre Baskerville"/>
              </a:rPr>
              <a:t>Pre-K Behavioral Consultant</a:t>
            </a:r>
          </a:p>
          <a:p>
            <a:pPr marL="0" marR="0" lvl="0" indent="0" algn="l" rtl="0">
              <a:spcBef>
                <a:spcPts val="0"/>
              </a:spcBef>
              <a:spcAft>
                <a:spcPts val="0"/>
              </a:spcAft>
              <a:buNone/>
            </a:pPr>
            <a:r>
              <a:rPr lang="en-US" sz="1800" dirty="0" smtClean="0">
                <a:solidFill>
                  <a:schemeClr val="dk1"/>
                </a:solidFill>
                <a:latin typeface="Libre Baskerville"/>
                <a:ea typeface="Libre Baskerville"/>
                <a:cs typeface="Libre Baskerville"/>
                <a:sym typeface="Libre Baskerville"/>
              </a:rPr>
              <a:t>CKCIE-Salina USD 305</a:t>
            </a:r>
          </a:p>
          <a:p>
            <a:pPr marL="0" marR="0" lvl="0" indent="0" algn="l" rtl="0">
              <a:spcBef>
                <a:spcPts val="0"/>
              </a:spcBef>
              <a:spcAft>
                <a:spcPts val="0"/>
              </a:spcAft>
              <a:buNone/>
            </a:pPr>
            <a:r>
              <a:rPr lang="en-US" sz="1800" dirty="0" smtClean="0">
                <a:solidFill>
                  <a:schemeClr val="dk1"/>
                </a:solidFill>
                <a:latin typeface="Libre Baskerville"/>
                <a:ea typeface="Libre Baskerville"/>
                <a:cs typeface="Libre Baskerville"/>
                <a:sym typeface="Libre Baskerville"/>
                <a:hlinkClick r:id="rId4"/>
              </a:rPr>
              <a:t>Kimberly.Specht@usd305.com</a:t>
            </a:r>
            <a:endParaRPr lang="en-US" sz="1800" dirty="0" smtClean="0">
              <a:solidFill>
                <a:schemeClr val="dk1"/>
              </a:solidFill>
              <a:latin typeface="Libre Baskerville"/>
              <a:ea typeface="Libre Baskerville"/>
              <a:cs typeface="Libre Baskerville"/>
              <a:sym typeface="Libre Baskerville"/>
            </a:endParaRPr>
          </a:p>
          <a:p>
            <a:pPr marL="0" marR="0" lvl="0" indent="0" algn="l" rtl="0">
              <a:spcBef>
                <a:spcPts val="0"/>
              </a:spcBef>
              <a:spcAft>
                <a:spcPts val="0"/>
              </a:spcAft>
              <a:buNone/>
            </a:pPr>
            <a:endParaRPr sz="1800" dirty="0">
              <a:solidFill>
                <a:schemeClr val="dk1"/>
              </a:solidFill>
              <a:latin typeface="Libre Baskerville"/>
              <a:ea typeface="Libre Baskerville"/>
              <a:cs typeface="Libre Baskerville"/>
              <a:sym typeface="Libre Baskerville"/>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95"/>
          <p:cNvSpPr txBox="1"/>
          <p:nvPr/>
        </p:nvSpPr>
        <p:spPr>
          <a:xfrm>
            <a:off x="879231" y="4525108"/>
            <a:ext cx="7608277" cy="12954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1100"/>
              <a:buFont typeface="Arial"/>
              <a:buChar char="•"/>
            </a:pPr>
            <a:r>
              <a:rPr lang="en-US" sz="1100">
                <a:solidFill>
                  <a:schemeClr val="dk1"/>
                </a:solidFill>
                <a:latin typeface="Libre Baskerville"/>
                <a:ea typeface="Libre Baskerville"/>
                <a:cs typeface="Libre Baskerville"/>
                <a:sym typeface="Libre Baskerville"/>
              </a:rPr>
              <a:t>TASN Autism and Tertiary Behavior Supports is funded through Part B funds administered by the Kansas State Department of Education's Special Education Services.  TASN Autism and Tertiary Behavior Supports does not discriminate on the basis of race, color, national origin, sex, disability, or age in its programs and activities.  The following person has been designated to handle inquiries regarding the non-discrimination policies:  Deputy Director, Keystone Learning Services, 500 E. Sunflower, Ozawkie, KS  66070, 785-876-2214</a:t>
            </a:r>
            <a:endParaRPr/>
          </a:p>
          <a:p>
            <a:pPr marL="228600" marR="0" lvl="0" indent="-76200" algn="l" rtl="0">
              <a:lnSpc>
                <a:spcPct val="90000"/>
              </a:lnSpc>
              <a:spcBef>
                <a:spcPts val="1000"/>
              </a:spcBef>
              <a:spcAft>
                <a:spcPts val="0"/>
              </a:spcAft>
              <a:buClr>
                <a:schemeClr val="dk1"/>
              </a:buClr>
              <a:buSzPts val="2400"/>
              <a:buFont typeface="Arial"/>
              <a:buNone/>
            </a:pPr>
            <a:endParaRPr sz="2400">
              <a:solidFill>
                <a:schemeClr val="dk1"/>
              </a:solidFill>
              <a:latin typeface="Libre Baskerville"/>
              <a:ea typeface="Libre Baskerville"/>
              <a:cs typeface="Libre Baskerville"/>
              <a:sym typeface="Libre Baskerville"/>
            </a:endParaRPr>
          </a:p>
        </p:txBody>
      </p:sp>
      <p:pic>
        <p:nvPicPr>
          <p:cNvPr id="763" name="Google Shape;763;p95"/>
          <p:cNvPicPr preferRelativeResize="0"/>
          <p:nvPr/>
        </p:nvPicPr>
        <p:blipFill rotWithShape="1">
          <a:blip r:embed="rId3">
            <a:alphaModFix/>
          </a:blip>
          <a:srcRect/>
          <a:stretch/>
        </p:blipFill>
        <p:spPr>
          <a:xfrm>
            <a:off x="1825869" y="2587625"/>
            <a:ext cx="5715000" cy="1403293"/>
          </a:xfrm>
          <a:prstGeom prst="rect">
            <a:avLst/>
          </a:prstGeom>
          <a:noFill/>
          <a:ln>
            <a:noFill/>
          </a:ln>
        </p:spPr>
      </p:pic>
    </p:spTree>
  </p:cSld>
  <p:clrMapOvr>
    <a:masterClrMapping/>
  </p:clrMapOvr>
</p:sld>
</file>

<file path=ppt/theme/theme1.xml><?xml version="1.0" encoding="utf-8"?>
<a:theme xmlns:a="http://schemas.openxmlformats.org/drawingml/2006/main" name="Equity">
  <a:themeElements>
    <a:clrScheme name="Equity">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2686</Words>
  <Application>Microsoft Office PowerPoint</Application>
  <PresentationFormat>On-screen Show (4:3)</PresentationFormat>
  <Paragraphs>407</Paragraphs>
  <Slides>79</Slides>
  <Notes>79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79</vt:i4>
      </vt:variant>
    </vt:vector>
  </HeadingPairs>
  <TitlesOfParts>
    <vt:vector size="87" baseType="lpstr">
      <vt:lpstr>Arial</vt:lpstr>
      <vt:lpstr>Source Sans Pro</vt:lpstr>
      <vt:lpstr>Times New Roman</vt:lpstr>
      <vt:lpstr>Tahoma</vt:lpstr>
      <vt:lpstr>Noto Sans Symbols</vt:lpstr>
      <vt:lpstr>Libre Baskerville</vt:lpstr>
      <vt:lpstr>Calibri</vt:lpstr>
      <vt:lpstr>Equity</vt:lpstr>
      <vt:lpstr>An Introduction to Structured Teaching</vt:lpstr>
      <vt:lpstr>       TEACCH </vt:lpstr>
      <vt:lpstr>Philosophy</vt:lpstr>
      <vt:lpstr>Focus</vt:lpstr>
      <vt:lpstr>Common Causes of Behavior:</vt:lpstr>
      <vt:lpstr>Structured Teaching can help Prevent Problem Behaviors</vt:lpstr>
      <vt:lpstr>Goals of Structured Teaching</vt:lpstr>
      <vt:lpstr>Who is Structured Teaching for </vt:lpstr>
      <vt:lpstr>Elements of Structure</vt:lpstr>
      <vt:lpstr>PowerPoint Presentation</vt:lpstr>
      <vt:lpstr>I. Physical Structure</vt:lpstr>
      <vt:lpstr>I. Physical Structure</vt:lpstr>
      <vt:lpstr>PowerPoint Presentation</vt:lpstr>
      <vt:lpstr>PowerPoint Presentation</vt:lpstr>
      <vt:lpstr>Considerations:</vt:lpstr>
      <vt:lpstr>II. Individual Schedules</vt:lpstr>
      <vt:lpstr>II. Individual Schedule</vt:lpstr>
      <vt:lpstr> Form of Visual Cue:  -Concrete to Abstract</vt:lpstr>
      <vt:lpstr>Object= Most Concrete</vt:lpstr>
      <vt:lpstr>Photograph</vt:lpstr>
      <vt:lpstr>Line Drawings</vt:lpstr>
      <vt:lpstr>Text/Checklists= Most Abstract</vt:lpstr>
      <vt:lpstr>Combinations</vt:lpstr>
      <vt:lpstr> Length of Schedule:</vt:lpstr>
      <vt:lpstr>One at a Time</vt:lpstr>
      <vt:lpstr>First/Then</vt:lpstr>
      <vt:lpstr>Part of Day- 3 to 4 Transitions</vt:lpstr>
      <vt:lpstr>Half Day</vt:lpstr>
      <vt:lpstr>Full Day</vt:lpstr>
      <vt:lpstr> Presentation Format:</vt:lpstr>
      <vt:lpstr>One at a time</vt:lpstr>
      <vt:lpstr>Left to Right</vt:lpstr>
      <vt:lpstr>Top to Bottom</vt:lpstr>
      <vt:lpstr>Multiple Rows</vt:lpstr>
      <vt:lpstr>Manipulation of Schedule:</vt:lpstr>
      <vt:lpstr>Carry Object to Activity</vt:lpstr>
      <vt:lpstr>Carry Cue to Matching Cue</vt:lpstr>
      <vt:lpstr>Turn over Cue to Finished</vt:lpstr>
      <vt:lpstr>Mark as Finished</vt:lpstr>
      <vt:lpstr> Location of Schedule:</vt:lpstr>
      <vt:lpstr>PowerPoint Presentation</vt:lpstr>
      <vt:lpstr>Initiation of use of Schedule:</vt:lpstr>
      <vt:lpstr>PowerPoint Presentation</vt:lpstr>
      <vt:lpstr> Concept of Finished:</vt:lpstr>
      <vt:lpstr> Considerations:</vt:lpstr>
      <vt:lpstr>III. Work Systems</vt:lpstr>
      <vt:lpstr> Design:</vt:lpstr>
      <vt:lpstr> Sequence:</vt:lpstr>
      <vt:lpstr>Tasks waiting on Left</vt:lpstr>
      <vt:lpstr>Tasks waiting at top &amp;  Written List</vt:lpstr>
      <vt:lpstr> Concept of Finished:</vt:lpstr>
      <vt:lpstr>Finished Work</vt:lpstr>
      <vt:lpstr> Length of Work System:</vt:lpstr>
      <vt:lpstr>Matching Strips</vt:lpstr>
      <vt:lpstr> Mobility:</vt:lpstr>
      <vt:lpstr>Putting it all together</vt:lpstr>
      <vt:lpstr> Process:</vt:lpstr>
      <vt:lpstr> Why Use a Work System?</vt:lpstr>
      <vt:lpstr> Considerations:</vt:lpstr>
      <vt:lpstr>IV. Visual Structure</vt:lpstr>
      <vt:lpstr> Three Key Elements</vt:lpstr>
      <vt:lpstr>A. Visual Instructions</vt:lpstr>
      <vt:lpstr>Levels</vt:lpstr>
      <vt:lpstr>Jigs</vt:lpstr>
      <vt:lpstr>Picture Lists</vt:lpstr>
      <vt:lpstr>Levels (cont.)</vt:lpstr>
      <vt:lpstr>Can Crushing Written Steps</vt:lpstr>
      <vt:lpstr>B. Visual Organization</vt:lpstr>
      <vt:lpstr>PowerPoint Presentation</vt:lpstr>
      <vt:lpstr>C. Visual Clarity</vt:lpstr>
      <vt:lpstr>Visual Clarity on Using Calculator</vt:lpstr>
      <vt:lpstr>Mobile Behavior Systems</vt:lpstr>
      <vt:lpstr>Graphic Organizers</vt:lpstr>
      <vt:lpstr>What They Do</vt:lpstr>
      <vt:lpstr>PowerPoint Presentation</vt:lpstr>
      <vt:lpstr>PowerPoint Presentation</vt:lpstr>
      <vt:lpstr>Advantages of Using Structure</vt:lpstr>
      <vt:lpstr>If you need support: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Structured Teaching</dc:title>
  <dc:creator>Webster, Eileen</dc:creator>
  <cp:lastModifiedBy>Webster, Eileen</cp:lastModifiedBy>
  <cp:revision>3</cp:revision>
  <cp:lastPrinted>2022-07-18T20:48:12Z</cp:lastPrinted>
  <dcterms:modified xsi:type="dcterms:W3CDTF">2022-07-18T20:56:10Z</dcterms:modified>
</cp:coreProperties>
</file>