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339" r:id="rId2"/>
    <p:sldId id="394" r:id="rId3"/>
    <p:sldId id="378" r:id="rId4"/>
    <p:sldId id="395" r:id="rId5"/>
    <p:sldId id="396" r:id="rId6"/>
    <p:sldId id="397" r:id="rId7"/>
    <p:sldId id="398" r:id="rId8"/>
    <p:sldId id="399" r:id="rId9"/>
    <p:sldId id="400" r:id="rId10"/>
    <p:sldId id="401" r:id="rId11"/>
    <p:sldId id="406" r:id="rId12"/>
    <p:sldId id="405" r:id="rId13"/>
    <p:sldId id="402" r:id="rId14"/>
    <p:sldId id="404" r:id="rId15"/>
    <p:sldId id="403" r:id="rId16"/>
    <p:sldId id="384" r:id="rId17"/>
    <p:sldId id="385" r:id="rId18"/>
    <p:sldId id="380" r:id="rId19"/>
    <p:sldId id="386" r:id="rId20"/>
    <p:sldId id="387" r:id="rId21"/>
    <p:sldId id="388" r:id="rId22"/>
    <p:sldId id="389" r:id="rId23"/>
    <p:sldId id="390" r:id="rId24"/>
    <p:sldId id="391" r:id="rId25"/>
    <p:sldId id="392" r:id="rId26"/>
    <p:sldId id="393" r:id="rId27"/>
    <p:sldId id="407" r:id="rId28"/>
    <p:sldId id="409" r:id="rId29"/>
    <p:sldId id="410" r:id="rId30"/>
    <p:sldId id="411" r:id="rId31"/>
    <p:sldId id="412" r:id="rId32"/>
    <p:sldId id="413" r:id="rId33"/>
    <p:sldId id="408" r:id="rId34"/>
    <p:sldId id="414" r:id="rId35"/>
    <p:sldId id="415" r:id="rId36"/>
    <p:sldId id="416" r:id="rId37"/>
    <p:sldId id="417" r:id="rId38"/>
    <p:sldId id="421" r:id="rId39"/>
    <p:sldId id="418" r:id="rId40"/>
    <p:sldId id="420" r:id="rId41"/>
    <p:sldId id="419" r:id="rId42"/>
    <p:sldId id="426" r:id="rId43"/>
    <p:sldId id="324" r:id="rId44"/>
    <p:sldId id="343" r:id="rId45"/>
    <p:sldId id="358" r:id="rId46"/>
    <p:sldId id="316" r:id="rId47"/>
    <p:sldId id="333" r:id="rId48"/>
    <p:sldId id="330" r:id="rId49"/>
    <p:sldId id="320" r:id="rId50"/>
    <p:sldId id="331" r:id="rId51"/>
    <p:sldId id="340" r:id="rId52"/>
    <p:sldId id="341" r:id="rId53"/>
    <p:sldId id="342" r:id="rId54"/>
    <p:sldId id="344" r:id="rId55"/>
    <p:sldId id="314" r:id="rId56"/>
    <p:sldId id="345" r:id="rId57"/>
    <p:sldId id="346" r:id="rId58"/>
    <p:sldId id="318" r:id="rId59"/>
    <p:sldId id="347" r:id="rId60"/>
    <p:sldId id="348" r:id="rId61"/>
    <p:sldId id="349" r:id="rId62"/>
    <p:sldId id="350" r:id="rId63"/>
    <p:sldId id="326" r:id="rId64"/>
    <p:sldId id="351" r:id="rId65"/>
    <p:sldId id="352" r:id="rId66"/>
    <p:sldId id="353" r:id="rId67"/>
    <p:sldId id="328" r:id="rId68"/>
    <p:sldId id="382" r:id="rId69"/>
    <p:sldId id="335" r:id="rId70"/>
    <p:sldId id="354" r:id="rId71"/>
    <p:sldId id="355" r:id="rId72"/>
    <p:sldId id="334" r:id="rId73"/>
    <p:sldId id="425" r:id="rId74"/>
    <p:sldId id="332" r:id="rId75"/>
    <p:sldId id="423" r:id="rId76"/>
    <p:sldId id="424" r:id="rId77"/>
    <p:sldId id="356" r:id="rId78"/>
    <p:sldId id="357" r:id="rId79"/>
    <p:sldId id="359" r:id="rId80"/>
    <p:sldId id="360" r:id="rId81"/>
    <p:sldId id="361" r:id="rId82"/>
    <p:sldId id="362" r:id="rId83"/>
    <p:sldId id="364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34D62-CC77-41E8-B244-FEA3DA44182B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E0656-14FD-42D3-866C-83388577A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06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3AA206-8EBE-4FC8-B22B-829BBDC670F8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60C67F-80C3-4C1D-990A-D2AE0D0565CF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35357B-7B18-4B08-82E0-B57CF4378368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CD5672-59A9-4798-BB50-668A3B0F06FB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EEB011-47F8-4170-85D5-8F2EB76B81B8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7BF103-2110-4AB4-9519-3C55BB57AD78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DCA09F-B714-4641-AE8F-CE09816C3383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6CABE5-E49B-416F-8892-26937087F248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ED6F0D6-1241-45E4-936B-25C8B468B1C1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9472F5E-E638-4DD8-9684-A29462760833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9472F5E-E638-4DD8-9684-A29462760833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AB31B4-C5C7-47E0-8B6B-118701D81DD0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41C3736-2585-484C-810E-C9648AE270B0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643BDF5-7C2D-4C6A-AA77-F59E72784E1A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07309BA-BB02-4068-AA7D-8654EF01C99E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3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4D6D8F1-4FBA-45A9-8999-0A52BDB79B3F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A8FD49C-0D3C-445F-B1E9-A8128705B919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F8F1837-124B-4D21-8634-50E9423C1A02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07309BA-BB02-4068-AA7D-8654EF01C99E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314DDB7-8F77-4431-9197-BF2DDBD56BEA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926D2F9-94FF-4978-9674-E00A34698FF8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6B0C035-2C40-411E-A6F3-0F4EBB3046DE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90D93AE-974E-4011-A90D-DA131E2A60E2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23E0D10-BDFC-4FF9-8682-BC89834E0EBC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F73D10C-0080-4481-BDDE-A30B6B1FA4EE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32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1B96561-C942-49DC-9A46-9A254EAF9617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D475AA9-AA33-4B9A-BBD1-002287EEB2D9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D2AB2AF-86FB-4687-A786-436ABE7D07FB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35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8C9EFBC-A0E6-4299-8717-C7E74B669DDC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36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970ACB1-E157-4255-9849-11E1713C2E8F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37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4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B6BF572-CB02-46F4-B16E-D24ADB5D8D46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38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88CDF21-33D9-4F7F-80B1-6E7A4E82A0AA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39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2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AFE2566-E97F-4ED7-8CC4-C657ACE3CBC4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40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51CC415-EC79-4D8D-925E-ECF0394FAEFA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41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EEB011-47F8-4170-85D5-8F2EB76B81B8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F8F1837-124B-4D21-8634-50E9423C1A02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44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F73D10C-0080-4481-BDDE-A30B6B1FA4EE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45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35357B-7B18-4B08-82E0-B57CF4378368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60C67F-80C3-4C1D-990A-D2AE0D0565CF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9472F5E-E638-4DD8-9684-A29462760833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51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314DDB7-8F77-4431-9197-BF2DDBD56BEA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52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D2AB2AF-86FB-4687-A786-436ABE7D07FB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53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88CDF21-33D9-4F7F-80B1-6E7A4E82A0AA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54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7BF103-2110-4AB4-9519-3C55BB57AD78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41C3736-2585-484C-810E-C9648AE270B0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56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ED6F0D6-1241-45E4-936B-25C8B468B1C1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57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6CABE5-E49B-416F-8892-26937087F248}" type="slidenum">
              <a:rPr lang="en-US" smtClean="0"/>
              <a:pPr/>
              <a:t>58</a:t>
            </a:fld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6B0C035-2C40-411E-A6F3-0F4EBB3046DE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59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970ACB1-E157-4255-9849-11E1713C2E8F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60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643BDF5-7C2D-4C6A-AA77-F59E72784E1A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61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51CC415-EC79-4D8D-925E-ECF0394FAEFA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62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3AA206-8EBE-4FC8-B22B-829BBDC670F8}" type="slidenum">
              <a:rPr lang="en-US" smtClean="0"/>
              <a:pPr/>
              <a:t>63</a:t>
            </a:fld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AED7035-418E-4A99-8547-AAA3CC0D41CB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64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07309BA-BB02-4068-AA7D-8654EF01C99E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65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23E0D10-BDFC-4FF9-8682-BC89834E0EBC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66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CD5672-59A9-4798-BB50-668A3B0F06FB}" type="slidenum">
              <a:rPr lang="en-US" smtClean="0"/>
              <a:pPr/>
              <a:t>67</a:t>
            </a:fld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07309BA-BB02-4068-AA7D-8654EF01C99E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68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D475AA9-AA33-4B9A-BBD1-002287EEB2D9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70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A8FD49C-0D3C-445F-B1E9-A8128705B919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71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1B96561-C942-49DC-9A46-9A254EAF9617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73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9472F5E-E638-4DD8-9684-A29462760833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75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DCA09F-B714-4641-AE8F-CE09816C3383}" type="slidenum">
              <a:rPr lang="en-US" altLang="en-US" smtClean="0"/>
              <a:pPr eaLnBrk="1" hangingPunct="1">
                <a:spcBef>
                  <a:spcPct val="0"/>
                </a:spcBef>
              </a:pPr>
              <a:t>76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8C9EFBC-A0E6-4299-8717-C7E74B669DDC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77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AB31B4-C5C7-47E0-8B6B-118701D81DD0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78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90D93AE-974E-4011-A90D-DA131E2A60E2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79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2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AFE2566-E97F-4ED7-8CC4-C657ACE3CBC4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80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3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4D6D8F1-4FBA-45A9-8999-0A52BDB79B3F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81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4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B6BF572-CB02-46F4-B16E-D24ADB5D8D46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82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926D2F9-94FF-4978-9674-E00A34698FF8}" type="slidenum">
              <a:rPr lang="en-US" altLang="en-US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83</a:t>
            </a:fld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7B5CE-4817-482C-ADDD-F80B9C8982EE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2BB71-F9F7-445B-893A-7737E7D0756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8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9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0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2.wdp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3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4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0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8.wd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2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1.wdp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9.wdp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u="sng" dirty="0" smtClean="0"/>
              <a:t>RANK REVIEW</a:t>
            </a:r>
          </a:p>
          <a:p>
            <a:pPr marL="0" indent="0" algn="ctr">
              <a:buNone/>
            </a:pPr>
            <a:r>
              <a:rPr lang="en-US" sz="4800" b="1" dirty="0" smtClean="0"/>
              <a:t>(In Order)</a:t>
            </a:r>
          </a:p>
        </p:txBody>
      </p:sp>
    </p:spTree>
    <p:extLst>
      <p:ext uri="{BB962C8B-B14F-4D97-AF65-F5344CB8AC3E}">
        <p14:creationId xmlns:p14="http://schemas.microsoft.com/office/powerpoint/2010/main" val="94153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27207" t="57225" r="28346" b="15366"/>
          <a:stretch/>
        </p:blipFill>
        <p:spPr bwMode="auto">
          <a:xfrm>
            <a:off x="2534592" y="2590800"/>
            <a:ext cx="4191003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Cadet Private First Class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167920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33600" y="1600200"/>
            <a:ext cx="5075238" cy="5029200"/>
          </a:xfr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Lance Corporal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445222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0" y="1295400"/>
            <a:ext cx="4652963" cy="5334000"/>
          </a:xfr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Corporal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13001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98725" y="1550988"/>
            <a:ext cx="4252913" cy="5307012"/>
          </a:xfr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Sergeant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37841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b="3679"/>
          <a:stretch/>
        </p:blipFill>
        <p:spPr>
          <a:xfrm>
            <a:off x="2209800" y="1752601"/>
            <a:ext cx="4495800" cy="4706566"/>
          </a:xfr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7200" dirty="0" smtClean="0"/>
              <a:t>Cadet Staff Sergeant</a:t>
            </a:r>
          </a:p>
        </p:txBody>
      </p:sp>
    </p:spTree>
    <p:extLst>
      <p:ext uri="{BB962C8B-B14F-4D97-AF65-F5344CB8AC3E}">
        <p14:creationId xmlns:p14="http://schemas.microsoft.com/office/powerpoint/2010/main" val="792640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19400" y="1371600"/>
            <a:ext cx="3624263" cy="5486400"/>
          </a:xfr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Gunnery Sergeant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2687256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255690"/>
            <a:ext cx="3683000" cy="5602310"/>
          </a:xfr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First Sergeant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4626770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876800"/>
          </a:xfrm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524000"/>
            <a:ext cx="3048000" cy="52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Sergeant Major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6121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12045" t="3605" r="68640" b="81785"/>
          <a:stretch/>
        </p:blipFill>
        <p:spPr>
          <a:xfrm>
            <a:off x="3048000" y="2286000"/>
            <a:ext cx="3200399" cy="2895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Second Lieutenant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5854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6314" t="41363" r="63971" b="44406"/>
          <a:stretch/>
        </p:blipFill>
        <p:spPr>
          <a:xfrm>
            <a:off x="2438400" y="2667000"/>
            <a:ext cx="4267199" cy="2285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First Lieutenant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4229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583" t="78741" r="54471" b="6919"/>
          <a:stretch/>
        </p:blipFill>
        <p:spPr>
          <a:xfrm>
            <a:off x="2286000" y="2667000"/>
            <a:ext cx="5029199" cy="20411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Captain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22235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72964" t="661" r="11541" b="77801"/>
          <a:stretch/>
        </p:blipFill>
        <p:spPr>
          <a:xfrm>
            <a:off x="3352800" y="2309567"/>
            <a:ext cx="2667000" cy="3253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Cadet Major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73537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68506" t="31876" r="6235" b="45924"/>
          <a:stretch/>
        </p:blipFill>
        <p:spPr>
          <a:xfrm>
            <a:off x="2667000" y="2133600"/>
            <a:ext cx="3733800" cy="3124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Lieutenant Colonel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8759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63412" t="68685" r="504" b="8926"/>
          <a:stretch/>
        </p:blipFill>
        <p:spPr>
          <a:xfrm>
            <a:off x="2286000" y="2209800"/>
            <a:ext cx="4343399" cy="2971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Colonel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14303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U:\smheery\My Pictures\pfc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70" b="94521" l="3158" r="97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2133600"/>
            <a:ext cx="4692650" cy="3665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Private First Class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97490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Lance Corporal</a:t>
            </a:r>
            <a:endParaRPr lang="en-US" sz="6000" dirty="0"/>
          </a:p>
        </p:txBody>
      </p:sp>
      <p:sp>
        <p:nvSpPr>
          <p:cNvPr id="4" name="AutoShape 2" descr="http://www.google.com/url?sa=i&amp;source=images&amp;cd=&amp;docid=KOBxz99-thkxSM&amp;tbnid=XlwzwkbnE2s5EM:&amp;ved=0CAUQjBw&amp;url=http%3A%2F%2Fwww.wpclipart.com%2Farmed_services%2FMarines%2Frank%2FLance_Corporal.png&amp;ei=urvNUsWMJuSMygHwmYHICQ&amp;psig=AFQjCNGmSbK_5ZU-ZmzE5WjewcR6V2Ntlw&amp;ust=1389301050679468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www.google.com/url?sa=i&amp;source=images&amp;cd=&amp;docid=KOBxz99-thkxSM&amp;tbnid=XlwzwkbnE2s5EM:&amp;ved=0CAUQjBw&amp;url=http%3A%2F%2Fwww.wpclipart.com%2Farmed_services%2FMarines%2Frank%2FLance_Corporal.png&amp;ei=urvNUsWMJuSMygHwmYHICQ&amp;psig=AFQjCNGmSbK_5ZU-ZmzE5WjewcR6V2Ntlw&amp;ust=1389301050679468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www.google.com/url?sa=i&amp;source=images&amp;cd=&amp;docid=KOBxz99-thkxSM&amp;tbnid=XlwzwkbnE2s5EM:&amp;ved=0CAUQjBw&amp;url=http%3A%2F%2Fwww.wpclipart.com%2Farmed_services%2FMarines%2Frank%2FLance_Corporal.png&amp;ei=urvNUsWMJuSMygHwmYHICQ&amp;psig=AFQjCNGmSbK_5ZU-ZmzE5WjewcR6V2Ntlw&amp;ust=1389301050679468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 descr="\\greeleyschools.org\FOLIOS\Northridge\Users\Staff\SKINTZLEY\Documents\Desktop\Lance_Corporal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8" t="6717" r="9695" b="12558"/>
          <a:stretch/>
        </p:blipFill>
        <p:spPr bwMode="auto">
          <a:xfrm>
            <a:off x="2133600" y="1447800"/>
            <a:ext cx="4633932" cy="474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00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Corporal</a:t>
            </a:r>
            <a:endParaRPr lang="en-US" sz="6000" dirty="0"/>
          </a:p>
        </p:txBody>
      </p:sp>
      <p:pic>
        <p:nvPicPr>
          <p:cNvPr id="3074" name="Picture 2" descr="\\greeleyschools.org\FOLIOS\Northridge\Users\Staff\SKINTZLEY\Documents\Desktop\cp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76400"/>
            <a:ext cx="4274193" cy="450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24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U:\smheery\My Pictures\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53" b="98760" l="529" r="978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524000"/>
            <a:ext cx="3714750" cy="4756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Sergeant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1883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U:\smheery\My Pictures\s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3" b="98760" l="2073" r="984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600200"/>
            <a:ext cx="3663950" cy="480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Staff Sergeant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3542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U:\smheery\My Pictures\gy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11" b="98889" l="3125" r="989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1676400"/>
            <a:ext cx="3349625" cy="4710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Gunnery Sergeant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5742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U:\smheery\My Pictures\m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9" b="100000" l="1036" r="989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1600200"/>
            <a:ext cx="3184525" cy="4868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Master Sergeant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13246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U:\smheery\My Pictures\1st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80" l="3590" r="994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752600"/>
            <a:ext cx="2990850" cy="4646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First Sergeant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13351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U:\smheery\My Pictures\mgy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43823"/>
            <a:ext cx="2897188" cy="508557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Master Gunnery Sergeant</a:t>
            </a:r>
            <a:endParaRPr lang="en-US" sz="5400" dirty="0"/>
          </a:p>
        </p:txBody>
      </p:sp>
      <p:sp>
        <p:nvSpPr>
          <p:cNvPr id="3" name="Freeform 2"/>
          <p:cNvSpPr/>
          <p:nvPr/>
        </p:nvSpPr>
        <p:spPr>
          <a:xfrm>
            <a:off x="3116062" y="6063449"/>
            <a:ext cx="2663301" cy="463346"/>
          </a:xfrm>
          <a:custGeom>
            <a:avLst/>
            <a:gdLst>
              <a:gd name="connsiteX0" fmla="*/ 0 w 2663301"/>
              <a:gd name="connsiteY0" fmla="*/ 0 h 463346"/>
              <a:gd name="connsiteX1" fmla="*/ 53266 w 2663301"/>
              <a:gd name="connsiteY1" fmla="*/ 53266 h 463346"/>
              <a:gd name="connsiteX2" fmla="*/ 159798 w 2663301"/>
              <a:gd name="connsiteY2" fmla="*/ 124287 h 463346"/>
              <a:gd name="connsiteX3" fmla="*/ 257453 w 2663301"/>
              <a:gd name="connsiteY3" fmla="*/ 186431 h 463346"/>
              <a:gd name="connsiteX4" fmla="*/ 346229 w 2663301"/>
              <a:gd name="connsiteY4" fmla="*/ 230819 h 463346"/>
              <a:gd name="connsiteX5" fmla="*/ 461639 w 2663301"/>
              <a:gd name="connsiteY5" fmla="*/ 292963 h 463346"/>
              <a:gd name="connsiteX6" fmla="*/ 683581 w 2663301"/>
              <a:gd name="connsiteY6" fmla="*/ 363984 h 463346"/>
              <a:gd name="connsiteX7" fmla="*/ 914400 w 2663301"/>
              <a:gd name="connsiteY7" fmla="*/ 426128 h 463346"/>
              <a:gd name="connsiteX8" fmla="*/ 1091954 w 2663301"/>
              <a:gd name="connsiteY8" fmla="*/ 452761 h 463346"/>
              <a:gd name="connsiteX9" fmla="*/ 1278385 w 2663301"/>
              <a:gd name="connsiteY9" fmla="*/ 461638 h 463346"/>
              <a:gd name="connsiteX10" fmla="*/ 1429305 w 2663301"/>
              <a:gd name="connsiteY10" fmla="*/ 461638 h 463346"/>
              <a:gd name="connsiteX11" fmla="*/ 1606858 w 2663301"/>
              <a:gd name="connsiteY11" fmla="*/ 443883 h 463346"/>
              <a:gd name="connsiteX12" fmla="*/ 1793289 w 2663301"/>
              <a:gd name="connsiteY12" fmla="*/ 399495 h 463346"/>
              <a:gd name="connsiteX13" fmla="*/ 1988598 w 2663301"/>
              <a:gd name="connsiteY13" fmla="*/ 346229 h 463346"/>
              <a:gd name="connsiteX14" fmla="*/ 2157274 w 2663301"/>
              <a:gd name="connsiteY14" fmla="*/ 284085 h 463346"/>
              <a:gd name="connsiteX15" fmla="*/ 2396971 w 2663301"/>
              <a:gd name="connsiteY15" fmla="*/ 177553 h 463346"/>
              <a:gd name="connsiteX16" fmla="*/ 2663301 w 2663301"/>
              <a:gd name="connsiteY16" fmla="*/ 0 h 463346"/>
              <a:gd name="connsiteX17" fmla="*/ 2663301 w 2663301"/>
              <a:gd name="connsiteY17" fmla="*/ 0 h 4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63301" h="463346">
                <a:moveTo>
                  <a:pt x="0" y="0"/>
                </a:moveTo>
                <a:cubicBezTo>
                  <a:pt x="13316" y="16276"/>
                  <a:pt x="26633" y="32552"/>
                  <a:pt x="53266" y="53266"/>
                </a:cubicBezTo>
                <a:cubicBezTo>
                  <a:pt x="79899" y="73980"/>
                  <a:pt x="125767" y="102093"/>
                  <a:pt x="159798" y="124287"/>
                </a:cubicBezTo>
                <a:cubicBezTo>
                  <a:pt x="193829" y="146481"/>
                  <a:pt x="226381" y="168676"/>
                  <a:pt x="257453" y="186431"/>
                </a:cubicBezTo>
                <a:cubicBezTo>
                  <a:pt x="288525" y="204186"/>
                  <a:pt x="312198" y="213064"/>
                  <a:pt x="346229" y="230819"/>
                </a:cubicBezTo>
                <a:cubicBezTo>
                  <a:pt x="380260" y="248574"/>
                  <a:pt x="405414" y="270769"/>
                  <a:pt x="461639" y="292963"/>
                </a:cubicBezTo>
                <a:cubicBezTo>
                  <a:pt x="517864" y="315157"/>
                  <a:pt x="608121" y="341790"/>
                  <a:pt x="683581" y="363984"/>
                </a:cubicBezTo>
                <a:cubicBezTo>
                  <a:pt x="759041" y="386178"/>
                  <a:pt x="846338" y="411332"/>
                  <a:pt x="914400" y="426128"/>
                </a:cubicBezTo>
                <a:cubicBezTo>
                  <a:pt x="982462" y="440924"/>
                  <a:pt x="1031290" y="446843"/>
                  <a:pt x="1091954" y="452761"/>
                </a:cubicBezTo>
                <a:cubicBezTo>
                  <a:pt x="1152618" y="458679"/>
                  <a:pt x="1222160" y="460159"/>
                  <a:pt x="1278385" y="461638"/>
                </a:cubicBezTo>
                <a:cubicBezTo>
                  <a:pt x="1334610" y="463118"/>
                  <a:pt x="1374560" y="464597"/>
                  <a:pt x="1429305" y="461638"/>
                </a:cubicBezTo>
                <a:cubicBezTo>
                  <a:pt x="1484051" y="458679"/>
                  <a:pt x="1546194" y="454240"/>
                  <a:pt x="1606858" y="443883"/>
                </a:cubicBezTo>
                <a:cubicBezTo>
                  <a:pt x="1667522" y="433526"/>
                  <a:pt x="1729666" y="415771"/>
                  <a:pt x="1793289" y="399495"/>
                </a:cubicBezTo>
                <a:cubicBezTo>
                  <a:pt x="1856912" y="383219"/>
                  <a:pt x="1927934" y="365464"/>
                  <a:pt x="1988598" y="346229"/>
                </a:cubicBezTo>
                <a:cubicBezTo>
                  <a:pt x="2049262" y="326994"/>
                  <a:pt x="2089212" y="312198"/>
                  <a:pt x="2157274" y="284085"/>
                </a:cubicBezTo>
                <a:cubicBezTo>
                  <a:pt x="2225336" y="255972"/>
                  <a:pt x="2312633" y="224900"/>
                  <a:pt x="2396971" y="177553"/>
                </a:cubicBezTo>
                <a:cubicBezTo>
                  <a:pt x="2481309" y="130206"/>
                  <a:pt x="2663301" y="0"/>
                  <a:pt x="2663301" y="0"/>
                </a:cubicBezTo>
                <a:lnTo>
                  <a:pt x="2663301" y="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U:\smheery\My Pictures\sgtmaj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" b="99688" l="1571" r="994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1824038"/>
            <a:ext cx="2813050" cy="4729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Sergeant Major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1284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en-US" sz="5400" dirty="0" smtClean="0"/>
              <a:t>Sergeant Major of the Marine Corps</a:t>
            </a:r>
            <a:endParaRPr lang="en-US" sz="5400" dirty="0"/>
          </a:p>
        </p:txBody>
      </p:sp>
      <p:pic>
        <p:nvPicPr>
          <p:cNvPr id="1028" name="Picture 4" descr="\\greeleyschools.org\FOLIOS\Northridge\Users\Staff\SKINTZLEY\Documents\Desktop\Sergeant-Major-of-the-Marine-Corp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9" t="6426" r="14628" b="5119"/>
          <a:stretch/>
        </p:blipFill>
        <p:spPr bwMode="auto">
          <a:xfrm>
            <a:off x="2743200" y="1492312"/>
            <a:ext cx="3039862" cy="51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10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U:\smheery\My Pictures\wo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1447800"/>
            <a:ext cx="2089150" cy="5357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Warrant Officer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76139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U:\smheery\My Pictures\wo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8" b="99242" l="3883" r="980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600200"/>
            <a:ext cx="2025650" cy="5192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Chief Warrant Officer 2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1867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U:\smheery\My Pictures\wo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31" l="3810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600200"/>
            <a:ext cx="2114550" cy="5235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Chief Warrant Officer 3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3616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U:\smheery\My Pictures\wo4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63" b="98473" l="3922" r="980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1524000"/>
            <a:ext cx="2019300" cy="5186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Chief Warrant Officer 4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4169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U:\smheery\My Pictures\wo5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3" b="99234" l="3810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0" y="1524000"/>
            <a:ext cx="2146300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Chief Warrant Officer 5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8563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3" descr="U:\smheery\My Pictures\2ndl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97917" l="3077" r="969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524000"/>
            <a:ext cx="2408238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Second Lieutenant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20112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U:\smheery\My Pictures\1stl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97917" l="4412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9138" y="1524000"/>
            <a:ext cx="2455862" cy="5199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First Lieutenant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78067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U:\smheery\My Pictures\cap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65" b="96203" l="3145" r="949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676400"/>
            <a:ext cx="5029200" cy="4997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Captain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7455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U:\smheery\My Pictures\maj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26" b="97561" l="3419" r="974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1600200"/>
            <a:ext cx="4876800" cy="5127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Major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84454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U:\smheery\My Pictures\ltco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13" b="96774" l="2521" r="966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600200"/>
            <a:ext cx="497205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Lieutenant Colonel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5253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U:\smheery\My Pictures\co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8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057400"/>
            <a:ext cx="8255000" cy="3733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Colonel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11624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U:\smheery\My Pictures\bge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51" l="0" r="989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1676400"/>
            <a:ext cx="5157788" cy="487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Brigadier General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49549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U:\smheery\My Pictures\mge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73" b="95455" l="1205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133600"/>
            <a:ext cx="7761288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Major General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78067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U:\smheery\My Pictures\ltge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42" b="89888" l="4032" r="979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2438400"/>
            <a:ext cx="8961438" cy="3216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Lieutenant General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6059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2" descr="U:\smheery\My Pictures\ge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27" b="92473" l="2508" r="984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19400"/>
            <a:ext cx="914876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General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46543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u="sng" dirty="0" smtClean="0"/>
              <a:t>RANK REVIEW</a:t>
            </a:r>
          </a:p>
          <a:p>
            <a:pPr marL="0" indent="0" algn="ctr">
              <a:buNone/>
            </a:pPr>
            <a:r>
              <a:rPr lang="en-US" sz="4800" b="1" dirty="0" smtClean="0"/>
              <a:t>(Random Order)</a:t>
            </a:r>
          </a:p>
        </p:txBody>
      </p:sp>
    </p:spTree>
    <p:extLst>
      <p:ext uri="{BB962C8B-B14F-4D97-AF65-F5344CB8AC3E}">
        <p14:creationId xmlns:p14="http://schemas.microsoft.com/office/powerpoint/2010/main" val="25904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b="3679"/>
          <a:stretch/>
        </p:blipFill>
        <p:spPr>
          <a:xfrm>
            <a:off x="2209800" y="1752601"/>
            <a:ext cx="4495800" cy="4706566"/>
          </a:xfr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7200" dirty="0" smtClean="0"/>
              <a:t>Cadet Staff Sergeant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U:\smheery\My Pictures\sgtmaj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" b="99065" l="1571" r="98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1824038"/>
            <a:ext cx="2813050" cy="4729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Sergeant Major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91299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3" descr="U:\smheery\My Pictures\2ndl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917" l="3077" r="95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524000"/>
            <a:ext cx="2408238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Second Lieutenant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5393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0" y="1295400"/>
            <a:ext cx="4652963" cy="5334000"/>
          </a:xfr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Corporal</a:t>
            </a:r>
            <a:endParaRPr lang="en-US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72964" t="661" r="11541" b="77801"/>
          <a:stretch/>
        </p:blipFill>
        <p:spPr>
          <a:xfrm>
            <a:off x="3352800" y="2309567"/>
            <a:ext cx="2667000" cy="3253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Cadet Major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35653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12045" t="3605" r="68640" b="81785"/>
          <a:stretch/>
        </p:blipFill>
        <p:spPr>
          <a:xfrm>
            <a:off x="3048000" y="2286000"/>
            <a:ext cx="3200399" cy="2895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Second Lieutenant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40308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33600" y="1600200"/>
            <a:ext cx="5075238" cy="5029200"/>
          </a:xfr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Cadet Lance Corporal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6314" t="41363" r="63971" b="44406"/>
          <a:stretch/>
        </p:blipFill>
        <p:spPr>
          <a:xfrm>
            <a:off x="2438400" y="2667000"/>
            <a:ext cx="4267199" cy="2285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First Lieutenant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4024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U:\smheery\My Pictures\cp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492" l="0" r="994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905000"/>
            <a:ext cx="4019550" cy="4189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Corporal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42459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U:\smheery\My Pictures\wo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6" b="98842" l="1980" r="98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1447800"/>
            <a:ext cx="2089150" cy="5357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Warrant Officer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05840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U:\smheery\My Pictures\maj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39" b="96748" l="3419" r="974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1600200"/>
            <a:ext cx="4876800" cy="5127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Major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12937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U:\smheery\My Pictures\mge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73" b="95455" l="2410" r="969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133600"/>
            <a:ext cx="7761288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Major General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54947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19400" y="1371600"/>
            <a:ext cx="3624263" cy="5486400"/>
          </a:xfr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Gunnery Sergeant</a:t>
            </a:r>
            <a:endParaRPr lang="en-US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U:\smheery\My Pictures\s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53" b="98760" l="2073" r="979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600200"/>
            <a:ext cx="3663950" cy="480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Staff Sergeant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91757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U:\smheery\My Pictures\pfc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70" b="94521" l="3158" r="978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2133600"/>
            <a:ext cx="4692650" cy="3665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Private First Class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582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876800"/>
          </a:xfrm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524000"/>
            <a:ext cx="3048000" cy="52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Sergeant Major</a:t>
            </a:r>
            <a:endParaRPr lang="en-US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U:\smheery\My Pictures\wo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600200"/>
            <a:ext cx="2114550" cy="5235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Chief Warrant Officer 3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2908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U:\smheery\My Pictures\co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70" b="94495" l="2905" r="966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800" y="2057400"/>
            <a:ext cx="8255000" cy="3733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Colonel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5269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U:\smheery\My Pictures\gy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2" b="97778" l="3125" r="979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1676400"/>
            <a:ext cx="3349625" cy="4710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Gunnery Sergeant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0143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2" descr="U:\smheery\My Pictures\ge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01" b="95699" l="1254" r="987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19400"/>
            <a:ext cx="914876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General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6373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27207" t="57225" r="28346" b="15366"/>
          <a:stretch/>
        </p:blipFill>
        <p:spPr bwMode="auto">
          <a:xfrm>
            <a:off x="2534592" y="2590800"/>
            <a:ext cx="4191003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Cadet Private First Class</a:t>
            </a:r>
            <a:endParaRPr lang="en-US" sz="5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5" descr="U:\smheery\My Pictures\lcp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79" b="98947" l="1587" r="978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1752600"/>
            <a:ext cx="4324350" cy="4346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Lance Corporal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1455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U:\smheery\My Pictures\m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17" b="98983" l="2073" r="984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1600200"/>
            <a:ext cx="3184525" cy="4868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Master Sergeant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7982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U:\smheery\My Pictures\wo5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467" l="1905" r="990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0" y="1524000"/>
            <a:ext cx="2146300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Chief Warrant Officer 5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6195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98725" y="1550988"/>
            <a:ext cx="4252913" cy="5307012"/>
          </a:xfr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Sergeant</a:t>
            </a:r>
            <a:endParaRPr lang="en-US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en-US" sz="5400" dirty="0" smtClean="0"/>
              <a:t>Sergeant Major of the Marine Corps</a:t>
            </a:r>
            <a:endParaRPr lang="en-US" sz="5400" dirty="0"/>
          </a:p>
        </p:txBody>
      </p:sp>
      <p:pic>
        <p:nvPicPr>
          <p:cNvPr id="1028" name="Picture 4" descr="\\greeleyschools.org\FOLIOS\Northridge\Users\Staff\SKINTZLEY\Documents\Desktop\Sergeant-Major-of-the-Marine-Corp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9" t="6426" r="14628" b="5119"/>
          <a:stretch/>
        </p:blipFill>
        <p:spPr bwMode="auto">
          <a:xfrm>
            <a:off x="2743200" y="1492312"/>
            <a:ext cx="3039862" cy="51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41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63412" t="68685" r="504" b="8926"/>
          <a:stretch/>
        </p:blipFill>
        <p:spPr>
          <a:xfrm>
            <a:off x="2286000" y="2209800"/>
            <a:ext cx="4343399" cy="2971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Colonel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8970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U:\smheery\My Pictures\cap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32" b="96835" l="3774" r="955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676400"/>
            <a:ext cx="5029200" cy="4997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Captain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59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U:\smheery\My Pictures\mgy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43823"/>
            <a:ext cx="2897188" cy="508557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Master Gunnery Sergeant</a:t>
            </a:r>
            <a:endParaRPr lang="en-US" sz="5400" dirty="0"/>
          </a:p>
        </p:txBody>
      </p:sp>
      <p:sp>
        <p:nvSpPr>
          <p:cNvPr id="3" name="Freeform 2"/>
          <p:cNvSpPr/>
          <p:nvPr/>
        </p:nvSpPr>
        <p:spPr>
          <a:xfrm>
            <a:off x="3116062" y="6063449"/>
            <a:ext cx="2663301" cy="463346"/>
          </a:xfrm>
          <a:custGeom>
            <a:avLst/>
            <a:gdLst>
              <a:gd name="connsiteX0" fmla="*/ 0 w 2663301"/>
              <a:gd name="connsiteY0" fmla="*/ 0 h 463346"/>
              <a:gd name="connsiteX1" fmla="*/ 53266 w 2663301"/>
              <a:gd name="connsiteY1" fmla="*/ 53266 h 463346"/>
              <a:gd name="connsiteX2" fmla="*/ 159798 w 2663301"/>
              <a:gd name="connsiteY2" fmla="*/ 124287 h 463346"/>
              <a:gd name="connsiteX3" fmla="*/ 257453 w 2663301"/>
              <a:gd name="connsiteY3" fmla="*/ 186431 h 463346"/>
              <a:gd name="connsiteX4" fmla="*/ 346229 w 2663301"/>
              <a:gd name="connsiteY4" fmla="*/ 230819 h 463346"/>
              <a:gd name="connsiteX5" fmla="*/ 461639 w 2663301"/>
              <a:gd name="connsiteY5" fmla="*/ 292963 h 463346"/>
              <a:gd name="connsiteX6" fmla="*/ 683581 w 2663301"/>
              <a:gd name="connsiteY6" fmla="*/ 363984 h 463346"/>
              <a:gd name="connsiteX7" fmla="*/ 914400 w 2663301"/>
              <a:gd name="connsiteY7" fmla="*/ 426128 h 463346"/>
              <a:gd name="connsiteX8" fmla="*/ 1091954 w 2663301"/>
              <a:gd name="connsiteY8" fmla="*/ 452761 h 463346"/>
              <a:gd name="connsiteX9" fmla="*/ 1278385 w 2663301"/>
              <a:gd name="connsiteY9" fmla="*/ 461638 h 463346"/>
              <a:gd name="connsiteX10" fmla="*/ 1429305 w 2663301"/>
              <a:gd name="connsiteY10" fmla="*/ 461638 h 463346"/>
              <a:gd name="connsiteX11" fmla="*/ 1606858 w 2663301"/>
              <a:gd name="connsiteY11" fmla="*/ 443883 h 463346"/>
              <a:gd name="connsiteX12" fmla="*/ 1793289 w 2663301"/>
              <a:gd name="connsiteY12" fmla="*/ 399495 h 463346"/>
              <a:gd name="connsiteX13" fmla="*/ 1988598 w 2663301"/>
              <a:gd name="connsiteY13" fmla="*/ 346229 h 463346"/>
              <a:gd name="connsiteX14" fmla="*/ 2157274 w 2663301"/>
              <a:gd name="connsiteY14" fmla="*/ 284085 h 463346"/>
              <a:gd name="connsiteX15" fmla="*/ 2396971 w 2663301"/>
              <a:gd name="connsiteY15" fmla="*/ 177553 h 463346"/>
              <a:gd name="connsiteX16" fmla="*/ 2663301 w 2663301"/>
              <a:gd name="connsiteY16" fmla="*/ 0 h 463346"/>
              <a:gd name="connsiteX17" fmla="*/ 2663301 w 2663301"/>
              <a:gd name="connsiteY17" fmla="*/ 0 h 46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63301" h="463346">
                <a:moveTo>
                  <a:pt x="0" y="0"/>
                </a:moveTo>
                <a:cubicBezTo>
                  <a:pt x="13316" y="16276"/>
                  <a:pt x="26633" y="32552"/>
                  <a:pt x="53266" y="53266"/>
                </a:cubicBezTo>
                <a:cubicBezTo>
                  <a:pt x="79899" y="73980"/>
                  <a:pt x="125767" y="102093"/>
                  <a:pt x="159798" y="124287"/>
                </a:cubicBezTo>
                <a:cubicBezTo>
                  <a:pt x="193829" y="146481"/>
                  <a:pt x="226381" y="168676"/>
                  <a:pt x="257453" y="186431"/>
                </a:cubicBezTo>
                <a:cubicBezTo>
                  <a:pt x="288525" y="204186"/>
                  <a:pt x="312198" y="213064"/>
                  <a:pt x="346229" y="230819"/>
                </a:cubicBezTo>
                <a:cubicBezTo>
                  <a:pt x="380260" y="248574"/>
                  <a:pt x="405414" y="270769"/>
                  <a:pt x="461639" y="292963"/>
                </a:cubicBezTo>
                <a:cubicBezTo>
                  <a:pt x="517864" y="315157"/>
                  <a:pt x="608121" y="341790"/>
                  <a:pt x="683581" y="363984"/>
                </a:cubicBezTo>
                <a:cubicBezTo>
                  <a:pt x="759041" y="386178"/>
                  <a:pt x="846338" y="411332"/>
                  <a:pt x="914400" y="426128"/>
                </a:cubicBezTo>
                <a:cubicBezTo>
                  <a:pt x="982462" y="440924"/>
                  <a:pt x="1031290" y="446843"/>
                  <a:pt x="1091954" y="452761"/>
                </a:cubicBezTo>
                <a:cubicBezTo>
                  <a:pt x="1152618" y="458679"/>
                  <a:pt x="1222160" y="460159"/>
                  <a:pt x="1278385" y="461638"/>
                </a:cubicBezTo>
                <a:cubicBezTo>
                  <a:pt x="1334610" y="463118"/>
                  <a:pt x="1374560" y="464597"/>
                  <a:pt x="1429305" y="461638"/>
                </a:cubicBezTo>
                <a:cubicBezTo>
                  <a:pt x="1484051" y="458679"/>
                  <a:pt x="1546194" y="454240"/>
                  <a:pt x="1606858" y="443883"/>
                </a:cubicBezTo>
                <a:cubicBezTo>
                  <a:pt x="1667522" y="433526"/>
                  <a:pt x="1729666" y="415771"/>
                  <a:pt x="1793289" y="399495"/>
                </a:cubicBezTo>
                <a:cubicBezTo>
                  <a:pt x="1856912" y="383219"/>
                  <a:pt x="1927934" y="365464"/>
                  <a:pt x="1988598" y="346229"/>
                </a:cubicBezTo>
                <a:cubicBezTo>
                  <a:pt x="2049262" y="326994"/>
                  <a:pt x="2089212" y="312198"/>
                  <a:pt x="2157274" y="284085"/>
                </a:cubicBezTo>
                <a:cubicBezTo>
                  <a:pt x="2225336" y="255972"/>
                  <a:pt x="2312633" y="224900"/>
                  <a:pt x="2396971" y="177553"/>
                </a:cubicBezTo>
                <a:cubicBezTo>
                  <a:pt x="2481309" y="130206"/>
                  <a:pt x="2663301" y="0"/>
                  <a:pt x="2663301" y="0"/>
                </a:cubicBezTo>
                <a:lnTo>
                  <a:pt x="2663301" y="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68506" t="31876" r="6235" b="45924"/>
          <a:stretch/>
        </p:blipFill>
        <p:spPr>
          <a:xfrm>
            <a:off x="2667000" y="2133600"/>
            <a:ext cx="3733800" cy="3124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Lieutenant Colonel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75418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U:\smheery\My Pictures\1stl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11" l="1471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9138" y="1524000"/>
            <a:ext cx="2455862" cy="5199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First Lieutenant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93250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det_officer_Ranks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583" t="78741" r="54471" b="6919"/>
          <a:stretch/>
        </p:blipFill>
        <p:spPr>
          <a:xfrm>
            <a:off x="2286000" y="2667000"/>
            <a:ext cx="5029199" cy="20411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Captain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52129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Lance Corporal</a:t>
            </a:r>
            <a:endParaRPr lang="en-US" sz="6000" dirty="0"/>
          </a:p>
        </p:txBody>
      </p:sp>
      <p:sp>
        <p:nvSpPr>
          <p:cNvPr id="4" name="AutoShape 2" descr="http://www.google.com/url?sa=i&amp;source=images&amp;cd=&amp;docid=KOBxz99-thkxSM&amp;tbnid=XlwzwkbnE2s5EM:&amp;ved=0CAUQjBw&amp;url=http%3A%2F%2Fwww.wpclipart.com%2Farmed_services%2FMarines%2Frank%2FLance_Corporal.png&amp;ei=urvNUsWMJuSMygHwmYHICQ&amp;psig=AFQjCNGmSbK_5ZU-ZmzE5WjewcR6V2Ntlw&amp;ust=1389301050679468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www.google.com/url?sa=i&amp;source=images&amp;cd=&amp;docid=KOBxz99-thkxSM&amp;tbnid=XlwzwkbnE2s5EM:&amp;ved=0CAUQjBw&amp;url=http%3A%2F%2Fwww.wpclipart.com%2Farmed_services%2FMarines%2Frank%2FLance_Corporal.png&amp;ei=urvNUsWMJuSMygHwmYHICQ&amp;psig=AFQjCNGmSbK_5ZU-ZmzE5WjewcR6V2Ntlw&amp;ust=1389301050679468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www.google.com/url?sa=i&amp;source=images&amp;cd=&amp;docid=KOBxz99-thkxSM&amp;tbnid=XlwzwkbnE2s5EM:&amp;ved=0CAUQjBw&amp;url=http%3A%2F%2Fwww.wpclipart.com%2Farmed_services%2FMarines%2Frank%2FLance_Corporal.png&amp;ei=urvNUsWMJuSMygHwmYHICQ&amp;psig=AFQjCNGmSbK_5ZU-ZmzE5WjewcR6V2Ntlw&amp;ust=1389301050679468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 descr="\\greeleyschools.org\FOLIOS\Northridge\Users\Staff\SKINTZLEY\Documents\Desktop\Lance_Corporal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8" t="6717" r="9695" b="12558"/>
          <a:stretch/>
        </p:blipFill>
        <p:spPr bwMode="auto">
          <a:xfrm>
            <a:off x="2133600" y="1447800"/>
            <a:ext cx="4633932" cy="474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03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255690"/>
            <a:ext cx="3683000" cy="5602310"/>
          </a:xfr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Cadet First Sergeant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89471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U:\smheery\My Pictures\ltco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13" b="97581" l="4202" r="957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600200"/>
            <a:ext cx="497205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Lieutenant Colonel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4428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U:\smheery\My Pictures\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53" b="98760" l="529" r="978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524000"/>
            <a:ext cx="3714750" cy="4756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Sergeant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4619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U:\smheery\My Pictures\wo4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1524000"/>
            <a:ext cx="2019300" cy="5186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Chief Warrant Officer 4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3716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U:\smheery\My Pictures\ltge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18" b="95506" l="2016" r="983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2438400"/>
            <a:ext cx="8961438" cy="3216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Lieutenant General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5171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U:\smheery\My Pictures\1stsg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0" b="100000" l="1538" r="994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752600"/>
            <a:ext cx="2990850" cy="4646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First Sergeant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13324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U:\smheery\My Pictures\bge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99" b="95402" l="3261" r="967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1676400"/>
            <a:ext cx="5157788" cy="487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Brigadier General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52826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U:\smheery\My Pictures\wo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8" b="98864" l="2913" r="990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600200"/>
            <a:ext cx="2025650" cy="5192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133A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Chief Warrant Officer 2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7118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4670</TotalTime>
  <Words>279</Words>
  <Application>Microsoft Office PowerPoint</Application>
  <PresentationFormat>On-screen Show (4:3)</PresentationFormat>
  <Paragraphs>154</Paragraphs>
  <Slides>83</Slides>
  <Notes>69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4" baseType="lpstr">
      <vt:lpstr>Office Theme</vt:lpstr>
      <vt:lpstr>PowerPoint Presentation</vt:lpstr>
      <vt:lpstr>Cadet Private First Class</vt:lpstr>
      <vt:lpstr>Cadet Lance Corporal</vt:lpstr>
      <vt:lpstr>Cadet Corporal</vt:lpstr>
      <vt:lpstr>Cadet Sergeant</vt:lpstr>
      <vt:lpstr>Cadet Staff Sergeant</vt:lpstr>
      <vt:lpstr>Cadet Gunnery Sergeant</vt:lpstr>
      <vt:lpstr>Cadet First Sergeant</vt:lpstr>
      <vt:lpstr>Cadet Sergeant Major</vt:lpstr>
      <vt:lpstr>Cadet Second Lieutenant</vt:lpstr>
      <vt:lpstr>Cadet First Lieutenant</vt:lpstr>
      <vt:lpstr>Cadet Captain</vt:lpstr>
      <vt:lpstr>Cadet Major</vt:lpstr>
      <vt:lpstr>Cadet Lieutenant Colonel</vt:lpstr>
      <vt:lpstr>Cadet Colonel</vt:lpstr>
      <vt:lpstr>Private First Class</vt:lpstr>
      <vt:lpstr>Lance Corporal</vt:lpstr>
      <vt:lpstr>Corporal</vt:lpstr>
      <vt:lpstr>Sergeant</vt:lpstr>
      <vt:lpstr>Staff Sergeant</vt:lpstr>
      <vt:lpstr>Gunnery Sergeant</vt:lpstr>
      <vt:lpstr>Master Sergeant</vt:lpstr>
      <vt:lpstr>First Sergeant</vt:lpstr>
      <vt:lpstr>Master Gunnery Sergeant</vt:lpstr>
      <vt:lpstr>Sergeant Major</vt:lpstr>
      <vt:lpstr>Sergeant Major of the Marine Corps</vt:lpstr>
      <vt:lpstr>Warrant Officer</vt:lpstr>
      <vt:lpstr>Chief Warrant Officer 2</vt:lpstr>
      <vt:lpstr>Chief Warrant Officer 3</vt:lpstr>
      <vt:lpstr>Chief Warrant Officer 4</vt:lpstr>
      <vt:lpstr>Chief Warrant Officer 5</vt:lpstr>
      <vt:lpstr>Second Lieutenant</vt:lpstr>
      <vt:lpstr>First Lieutenant</vt:lpstr>
      <vt:lpstr>Captain</vt:lpstr>
      <vt:lpstr>Major</vt:lpstr>
      <vt:lpstr>Lieutenant Colonel</vt:lpstr>
      <vt:lpstr>Colonel</vt:lpstr>
      <vt:lpstr>Brigadier General</vt:lpstr>
      <vt:lpstr>Major General</vt:lpstr>
      <vt:lpstr>Lieutenant General</vt:lpstr>
      <vt:lpstr>General</vt:lpstr>
      <vt:lpstr>PowerPoint Presentation</vt:lpstr>
      <vt:lpstr>Cadet Staff Sergeant</vt:lpstr>
      <vt:lpstr>Sergeant Major</vt:lpstr>
      <vt:lpstr>Second Lieutenant</vt:lpstr>
      <vt:lpstr>Cadet Corporal</vt:lpstr>
      <vt:lpstr>Cadet Major</vt:lpstr>
      <vt:lpstr>Cadet Second Lieutenant</vt:lpstr>
      <vt:lpstr>Cadet Lance Corporal</vt:lpstr>
      <vt:lpstr>Cadet First Lieutenant</vt:lpstr>
      <vt:lpstr>Corporal</vt:lpstr>
      <vt:lpstr>Warrant Officer</vt:lpstr>
      <vt:lpstr>Major</vt:lpstr>
      <vt:lpstr>Major General</vt:lpstr>
      <vt:lpstr>Cadet Gunnery Sergeant</vt:lpstr>
      <vt:lpstr>Staff Sergeant</vt:lpstr>
      <vt:lpstr>Private First Class</vt:lpstr>
      <vt:lpstr>Cadet Sergeant Major</vt:lpstr>
      <vt:lpstr>Chief Warrant Officer 3</vt:lpstr>
      <vt:lpstr>Colonel</vt:lpstr>
      <vt:lpstr>Gunnery Sergeant</vt:lpstr>
      <vt:lpstr>General</vt:lpstr>
      <vt:lpstr>Cadet Private First Class</vt:lpstr>
      <vt:lpstr>Lance Corporal</vt:lpstr>
      <vt:lpstr>Master Sergeant</vt:lpstr>
      <vt:lpstr>Chief Warrant Officer 5</vt:lpstr>
      <vt:lpstr>Cadet Sergeant</vt:lpstr>
      <vt:lpstr>Sergeant Major of the Marine Corps</vt:lpstr>
      <vt:lpstr>Cadet Colonel</vt:lpstr>
      <vt:lpstr>Captain</vt:lpstr>
      <vt:lpstr>Master Gunnery Sergeant</vt:lpstr>
      <vt:lpstr>Cadet Lieutenant Colonel</vt:lpstr>
      <vt:lpstr>First Lieutenant</vt:lpstr>
      <vt:lpstr>Cadet Captain</vt:lpstr>
      <vt:lpstr>Lance Corporal</vt:lpstr>
      <vt:lpstr>Cadet First Sergeant</vt:lpstr>
      <vt:lpstr>Lieutenant Colonel</vt:lpstr>
      <vt:lpstr>Sergeant</vt:lpstr>
      <vt:lpstr>Chief Warrant Officer 4</vt:lpstr>
      <vt:lpstr>Lieutenant General</vt:lpstr>
      <vt:lpstr>First Sergeant</vt:lpstr>
      <vt:lpstr>Brigadier General</vt:lpstr>
      <vt:lpstr>Chief Warrant Officer 2</vt:lpstr>
    </vt:vector>
  </TitlesOfParts>
  <Company>Adams County School District 14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Administratr</dc:creator>
  <cp:lastModifiedBy>STEPHEN KINTZLEY</cp:lastModifiedBy>
  <cp:revision>40</cp:revision>
  <dcterms:created xsi:type="dcterms:W3CDTF">2010-10-20T18:55:27Z</dcterms:created>
  <dcterms:modified xsi:type="dcterms:W3CDTF">2014-02-24T15:58:19Z</dcterms:modified>
</cp:coreProperties>
</file>