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>
  <p:sldMasterIdLst>
    <p:sldMasterId id="2147483665" r:id="rId1"/>
    <p:sldMasterId id="2147483681" r:id="rId2"/>
  </p:sldMasterIdLst>
  <p:notesMasterIdLst>
    <p:notesMasterId r:id="rId21"/>
  </p:notesMasterIdLst>
  <p:handoutMasterIdLst>
    <p:handoutMasterId r:id="rId22"/>
  </p:handoutMasterIdLst>
  <p:sldIdLst>
    <p:sldId id="2779" r:id="rId3"/>
    <p:sldId id="2709" r:id="rId4"/>
    <p:sldId id="2805" r:id="rId5"/>
    <p:sldId id="2810" r:id="rId6"/>
    <p:sldId id="2801" r:id="rId7"/>
    <p:sldId id="2795" r:id="rId8"/>
    <p:sldId id="2797" r:id="rId9"/>
    <p:sldId id="2815" r:id="rId10"/>
    <p:sldId id="2809" r:id="rId11"/>
    <p:sldId id="2807" r:id="rId12"/>
    <p:sldId id="2808" r:id="rId13"/>
    <p:sldId id="2823" r:id="rId14"/>
    <p:sldId id="2826" r:id="rId15"/>
    <p:sldId id="2813" r:id="rId16"/>
    <p:sldId id="2825" r:id="rId17"/>
    <p:sldId id="2821" r:id="rId18"/>
    <p:sldId id="2824" r:id="rId19"/>
    <p:sldId id="2822" r:id="rId20"/>
  </p:sldIdLst>
  <p:sldSz cx="12192000" cy="6858000"/>
  <p:notesSz cx="7010400" cy="9296400"/>
  <p:embeddedFontLst>
    <p:embeddedFont>
      <p:font typeface="Myriad Pro Light" panose="020B040303040302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" userDrawn="1">
          <p15:clr>
            <a:srgbClr val="A4A3A4"/>
          </p15:clr>
        </p15:guide>
        <p15:guide id="2" pos="6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9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F3541"/>
    <a:srgbClr val="FFD10D"/>
    <a:srgbClr val="F78F1E"/>
    <a:srgbClr val="EE9300"/>
    <a:srgbClr val="FE9D00"/>
    <a:srgbClr val="630D0D"/>
    <a:srgbClr val="046839"/>
    <a:srgbClr val="39B54B"/>
    <a:srgbClr val="5A226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80" autoAdjust="0"/>
    <p:restoredTop sz="92829" autoAdjust="0"/>
  </p:normalViewPr>
  <p:slideViewPr>
    <p:cSldViewPr>
      <p:cViewPr>
        <p:scale>
          <a:sx n="50" d="100"/>
          <a:sy n="50" d="100"/>
        </p:scale>
        <p:origin x="2324" y="1264"/>
      </p:cViewPr>
      <p:guideLst>
        <p:guide orient="horz" pos="864"/>
        <p:guide pos="640"/>
      </p:guideLst>
    </p:cSldViewPr>
  </p:slideViewPr>
  <p:outlineViewPr>
    <p:cViewPr>
      <p:scale>
        <a:sx n="33" d="100"/>
        <a:sy n="33" d="100"/>
      </p:scale>
      <p:origin x="0" y="-15171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5" d="100"/>
        <a:sy n="95" d="100"/>
      </p:scale>
      <p:origin x="0" y="0"/>
    </p:cViewPr>
  </p:sorterViewPr>
  <p:notesViewPr>
    <p:cSldViewPr>
      <p:cViewPr varScale="1">
        <p:scale>
          <a:sx n="111" d="100"/>
          <a:sy n="111" d="100"/>
        </p:scale>
        <p:origin x="2368" y="76"/>
      </p:cViewPr>
      <p:guideLst>
        <p:guide orient="horz" pos="292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1.xml"/><Relationship Id="rId13" Type="http://schemas.openxmlformats.org/officeDocument/2006/relationships/slide" Target="slides/slide16.xml"/><Relationship Id="rId3" Type="http://schemas.openxmlformats.org/officeDocument/2006/relationships/slide" Target="slides/slide6.xml"/><Relationship Id="rId7" Type="http://schemas.openxmlformats.org/officeDocument/2006/relationships/slide" Target="slides/slide10.xml"/><Relationship Id="rId12" Type="http://schemas.openxmlformats.org/officeDocument/2006/relationships/slide" Target="slides/slide15.xml"/><Relationship Id="rId2" Type="http://schemas.openxmlformats.org/officeDocument/2006/relationships/slide" Target="slides/slide5.xml"/><Relationship Id="rId1" Type="http://schemas.openxmlformats.org/officeDocument/2006/relationships/slide" Target="slides/slide4.xml"/><Relationship Id="rId6" Type="http://schemas.openxmlformats.org/officeDocument/2006/relationships/slide" Target="slides/slide9.xml"/><Relationship Id="rId11" Type="http://schemas.openxmlformats.org/officeDocument/2006/relationships/slide" Target="slides/slide14.xml"/><Relationship Id="rId5" Type="http://schemas.openxmlformats.org/officeDocument/2006/relationships/slide" Target="slides/slide8.xml"/><Relationship Id="rId15" Type="http://schemas.openxmlformats.org/officeDocument/2006/relationships/slide" Target="slides/slide18.xml"/><Relationship Id="rId10" Type="http://schemas.openxmlformats.org/officeDocument/2006/relationships/slide" Target="slides/slide13.xml"/><Relationship Id="rId4" Type="http://schemas.openxmlformats.org/officeDocument/2006/relationships/slide" Target="slides/slide7.xml"/><Relationship Id="rId9" Type="http://schemas.openxmlformats.org/officeDocument/2006/relationships/slide" Target="slides/slide12.xml"/><Relationship Id="rId14" Type="http://schemas.openxmlformats.org/officeDocument/2006/relationships/slide" Target="slides/slide1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3"/>
            <a:ext cx="3038319" cy="46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04" tIns="46905" rIns="93804" bIns="46905" numCol="1" anchor="t" anchorCtr="0" compatLnSpc="1">
            <a:prstTxWarp prst="textNoShape">
              <a:avLst/>
            </a:prstTxWarp>
          </a:bodyPr>
          <a:lstStyle>
            <a:lvl1pPr defTabSz="939027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086" y="3"/>
            <a:ext cx="3038319" cy="46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04" tIns="46905" rIns="93804" bIns="46905" numCol="1" anchor="t" anchorCtr="0" compatLnSpc="1">
            <a:prstTxWarp prst="textNoShape">
              <a:avLst/>
            </a:prstTxWarp>
          </a:bodyPr>
          <a:lstStyle>
            <a:lvl1pPr algn="r" defTabSz="939027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8833264"/>
            <a:ext cx="3038319" cy="46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04" tIns="46905" rIns="93804" bIns="46905" numCol="1" anchor="b" anchorCtr="0" compatLnSpc="1">
            <a:prstTxWarp prst="textNoShape">
              <a:avLst/>
            </a:prstTxWarp>
          </a:bodyPr>
          <a:lstStyle>
            <a:lvl1pPr defTabSz="939027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086" y="8833264"/>
            <a:ext cx="3038319" cy="46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04" tIns="46905" rIns="93804" bIns="46905" numCol="1" anchor="b" anchorCtr="0" compatLnSpc="1">
            <a:prstTxWarp prst="textNoShape">
              <a:avLst/>
            </a:prstTxWarp>
          </a:bodyPr>
          <a:lstStyle>
            <a:lvl1pPr algn="r" defTabSz="939027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30A05EFA-8C36-4765-B7A8-38CCE93958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556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3"/>
            <a:ext cx="3038319" cy="46313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804" tIns="46905" rIns="93804" bIns="46905" numCol="1" anchor="t" anchorCtr="0" compatLnSpc="1">
            <a:prstTxWarp prst="textNoShape">
              <a:avLst/>
            </a:prstTxWarp>
          </a:bodyPr>
          <a:lstStyle>
            <a:lvl1pPr defTabSz="939027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086" y="3"/>
            <a:ext cx="3038319" cy="46313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804" tIns="46905" rIns="93804" bIns="46905" numCol="1" anchor="t" anchorCtr="0" compatLnSpc="1">
            <a:prstTxWarp prst="textNoShape">
              <a:avLst/>
            </a:prstTxWarp>
          </a:bodyPr>
          <a:lstStyle>
            <a:lvl1pPr algn="r" defTabSz="939027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34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8500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68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2568" y="4416633"/>
            <a:ext cx="5145270" cy="417874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804" tIns="46905" rIns="93804" bIns="469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68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8833264"/>
            <a:ext cx="3038319" cy="46313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804" tIns="46905" rIns="93804" bIns="46905" numCol="1" anchor="b" anchorCtr="0" compatLnSpc="1">
            <a:prstTxWarp prst="textNoShape">
              <a:avLst/>
            </a:prstTxWarp>
          </a:bodyPr>
          <a:lstStyle>
            <a:lvl1pPr defTabSz="939027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68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086" y="8833264"/>
            <a:ext cx="3038319" cy="46313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804" tIns="46905" rIns="93804" bIns="46905" numCol="1" anchor="b" anchorCtr="0" compatLnSpc="1">
            <a:prstTxWarp prst="textNoShape">
              <a:avLst/>
            </a:prstTxWarp>
          </a:bodyPr>
          <a:lstStyle>
            <a:lvl1pPr algn="r" defTabSz="939027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DF00EB88-225E-45D4-BA3F-67A5C24AB2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9031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00EB88-225E-45D4-BA3F-67A5C24AB26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298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54263" y="517525"/>
            <a:ext cx="4587875" cy="2581275"/>
          </a:xfrm>
          <a:ln/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945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54263" y="517525"/>
            <a:ext cx="4587875" cy="2581275"/>
          </a:xfrm>
          <a:ln/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375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8500"/>
            <a:ext cx="6197600" cy="348615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1744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8500"/>
            <a:ext cx="6197600" cy="348615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0392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8500"/>
            <a:ext cx="6197600" cy="348615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4253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8500"/>
            <a:ext cx="6197600" cy="348615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34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8500"/>
            <a:ext cx="6197600" cy="348615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1895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8500"/>
            <a:ext cx="6197600" cy="348615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1806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8500"/>
            <a:ext cx="6197600" cy="348615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0461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8500"/>
            <a:ext cx="6197600" cy="348615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7807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8500"/>
            <a:ext cx="6197600" cy="348615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0276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8500"/>
            <a:ext cx="6197600" cy="348615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143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8500"/>
            <a:ext cx="6197600" cy="348615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1862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8500"/>
            <a:ext cx="6197600" cy="348615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3999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8500"/>
            <a:ext cx="6197600" cy="348615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1543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8500"/>
            <a:ext cx="6197600" cy="348615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463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8500"/>
            <a:ext cx="6197600" cy="348615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307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6A1D1A-F645-4693-8ACE-280FEB9742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F8BE0B-6EA9-4539-A96D-4519499C41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D019E1-7DF9-42AD-BC90-DCC03BD9BAE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230E9-73DB-45D3-A417-CBA5F9DBC5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F210CD-7A28-42E9-A0C5-E4EE59490B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CBF9C7-D0D4-4520-83B9-4A77E734CE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91ADDE-FFCF-44BA-872B-4E14F42980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A6657-FB74-4EEA-8EF8-98F7BB2C68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87BB2-6567-4C88-A58E-8F0E2DD028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DBE49-62F2-4820-AA4D-0D98D581BD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D03608-808E-4271-94F4-FE0A5B1919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4733F4-973C-4CA9-91B9-69EB62294E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501402-EA0E-4E29-BA6F-95C372F932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4944CB-A2A8-419C-AE3E-92A47AE0F7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075AB-545F-49C0-896C-A293614758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866964-C2FD-4274-AB5F-7F21273F88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4D0703-4A26-4BD8-9061-314D3180B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03B30-7751-4541-8633-A81957B8E2AF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662FF-C671-4E32-9D75-5F7527207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17814-81E4-469D-88D2-BB9367788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E0EA-A981-4F40-AA05-8AFC8CAC48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6512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E8ADA-C64A-462D-9FAE-FE64FC69D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74C57C-0F14-46D2-9ACE-67222BD30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622564-E88A-4ADF-BF63-A9FD88DA3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03B30-7751-4541-8633-A81957B8E2AF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2B4A5-FA49-415B-A235-AB255CFE4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65932E-DA69-4E3D-A018-C09390A90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E0EA-A981-4F40-AA05-8AFC8CAC48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9236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AF542-18DC-49B8-B3B3-C45CDD9B7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D0AD9-E425-4081-B570-078DA1528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D229A3-5683-4CF7-BF82-E414F9739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03B30-7751-4541-8633-A81957B8E2AF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F88DC-D306-486F-B931-B8CB02210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C2A2BE-7FB2-4D4E-BF99-ECFC4FD5E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E0EA-A981-4F40-AA05-8AFC8CAC48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1751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93B50-839C-4F28-8608-ED5D86F95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FD0E9C-8A8D-43BE-A0D7-918B0B797A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C9A257-7804-4E47-B664-28897F2D99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43B706-723D-41A0-BC76-53F982D42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03B30-7751-4541-8633-A81957B8E2AF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C46B15-6115-4345-BB9F-993FBABC5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EE248B-7937-469A-A9A1-B3D5B2499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E0EA-A981-4F40-AA05-8AFC8CAC48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4389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916C9-C4E0-4C69-8510-1FD20013B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114CFC-2C58-4D18-A58D-2475729BB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C167DA-F7A6-42BE-9ECF-8CEC53D10C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37BCDC-9C92-4554-A302-E6E9A5B980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BAB18F-BB1A-4F7E-A2F1-B58BB8BE1B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EF9471-747C-4D40-8CEC-F956E2998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03B30-7751-4541-8633-A81957B8E2AF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8D52C7-6B9C-46DD-A3AA-EFC3B538A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729220-445F-450A-A148-82534121C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E0EA-A981-4F40-AA05-8AFC8CAC48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9212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46104-D133-43B3-A081-9E72035C1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BAF398-BA05-49C3-8378-4D92B1554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03B30-7751-4541-8633-A81957B8E2AF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FF8AAB-D15B-4611-B7D1-CBBFED7F5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57BC8D-2240-4A4E-8A74-B9AAFB06C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E0EA-A981-4F40-AA05-8AFC8CAC48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7620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4DD37C-27CC-4CAF-8369-EB605A2DC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03B30-7751-4541-8633-A81957B8E2AF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3D193E-C1C5-4846-B3F5-630C9229C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2F6C53-0399-4F3F-9406-71DEB6918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E0EA-A981-4F40-AA05-8AFC8CAC48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7491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DED7D-FBB8-4ABA-9BBE-74860278F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0D1E54-3B2E-4410-A82F-6AB17CB06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1F1EA-98EF-41D2-8DD9-2AB0FE9769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F41FB4-8DE2-4A27-A314-2FF85CB00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03B30-7751-4541-8633-A81957B8E2AF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B52557-47F1-46C7-9673-938F71D6A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FDE9DB-598D-4CB8-A73C-39BD31B0C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E0EA-A981-4F40-AA05-8AFC8CAC48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974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6095C-911A-4C70-BC58-9E5454AA8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E755F8-77CB-4BC5-AAC3-15EBE88725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C6DB05-64E3-4A92-8527-2B42530BF3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48BC81-1CD1-47EC-9402-F6758CA05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03B30-7751-4541-8633-A81957B8E2AF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5BB6B6-D973-4267-B6C9-3FF2D6377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D4562F-0C58-4B63-A77B-68EE7B2AA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E0EA-A981-4F40-AA05-8AFC8CAC48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1742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07B4A-CE4F-4268-98EF-DE6C7AD53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238C8B-6249-48E0-8B0A-8075587B0D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64E932-778D-482D-9B33-02D89D91F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03B30-7751-4541-8633-A81957B8E2AF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B01E4-5352-45D5-AFFF-E4AFA59B2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EE7902-2FEC-45A4-AEE5-86CFA6A60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E0EA-A981-4F40-AA05-8AFC8CAC48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8160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EDE432-5C6F-4C79-8FA4-CAC150C875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A7D753-00A1-4A67-B7AE-287DBC667C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C915AD-498F-41D5-B150-E657B3EE1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03B30-7751-4541-8633-A81957B8E2AF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E44DEC-2018-4699-BEC0-2A4ABEAB0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090FE-E680-4010-8269-0D0F10B3A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CE0EA-A981-4F40-AA05-8AFC8CAC48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349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CB8C574-1A2B-4318-921B-DF90ABF28CA9}"/>
              </a:ext>
            </a:extLst>
          </p:cNvPr>
          <p:cNvSpPr/>
          <p:nvPr userDrawn="1"/>
        </p:nvSpPr>
        <p:spPr bwMode="auto">
          <a:xfrm>
            <a:off x="0" y="990601"/>
            <a:ext cx="12192000" cy="5867399"/>
          </a:xfrm>
          <a:prstGeom prst="rect">
            <a:avLst/>
          </a:prstGeom>
          <a:solidFill>
            <a:schemeClr val="bg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EB2CC5-E147-4056-BB5C-5E925EF73C4B}"/>
              </a:ext>
            </a:extLst>
          </p:cNvPr>
          <p:cNvSpPr/>
          <p:nvPr/>
        </p:nvSpPr>
        <p:spPr>
          <a:xfrm>
            <a:off x="1465" y="6587535"/>
            <a:ext cx="12192000" cy="22674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DEF3F4A-B2EC-40A3-86E3-C85EC9AEF690}"/>
              </a:ext>
            </a:extLst>
          </p:cNvPr>
          <p:cNvCxnSpPr>
            <a:cxnSpLocks/>
          </p:cNvCxnSpPr>
          <p:nvPr userDrawn="1"/>
        </p:nvCxnSpPr>
        <p:spPr>
          <a:xfrm flipV="1">
            <a:off x="-1465" y="5827836"/>
            <a:ext cx="12193465" cy="1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8CFB5CEC-D5AA-4078-B9E6-08C1F6BF88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58"/>
          <a:stretch/>
        </p:blipFill>
        <p:spPr>
          <a:xfrm>
            <a:off x="11491546" y="5924497"/>
            <a:ext cx="533400" cy="5961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5A98C6-3E7D-4F5C-B444-BCB75B3B67DD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00" y="5898169"/>
            <a:ext cx="952500" cy="63742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FAEB19-6C2A-4308-83E0-04B8B48D5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0594E8-C0E8-4C83-9530-1BE47FCFC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2838C7-6BA0-43D5-8082-ED36ACD4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703B30-7751-4541-8633-A81957B8E2AF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E72220-C664-4D56-A8C8-6C09F342B4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1E804-9B38-4604-9152-8475C2BC3A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CE0EA-A981-4F40-AA05-8AFC8CAC48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779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2C9E89D-2971-4377-AE55-51AF1D266709}"/>
              </a:ext>
            </a:extLst>
          </p:cNvPr>
          <p:cNvCxnSpPr/>
          <p:nvPr/>
        </p:nvCxnSpPr>
        <p:spPr bwMode="auto">
          <a:xfrm>
            <a:off x="1828800" y="3048000"/>
            <a:ext cx="8534400" cy="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640BE07-F21B-49AE-8ED5-199928661E3E}"/>
              </a:ext>
            </a:extLst>
          </p:cNvPr>
          <p:cNvCxnSpPr/>
          <p:nvPr/>
        </p:nvCxnSpPr>
        <p:spPr bwMode="auto">
          <a:xfrm>
            <a:off x="1828800" y="2286000"/>
            <a:ext cx="8534400" cy="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5BD6ADE9-F2F0-4830-8995-29363C880E31}"/>
              </a:ext>
            </a:extLst>
          </p:cNvPr>
          <p:cNvCxnSpPr/>
          <p:nvPr/>
        </p:nvCxnSpPr>
        <p:spPr bwMode="auto">
          <a:xfrm>
            <a:off x="1828800" y="3462749"/>
            <a:ext cx="8534400" cy="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9F1818FE-F0B4-42C9-A707-BA944BE5637C}"/>
              </a:ext>
            </a:extLst>
          </p:cNvPr>
          <p:cNvSpPr/>
          <p:nvPr/>
        </p:nvSpPr>
        <p:spPr bwMode="auto">
          <a:xfrm>
            <a:off x="0" y="0"/>
            <a:ext cx="12201211" cy="6934200"/>
          </a:xfrm>
          <a:prstGeom prst="rect">
            <a:avLst/>
          </a:prstGeom>
          <a:solidFill>
            <a:schemeClr val="bg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Flowchart: Manual Input 17">
            <a:extLst>
              <a:ext uri="{FF2B5EF4-FFF2-40B4-BE49-F238E27FC236}">
                <a16:creationId xmlns:a16="http://schemas.microsoft.com/office/drawing/2014/main" id="{932B9E07-BB33-4902-BAA6-B3D14D85D34D}"/>
              </a:ext>
            </a:extLst>
          </p:cNvPr>
          <p:cNvSpPr/>
          <p:nvPr/>
        </p:nvSpPr>
        <p:spPr bwMode="auto">
          <a:xfrm flipH="1">
            <a:off x="7086597" y="1320800"/>
            <a:ext cx="5114614" cy="5613400"/>
          </a:xfrm>
          <a:prstGeom prst="flowChartManualInput">
            <a:avLst/>
          </a:prstGeom>
          <a:solidFill>
            <a:schemeClr val="accent6">
              <a:lumMod val="75000"/>
            </a:schemeClr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CA3FBF4-3643-46E1-B8A0-6B8669832C3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4835" y="333829"/>
            <a:ext cx="1369568" cy="15240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1F38C59-4DC9-4188-8910-35D63D5176ED}"/>
              </a:ext>
            </a:extLst>
          </p:cNvPr>
          <p:cNvSpPr txBox="1"/>
          <p:nvPr/>
        </p:nvSpPr>
        <p:spPr>
          <a:xfrm>
            <a:off x="7338850" y="2955191"/>
            <a:ext cx="4853150" cy="2369880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>
                    <a:lumMod val="65000"/>
                  </a:schemeClr>
                </a:solidFill>
                <a:latin typeface="Myriad Pro Light" panose="020B0403030403020204" pitchFamily="34" charset="0"/>
              </a:rPr>
              <a:t>Project update – March 2024</a:t>
            </a:r>
          </a:p>
          <a:p>
            <a:endParaRPr lang="en-US" sz="4400" dirty="0">
              <a:solidFill>
                <a:schemeClr val="bg1"/>
              </a:solidFill>
              <a:latin typeface="Myriad Pro Light" panose="020B0403030403020204" pitchFamily="34" charset="0"/>
            </a:endParaRPr>
          </a:p>
          <a:p>
            <a:r>
              <a:rPr lang="en-US" sz="3200" dirty="0">
                <a:solidFill>
                  <a:schemeClr val="bg1"/>
                </a:solidFill>
                <a:latin typeface="Myriad Pro Light" panose="020B0403030403020204" pitchFamily="34" charset="0"/>
              </a:rPr>
              <a:t>Lone Oak ISD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B0C599-73BA-7B54-EA22-F6C5026DA542}"/>
              </a:ext>
            </a:extLst>
          </p:cNvPr>
          <p:cNvSpPr/>
          <p:nvPr/>
        </p:nvSpPr>
        <p:spPr bwMode="auto">
          <a:xfrm>
            <a:off x="0" y="0"/>
            <a:ext cx="8458200" cy="333825"/>
          </a:xfrm>
          <a:prstGeom prst="rect">
            <a:avLst/>
          </a:prstGeom>
          <a:solidFill>
            <a:schemeClr val="bg1"/>
          </a:solidFill>
          <a:ln w="12700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7AA189-1B5D-6DE0-EC24-17800B275B0E}"/>
              </a:ext>
            </a:extLst>
          </p:cNvPr>
          <p:cNvSpPr/>
          <p:nvPr/>
        </p:nvSpPr>
        <p:spPr bwMode="auto">
          <a:xfrm>
            <a:off x="0" y="6607511"/>
            <a:ext cx="7010400" cy="333825"/>
          </a:xfrm>
          <a:prstGeom prst="rect">
            <a:avLst/>
          </a:prstGeom>
          <a:solidFill>
            <a:schemeClr val="bg1"/>
          </a:solidFill>
          <a:ln w="12700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A5C36E-23A2-8B0E-D1B9-12FAD8B83B92}"/>
              </a:ext>
            </a:extLst>
          </p:cNvPr>
          <p:cNvSpPr/>
          <p:nvPr/>
        </p:nvSpPr>
        <p:spPr bwMode="auto">
          <a:xfrm>
            <a:off x="-6350" y="76209"/>
            <a:ext cx="387350" cy="6865128"/>
          </a:xfrm>
          <a:prstGeom prst="rect">
            <a:avLst/>
          </a:prstGeom>
          <a:solidFill>
            <a:schemeClr val="bg1"/>
          </a:solidFill>
          <a:ln w="12700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4D6ADDD-D374-06A4-262C-9FAB9255F986}"/>
              </a:ext>
            </a:extLst>
          </p:cNvPr>
          <p:cNvSpPr/>
          <p:nvPr/>
        </p:nvSpPr>
        <p:spPr bwMode="auto">
          <a:xfrm>
            <a:off x="6851650" y="-7136"/>
            <a:ext cx="387350" cy="6948473"/>
          </a:xfrm>
          <a:prstGeom prst="rect">
            <a:avLst/>
          </a:prstGeom>
          <a:solidFill>
            <a:schemeClr val="bg1"/>
          </a:solidFill>
          <a:ln w="12700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13E74E-FCB9-BC38-CC32-6D12FC49C4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600" y="609600"/>
            <a:ext cx="6910863" cy="591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52815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13D94D19-42F0-EA19-1840-18ADFE75E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dirty="0"/>
              <a:t>Overall Site 2021 vs 2024</a:t>
            </a:r>
          </a:p>
        </p:txBody>
      </p:sp>
      <p:pic>
        <p:nvPicPr>
          <p:cNvPr id="7" name="Picture 6" descr="A picture containing building&#10;&#10;Description automatically generated">
            <a:extLst>
              <a:ext uri="{FF2B5EF4-FFF2-40B4-BE49-F238E27FC236}">
                <a16:creationId xmlns:a16="http://schemas.microsoft.com/office/drawing/2014/main" id="{D7B2F7C7-E311-4001-A44D-2CF4D63D36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" y="1166018"/>
            <a:ext cx="5384800" cy="4525963"/>
          </a:xfrm>
          <a:prstGeom prst="rect">
            <a:avLst/>
          </a:prstGeom>
          <a:noFill/>
        </p:spPr>
      </p:pic>
      <p:pic>
        <p:nvPicPr>
          <p:cNvPr id="3" name="Picture 2" descr="Aerial view of a stadium and a field&#10;&#10;Description automatically generated">
            <a:extLst>
              <a:ext uri="{FF2B5EF4-FFF2-40B4-BE49-F238E27FC236}">
                <a16:creationId xmlns:a16="http://schemas.microsoft.com/office/drawing/2014/main" id="{4B686293-9CEC-533C-3526-7D5203A20E1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3"/>
          <a:stretch/>
        </p:blipFill>
        <p:spPr>
          <a:xfrm>
            <a:off x="6197600" y="1166018"/>
            <a:ext cx="5384800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8007386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7DC3FF4-CB9A-54FC-5238-1C5443C95A20}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ED9244-FF89-C1CB-6588-92B480AF24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2618" y="177800"/>
            <a:ext cx="10226765" cy="66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81863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400FA9-7555-72FD-0D54-99F511258A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92"/>
            <a:ext cx="12192000" cy="6803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38549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26BC3DE-7777-6C40-10C2-CB11DCA27B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91584"/>
            <a:ext cx="12192000" cy="4219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53078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5DDC1C-95D0-D925-DF81-815BADCED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640" y="0"/>
            <a:ext cx="120867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74436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62A249A-380F-1C62-C722-3A1E1359EA36}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3E95B5-B39E-A4DC-B90E-CA8119C8B0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5400" y="0"/>
            <a:ext cx="96012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145161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2E1B41E-61D0-ACC8-1C3C-32C64CF32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rmAutofit/>
          </a:bodyPr>
          <a:lstStyle/>
          <a:p>
            <a:r>
              <a:rPr lang="en-US" dirty="0"/>
              <a:t>Weight Room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DCF82C8-B897-E11D-2D71-B56AE62AFB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560" r="12112" b="1"/>
          <a:stretch/>
        </p:blipFill>
        <p:spPr>
          <a:xfrm>
            <a:off x="609600" y="1143000"/>
            <a:ext cx="5384800" cy="4525963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A7E947-6028-1B33-AF40-CD95D1578B4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600" y="1143000"/>
            <a:ext cx="5384800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991624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BE4E868-2A69-E071-8387-651E718DB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dirty="0"/>
              <a:t>Dining Area 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511E42F-F9E1-6F70-0F21-501CCB6662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8D6654-321A-9981-F371-5A61CFB6F0B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400" y="1600200"/>
            <a:ext cx="5386917" cy="3951288"/>
          </a:xfrm>
          <a:prstGeom prst="rect">
            <a:avLst/>
          </a:prstGeom>
          <a:noFill/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03C563B-F66F-8658-8DCD-85F26C6291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16C438-FFEA-9395-8002-192ADF2517E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7168" y="1600200"/>
            <a:ext cx="5389033" cy="39512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1494183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4BC380CB-5674-C6E1-4C58-DCE7F1666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dirty="0"/>
              <a:t>Concessions Plaza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8B961DE7-8F83-C4E0-69A5-B7B35277FC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72F6D5-9D0C-678A-E220-0CA6B6845C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" y="1098843"/>
            <a:ext cx="3384549" cy="2482557"/>
          </a:xfrm>
          <a:prstGeom prst="rect">
            <a:avLst/>
          </a:prstGeom>
          <a:noFill/>
        </p:spPr>
      </p:pic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F1876339-24F4-8DB5-0B50-FF39365276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/>
          <a:lstStyle/>
          <a:p>
            <a:endParaRPr lang="en-US"/>
          </a:p>
        </p:txBody>
      </p:sp>
      <p:pic>
        <p:nvPicPr>
          <p:cNvPr id="6" name="Picture 5" descr="A building with a pool&#10;&#10;Description automatically generated">
            <a:extLst>
              <a:ext uri="{FF2B5EF4-FFF2-40B4-BE49-F238E27FC236}">
                <a16:creationId xmlns:a16="http://schemas.microsoft.com/office/drawing/2014/main" id="{FDDB3F68-EAFE-57AD-1107-60F7F6D9CA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676400"/>
            <a:ext cx="8807451" cy="408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571316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CDF59072-A569-FD1F-82E0-DE197783A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dirty="0"/>
              <a:t>Weight Room Exterior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20EBD1A-0DA0-5082-4433-45EC11E14B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4861E5BB-BD25-3921-1266-55DF7909E4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DEE39D-EA25-9089-3408-7D314ED634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" y="1087414"/>
            <a:ext cx="2362200" cy="1731986"/>
          </a:xfrm>
          <a:prstGeom prst="rect">
            <a:avLst/>
          </a:prstGeom>
          <a:noFill/>
        </p:spPr>
      </p:pic>
      <p:pic>
        <p:nvPicPr>
          <p:cNvPr id="12" name="Picture 11" descr="A building with a pool&#10;&#10;Description automatically generated">
            <a:extLst>
              <a:ext uri="{FF2B5EF4-FFF2-40B4-BE49-F238E27FC236}">
                <a16:creationId xmlns:a16="http://schemas.microsoft.com/office/drawing/2014/main" id="{6DBCC338-C12A-951B-A670-F883D146F9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869" y="1981200"/>
            <a:ext cx="10276731" cy="374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54863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D4AC072C-C674-6F0D-505A-2241D5867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rmAutofit/>
          </a:bodyPr>
          <a:lstStyle/>
          <a:p>
            <a:r>
              <a:rPr lang="en-US" dirty="0"/>
              <a:t>Exterior 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38D98CB-4E2F-1F8E-C99C-4B5C2FECC4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" y="1219200"/>
            <a:ext cx="10972800" cy="4525963"/>
          </a:xfrm>
          <a:noFill/>
        </p:spPr>
      </p:pic>
    </p:spTree>
    <p:extLst>
      <p:ext uri="{BB962C8B-B14F-4D97-AF65-F5344CB8AC3E}">
        <p14:creationId xmlns:p14="http://schemas.microsoft.com/office/powerpoint/2010/main" val="232329657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D4AC072C-C674-6F0D-505A-2241D5867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rmAutofit/>
          </a:bodyPr>
          <a:lstStyle/>
          <a:p>
            <a:r>
              <a:rPr lang="en-US" dirty="0"/>
              <a:t>Exterior 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38D98CB-4E2F-1F8E-C99C-4B5C2FECC4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" y="1219200"/>
            <a:ext cx="10972800" cy="4525963"/>
          </a:xfrm>
          <a:noFill/>
        </p:spPr>
      </p:pic>
    </p:spTree>
    <p:extLst>
      <p:ext uri="{BB962C8B-B14F-4D97-AF65-F5344CB8AC3E}">
        <p14:creationId xmlns:p14="http://schemas.microsoft.com/office/powerpoint/2010/main" val="351672341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D4AC072C-C674-6F0D-505A-2241D5867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rmAutofit/>
          </a:bodyPr>
          <a:lstStyle/>
          <a:p>
            <a:r>
              <a:rPr lang="en-US" dirty="0"/>
              <a:t>Competition Gym – Main Court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38D98CB-4E2F-1F8E-C99C-4B5C2FECC4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209800" y="1166018"/>
            <a:ext cx="7270625" cy="4525963"/>
          </a:xfrm>
          <a:noFill/>
        </p:spPr>
      </p:pic>
    </p:spTree>
    <p:extLst>
      <p:ext uri="{BB962C8B-B14F-4D97-AF65-F5344CB8AC3E}">
        <p14:creationId xmlns:p14="http://schemas.microsoft.com/office/powerpoint/2010/main" val="2707994911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D4AC072C-C674-6F0D-505A-2241D5867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rmAutofit/>
          </a:bodyPr>
          <a:lstStyle/>
          <a:p>
            <a:r>
              <a:rPr lang="en-US" dirty="0"/>
              <a:t>.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38D98CB-4E2F-1F8E-C99C-4B5C2FECC4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" y="1219200"/>
            <a:ext cx="10972800" cy="4525963"/>
          </a:xfrm>
          <a:noFill/>
        </p:spPr>
      </p:pic>
    </p:spTree>
    <p:extLst>
      <p:ext uri="{BB962C8B-B14F-4D97-AF65-F5344CB8AC3E}">
        <p14:creationId xmlns:p14="http://schemas.microsoft.com/office/powerpoint/2010/main" val="3657485159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D4AC072C-C674-6F0D-505A-2241D5867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rmAutofit/>
          </a:bodyPr>
          <a:lstStyle/>
          <a:p>
            <a:r>
              <a:rPr lang="en-US" dirty="0"/>
              <a:t>Competition Gym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38D98CB-4E2F-1F8E-C99C-4B5C2FECC4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" y="1219200"/>
            <a:ext cx="10972800" cy="4525963"/>
          </a:xfrm>
          <a:noFill/>
        </p:spPr>
      </p:pic>
    </p:spTree>
    <p:extLst>
      <p:ext uri="{BB962C8B-B14F-4D97-AF65-F5344CB8AC3E}">
        <p14:creationId xmlns:p14="http://schemas.microsoft.com/office/powerpoint/2010/main" val="476223931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D4AC072C-C674-6F0D-505A-2241D5867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rmAutofit/>
          </a:bodyPr>
          <a:lstStyle/>
          <a:p>
            <a:r>
              <a:rPr lang="en-US" dirty="0"/>
              <a:t>Competition Gym</a:t>
            </a:r>
          </a:p>
        </p:txBody>
      </p:sp>
      <p:pic>
        <p:nvPicPr>
          <p:cNvPr id="9" name="Content Placeholder 8" descr="A large gym with red and white floor&#10;&#10;Description automatically generated with medium confidence">
            <a:extLst>
              <a:ext uri="{FF2B5EF4-FFF2-40B4-BE49-F238E27FC236}">
                <a16:creationId xmlns:a16="http://schemas.microsoft.com/office/drawing/2014/main" id="{B38D98CB-4E2F-1F8E-C99C-4B5C2FECC4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" y="1219200"/>
            <a:ext cx="10972800" cy="4525963"/>
          </a:xfrm>
          <a:noFill/>
        </p:spPr>
      </p:pic>
    </p:spTree>
    <p:extLst>
      <p:ext uri="{BB962C8B-B14F-4D97-AF65-F5344CB8AC3E}">
        <p14:creationId xmlns:p14="http://schemas.microsoft.com/office/powerpoint/2010/main" val="170081579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D4AC072C-C674-6F0D-505A-2241D5867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rmAutofit/>
          </a:bodyPr>
          <a:lstStyle/>
          <a:p>
            <a:r>
              <a:rPr lang="en-US" dirty="0"/>
              <a:t>.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38D98CB-4E2F-1F8E-C99C-4B5C2FECC4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" y="1219200"/>
            <a:ext cx="10972800" cy="4525963"/>
          </a:xfrm>
          <a:noFill/>
        </p:spPr>
      </p:pic>
    </p:spTree>
    <p:extLst>
      <p:ext uri="{BB962C8B-B14F-4D97-AF65-F5344CB8AC3E}">
        <p14:creationId xmlns:p14="http://schemas.microsoft.com/office/powerpoint/2010/main" val="7521146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accent3">
            <a:alpha val="82000"/>
          </a:schemeClr>
        </a:solidFill>
        <a:ln>
          <a:noFill/>
        </a:ln>
      </a:spPr>
      <a:bodyPr wrap="square" rtlCol="0">
        <a:spAutoFit/>
      </a:bodyPr>
      <a:lstStyle>
        <a:defPPr>
          <a:defRPr b="1" dirty="0" smtClean="0">
            <a:solidFill>
              <a:schemeClr val="tx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defRPr>
        </a:defPPr>
      </a:lstStyle>
      <a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a: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56242</TotalTime>
  <Words>36</Words>
  <Application>Microsoft Office PowerPoint</Application>
  <PresentationFormat>Widescreen</PresentationFormat>
  <Paragraphs>16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Times New Roman</vt:lpstr>
      <vt:lpstr>Calibri</vt:lpstr>
      <vt:lpstr>Arial</vt:lpstr>
      <vt:lpstr>Calibri Light</vt:lpstr>
      <vt:lpstr>Myriad Pro Light</vt:lpstr>
      <vt:lpstr>Default Design</vt:lpstr>
      <vt:lpstr>Custom Design</vt:lpstr>
      <vt:lpstr>PowerPoint Presentation</vt:lpstr>
      <vt:lpstr>Overall Site 2021 vs 2024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Weight Room</vt:lpstr>
      <vt:lpstr>Dining Area </vt:lpstr>
      <vt:lpstr>Concessions Plaza</vt:lpstr>
      <vt:lpstr>Weight Room Exterior</vt:lpstr>
      <vt:lpstr>Exterior </vt:lpstr>
      <vt:lpstr>Exterior </vt:lpstr>
      <vt:lpstr>Competition Gym – Main Court</vt:lpstr>
      <vt:lpstr>.</vt:lpstr>
      <vt:lpstr>Competition Gym</vt:lpstr>
      <vt:lpstr>Competition Gym</vt:lpstr>
      <vt:lpstr>.</vt:lpstr>
    </vt:vector>
  </TitlesOfParts>
  <Company>Claycomb Associates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Susan Heinen</dc:creator>
  <cp:lastModifiedBy>Jesus Rico</cp:lastModifiedBy>
  <cp:revision>2038</cp:revision>
  <cp:lastPrinted>2021-04-13T18:54:38Z</cp:lastPrinted>
  <dcterms:created xsi:type="dcterms:W3CDTF">2000-02-08T20:38:20Z</dcterms:created>
  <dcterms:modified xsi:type="dcterms:W3CDTF">2024-03-18T21:49:16Z</dcterms:modified>
</cp:coreProperties>
</file>