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7" autoAdjust="0"/>
    <p:restoredTop sz="94660"/>
  </p:normalViewPr>
  <p:slideViewPr>
    <p:cSldViewPr snapToGrid="0">
      <p:cViewPr varScale="1">
        <p:scale>
          <a:sx n="162" d="100"/>
          <a:sy n="162" d="100"/>
        </p:scale>
        <p:origin x="2508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vi Avila" userId="6e481704-7654-4233-805b-ba8def061820" providerId="ADAL" clId="{A7FBDCA8-E695-46F8-A6CE-E787AC383589}"/>
    <pc:docChg chg="custSel modSld">
      <pc:chgData name="Livi Avila" userId="6e481704-7654-4233-805b-ba8def061820" providerId="ADAL" clId="{A7FBDCA8-E695-46F8-A6CE-E787AC383589}" dt="2024-03-13T17:54:18.421" v="20" actId="20577"/>
      <pc:docMkLst>
        <pc:docMk/>
      </pc:docMkLst>
      <pc:sldChg chg="modSp mod">
        <pc:chgData name="Livi Avila" userId="6e481704-7654-4233-805b-ba8def061820" providerId="ADAL" clId="{A7FBDCA8-E695-46F8-A6CE-E787AC383589}" dt="2024-03-13T17:54:18.421" v="20" actId="20577"/>
        <pc:sldMkLst>
          <pc:docMk/>
          <pc:sldMk cId="3893078330" sldId="257"/>
        </pc:sldMkLst>
        <pc:spChg chg="mod">
          <ac:chgData name="Livi Avila" userId="6e481704-7654-4233-805b-ba8def061820" providerId="ADAL" clId="{A7FBDCA8-E695-46F8-A6CE-E787AC383589}" dt="2024-03-13T17:54:18.421" v="20" actId="20577"/>
          <ac:spMkLst>
            <pc:docMk/>
            <pc:sldMk cId="3893078330" sldId="257"/>
            <ac:spMk id="7" creationId="{CCAF0C6D-C60B-EBC5-E770-E98A2BF7AEFB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12AEB-2A70-4265-B361-84C205885AC5}" type="datetimeFigureOut">
              <a:rPr lang="en-US" smtClean="0"/>
              <a:t>3/13/2024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8EB32-471B-49B7-A91C-F03176EB928C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9437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12AEB-2A70-4265-B361-84C205885AC5}" type="datetimeFigureOut">
              <a:rPr lang="en-US" smtClean="0"/>
              <a:t>3/13/2024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8EB32-471B-49B7-A91C-F03176EB92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82632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12AEB-2A70-4265-B361-84C205885AC5}" type="datetimeFigureOut">
              <a:rPr lang="en-US" smtClean="0"/>
              <a:t>3/13/2024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8EB32-471B-49B7-A91C-F03176EB92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5891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12AEB-2A70-4265-B361-84C205885AC5}" type="datetimeFigureOut">
              <a:rPr lang="en-US" smtClean="0"/>
              <a:t>3/13/2024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8EB32-471B-49B7-A91C-F03176EB92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56836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12AEB-2A70-4265-B361-84C205885AC5}" type="datetimeFigureOut">
              <a:rPr lang="en-US" smtClean="0"/>
              <a:t>3/13/2024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8EB32-471B-49B7-A91C-F03176EB92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10040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12AEB-2A70-4265-B361-84C205885AC5}" type="datetimeFigureOut">
              <a:rPr lang="en-US" smtClean="0"/>
              <a:t>3/13/2024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8EB32-471B-49B7-A91C-F03176EB92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7416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12AEB-2A70-4265-B361-84C205885AC5}" type="datetimeFigureOut">
              <a:rPr lang="en-US" smtClean="0"/>
              <a:t>3/13/2024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8EB32-471B-49B7-A91C-F03176EB92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07565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12AEB-2A70-4265-B361-84C205885AC5}" type="datetimeFigureOut">
              <a:rPr lang="en-US" smtClean="0"/>
              <a:t>3/13/2024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8EB32-471B-49B7-A91C-F03176EB92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73859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12AEB-2A70-4265-B361-84C205885AC5}" type="datetimeFigureOut">
              <a:rPr lang="en-US" smtClean="0"/>
              <a:t>3/13/2024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8EB32-471B-49B7-A91C-F03176EB92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12123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12AEB-2A70-4265-B361-84C205885AC5}" type="datetimeFigureOut">
              <a:rPr lang="en-US" smtClean="0"/>
              <a:t>3/13/2024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8EB32-471B-49B7-A91C-F03176EB92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1620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12AEB-2A70-4265-B361-84C205885AC5}" type="datetimeFigureOut">
              <a:rPr lang="en-US" smtClean="0"/>
              <a:t>3/13/2024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8EB32-471B-49B7-A91C-F03176EB92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9974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12AEB-2A70-4265-B361-84C205885AC5}" type="datetimeFigureOut">
              <a:rPr lang="en-US" smtClean="0"/>
              <a:t>3/13/2024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8EB32-471B-49B7-A91C-F03176EB928C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760419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12AEB-2A70-4265-B361-84C205885AC5}" type="datetimeFigureOut">
              <a:rPr lang="en-US" smtClean="0"/>
              <a:t>3/13/2024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8EB32-471B-49B7-A91C-F03176EB92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0552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12AEB-2A70-4265-B361-84C205885AC5}" type="datetimeFigureOut">
              <a:rPr lang="en-US" smtClean="0"/>
              <a:t>3/13/2024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8EB32-471B-49B7-A91C-F03176EB928C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221730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12AEB-2A70-4265-B361-84C205885AC5}" type="datetimeFigureOut">
              <a:rPr lang="en-US" smtClean="0"/>
              <a:t>3/13/2024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8EB32-471B-49B7-A91C-F03176EB92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69741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12AEB-2A70-4265-B361-84C205885AC5}" type="datetimeFigureOut">
              <a:rPr lang="en-US" smtClean="0"/>
              <a:t>3/13/2024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8EB32-471B-49B7-A91C-F03176EB92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6805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12AEB-2A70-4265-B361-84C205885AC5}" type="datetimeFigureOut">
              <a:rPr lang="en-US" smtClean="0"/>
              <a:t>3/13/2024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8EB32-471B-49B7-A91C-F03176EB92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9470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0B12AEB-2A70-4265-B361-84C205885AC5}" type="datetimeFigureOut">
              <a:rPr lang="en-US" smtClean="0"/>
              <a:t>3/13/2024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64A8EB32-471B-49B7-A91C-F03176EB92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08923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17">
            <a:extLst>
              <a:ext uri="{FF2B5EF4-FFF2-40B4-BE49-F238E27FC236}">
                <a16:creationId xmlns:a16="http://schemas.microsoft.com/office/drawing/2014/main" id="{E440C0CA-838E-4461-A3FF-E65C85C4E0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66139B5B-77C0-4942-93E8-1432494CED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86131FEA-D63F-4147-8767-29C3E933DF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7D0C221E-BB1E-4BE1-872C-0BD861BDE7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DB57387A-F8A0-4901-B148-E91FC0C25F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B76C5353-C68E-424E-A459-A6EF88D6DD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 useBgFill="1">
        <p:nvSpPr>
          <p:cNvPr id="41" name="Rectangle 24">
            <a:extLst>
              <a:ext uri="{FF2B5EF4-FFF2-40B4-BE49-F238E27FC236}">
                <a16:creationId xmlns:a16="http://schemas.microsoft.com/office/drawing/2014/main" id="{93224E16-7F53-48C5-801D-3BDA248A7E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CAF0C6D-C60B-EBC5-E770-E98A2BF7AEFB}"/>
              </a:ext>
            </a:extLst>
          </p:cNvPr>
          <p:cNvSpPr txBox="1"/>
          <p:nvPr/>
        </p:nvSpPr>
        <p:spPr>
          <a:xfrm>
            <a:off x="7188858" y="81827"/>
            <a:ext cx="4205003" cy="15070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3200" b="1" cap="all" dirty="0">
                <a:ln w="3175" cmpd="sng">
                  <a:noFill/>
                </a:ln>
                <a:latin typeface="+mj-lt"/>
                <a:ea typeface="+mj-ea"/>
                <a:cs typeface="+mj-cs"/>
              </a:rPr>
              <a:t>Tips for Before &amp; During Testing</a:t>
            </a:r>
          </a:p>
        </p:txBody>
      </p:sp>
      <p:sp>
        <p:nvSpPr>
          <p:cNvPr id="42" name="Freeform 20">
            <a:extLst>
              <a:ext uri="{FF2B5EF4-FFF2-40B4-BE49-F238E27FC236}">
                <a16:creationId xmlns:a16="http://schemas.microsoft.com/office/drawing/2014/main" id="{B5D25303-61B0-4A0D-B076-52D7228186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8139" y="685800"/>
            <a:ext cx="2492252" cy="1859119"/>
          </a:xfrm>
          <a:custGeom>
            <a:avLst/>
            <a:gdLst>
              <a:gd name="connsiteX0" fmla="*/ 474471 w 2492252"/>
              <a:gd name="connsiteY0" fmla="*/ 0 h 1859119"/>
              <a:gd name="connsiteX1" fmla="*/ 2492252 w 2492252"/>
              <a:gd name="connsiteY1" fmla="*/ 0 h 1859119"/>
              <a:gd name="connsiteX2" fmla="*/ 2492252 w 2492252"/>
              <a:gd name="connsiteY2" fmla="*/ 1859119 h 1859119"/>
              <a:gd name="connsiteX3" fmla="*/ 0 w 2492252"/>
              <a:gd name="connsiteY3" fmla="*/ 1859119 h 1859119"/>
              <a:gd name="connsiteX4" fmla="*/ 0 w 2492252"/>
              <a:gd name="connsiteY4" fmla="*/ 474471 h 1859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92252" h="1859119">
                <a:moveTo>
                  <a:pt x="474471" y="0"/>
                </a:moveTo>
                <a:lnTo>
                  <a:pt x="2492252" y="0"/>
                </a:lnTo>
                <a:lnTo>
                  <a:pt x="2492252" y="1859119"/>
                </a:lnTo>
                <a:lnTo>
                  <a:pt x="0" y="1859119"/>
                </a:lnTo>
                <a:lnTo>
                  <a:pt x="0" y="474471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>
            <a:innerShdw blurRad="57150" dist="38100" dir="14460000">
              <a:prstClr val="black">
                <a:alpha val="7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844E2CC-5413-12C0-6677-EE6928E0D9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6566" y="852616"/>
            <a:ext cx="999381" cy="1549429"/>
          </a:xfrm>
          <a:custGeom>
            <a:avLst/>
            <a:gdLst/>
            <a:ahLst/>
            <a:cxnLst/>
            <a:rect l="l" t="t" r="r" b="b"/>
            <a:pathLst>
              <a:path w="2164859" h="1549429">
                <a:moveTo>
                  <a:pt x="369673" y="0"/>
                </a:moveTo>
                <a:lnTo>
                  <a:pt x="2164859" y="0"/>
                </a:lnTo>
                <a:lnTo>
                  <a:pt x="2164859" y="1549429"/>
                </a:lnTo>
                <a:lnTo>
                  <a:pt x="0" y="1549429"/>
                </a:lnTo>
                <a:lnTo>
                  <a:pt x="0" y="380587"/>
                </a:lnTo>
                <a:lnTo>
                  <a:pt x="369673" y="2046"/>
                </a:lnTo>
                <a:close/>
              </a:path>
            </a:pathLst>
          </a:custGeom>
        </p:spPr>
      </p:pic>
      <p:sp>
        <p:nvSpPr>
          <p:cNvPr id="43" name="Rectangle 28">
            <a:extLst>
              <a:ext uri="{FF2B5EF4-FFF2-40B4-BE49-F238E27FC236}">
                <a16:creationId xmlns:a16="http://schemas.microsoft.com/office/drawing/2014/main" id="{89E99053-60A5-4CE0-BFDE-5DFEEBE73C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4964" y="2722720"/>
            <a:ext cx="2495426" cy="3019443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innerShdw blurRad="57150" dist="38100" dir="14460000">
              <a:prstClr val="black">
                <a:alpha val="7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CAEC94F-CC9F-426D-872A-BEE1C8B4BF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9049" y="2888273"/>
            <a:ext cx="1727256" cy="2688336"/>
          </a:xfrm>
          <a:prstGeom prst="rect">
            <a:avLst/>
          </a:prstGeom>
        </p:spPr>
      </p:pic>
      <p:sp>
        <p:nvSpPr>
          <p:cNvPr id="44" name="Rectangle 30">
            <a:extLst>
              <a:ext uri="{FF2B5EF4-FFF2-40B4-BE49-F238E27FC236}">
                <a16:creationId xmlns:a16="http://schemas.microsoft.com/office/drawing/2014/main" id="{F50A472E-4452-4FF6-BEA6-256C79BFDC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54529" y="685800"/>
            <a:ext cx="2151487" cy="3222934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innerShdw blurRad="57150" dist="38100" dir="14460000">
              <a:prstClr val="black">
                <a:alpha val="7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621EFBC-5797-A838-FDC7-71EC336937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20444" y="864467"/>
            <a:ext cx="1819656" cy="286559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EBE2BFF-33D1-0335-DE71-7800E86F72AB}"/>
              </a:ext>
            </a:extLst>
          </p:cNvPr>
          <p:cNvSpPr txBox="1"/>
          <p:nvPr/>
        </p:nvSpPr>
        <p:spPr>
          <a:xfrm>
            <a:off x="5696482" y="1588894"/>
            <a:ext cx="6089078" cy="47253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40000" lnSpcReduction="20000"/>
          </a:bodyPr>
          <a:lstStyle/>
          <a:p>
            <a:pPr marL="285750" indent="-28575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</a:pPr>
            <a:r>
              <a:rPr lang="en-US" sz="3400" dirty="0">
                <a:solidFill>
                  <a:schemeClr val="bg2">
                    <a:lumMod val="75000"/>
                  </a:schemeClr>
                </a:solidFill>
              </a:rPr>
              <a:t> Make sure your child gets plenty of rest and eats well balanced meals. </a:t>
            </a:r>
          </a:p>
          <a:p>
            <a:pPr marL="285750" indent="-28575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</a:pPr>
            <a:endParaRPr lang="en-US" sz="3400" dirty="0">
              <a:solidFill>
                <a:schemeClr val="bg2">
                  <a:lumMod val="75000"/>
                </a:schemeClr>
              </a:solidFill>
            </a:endParaRPr>
          </a:p>
          <a:p>
            <a:pPr marL="285750" indent="-28575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</a:pPr>
            <a:r>
              <a:rPr lang="en-US" sz="3400" dirty="0">
                <a:solidFill>
                  <a:schemeClr val="bg2">
                    <a:lumMod val="75000"/>
                  </a:schemeClr>
                </a:solidFill>
              </a:rPr>
              <a:t> Teach him to take care of his body and his mind will do the rest – exercise daily and limit screen time.</a:t>
            </a:r>
          </a:p>
          <a:p>
            <a:pPr marL="285750" indent="-28575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</a:pPr>
            <a:endParaRPr lang="en-US" sz="3400" dirty="0">
              <a:solidFill>
                <a:schemeClr val="bg2">
                  <a:lumMod val="75000"/>
                </a:schemeClr>
              </a:solidFill>
            </a:endParaRPr>
          </a:p>
          <a:p>
            <a:pPr marL="285750" indent="-28575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</a:pPr>
            <a:r>
              <a:rPr lang="en-US" sz="3400" dirty="0">
                <a:solidFill>
                  <a:schemeClr val="bg2">
                    <a:lumMod val="75000"/>
                  </a:schemeClr>
                </a:solidFill>
              </a:rPr>
              <a:t> If your child is worried about a test, encourage him to talk with his teacher or you about what is expected of him.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</a:pPr>
            <a:endParaRPr lang="en-US" sz="3400" dirty="0">
              <a:solidFill>
                <a:schemeClr val="bg2">
                  <a:lumMod val="75000"/>
                </a:schemeClr>
              </a:solidFill>
            </a:endParaRPr>
          </a:p>
          <a:p>
            <a:pPr marL="285750" indent="-28575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</a:pPr>
            <a:r>
              <a:rPr lang="en-US" sz="3400" dirty="0">
                <a:solidFill>
                  <a:schemeClr val="bg2">
                    <a:lumMod val="75000"/>
                  </a:schemeClr>
                </a:solidFill>
              </a:rPr>
              <a:t> Remember that a test is just one look at what he knows. 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</a:pPr>
            <a:endParaRPr lang="en-US" sz="3400" dirty="0">
              <a:solidFill>
                <a:schemeClr val="bg2">
                  <a:lumMod val="75000"/>
                </a:schemeClr>
              </a:solidFill>
            </a:endParaRPr>
          </a:p>
          <a:p>
            <a:pPr marL="285750" indent="-28575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</a:pPr>
            <a:r>
              <a:rPr lang="en-US" sz="3400" dirty="0">
                <a:solidFill>
                  <a:schemeClr val="bg2">
                    <a:lumMod val="75000"/>
                  </a:schemeClr>
                </a:solidFill>
              </a:rPr>
              <a:t> Make sure your child is at school on time.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</a:pPr>
            <a:endParaRPr lang="en-US" sz="3400" dirty="0">
              <a:solidFill>
                <a:schemeClr val="bg2">
                  <a:lumMod val="75000"/>
                </a:schemeClr>
              </a:solidFill>
            </a:endParaRPr>
          </a:p>
          <a:p>
            <a:pPr marL="285750" indent="-28575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</a:pPr>
            <a:r>
              <a:rPr lang="en-US" sz="3400" dirty="0">
                <a:solidFill>
                  <a:schemeClr val="bg2">
                    <a:lumMod val="75000"/>
                  </a:schemeClr>
                </a:solidFill>
              </a:rPr>
              <a:t> Address health concerns in a timely manner.</a:t>
            </a:r>
          </a:p>
          <a:p>
            <a:pPr marL="285750" indent="-28575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</a:pPr>
            <a:endParaRPr lang="en-US" sz="3400" dirty="0">
              <a:solidFill>
                <a:schemeClr val="bg2">
                  <a:lumMod val="75000"/>
                </a:schemeClr>
              </a:solidFill>
            </a:endParaRPr>
          </a:p>
          <a:p>
            <a:pPr marL="285750" indent="-28575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</a:pPr>
            <a:r>
              <a:rPr lang="en-US" sz="3400" dirty="0">
                <a:solidFill>
                  <a:schemeClr val="bg2">
                    <a:lumMod val="75000"/>
                  </a:schemeClr>
                </a:solidFill>
              </a:rPr>
              <a:t> Review the things you have learned all year long.</a:t>
            </a:r>
          </a:p>
          <a:p>
            <a:pPr marL="285750" indent="-28575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</a:pPr>
            <a:endParaRPr lang="en-US" sz="3400" dirty="0">
              <a:solidFill>
                <a:schemeClr val="bg2">
                  <a:lumMod val="75000"/>
                </a:schemeClr>
              </a:solidFill>
            </a:endParaRPr>
          </a:p>
          <a:p>
            <a:pPr marL="285750" indent="-28575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</a:pPr>
            <a:r>
              <a:rPr lang="en-US" sz="3400" dirty="0">
                <a:solidFill>
                  <a:schemeClr val="bg2">
                    <a:lumMod val="75000"/>
                  </a:schemeClr>
                </a:solidFill>
              </a:rPr>
              <a:t>Encourage him to do his best.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</a:pPr>
            <a:endParaRPr lang="en-US" sz="700" dirty="0">
              <a:solidFill>
                <a:schemeClr val="bg2">
                  <a:lumMod val="75000"/>
                </a:schemeClr>
              </a:solidFill>
            </a:endParaRPr>
          </a:p>
          <a:p>
            <a:pPr marL="285750" indent="-28575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</a:pPr>
            <a:endParaRPr lang="en-US" sz="700" dirty="0">
              <a:solidFill>
                <a:schemeClr val="bg2">
                  <a:lumMod val="75000"/>
                </a:schemeClr>
              </a:solidFill>
            </a:endParaRPr>
          </a:p>
        </p:txBody>
      </p:sp>
      <p:grpSp>
        <p:nvGrpSpPr>
          <p:cNvPr id="45" name="Group 32">
            <a:extLst>
              <a:ext uri="{FF2B5EF4-FFF2-40B4-BE49-F238E27FC236}">
                <a16:creationId xmlns:a16="http://schemas.microsoft.com/office/drawing/2014/main" id="{4B4C5E79-708E-43E1-BCB6-796C8D38C4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292292" y="2963333"/>
            <a:ext cx="1896535" cy="2218267"/>
            <a:chOff x="10292292" y="2963333"/>
            <a:chExt cx="1896535" cy="2218267"/>
          </a:xfrm>
        </p:grpSpPr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EF5EBA3A-2031-4496-A937-422D080D0B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0088FD72-776A-4D0B-9FD9-5460554DBF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699485" y="3190344"/>
              <a:ext cx="1489342" cy="1489341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8F0F056E-1653-4627-9B35-4CC49E4544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14A44357-328B-4A02-AC62-CC8C6E402B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D4C95A67-811C-47A4-83A0-69E20144DF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0461188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17">
            <a:extLst>
              <a:ext uri="{FF2B5EF4-FFF2-40B4-BE49-F238E27FC236}">
                <a16:creationId xmlns:a16="http://schemas.microsoft.com/office/drawing/2014/main" id="{E440C0CA-838E-4461-A3FF-E65C85C4E0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66139B5B-77C0-4942-93E8-1432494CED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86131FEA-D63F-4147-8767-29C3E933DF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7D0C221E-BB1E-4BE1-872C-0BD861BDE7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DB57387A-F8A0-4901-B148-E91FC0C25F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B76C5353-C68E-424E-A459-A6EF88D6DD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 useBgFill="1">
        <p:nvSpPr>
          <p:cNvPr id="41" name="Rectangle 24">
            <a:extLst>
              <a:ext uri="{FF2B5EF4-FFF2-40B4-BE49-F238E27FC236}">
                <a16:creationId xmlns:a16="http://schemas.microsoft.com/office/drawing/2014/main" id="{93224E16-7F53-48C5-801D-3BDA248A7E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CAF0C6D-C60B-EBC5-E770-E98A2BF7AEFB}"/>
              </a:ext>
            </a:extLst>
          </p:cNvPr>
          <p:cNvSpPr txBox="1"/>
          <p:nvPr/>
        </p:nvSpPr>
        <p:spPr>
          <a:xfrm>
            <a:off x="6371304" y="81827"/>
            <a:ext cx="5022558" cy="15070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s-ES" sz="3200" b="1" cap="all" dirty="0">
                <a:ln w="3175" cmpd="sng">
                  <a:noFill/>
                </a:ln>
                <a:latin typeface="+mj-lt"/>
                <a:ea typeface="+mj-ea"/>
                <a:cs typeface="+mj-cs"/>
              </a:rPr>
              <a:t>Consejos para antes y después de Exámenes</a:t>
            </a:r>
            <a:endParaRPr lang="en-US" sz="3200" b="1" cap="all" dirty="0">
              <a:ln w="3175" cmpd="sng">
                <a:noFill/>
              </a:ln>
              <a:latin typeface="+mj-lt"/>
              <a:ea typeface="+mj-ea"/>
              <a:cs typeface="+mj-cs"/>
            </a:endParaRPr>
          </a:p>
        </p:txBody>
      </p:sp>
      <p:sp>
        <p:nvSpPr>
          <p:cNvPr id="42" name="Freeform 20">
            <a:extLst>
              <a:ext uri="{FF2B5EF4-FFF2-40B4-BE49-F238E27FC236}">
                <a16:creationId xmlns:a16="http://schemas.microsoft.com/office/drawing/2014/main" id="{B5D25303-61B0-4A0D-B076-52D7228186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8139" y="685800"/>
            <a:ext cx="2492252" cy="1859119"/>
          </a:xfrm>
          <a:custGeom>
            <a:avLst/>
            <a:gdLst>
              <a:gd name="connsiteX0" fmla="*/ 474471 w 2492252"/>
              <a:gd name="connsiteY0" fmla="*/ 0 h 1859119"/>
              <a:gd name="connsiteX1" fmla="*/ 2492252 w 2492252"/>
              <a:gd name="connsiteY1" fmla="*/ 0 h 1859119"/>
              <a:gd name="connsiteX2" fmla="*/ 2492252 w 2492252"/>
              <a:gd name="connsiteY2" fmla="*/ 1859119 h 1859119"/>
              <a:gd name="connsiteX3" fmla="*/ 0 w 2492252"/>
              <a:gd name="connsiteY3" fmla="*/ 1859119 h 1859119"/>
              <a:gd name="connsiteX4" fmla="*/ 0 w 2492252"/>
              <a:gd name="connsiteY4" fmla="*/ 474471 h 1859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92252" h="1859119">
                <a:moveTo>
                  <a:pt x="474471" y="0"/>
                </a:moveTo>
                <a:lnTo>
                  <a:pt x="2492252" y="0"/>
                </a:lnTo>
                <a:lnTo>
                  <a:pt x="2492252" y="1859119"/>
                </a:lnTo>
                <a:lnTo>
                  <a:pt x="0" y="1859119"/>
                </a:lnTo>
                <a:lnTo>
                  <a:pt x="0" y="474471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>
            <a:innerShdw blurRad="57150" dist="38100" dir="14460000">
              <a:prstClr val="black">
                <a:alpha val="7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844E2CC-5413-12C0-6677-EE6928E0D9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6566" y="852616"/>
            <a:ext cx="999381" cy="1549429"/>
          </a:xfrm>
          <a:custGeom>
            <a:avLst/>
            <a:gdLst/>
            <a:ahLst/>
            <a:cxnLst/>
            <a:rect l="l" t="t" r="r" b="b"/>
            <a:pathLst>
              <a:path w="2164859" h="1549429">
                <a:moveTo>
                  <a:pt x="369673" y="0"/>
                </a:moveTo>
                <a:lnTo>
                  <a:pt x="2164859" y="0"/>
                </a:lnTo>
                <a:lnTo>
                  <a:pt x="2164859" y="1549429"/>
                </a:lnTo>
                <a:lnTo>
                  <a:pt x="0" y="1549429"/>
                </a:lnTo>
                <a:lnTo>
                  <a:pt x="0" y="380587"/>
                </a:lnTo>
                <a:lnTo>
                  <a:pt x="369673" y="2046"/>
                </a:lnTo>
                <a:close/>
              </a:path>
            </a:pathLst>
          </a:custGeom>
        </p:spPr>
      </p:pic>
      <p:sp>
        <p:nvSpPr>
          <p:cNvPr id="43" name="Rectangle 28">
            <a:extLst>
              <a:ext uri="{FF2B5EF4-FFF2-40B4-BE49-F238E27FC236}">
                <a16:creationId xmlns:a16="http://schemas.microsoft.com/office/drawing/2014/main" id="{89E99053-60A5-4CE0-BFDE-5DFEEBE73C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4964" y="2722720"/>
            <a:ext cx="2495426" cy="3019443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innerShdw blurRad="57150" dist="38100" dir="14460000">
              <a:prstClr val="black">
                <a:alpha val="7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CAEC94F-CC9F-426D-872A-BEE1C8B4BF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9049" y="2888273"/>
            <a:ext cx="1727256" cy="2688336"/>
          </a:xfrm>
          <a:prstGeom prst="rect">
            <a:avLst/>
          </a:prstGeom>
        </p:spPr>
      </p:pic>
      <p:sp>
        <p:nvSpPr>
          <p:cNvPr id="44" name="Rectangle 30">
            <a:extLst>
              <a:ext uri="{FF2B5EF4-FFF2-40B4-BE49-F238E27FC236}">
                <a16:creationId xmlns:a16="http://schemas.microsoft.com/office/drawing/2014/main" id="{F50A472E-4452-4FF6-BEA6-256C79BFDC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54529" y="685800"/>
            <a:ext cx="2151487" cy="3222934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innerShdw blurRad="57150" dist="38100" dir="14460000">
              <a:prstClr val="black">
                <a:alpha val="7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621EFBC-5797-A838-FDC7-71EC336937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20444" y="864467"/>
            <a:ext cx="1819656" cy="286559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EBE2BFF-33D1-0335-DE71-7800E86F72AB}"/>
              </a:ext>
            </a:extLst>
          </p:cNvPr>
          <p:cNvSpPr txBox="1"/>
          <p:nvPr/>
        </p:nvSpPr>
        <p:spPr>
          <a:xfrm>
            <a:off x="5655501" y="1730479"/>
            <a:ext cx="5960329" cy="47253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40000" lnSpcReduction="20000"/>
          </a:bodyPr>
          <a:lstStyle/>
          <a:p>
            <a:pPr marL="285750" indent="-28575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</a:pPr>
            <a:r>
              <a:rPr lang="en-US" sz="3400" dirty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es-ES" sz="3400" dirty="0">
                <a:solidFill>
                  <a:schemeClr val="bg2">
                    <a:lumMod val="75000"/>
                  </a:schemeClr>
                </a:solidFill>
              </a:rPr>
              <a:t>Asegúrese de que su hijo descanse lo suficiente y coma comidas bien balanceadas</a:t>
            </a:r>
            <a:r>
              <a:rPr lang="en-US" sz="3400" dirty="0">
                <a:solidFill>
                  <a:schemeClr val="bg2">
                    <a:lumMod val="75000"/>
                  </a:schemeClr>
                </a:solidFill>
              </a:rPr>
              <a:t>. </a:t>
            </a:r>
          </a:p>
          <a:p>
            <a:pPr marL="285750" indent="-28575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</a:pPr>
            <a:endParaRPr lang="en-US" sz="3400" dirty="0">
              <a:solidFill>
                <a:schemeClr val="bg2">
                  <a:lumMod val="75000"/>
                </a:schemeClr>
              </a:solidFill>
            </a:endParaRPr>
          </a:p>
          <a:p>
            <a:pPr marL="285750" indent="-28575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</a:pPr>
            <a:r>
              <a:rPr lang="en-US" sz="3400" dirty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es-ES" sz="3400" dirty="0">
                <a:solidFill>
                  <a:schemeClr val="bg2">
                    <a:lumMod val="75000"/>
                  </a:schemeClr>
                </a:solidFill>
              </a:rPr>
              <a:t>Enséñale a cuidar su cuerpo y su mente hará el resto: haz ejercicio diariamente y limita el tiempo frente a la pantalla</a:t>
            </a:r>
            <a:r>
              <a:rPr lang="en-US" sz="3400" dirty="0">
                <a:solidFill>
                  <a:schemeClr val="bg2">
                    <a:lumMod val="75000"/>
                  </a:schemeClr>
                </a:solidFill>
              </a:rPr>
              <a:t>.</a:t>
            </a:r>
          </a:p>
          <a:p>
            <a:pPr marL="285750" indent="-28575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</a:pPr>
            <a:endParaRPr lang="en-US" sz="3400" dirty="0">
              <a:solidFill>
                <a:schemeClr val="bg2">
                  <a:lumMod val="75000"/>
                </a:schemeClr>
              </a:solidFill>
            </a:endParaRPr>
          </a:p>
          <a:p>
            <a:pPr marL="285750" indent="-28575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</a:pPr>
            <a:r>
              <a:rPr lang="en-US" sz="3400" dirty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es-ES" sz="3400" dirty="0">
                <a:solidFill>
                  <a:schemeClr val="bg2">
                    <a:lumMod val="75000"/>
                  </a:schemeClr>
                </a:solidFill>
              </a:rPr>
              <a:t>Si su hijo está preocupado por un examen, anímelo a hablar con su maestro o con usted sobre lo que se espera de él</a:t>
            </a:r>
            <a:r>
              <a:rPr lang="en-US" sz="3400" dirty="0">
                <a:solidFill>
                  <a:schemeClr val="bg2">
                    <a:lumMod val="75000"/>
                  </a:schemeClr>
                </a:solidFill>
              </a:rPr>
              <a:t>.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</a:pPr>
            <a:endParaRPr lang="en-US" sz="3400" dirty="0">
              <a:solidFill>
                <a:schemeClr val="bg2">
                  <a:lumMod val="75000"/>
                </a:schemeClr>
              </a:solidFill>
            </a:endParaRPr>
          </a:p>
          <a:p>
            <a:pPr marL="285750" indent="-28575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</a:pPr>
            <a:r>
              <a:rPr lang="en-US" sz="3400" dirty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es-ES" sz="3400" dirty="0">
                <a:solidFill>
                  <a:schemeClr val="bg2">
                    <a:lumMod val="75000"/>
                  </a:schemeClr>
                </a:solidFill>
              </a:rPr>
              <a:t>Recuerde que una prueba es solo una mirada a lo que sabe</a:t>
            </a:r>
            <a:r>
              <a:rPr lang="en-US" sz="3400" dirty="0">
                <a:solidFill>
                  <a:schemeClr val="bg2">
                    <a:lumMod val="75000"/>
                  </a:schemeClr>
                </a:solidFill>
              </a:rPr>
              <a:t>. 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</a:pPr>
            <a:endParaRPr lang="en-US" sz="3400" dirty="0">
              <a:solidFill>
                <a:schemeClr val="bg2">
                  <a:lumMod val="75000"/>
                </a:schemeClr>
              </a:solidFill>
            </a:endParaRPr>
          </a:p>
          <a:p>
            <a:pPr marL="285750" indent="-28575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</a:pPr>
            <a:r>
              <a:rPr lang="en-US" sz="3400" dirty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es-ES" sz="3400" dirty="0">
                <a:solidFill>
                  <a:schemeClr val="bg2">
                    <a:lumMod val="75000"/>
                  </a:schemeClr>
                </a:solidFill>
              </a:rPr>
              <a:t>Asegúrese de que su hijo llegue a la escuela a tiempo</a:t>
            </a:r>
            <a:r>
              <a:rPr lang="en-US" sz="3400" dirty="0">
                <a:solidFill>
                  <a:schemeClr val="bg2">
                    <a:lumMod val="75000"/>
                  </a:schemeClr>
                </a:solidFill>
              </a:rPr>
              <a:t>.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</a:pPr>
            <a:endParaRPr lang="en-US" sz="3400" dirty="0">
              <a:solidFill>
                <a:schemeClr val="bg2">
                  <a:lumMod val="75000"/>
                </a:schemeClr>
              </a:solidFill>
            </a:endParaRPr>
          </a:p>
          <a:p>
            <a:pPr marL="285750" indent="-28575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</a:pPr>
            <a:r>
              <a:rPr lang="en-US" sz="3400" dirty="0">
                <a:solidFill>
                  <a:schemeClr val="bg2">
                    <a:lumMod val="75000"/>
                  </a:schemeClr>
                </a:solidFill>
              </a:rPr>
              <a:t> </a:t>
            </a:r>
            <a:r>
              <a:rPr lang="es-ES" sz="3400" dirty="0">
                <a:solidFill>
                  <a:schemeClr val="bg2">
                    <a:lumMod val="75000"/>
                  </a:schemeClr>
                </a:solidFill>
              </a:rPr>
              <a:t>Abordar los problemas de salud de manera oportuna</a:t>
            </a:r>
            <a:r>
              <a:rPr lang="en-US" sz="3400" dirty="0">
                <a:solidFill>
                  <a:schemeClr val="bg2">
                    <a:lumMod val="75000"/>
                  </a:schemeClr>
                </a:solidFill>
              </a:rPr>
              <a:t>.</a:t>
            </a:r>
          </a:p>
          <a:p>
            <a:pPr marL="285750" indent="-28575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</a:pPr>
            <a:endParaRPr lang="en-US" sz="3400" dirty="0">
              <a:solidFill>
                <a:schemeClr val="bg2">
                  <a:lumMod val="75000"/>
                </a:schemeClr>
              </a:solidFill>
            </a:endParaRPr>
          </a:p>
          <a:p>
            <a:pPr marL="285750" indent="-28575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</a:pPr>
            <a:r>
              <a:rPr lang="en-US" sz="3400" dirty="0">
                <a:solidFill>
                  <a:schemeClr val="bg2">
                    <a:lumMod val="75000"/>
                  </a:schemeClr>
                </a:solidFill>
              </a:rPr>
              <a:t> </a:t>
            </a:r>
            <a:r>
              <a:rPr lang="es-ES" sz="3400" dirty="0">
                <a:solidFill>
                  <a:schemeClr val="bg2">
                    <a:lumMod val="75000"/>
                  </a:schemeClr>
                </a:solidFill>
              </a:rPr>
              <a:t>Repasa las cosas que has aprendido a lo largo del año</a:t>
            </a:r>
            <a:r>
              <a:rPr lang="en-US" sz="3400" dirty="0">
                <a:solidFill>
                  <a:schemeClr val="bg2">
                    <a:lumMod val="75000"/>
                  </a:schemeClr>
                </a:solidFill>
              </a:rPr>
              <a:t>.</a:t>
            </a:r>
          </a:p>
          <a:p>
            <a:pPr marL="285750" indent="-28575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</a:pPr>
            <a:endParaRPr lang="en-US" sz="3400" dirty="0">
              <a:solidFill>
                <a:schemeClr val="bg2">
                  <a:lumMod val="75000"/>
                </a:schemeClr>
              </a:solidFill>
            </a:endParaRPr>
          </a:p>
          <a:p>
            <a:pPr marL="285750" indent="-28575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</a:pPr>
            <a:r>
              <a:rPr lang="es-ES" sz="3400" dirty="0">
                <a:solidFill>
                  <a:schemeClr val="bg2">
                    <a:lumMod val="75000"/>
                  </a:schemeClr>
                </a:solidFill>
              </a:rPr>
              <a:t>Anímelo a dar lo mejor de sí mismo</a:t>
            </a:r>
            <a:r>
              <a:rPr lang="en-US" sz="3400" dirty="0">
                <a:solidFill>
                  <a:schemeClr val="bg2">
                    <a:lumMod val="75000"/>
                  </a:schemeClr>
                </a:solidFill>
              </a:rPr>
              <a:t>.</a:t>
            </a:r>
          </a:p>
          <a:p>
            <a:pPr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</a:pPr>
            <a:endParaRPr lang="en-US" sz="700" dirty="0">
              <a:solidFill>
                <a:schemeClr val="bg2">
                  <a:lumMod val="75000"/>
                </a:schemeClr>
              </a:solidFill>
            </a:endParaRPr>
          </a:p>
          <a:p>
            <a:pPr marL="285750" indent="-28575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</a:pPr>
            <a:endParaRPr lang="en-US" sz="700" dirty="0">
              <a:solidFill>
                <a:schemeClr val="bg2">
                  <a:lumMod val="75000"/>
                </a:schemeClr>
              </a:solidFill>
            </a:endParaRPr>
          </a:p>
        </p:txBody>
      </p:sp>
      <p:grpSp>
        <p:nvGrpSpPr>
          <p:cNvPr id="45" name="Group 32">
            <a:extLst>
              <a:ext uri="{FF2B5EF4-FFF2-40B4-BE49-F238E27FC236}">
                <a16:creationId xmlns:a16="http://schemas.microsoft.com/office/drawing/2014/main" id="{4B4C5E79-708E-43E1-BCB6-796C8D38C4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292292" y="2963333"/>
            <a:ext cx="1896535" cy="2218267"/>
            <a:chOff x="10292292" y="2963333"/>
            <a:chExt cx="1896535" cy="2218267"/>
          </a:xfrm>
        </p:grpSpPr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EF5EBA3A-2031-4496-A937-422D080D0B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0088FD72-776A-4D0B-9FD9-5460554DBF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699485" y="3190344"/>
              <a:ext cx="1489342" cy="1489341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8F0F056E-1653-4627-9B35-4CC49E4544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14A44357-328B-4A02-AC62-CC8C6E402B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D4C95A67-811C-47A4-83A0-69E20144DF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893078330"/>
      </p:ext>
    </p:extLst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15</TotalTime>
  <Words>256</Words>
  <Application>Microsoft Office PowerPoint</Application>
  <PresentationFormat>Widescreen</PresentationFormat>
  <Paragraphs>32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Century Gothic</vt:lpstr>
      <vt:lpstr>Wingdings 3</vt:lpstr>
      <vt:lpstr>Slice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Livi Avila</dc:creator>
  <cp:lastModifiedBy>Livi Avila</cp:lastModifiedBy>
  <cp:revision>1</cp:revision>
  <dcterms:created xsi:type="dcterms:W3CDTF">2024-03-13T17:34:19Z</dcterms:created>
  <dcterms:modified xsi:type="dcterms:W3CDTF">2024-03-13T17:54:26Z</dcterms:modified>
</cp:coreProperties>
</file>