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9"/>
  </p:notesMasterIdLst>
  <p:sldIdLst>
    <p:sldId id="256" r:id="rId2"/>
    <p:sldId id="258" r:id="rId3"/>
    <p:sldId id="259" r:id="rId4"/>
    <p:sldId id="260" r:id="rId5"/>
    <p:sldId id="261" r:id="rId6"/>
    <p:sldId id="262" r:id="rId7"/>
    <p:sldId id="263" r:id="rId8"/>
    <p:sldId id="264" r:id="rId9"/>
    <p:sldId id="265" r:id="rId10"/>
    <p:sldId id="267" r:id="rId11"/>
    <p:sldId id="271" r:id="rId12"/>
    <p:sldId id="272" r:id="rId13"/>
    <p:sldId id="266" r:id="rId14"/>
    <p:sldId id="268" r:id="rId15"/>
    <p:sldId id="274" r:id="rId16"/>
    <p:sldId id="273"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024772F-664A-4792-827B-FAD4122F9E77}">
          <p14:sldIdLst>
            <p14:sldId id="256"/>
            <p14:sldId id="258"/>
            <p14:sldId id="259"/>
            <p14:sldId id="260"/>
            <p14:sldId id="261"/>
            <p14:sldId id="262"/>
            <p14:sldId id="263"/>
            <p14:sldId id="264"/>
            <p14:sldId id="265"/>
            <p14:sldId id="267"/>
            <p14:sldId id="271"/>
            <p14:sldId id="272"/>
            <p14:sldId id="266"/>
            <p14:sldId id="268"/>
            <p14:sldId id="274"/>
            <p14:sldId id="273"/>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FD92EA-B388-4679-88C8-0144603B7DE3}" v="4" dt="2020-06-08T21:11:39.463"/>
    <p1510:client id="{44270E7D-76A3-4504-87F4-A52F563397B3}" v="673" dt="2020-06-09T16:15:52.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Bruce" userId="S::erin.bruce@onslow.k12.nc.us::51591c9e-4eae-4a62-b668-88f237b6abf5" providerId="AD" clId="Web-{AF7D4B56-CC6E-9566-01E7-25C302D47D6B}"/>
    <pc:docChg chg="addSld modSld sldOrd modSection">
      <pc:chgData name="Erin Bruce" userId="S::erin.bruce@onslow.k12.nc.us::51591c9e-4eae-4a62-b668-88f237b6abf5" providerId="AD" clId="Web-{AF7D4B56-CC6E-9566-01E7-25C302D47D6B}" dt="2020-06-03T23:33:48.604" v="123" actId="20577"/>
      <pc:docMkLst>
        <pc:docMk/>
      </pc:docMkLst>
      <pc:sldChg chg="modSp">
        <pc:chgData name="Erin Bruce" userId="S::erin.bruce@onslow.k12.nc.us::51591c9e-4eae-4a62-b668-88f237b6abf5" providerId="AD" clId="Web-{AF7D4B56-CC6E-9566-01E7-25C302D47D6B}" dt="2020-06-03T23:17:17.741" v="103" actId="1076"/>
        <pc:sldMkLst>
          <pc:docMk/>
          <pc:sldMk cId="3980103108" sldId="268"/>
        </pc:sldMkLst>
        <pc:spChg chg="mod">
          <ac:chgData name="Erin Bruce" userId="S::erin.bruce@onslow.k12.nc.us::51591c9e-4eae-4a62-b668-88f237b6abf5" providerId="AD" clId="Web-{AF7D4B56-CC6E-9566-01E7-25C302D47D6B}" dt="2020-06-03T23:00:26.895" v="99" actId="20577"/>
          <ac:spMkLst>
            <pc:docMk/>
            <pc:sldMk cId="3980103108" sldId="268"/>
            <ac:spMk id="2" creationId="{00000000-0000-0000-0000-000000000000}"/>
          </ac:spMkLst>
        </pc:spChg>
        <pc:spChg chg="mod">
          <ac:chgData name="Erin Bruce" userId="S::erin.bruce@onslow.k12.nc.us::51591c9e-4eae-4a62-b668-88f237b6abf5" providerId="AD" clId="Web-{AF7D4B56-CC6E-9566-01E7-25C302D47D6B}" dt="2020-06-03T23:17:17.741" v="103" actId="1076"/>
          <ac:spMkLst>
            <pc:docMk/>
            <pc:sldMk cId="3980103108" sldId="268"/>
            <ac:spMk id="3" creationId="{00000000-0000-0000-0000-000000000000}"/>
          </ac:spMkLst>
        </pc:spChg>
        <pc:picChg chg="mod">
          <ac:chgData name="Erin Bruce" userId="S::erin.bruce@onslow.k12.nc.us::51591c9e-4eae-4a62-b668-88f237b6abf5" providerId="AD" clId="Web-{AF7D4B56-CC6E-9566-01E7-25C302D47D6B}" dt="2020-06-03T23:01:52.942" v="101" actId="1076"/>
          <ac:picMkLst>
            <pc:docMk/>
            <pc:sldMk cId="3980103108" sldId="268"/>
            <ac:picMk id="5" creationId="{00000000-0000-0000-0000-000000000000}"/>
          </ac:picMkLst>
        </pc:picChg>
      </pc:sldChg>
      <pc:sldChg chg="modSp">
        <pc:chgData name="Erin Bruce" userId="S::erin.bruce@onslow.k12.nc.us::51591c9e-4eae-4a62-b668-88f237b6abf5" providerId="AD" clId="Web-{AF7D4B56-CC6E-9566-01E7-25C302D47D6B}" dt="2020-06-03T23:33:48.604" v="122" actId="20577"/>
        <pc:sldMkLst>
          <pc:docMk/>
          <pc:sldMk cId="3341707631" sldId="271"/>
        </pc:sldMkLst>
        <pc:spChg chg="mod">
          <ac:chgData name="Erin Bruce" userId="S::erin.bruce@onslow.k12.nc.us::51591c9e-4eae-4a62-b668-88f237b6abf5" providerId="AD" clId="Web-{AF7D4B56-CC6E-9566-01E7-25C302D47D6B}" dt="2020-06-03T23:26:51.681" v="115" actId="20577"/>
          <ac:spMkLst>
            <pc:docMk/>
            <pc:sldMk cId="3341707631" sldId="271"/>
            <ac:spMk id="4" creationId="{5A81FE49-67CB-4786-95FF-3549F2D80B5D}"/>
          </ac:spMkLst>
        </pc:spChg>
        <pc:spChg chg="mod">
          <ac:chgData name="Erin Bruce" userId="S::erin.bruce@onslow.k12.nc.us::51591c9e-4eae-4a62-b668-88f237b6abf5" providerId="AD" clId="Web-{AF7D4B56-CC6E-9566-01E7-25C302D47D6B}" dt="2020-06-03T23:33:48.604" v="122" actId="20577"/>
          <ac:spMkLst>
            <pc:docMk/>
            <pc:sldMk cId="3341707631" sldId="271"/>
            <ac:spMk id="5" creationId="{91689348-3282-4D30-A98F-1442689575FA}"/>
          </ac:spMkLst>
        </pc:spChg>
      </pc:sldChg>
      <pc:sldChg chg="ord">
        <pc:chgData name="Erin Bruce" userId="S::erin.bruce@onslow.k12.nc.us::51591c9e-4eae-4a62-b668-88f237b6abf5" providerId="AD" clId="Web-{AF7D4B56-CC6E-9566-01E7-25C302D47D6B}" dt="2020-06-03T22:40:58.891" v="0"/>
        <pc:sldMkLst>
          <pc:docMk/>
          <pc:sldMk cId="150994696" sldId="272"/>
        </pc:sldMkLst>
      </pc:sldChg>
      <pc:sldChg chg="addSp modSp new mod ord setBg">
        <pc:chgData name="Erin Bruce" userId="S::erin.bruce@onslow.k12.nc.us::51591c9e-4eae-4a62-b668-88f237b6abf5" providerId="AD" clId="Web-{AF7D4B56-CC6E-9566-01E7-25C302D47D6B}" dt="2020-06-03T22:47:58.845" v="10"/>
        <pc:sldMkLst>
          <pc:docMk/>
          <pc:sldMk cId="1414244792" sldId="273"/>
        </pc:sldMkLst>
        <pc:spChg chg="add">
          <ac:chgData name="Erin Bruce" userId="S::erin.bruce@onslow.k12.nc.us::51591c9e-4eae-4a62-b668-88f237b6abf5" providerId="AD" clId="Web-{AF7D4B56-CC6E-9566-01E7-25C302D47D6B}" dt="2020-06-03T22:42:36.079" v="4"/>
          <ac:spMkLst>
            <pc:docMk/>
            <pc:sldMk cId="1414244792" sldId="273"/>
            <ac:spMk id="7" creationId="{A2509F26-B5DC-4BA7-B476-4CB044237A2E}"/>
          </ac:spMkLst>
        </pc:spChg>
        <pc:spChg chg="add">
          <ac:chgData name="Erin Bruce" userId="S::erin.bruce@onslow.k12.nc.us::51591c9e-4eae-4a62-b668-88f237b6abf5" providerId="AD" clId="Web-{AF7D4B56-CC6E-9566-01E7-25C302D47D6B}" dt="2020-06-03T22:42:36.079" v="4"/>
          <ac:spMkLst>
            <pc:docMk/>
            <pc:sldMk cId="1414244792" sldId="273"/>
            <ac:spMk id="9" creationId="{DB103EB1-B135-4526-B883-33228FC27FF1}"/>
          </ac:spMkLst>
        </pc:spChg>
        <pc:picChg chg="add mod">
          <ac:chgData name="Erin Bruce" userId="S::erin.bruce@onslow.k12.nc.us::51591c9e-4eae-4a62-b668-88f237b6abf5" providerId="AD" clId="Web-{AF7D4B56-CC6E-9566-01E7-25C302D47D6B}" dt="2020-06-03T22:42:36.079" v="4"/>
          <ac:picMkLst>
            <pc:docMk/>
            <pc:sldMk cId="1414244792" sldId="273"/>
            <ac:picMk id="2" creationId="{92C0FF56-7B63-4C13-8663-6E74640D8116}"/>
          </ac:picMkLst>
        </pc:picChg>
      </pc:sldChg>
      <pc:sldChg chg="addSp modSp new ord">
        <pc:chgData name="Erin Bruce" userId="S::erin.bruce@onslow.k12.nc.us::51591c9e-4eae-4a62-b668-88f237b6abf5" providerId="AD" clId="Web-{AF7D4B56-CC6E-9566-01E7-25C302D47D6B}" dt="2020-06-03T22:58:28.113" v="93" actId="20577"/>
        <pc:sldMkLst>
          <pc:docMk/>
          <pc:sldMk cId="11322598" sldId="274"/>
        </pc:sldMkLst>
        <pc:spChg chg="add mod">
          <ac:chgData name="Erin Bruce" userId="S::erin.bruce@onslow.k12.nc.us::51591c9e-4eae-4a62-b668-88f237b6abf5" providerId="AD" clId="Web-{AF7D4B56-CC6E-9566-01E7-25C302D47D6B}" dt="2020-06-03T22:58:28.113" v="93" actId="20577"/>
          <ac:spMkLst>
            <pc:docMk/>
            <pc:sldMk cId="11322598" sldId="274"/>
            <ac:spMk id="2" creationId="{AC5CDB1C-5907-42A6-82F5-8F649561D5A7}"/>
          </ac:spMkLst>
        </pc:spChg>
        <pc:picChg chg="add mod">
          <ac:chgData name="Erin Bruce" userId="S::erin.bruce@onslow.k12.nc.us::51591c9e-4eae-4a62-b668-88f237b6abf5" providerId="AD" clId="Web-{AF7D4B56-CC6E-9566-01E7-25C302D47D6B}" dt="2020-06-03T22:57:36.879" v="86" actId="1076"/>
          <ac:picMkLst>
            <pc:docMk/>
            <pc:sldMk cId="11322598" sldId="274"/>
            <ac:picMk id="3" creationId="{5C2140E4-AAEF-447F-B44C-726D11E0CCB2}"/>
          </ac:picMkLst>
        </pc:picChg>
      </pc:sldChg>
    </pc:docChg>
  </pc:docChgLst>
  <pc:docChgLst>
    <pc:chgData name="Erin Bruce" userId="51591c9e-4eae-4a62-b668-88f237b6abf5" providerId="ADAL" clId="{44270E7D-76A3-4504-87F4-A52F563397B3}"/>
    <pc:docChg chg="undo redo custSel mod addSld delSld modSld modMainMaster addSection delSection modSection">
      <pc:chgData name="Erin Bruce" userId="51591c9e-4eae-4a62-b668-88f237b6abf5" providerId="ADAL" clId="{44270E7D-76A3-4504-87F4-A52F563397B3}" dt="2020-06-09T16:15:52.404" v="3548" actId="207"/>
      <pc:docMkLst>
        <pc:docMk/>
      </pc:docMkLst>
      <pc:sldChg chg="addSp delSp modSp mod setBg delDesignElem">
        <pc:chgData name="Erin Bruce" userId="51591c9e-4eae-4a62-b668-88f237b6abf5" providerId="ADAL" clId="{44270E7D-76A3-4504-87F4-A52F563397B3}" dt="2020-06-02T19:26:59.197" v="1028"/>
        <pc:sldMkLst>
          <pc:docMk/>
          <pc:sldMk cId="1222009828" sldId="256"/>
        </pc:sldMkLst>
        <pc:spChg chg="add del">
          <ac:chgData name="Erin Bruce" userId="51591c9e-4eae-4a62-b668-88f237b6abf5" providerId="ADAL" clId="{44270E7D-76A3-4504-87F4-A52F563397B3}" dt="2020-06-02T19:07:25.265" v="923" actId="26606"/>
          <ac:spMkLst>
            <pc:docMk/>
            <pc:sldMk cId="1222009828" sldId="256"/>
            <ac:spMk id="9" creationId="{32BC26D8-82FB-445E-AA49-62A77D7C1EE0}"/>
          </ac:spMkLst>
        </pc:spChg>
        <pc:spChg chg="add del">
          <ac:chgData name="Erin Bruce" userId="51591c9e-4eae-4a62-b668-88f237b6abf5" providerId="ADAL" clId="{44270E7D-76A3-4504-87F4-A52F563397B3}" dt="2020-06-02T19:07:25.265" v="923" actId="26606"/>
          <ac:spMkLst>
            <pc:docMk/>
            <pc:sldMk cId="1222009828" sldId="256"/>
            <ac:spMk id="11" creationId="{CB44330D-EA18-4254-AA95-EB49948539B8}"/>
          </ac:spMkLst>
        </pc:spChg>
        <pc:picChg chg="mod">
          <ac:chgData name="Erin Bruce" userId="51591c9e-4eae-4a62-b668-88f237b6abf5" providerId="ADAL" clId="{44270E7D-76A3-4504-87F4-A52F563397B3}" dt="2020-06-02T19:07:25.265" v="923" actId="26606"/>
          <ac:picMkLst>
            <pc:docMk/>
            <pc:sldMk cId="1222009828" sldId="256"/>
            <ac:picMk id="4" creationId="{00000000-0000-0000-0000-000000000000}"/>
          </ac:picMkLst>
        </pc:picChg>
      </pc:sldChg>
      <pc:sldChg chg="addSp delSp modSp mod setBg delDesignElem">
        <pc:chgData name="Erin Bruce" userId="51591c9e-4eae-4a62-b668-88f237b6abf5" providerId="ADAL" clId="{44270E7D-76A3-4504-87F4-A52F563397B3}" dt="2020-06-04T18:12:55.073" v="3276"/>
        <pc:sldMkLst>
          <pc:docMk/>
          <pc:sldMk cId="325337227" sldId="258"/>
        </pc:sldMkLst>
        <pc:spChg chg="mod ord">
          <ac:chgData name="Erin Bruce" userId="51591c9e-4eae-4a62-b668-88f237b6abf5" providerId="ADAL" clId="{44270E7D-76A3-4504-87F4-A52F563397B3}" dt="2020-06-04T18:12:34.637" v="3275" actId="20577"/>
          <ac:spMkLst>
            <pc:docMk/>
            <pc:sldMk cId="325337227" sldId="258"/>
            <ac:spMk id="2" creationId="{00000000-0000-0000-0000-000000000000}"/>
          </ac:spMkLst>
        </pc:spChg>
        <pc:spChg chg="mod ord">
          <ac:chgData name="Erin Bruce" userId="51591c9e-4eae-4a62-b668-88f237b6abf5" providerId="ADAL" clId="{44270E7D-76A3-4504-87F4-A52F563397B3}" dt="2020-06-04T18:12:55.073" v="3276"/>
          <ac:spMkLst>
            <pc:docMk/>
            <pc:sldMk cId="325337227" sldId="258"/>
            <ac:spMk id="3" creationId="{00000000-0000-0000-0000-000000000000}"/>
          </ac:spMkLst>
        </pc:spChg>
        <pc:spChg chg="add del">
          <ac:chgData name="Erin Bruce" userId="51591c9e-4eae-4a62-b668-88f237b6abf5" providerId="ADAL" clId="{44270E7D-76A3-4504-87F4-A52F563397B3}" dt="2020-06-02T18:56:36.106" v="559" actId="26606"/>
          <ac:spMkLst>
            <pc:docMk/>
            <pc:sldMk cId="325337227" sldId="258"/>
            <ac:spMk id="12" creationId="{AFA67CD3-AB4E-4A7A-BEB8-53C445D8C44E}"/>
          </ac:spMkLst>
        </pc:spChg>
        <pc:spChg chg="add del">
          <ac:chgData name="Erin Bruce" userId="51591c9e-4eae-4a62-b668-88f237b6abf5" providerId="ADAL" clId="{44270E7D-76A3-4504-87F4-A52F563397B3}" dt="2020-06-02T18:56:36.106" v="559" actId="26606"/>
          <ac:spMkLst>
            <pc:docMk/>
            <pc:sldMk cId="325337227" sldId="258"/>
            <ac:spMk id="13" creationId="{339C8D78-A644-462F-B674-F440635E5353}"/>
          </ac:spMkLst>
        </pc:spChg>
        <pc:spChg chg="add del">
          <ac:chgData name="Erin Bruce" userId="51591c9e-4eae-4a62-b668-88f237b6abf5" providerId="ADAL" clId="{44270E7D-76A3-4504-87F4-A52F563397B3}" dt="2020-06-02T19:09:08.854" v="924" actId="26606"/>
          <ac:spMkLst>
            <pc:docMk/>
            <pc:sldMk cId="325337227" sldId="258"/>
            <ac:spMk id="18" creationId="{7025EFD5-738C-41B9-87FE-0C00E211BD8B}"/>
          </ac:spMkLst>
        </pc:spChg>
        <pc:spChg chg="add del">
          <ac:chgData name="Erin Bruce" userId="51591c9e-4eae-4a62-b668-88f237b6abf5" providerId="ADAL" clId="{44270E7D-76A3-4504-87F4-A52F563397B3}" dt="2020-06-02T19:09:08.854" v="924" actId="26606"/>
          <ac:spMkLst>
            <pc:docMk/>
            <pc:sldMk cId="325337227" sldId="258"/>
            <ac:spMk id="20" creationId="{835EF3DD-7D43-4A27-8967-A92FD8CC9365}"/>
          </ac:spMkLst>
        </pc:spChg>
        <pc:picChg chg="mod ord">
          <ac:chgData name="Erin Bruce" userId="51591c9e-4eae-4a62-b668-88f237b6abf5" providerId="ADAL" clId="{44270E7D-76A3-4504-87F4-A52F563397B3}" dt="2020-06-02T19:28:09.870" v="1034" actId="14100"/>
          <ac:picMkLst>
            <pc:docMk/>
            <pc:sldMk cId="325337227" sldId="258"/>
            <ac:picMk id="4" creationId="{00000000-0000-0000-0000-000000000000}"/>
          </ac:picMkLst>
        </pc:picChg>
        <pc:picChg chg="add del">
          <ac:chgData name="Erin Bruce" userId="51591c9e-4eae-4a62-b668-88f237b6abf5" providerId="ADAL" clId="{44270E7D-76A3-4504-87F4-A52F563397B3}" dt="2020-06-02T18:56:36.106" v="559" actId="26606"/>
          <ac:picMkLst>
            <pc:docMk/>
            <pc:sldMk cId="325337227" sldId="258"/>
            <ac:picMk id="11" creationId="{07CF545F-9C2E-4446-97CD-AD92990C2B68}"/>
          </ac:picMkLst>
        </pc:picChg>
        <pc:cxnChg chg="add del">
          <ac:chgData name="Erin Bruce" userId="51591c9e-4eae-4a62-b668-88f237b6abf5" providerId="ADAL" clId="{44270E7D-76A3-4504-87F4-A52F563397B3}" dt="2020-06-02T17:16:21.356" v="351" actId="26606"/>
          <ac:cxnSpMkLst>
            <pc:docMk/>
            <pc:sldMk cId="325337227" sldId="258"/>
            <ac:cxnSpMk id="9" creationId="{A7F400EE-A8A5-48AF-B4D6-291B52C6F0B0}"/>
          </ac:cxnSpMkLst>
        </pc:cxnChg>
      </pc:sldChg>
      <pc:sldChg chg="modSp mod setBg modNotesTx">
        <pc:chgData name="Erin Bruce" userId="51591c9e-4eae-4a62-b668-88f237b6abf5" providerId="ADAL" clId="{44270E7D-76A3-4504-87F4-A52F563397B3}" dt="2020-06-04T19:36:03.222" v="3499" actId="20577"/>
        <pc:sldMkLst>
          <pc:docMk/>
          <pc:sldMk cId="4245398994" sldId="259"/>
        </pc:sldMkLst>
        <pc:spChg chg="mod">
          <ac:chgData name="Erin Bruce" userId="51591c9e-4eae-4a62-b668-88f237b6abf5" providerId="ADAL" clId="{44270E7D-76A3-4504-87F4-A52F563397B3}" dt="2020-06-04T19:35:55.791" v="3408" actId="27636"/>
          <ac:spMkLst>
            <pc:docMk/>
            <pc:sldMk cId="4245398994" sldId="259"/>
            <ac:spMk id="3" creationId="{00000000-0000-0000-0000-000000000000}"/>
          </ac:spMkLst>
        </pc:spChg>
      </pc:sldChg>
      <pc:sldChg chg="addSp delSp modSp mod setBg modAnim delDesignElem">
        <pc:chgData name="Erin Bruce" userId="51591c9e-4eae-4a62-b668-88f237b6abf5" providerId="ADAL" clId="{44270E7D-76A3-4504-87F4-A52F563397B3}" dt="2020-06-03T17:32:59.754" v="1257" actId="20577"/>
        <pc:sldMkLst>
          <pc:docMk/>
          <pc:sldMk cId="3112595609" sldId="260"/>
        </pc:sldMkLst>
        <pc:spChg chg="mod">
          <ac:chgData name="Erin Bruce" userId="51591c9e-4eae-4a62-b668-88f237b6abf5" providerId="ADAL" clId="{44270E7D-76A3-4504-87F4-A52F563397B3}" dt="2020-06-03T17:32:59.754" v="1257" actId="20577"/>
          <ac:spMkLst>
            <pc:docMk/>
            <pc:sldMk cId="3112595609" sldId="260"/>
            <ac:spMk id="2" creationId="{00000000-0000-0000-0000-000000000000}"/>
          </ac:spMkLst>
        </pc:spChg>
        <pc:spChg chg="del mod">
          <ac:chgData name="Erin Bruce" userId="51591c9e-4eae-4a62-b668-88f237b6abf5" providerId="ADAL" clId="{44270E7D-76A3-4504-87F4-A52F563397B3}" dt="2020-06-02T16:43:30.077" v="319"/>
          <ac:spMkLst>
            <pc:docMk/>
            <pc:sldMk cId="3112595609" sldId="260"/>
            <ac:spMk id="5" creationId="{381A3919-D0D7-4CD3-B9B6-4D3B029FD212}"/>
          </ac:spMkLst>
        </pc:spChg>
        <pc:spChg chg="add del">
          <ac:chgData name="Erin Bruce" userId="51591c9e-4eae-4a62-b668-88f237b6abf5" providerId="ADAL" clId="{44270E7D-76A3-4504-87F4-A52F563397B3}" dt="2020-06-02T16:55:17.059" v="336" actId="26606"/>
          <ac:spMkLst>
            <pc:docMk/>
            <pc:sldMk cId="3112595609" sldId="260"/>
            <ac:spMk id="9" creationId="{73DE2CFE-42F2-48F0-8706-5264E012B10C}"/>
          </ac:spMkLst>
        </pc:spChg>
        <pc:picChg chg="add mod">
          <ac:chgData name="Erin Bruce" userId="51591c9e-4eae-4a62-b668-88f237b6abf5" providerId="ADAL" clId="{44270E7D-76A3-4504-87F4-A52F563397B3}" dt="2020-06-02T17:15:36.058" v="349" actId="26606"/>
          <ac:picMkLst>
            <pc:docMk/>
            <pc:sldMk cId="3112595609" sldId="260"/>
            <ac:picMk id="3" creationId="{C5AF56B4-EDF1-4F38-97F8-E138D58F75E7}"/>
          </ac:picMkLst>
        </pc:picChg>
        <pc:picChg chg="add mod ord">
          <ac:chgData name="Erin Bruce" userId="51591c9e-4eae-4a62-b668-88f237b6abf5" providerId="ADAL" clId="{44270E7D-76A3-4504-87F4-A52F563397B3}" dt="2020-06-02T17:15:36.058" v="349" actId="26606"/>
          <ac:picMkLst>
            <pc:docMk/>
            <pc:sldMk cId="3112595609" sldId="260"/>
            <ac:picMk id="4" creationId="{672FC3D0-5776-4F64-8385-CAB34071D5C5}"/>
          </ac:picMkLst>
        </pc:picChg>
        <pc:picChg chg="add mod">
          <ac:chgData name="Erin Bruce" userId="51591c9e-4eae-4a62-b668-88f237b6abf5" providerId="ADAL" clId="{44270E7D-76A3-4504-87F4-A52F563397B3}" dt="2020-06-02T17:15:36.058" v="349" actId="26606"/>
          <ac:picMkLst>
            <pc:docMk/>
            <pc:sldMk cId="3112595609" sldId="260"/>
            <ac:picMk id="7" creationId="{9021D5E2-DA99-4AE1-A928-07B274EEBA46}"/>
          </ac:picMkLst>
        </pc:picChg>
        <pc:cxnChg chg="add del">
          <ac:chgData name="Erin Bruce" userId="51591c9e-4eae-4a62-b668-88f237b6abf5" providerId="ADAL" clId="{44270E7D-76A3-4504-87F4-A52F563397B3}" dt="2020-06-02T19:34:35.382" v="1149"/>
          <ac:cxnSpMkLst>
            <pc:docMk/>
            <pc:sldMk cId="3112595609" sldId="260"/>
            <ac:cxnSpMk id="12" creationId="{8F880EF2-DF79-4D9D-8F11-E91D48C79741}"/>
          </ac:cxnSpMkLst>
        </pc:cxnChg>
      </pc:sldChg>
      <pc:sldChg chg="delSp modSp mod setBg">
        <pc:chgData name="Erin Bruce" userId="51591c9e-4eae-4a62-b668-88f237b6abf5" providerId="ADAL" clId="{44270E7D-76A3-4504-87F4-A52F563397B3}" dt="2020-06-04T19:37:12.856" v="3501" actId="14100"/>
        <pc:sldMkLst>
          <pc:docMk/>
          <pc:sldMk cId="3934206006" sldId="261"/>
        </pc:sldMkLst>
        <pc:spChg chg="del mod">
          <ac:chgData name="Erin Bruce" userId="51591c9e-4eae-4a62-b668-88f237b6abf5" providerId="ADAL" clId="{44270E7D-76A3-4504-87F4-A52F563397B3}" dt="2020-06-04T17:53:44.475" v="3125" actId="478"/>
          <ac:spMkLst>
            <pc:docMk/>
            <pc:sldMk cId="3934206006" sldId="261"/>
            <ac:spMk id="3" creationId="{00000000-0000-0000-0000-000000000000}"/>
          </ac:spMkLst>
        </pc:spChg>
        <pc:picChg chg="mod">
          <ac:chgData name="Erin Bruce" userId="51591c9e-4eae-4a62-b668-88f237b6abf5" providerId="ADAL" clId="{44270E7D-76A3-4504-87F4-A52F563397B3}" dt="2020-06-04T19:37:12.856" v="3501" actId="14100"/>
          <ac:picMkLst>
            <pc:docMk/>
            <pc:sldMk cId="3934206006" sldId="261"/>
            <ac:picMk id="2" creationId="{00000000-0000-0000-0000-000000000000}"/>
          </ac:picMkLst>
        </pc:picChg>
      </pc:sldChg>
      <pc:sldChg chg="addSp delSp modSp mod setBg delDesignElem">
        <pc:chgData name="Erin Bruce" userId="51591c9e-4eae-4a62-b668-88f237b6abf5" providerId="ADAL" clId="{44270E7D-76A3-4504-87F4-A52F563397B3}" dt="2020-06-04T19:34:31.172" v="3406" actId="255"/>
        <pc:sldMkLst>
          <pc:docMk/>
          <pc:sldMk cId="3863558130" sldId="262"/>
        </pc:sldMkLst>
        <pc:spChg chg="mod">
          <ac:chgData name="Erin Bruce" userId="51591c9e-4eae-4a62-b668-88f237b6abf5" providerId="ADAL" clId="{44270E7D-76A3-4504-87F4-A52F563397B3}" dt="2020-06-04T19:29:18.108" v="3335" actId="1076"/>
          <ac:spMkLst>
            <pc:docMk/>
            <pc:sldMk cId="3863558130" sldId="262"/>
            <ac:spMk id="2" creationId="{00000000-0000-0000-0000-000000000000}"/>
          </ac:spMkLst>
        </pc:spChg>
        <pc:spChg chg="mod">
          <ac:chgData name="Erin Bruce" userId="51591c9e-4eae-4a62-b668-88f237b6abf5" providerId="ADAL" clId="{44270E7D-76A3-4504-87F4-A52F563397B3}" dt="2020-06-04T19:34:31.172" v="3406" actId="255"/>
          <ac:spMkLst>
            <pc:docMk/>
            <pc:sldMk cId="3863558130" sldId="262"/>
            <ac:spMk id="3" creationId="{00000000-0000-0000-0000-000000000000}"/>
          </ac:spMkLst>
        </pc:spChg>
        <pc:spChg chg="add del mod">
          <ac:chgData name="Erin Bruce" userId="51591c9e-4eae-4a62-b668-88f237b6abf5" providerId="ADAL" clId="{44270E7D-76A3-4504-87F4-A52F563397B3}" dt="2020-06-02T17:14:03.058" v="348"/>
          <ac:spMkLst>
            <pc:docMk/>
            <pc:sldMk cId="3863558130" sldId="262"/>
            <ac:spMk id="5" creationId="{F1BCCEDA-E94F-4FB0-B3ED-BCB19BC954D2}"/>
          </ac:spMkLst>
        </pc:spChg>
        <pc:spChg chg="add del mod">
          <ac:chgData name="Erin Bruce" userId="51591c9e-4eae-4a62-b668-88f237b6abf5" providerId="ADAL" clId="{44270E7D-76A3-4504-87F4-A52F563397B3}" dt="2020-06-02T17:14:03.058" v="348"/>
          <ac:spMkLst>
            <pc:docMk/>
            <pc:sldMk cId="3863558130" sldId="262"/>
            <ac:spMk id="6" creationId="{1E6E2CD8-D865-4F2B-8CE1-6E23170243EE}"/>
          </ac:spMkLst>
        </pc:spChg>
        <pc:picChg chg="mod">
          <ac:chgData name="Erin Bruce" userId="51591c9e-4eae-4a62-b668-88f237b6abf5" providerId="ADAL" clId="{44270E7D-76A3-4504-87F4-A52F563397B3}" dt="2020-06-04T19:32:59.160" v="3395" actId="14100"/>
          <ac:picMkLst>
            <pc:docMk/>
            <pc:sldMk cId="3863558130" sldId="262"/>
            <ac:picMk id="4" creationId="{00000000-0000-0000-0000-000000000000}"/>
          </ac:picMkLst>
        </pc:picChg>
        <pc:cxnChg chg="add del">
          <ac:chgData name="Erin Bruce" userId="51591c9e-4eae-4a62-b668-88f237b6abf5" providerId="ADAL" clId="{44270E7D-76A3-4504-87F4-A52F563397B3}" dt="2020-06-02T19:34:35.382" v="1149"/>
          <ac:cxnSpMkLst>
            <pc:docMk/>
            <pc:sldMk cId="3863558130" sldId="262"/>
            <ac:cxnSpMk id="9" creationId="{A7F400EE-A8A5-48AF-B4D6-291B52C6F0B0}"/>
          </ac:cxnSpMkLst>
        </pc:cxnChg>
      </pc:sldChg>
      <pc:sldChg chg="addSp delSp modSp mod setBg setClrOvrMap delDesignElem">
        <pc:chgData name="Erin Bruce" userId="51591c9e-4eae-4a62-b668-88f237b6abf5" providerId="ADAL" clId="{44270E7D-76A3-4504-87F4-A52F563397B3}" dt="2020-06-03T19:49:02.504" v="2254" actId="1076"/>
        <pc:sldMkLst>
          <pc:docMk/>
          <pc:sldMk cId="4006100289" sldId="263"/>
        </pc:sldMkLst>
        <pc:spChg chg="mod">
          <ac:chgData name="Erin Bruce" userId="51591c9e-4eae-4a62-b668-88f237b6abf5" providerId="ADAL" clId="{44270E7D-76A3-4504-87F4-A52F563397B3}" dt="2020-06-02T19:32:17.197" v="1050" actId="26606"/>
          <ac:spMkLst>
            <pc:docMk/>
            <pc:sldMk cId="4006100289" sldId="263"/>
            <ac:spMk id="2" creationId="{00000000-0000-0000-0000-000000000000}"/>
          </ac:spMkLst>
        </pc:spChg>
        <pc:spChg chg="mod ord">
          <ac:chgData name="Erin Bruce" userId="51591c9e-4eae-4a62-b668-88f237b6abf5" providerId="ADAL" clId="{44270E7D-76A3-4504-87F4-A52F563397B3}" dt="2020-06-03T19:49:02.504" v="2254" actId="1076"/>
          <ac:spMkLst>
            <pc:docMk/>
            <pc:sldMk cId="4006100289" sldId="263"/>
            <ac:spMk id="3" creationId="{00000000-0000-0000-0000-000000000000}"/>
          </ac:spMkLst>
        </pc:spChg>
        <pc:spChg chg="add del">
          <ac:chgData name="Erin Bruce" userId="51591c9e-4eae-4a62-b668-88f237b6abf5" providerId="ADAL" clId="{44270E7D-76A3-4504-87F4-A52F563397B3}" dt="2020-06-02T16:49:34.386" v="321" actId="26606"/>
          <ac:spMkLst>
            <pc:docMk/>
            <pc:sldMk cId="4006100289" sldId="263"/>
            <ac:spMk id="9" creationId="{CF62D2A7-8207-488C-9F46-316BA81A16C8}"/>
          </ac:spMkLst>
        </pc:spChg>
        <pc:spChg chg="add del">
          <ac:chgData name="Erin Bruce" userId="51591c9e-4eae-4a62-b668-88f237b6abf5" providerId="ADAL" clId="{44270E7D-76A3-4504-87F4-A52F563397B3}" dt="2020-06-02T19:32:17.197" v="1050" actId="26606"/>
          <ac:spMkLst>
            <pc:docMk/>
            <pc:sldMk cId="4006100289" sldId="263"/>
            <ac:spMk id="11" creationId="{4BD02261-2DC8-4AA8-9E16-7751AE892445}"/>
          </ac:spMkLst>
        </pc:spChg>
        <pc:spChg chg="add del">
          <ac:chgData name="Erin Bruce" userId="51591c9e-4eae-4a62-b668-88f237b6abf5" providerId="ADAL" clId="{44270E7D-76A3-4504-87F4-A52F563397B3}" dt="2020-06-02T19:32:17.197" v="1050" actId="26606"/>
          <ac:spMkLst>
            <pc:docMk/>
            <pc:sldMk cId="4006100289" sldId="263"/>
            <ac:spMk id="12" creationId="{F94AA2BD-2E3F-4B1D-8127-5744B8115311}"/>
          </ac:spMkLst>
        </pc:spChg>
        <pc:spChg chg="add del">
          <ac:chgData name="Erin Bruce" userId="51591c9e-4eae-4a62-b668-88f237b6abf5" providerId="ADAL" clId="{44270E7D-76A3-4504-87F4-A52F563397B3}" dt="2020-06-02T19:32:17.197" v="1050" actId="26606"/>
          <ac:spMkLst>
            <pc:docMk/>
            <pc:sldMk cId="4006100289" sldId="263"/>
            <ac:spMk id="13" creationId="{3D752CF2-2291-40B5-B462-C17B174C10BC}"/>
          </ac:spMkLst>
        </pc:spChg>
        <pc:spChg chg="add del">
          <ac:chgData name="Erin Bruce" userId="51591c9e-4eae-4a62-b668-88f237b6abf5" providerId="ADAL" clId="{44270E7D-76A3-4504-87F4-A52F563397B3}" dt="2020-06-02T19:32:17.182" v="1049" actId="26606"/>
          <ac:spMkLst>
            <pc:docMk/>
            <pc:sldMk cId="4006100289" sldId="263"/>
            <ac:spMk id="18" creationId="{201CC55D-ED54-4C5C-95E6-10947BD1103B}"/>
          </ac:spMkLst>
        </pc:spChg>
        <pc:spChg chg="add del">
          <ac:chgData name="Erin Bruce" userId="51591c9e-4eae-4a62-b668-88f237b6abf5" providerId="ADAL" clId="{44270E7D-76A3-4504-87F4-A52F563397B3}" dt="2020-06-02T19:32:17.182" v="1049" actId="26606"/>
          <ac:spMkLst>
            <pc:docMk/>
            <pc:sldMk cId="4006100289" sldId="263"/>
            <ac:spMk id="24" creationId="{3873B707-463F-40B0-8227-E8CC6C67EB25}"/>
          </ac:spMkLst>
        </pc:spChg>
        <pc:spChg chg="add del">
          <ac:chgData name="Erin Bruce" userId="51591c9e-4eae-4a62-b668-88f237b6abf5" providerId="ADAL" clId="{44270E7D-76A3-4504-87F4-A52F563397B3}" dt="2020-06-02T19:32:17.182" v="1049" actId="26606"/>
          <ac:spMkLst>
            <pc:docMk/>
            <pc:sldMk cId="4006100289" sldId="263"/>
            <ac:spMk id="26" creationId="{C13237C8-E62C-4F0D-A318-BD6FB6C2D138}"/>
          </ac:spMkLst>
        </pc:spChg>
        <pc:spChg chg="add del">
          <ac:chgData name="Erin Bruce" userId="51591c9e-4eae-4a62-b668-88f237b6abf5" providerId="ADAL" clId="{44270E7D-76A3-4504-87F4-A52F563397B3}" dt="2020-06-02T19:32:17.182" v="1049" actId="26606"/>
          <ac:spMkLst>
            <pc:docMk/>
            <pc:sldMk cId="4006100289" sldId="263"/>
            <ac:spMk id="28" creationId="{19C9EAEA-39D0-4B0E-A0EB-51E7B26740B1}"/>
          </ac:spMkLst>
        </pc:spChg>
        <pc:grpChg chg="add del">
          <ac:chgData name="Erin Bruce" userId="51591c9e-4eae-4a62-b668-88f237b6abf5" providerId="ADAL" clId="{44270E7D-76A3-4504-87F4-A52F563397B3}" dt="2020-06-02T19:32:17.182" v="1049" actId="26606"/>
          <ac:grpSpMkLst>
            <pc:docMk/>
            <pc:sldMk cId="4006100289" sldId="263"/>
            <ac:grpSpMk id="20" creationId="{1DE889C7-FAD6-4397-98E2-05D503484459}"/>
          </ac:grpSpMkLst>
        </pc:grpChg>
        <pc:picChg chg="mod">
          <ac:chgData name="Erin Bruce" userId="51591c9e-4eae-4a62-b668-88f237b6abf5" providerId="ADAL" clId="{44270E7D-76A3-4504-87F4-A52F563397B3}" dt="2020-06-02T19:32:17.197" v="1050" actId="26606"/>
          <ac:picMkLst>
            <pc:docMk/>
            <pc:sldMk cId="4006100289" sldId="263"/>
            <ac:picMk id="4" creationId="{00000000-0000-0000-0000-000000000000}"/>
          </ac:picMkLst>
        </pc:picChg>
      </pc:sldChg>
      <pc:sldChg chg="addSp delSp modSp mod setBg delDesignElem">
        <pc:chgData name="Erin Bruce" userId="51591c9e-4eae-4a62-b668-88f237b6abf5" providerId="ADAL" clId="{44270E7D-76A3-4504-87F4-A52F563397B3}" dt="2020-06-04T19:25:16.154" v="3320" actId="27636"/>
        <pc:sldMkLst>
          <pc:docMk/>
          <pc:sldMk cId="3254397761" sldId="264"/>
        </pc:sldMkLst>
        <pc:spChg chg="mod">
          <ac:chgData name="Erin Bruce" userId="51591c9e-4eae-4a62-b668-88f237b6abf5" providerId="ADAL" clId="{44270E7D-76A3-4504-87F4-A52F563397B3}" dt="2020-06-02T19:17:57.981" v="1007" actId="20577"/>
          <ac:spMkLst>
            <pc:docMk/>
            <pc:sldMk cId="3254397761" sldId="264"/>
            <ac:spMk id="2" creationId="{00000000-0000-0000-0000-000000000000}"/>
          </ac:spMkLst>
        </pc:spChg>
        <pc:spChg chg="mod ord">
          <ac:chgData name="Erin Bruce" userId="51591c9e-4eae-4a62-b668-88f237b6abf5" providerId="ADAL" clId="{44270E7D-76A3-4504-87F4-A52F563397B3}" dt="2020-06-04T19:25:16.154" v="3320" actId="27636"/>
          <ac:spMkLst>
            <pc:docMk/>
            <pc:sldMk cId="3254397761" sldId="264"/>
            <ac:spMk id="3" creationId="{00000000-0000-0000-0000-000000000000}"/>
          </ac:spMkLst>
        </pc:spChg>
        <pc:spChg chg="add del mod">
          <ac:chgData name="Erin Bruce" userId="51591c9e-4eae-4a62-b668-88f237b6abf5" providerId="ADAL" clId="{44270E7D-76A3-4504-87F4-A52F563397B3}" dt="2020-06-02T19:17:13.604" v="1003" actId="478"/>
          <ac:spMkLst>
            <pc:docMk/>
            <pc:sldMk cId="3254397761" sldId="264"/>
            <ac:spMk id="4" creationId="{D7A13A4A-7F0F-4F3E-8F37-E04673E02089}"/>
          </ac:spMkLst>
        </pc:spChg>
        <pc:spChg chg="add del">
          <ac:chgData name="Erin Bruce" userId="51591c9e-4eae-4a62-b668-88f237b6abf5" providerId="ADAL" clId="{44270E7D-76A3-4504-87F4-A52F563397B3}" dt="2020-06-02T18:55:20.220" v="546" actId="26606"/>
          <ac:spMkLst>
            <pc:docMk/>
            <pc:sldMk cId="3254397761" sldId="264"/>
            <ac:spMk id="10" creationId="{84ECDE7A-6944-466D-8FFE-149A29BA6BAE}"/>
          </ac:spMkLst>
        </pc:spChg>
        <pc:spChg chg="add del">
          <ac:chgData name="Erin Bruce" userId="51591c9e-4eae-4a62-b668-88f237b6abf5" providerId="ADAL" clId="{44270E7D-76A3-4504-87F4-A52F563397B3}" dt="2020-06-02T18:55:20.220" v="546" actId="26606"/>
          <ac:spMkLst>
            <pc:docMk/>
            <pc:sldMk cId="3254397761" sldId="264"/>
            <ac:spMk id="12" creationId="{B3420082-9415-44EC-802E-C77D71D59C57}"/>
          </ac:spMkLst>
        </pc:spChg>
        <pc:spChg chg="add del">
          <ac:chgData name="Erin Bruce" userId="51591c9e-4eae-4a62-b668-88f237b6abf5" providerId="ADAL" clId="{44270E7D-76A3-4504-87F4-A52F563397B3}" dt="2020-06-02T18:55:20.220" v="546" actId="26606"/>
          <ac:spMkLst>
            <pc:docMk/>
            <pc:sldMk cId="3254397761" sldId="264"/>
            <ac:spMk id="14" creationId="{55A52C45-1FCB-4636-A80F-2849B8226C01}"/>
          </ac:spMkLst>
        </pc:spChg>
        <pc:spChg chg="add del">
          <ac:chgData name="Erin Bruce" userId="51591c9e-4eae-4a62-b668-88f237b6abf5" providerId="ADAL" clId="{44270E7D-76A3-4504-87F4-A52F563397B3}" dt="2020-06-02T18:55:20.220" v="546" actId="26606"/>
          <ac:spMkLst>
            <pc:docMk/>
            <pc:sldMk cId="3254397761" sldId="264"/>
            <ac:spMk id="16" creationId="{768EB4DD-3704-43AD-92B3-C4E0C6EA92CB}"/>
          </ac:spMkLst>
        </pc:spChg>
        <pc:spChg chg="add del">
          <ac:chgData name="Erin Bruce" userId="51591c9e-4eae-4a62-b668-88f237b6abf5" providerId="ADAL" clId="{44270E7D-76A3-4504-87F4-A52F563397B3}" dt="2020-06-02T18:55:22.708" v="548" actId="26606"/>
          <ac:spMkLst>
            <pc:docMk/>
            <pc:sldMk cId="3254397761" sldId="264"/>
            <ac:spMk id="18" creationId="{59A309A7-1751-4ABE-A3C1-EEC40366AD89}"/>
          </ac:spMkLst>
        </pc:spChg>
        <pc:spChg chg="add del">
          <ac:chgData name="Erin Bruce" userId="51591c9e-4eae-4a62-b668-88f237b6abf5" providerId="ADAL" clId="{44270E7D-76A3-4504-87F4-A52F563397B3}" dt="2020-06-02T18:55:22.708" v="548" actId="26606"/>
          <ac:spMkLst>
            <pc:docMk/>
            <pc:sldMk cId="3254397761" sldId="264"/>
            <ac:spMk id="19" creationId="{967D8EB6-EAE1-4F9C-B398-83321E287204}"/>
          </ac:spMkLst>
        </pc:spChg>
        <pc:spChg chg="add del">
          <ac:chgData name="Erin Bruce" userId="51591c9e-4eae-4a62-b668-88f237b6abf5" providerId="ADAL" clId="{44270E7D-76A3-4504-87F4-A52F563397B3}" dt="2020-06-02T18:55:49.946" v="558" actId="26606"/>
          <ac:spMkLst>
            <pc:docMk/>
            <pc:sldMk cId="3254397761" sldId="264"/>
            <ac:spMk id="21" creationId="{EBF87945-A001-489F-9D9B-7D9435F0B9CA}"/>
          </ac:spMkLst>
        </pc:spChg>
        <pc:picChg chg="mod">
          <ac:chgData name="Erin Bruce" userId="51591c9e-4eae-4a62-b668-88f237b6abf5" providerId="ADAL" clId="{44270E7D-76A3-4504-87F4-A52F563397B3}" dt="2020-06-02T19:18:29.081" v="1018" actId="1038"/>
          <ac:picMkLst>
            <pc:docMk/>
            <pc:sldMk cId="3254397761" sldId="264"/>
            <ac:picMk id="5" creationId="{00000000-0000-0000-0000-000000000000}"/>
          </ac:picMkLst>
        </pc:picChg>
      </pc:sldChg>
      <pc:sldChg chg="modSp mod">
        <pc:chgData name="Erin Bruce" userId="51591c9e-4eae-4a62-b668-88f237b6abf5" providerId="ADAL" clId="{44270E7D-76A3-4504-87F4-A52F563397B3}" dt="2020-06-04T19:22:42.511" v="3314" actId="1038"/>
        <pc:sldMkLst>
          <pc:docMk/>
          <pc:sldMk cId="3768983081" sldId="265"/>
        </pc:sldMkLst>
        <pc:spChg chg="mod">
          <ac:chgData name="Erin Bruce" userId="51591c9e-4eae-4a62-b668-88f237b6abf5" providerId="ADAL" clId="{44270E7D-76A3-4504-87F4-A52F563397B3}" dt="2020-06-03T19:49:01.887" v="2251" actId="255"/>
          <ac:spMkLst>
            <pc:docMk/>
            <pc:sldMk cId="3768983081" sldId="265"/>
            <ac:spMk id="2" creationId="{00000000-0000-0000-0000-000000000000}"/>
          </ac:spMkLst>
        </pc:spChg>
        <pc:spChg chg="mod">
          <ac:chgData name="Erin Bruce" userId="51591c9e-4eae-4a62-b668-88f237b6abf5" providerId="ADAL" clId="{44270E7D-76A3-4504-87F4-A52F563397B3}" dt="2020-06-04T19:22:42.511" v="3314" actId="1038"/>
          <ac:spMkLst>
            <pc:docMk/>
            <pc:sldMk cId="3768983081" sldId="265"/>
            <ac:spMk id="3" creationId="{00000000-0000-0000-0000-000000000000}"/>
          </ac:spMkLst>
        </pc:spChg>
        <pc:picChg chg="mod">
          <ac:chgData name="Erin Bruce" userId="51591c9e-4eae-4a62-b668-88f237b6abf5" providerId="ADAL" clId="{44270E7D-76A3-4504-87F4-A52F563397B3}" dt="2020-06-02T19:25:58.581" v="1023" actId="1038"/>
          <ac:picMkLst>
            <pc:docMk/>
            <pc:sldMk cId="3768983081" sldId="265"/>
            <ac:picMk id="4" creationId="{00000000-0000-0000-0000-000000000000}"/>
          </ac:picMkLst>
        </pc:picChg>
      </pc:sldChg>
      <pc:sldChg chg="addSp modSp mod chgLayout">
        <pc:chgData name="Erin Bruce" userId="51591c9e-4eae-4a62-b668-88f237b6abf5" providerId="ADAL" clId="{44270E7D-76A3-4504-87F4-A52F563397B3}" dt="2020-06-03T19:49:01.539" v="2249" actId="1076"/>
        <pc:sldMkLst>
          <pc:docMk/>
          <pc:sldMk cId="1648747110" sldId="266"/>
        </pc:sldMkLst>
        <pc:spChg chg="mod ord">
          <ac:chgData name="Erin Bruce" userId="51591c9e-4eae-4a62-b668-88f237b6abf5" providerId="ADAL" clId="{44270E7D-76A3-4504-87F4-A52F563397B3}" dt="2020-06-03T18:33:35.052" v="1329" actId="27636"/>
          <ac:spMkLst>
            <pc:docMk/>
            <pc:sldMk cId="1648747110" sldId="266"/>
            <ac:spMk id="2" creationId="{00000000-0000-0000-0000-000000000000}"/>
          </ac:spMkLst>
        </pc:spChg>
        <pc:spChg chg="mod ord">
          <ac:chgData name="Erin Bruce" userId="51591c9e-4eae-4a62-b668-88f237b6abf5" providerId="ADAL" clId="{44270E7D-76A3-4504-87F4-A52F563397B3}" dt="2020-06-03T19:27:56.066" v="2187" actId="14100"/>
          <ac:spMkLst>
            <pc:docMk/>
            <pc:sldMk cId="1648747110" sldId="266"/>
            <ac:spMk id="3" creationId="{00000000-0000-0000-0000-000000000000}"/>
          </ac:spMkLst>
        </pc:spChg>
        <pc:picChg chg="mod">
          <ac:chgData name="Erin Bruce" userId="51591c9e-4eae-4a62-b668-88f237b6abf5" providerId="ADAL" clId="{44270E7D-76A3-4504-87F4-A52F563397B3}" dt="2020-06-03T19:27:43.106" v="2186" actId="1076"/>
          <ac:picMkLst>
            <pc:docMk/>
            <pc:sldMk cId="1648747110" sldId="266"/>
            <ac:picMk id="4" creationId="{00000000-0000-0000-0000-000000000000}"/>
          </ac:picMkLst>
        </pc:picChg>
        <pc:picChg chg="add mod">
          <ac:chgData name="Erin Bruce" userId="51591c9e-4eae-4a62-b668-88f237b6abf5" providerId="ADAL" clId="{44270E7D-76A3-4504-87F4-A52F563397B3}" dt="2020-06-03T19:49:01.539" v="2249" actId="1076"/>
          <ac:picMkLst>
            <pc:docMk/>
            <pc:sldMk cId="1648747110" sldId="266"/>
            <ac:picMk id="6" creationId="{92E58557-8D15-49F8-9AA5-4E3EA707ECE6}"/>
          </ac:picMkLst>
        </pc:picChg>
      </pc:sldChg>
      <pc:sldChg chg="modSp mod">
        <pc:chgData name="Erin Bruce" userId="51591c9e-4eae-4a62-b668-88f237b6abf5" providerId="ADAL" clId="{44270E7D-76A3-4504-87F4-A52F563397B3}" dt="2020-06-04T17:25:32.379" v="2822" actId="1076"/>
        <pc:sldMkLst>
          <pc:docMk/>
          <pc:sldMk cId="488403947" sldId="267"/>
        </pc:sldMkLst>
        <pc:spChg chg="mod">
          <ac:chgData name="Erin Bruce" userId="51591c9e-4eae-4a62-b668-88f237b6abf5" providerId="ADAL" clId="{44270E7D-76A3-4504-87F4-A52F563397B3}" dt="2020-06-04T16:04:52.676" v="2454" actId="255"/>
          <ac:spMkLst>
            <pc:docMk/>
            <pc:sldMk cId="488403947" sldId="267"/>
            <ac:spMk id="2" creationId="{00000000-0000-0000-0000-000000000000}"/>
          </ac:spMkLst>
        </pc:spChg>
        <pc:spChg chg="mod">
          <ac:chgData name="Erin Bruce" userId="51591c9e-4eae-4a62-b668-88f237b6abf5" providerId="ADAL" clId="{44270E7D-76A3-4504-87F4-A52F563397B3}" dt="2020-06-04T17:25:25.433" v="2821" actId="27636"/>
          <ac:spMkLst>
            <pc:docMk/>
            <pc:sldMk cId="488403947" sldId="267"/>
            <ac:spMk id="6" creationId="{00000000-0000-0000-0000-000000000000}"/>
          </ac:spMkLst>
        </pc:spChg>
        <pc:picChg chg="mod">
          <ac:chgData name="Erin Bruce" userId="51591c9e-4eae-4a62-b668-88f237b6abf5" providerId="ADAL" clId="{44270E7D-76A3-4504-87F4-A52F563397B3}" dt="2020-06-04T17:25:32.379" v="2822" actId="1076"/>
          <ac:picMkLst>
            <pc:docMk/>
            <pc:sldMk cId="488403947" sldId="267"/>
            <ac:picMk id="7" creationId="{00000000-0000-0000-0000-000000000000}"/>
          </ac:picMkLst>
        </pc:picChg>
      </pc:sldChg>
      <pc:sldChg chg="modSp mod chgLayout">
        <pc:chgData name="Erin Bruce" userId="51591c9e-4eae-4a62-b668-88f237b6abf5" providerId="ADAL" clId="{44270E7D-76A3-4504-87F4-A52F563397B3}" dt="2020-06-03T19:49:08.954" v="2268" actId="1037"/>
        <pc:sldMkLst>
          <pc:docMk/>
          <pc:sldMk cId="3980103108" sldId="268"/>
        </pc:sldMkLst>
        <pc:spChg chg="mod ord">
          <ac:chgData name="Erin Bruce" userId="51591c9e-4eae-4a62-b668-88f237b6abf5" providerId="ADAL" clId="{44270E7D-76A3-4504-87F4-A52F563397B3}" dt="2020-06-03T19:49:05.481" v="2263" actId="20577"/>
          <ac:spMkLst>
            <pc:docMk/>
            <pc:sldMk cId="3980103108" sldId="268"/>
            <ac:spMk id="2" creationId="{00000000-0000-0000-0000-000000000000}"/>
          </ac:spMkLst>
        </pc:spChg>
        <pc:spChg chg="mod ord">
          <ac:chgData name="Erin Bruce" userId="51591c9e-4eae-4a62-b668-88f237b6abf5" providerId="ADAL" clId="{44270E7D-76A3-4504-87F4-A52F563397B3}" dt="2020-06-03T19:49:04.262" v="2259" actId="1076"/>
          <ac:spMkLst>
            <pc:docMk/>
            <pc:sldMk cId="3980103108" sldId="268"/>
            <ac:spMk id="3" creationId="{00000000-0000-0000-0000-000000000000}"/>
          </ac:spMkLst>
        </pc:spChg>
        <pc:picChg chg="mod">
          <ac:chgData name="Erin Bruce" userId="51591c9e-4eae-4a62-b668-88f237b6abf5" providerId="ADAL" clId="{44270E7D-76A3-4504-87F4-A52F563397B3}" dt="2020-06-03T19:49:08.954" v="2268" actId="1037"/>
          <ac:picMkLst>
            <pc:docMk/>
            <pc:sldMk cId="3980103108" sldId="268"/>
            <ac:picMk id="5" creationId="{00000000-0000-0000-0000-000000000000}"/>
          </ac:picMkLst>
        </pc:picChg>
      </pc:sldChg>
      <pc:sldChg chg="addSp modSp del mod setBg modClrScheme chgLayout">
        <pc:chgData name="Erin Bruce" userId="51591c9e-4eae-4a62-b668-88f237b6abf5" providerId="ADAL" clId="{44270E7D-76A3-4504-87F4-A52F563397B3}" dt="2020-06-03T19:26:08.285" v="2181" actId="47"/>
        <pc:sldMkLst>
          <pc:docMk/>
          <pc:sldMk cId="1086507255" sldId="269"/>
        </pc:sldMkLst>
        <pc:spChg chg="add mod ord">
          <ac:chgData name="Erin Bruce" userId="51591c9e-4eae-4a62-b668-88f237b6abf5" providerId="ADAL" clId="{44270E7D-76A3-4504-87F4-A52F563397B3}" dt="2020-06-03T18:33:35.003" v="1328" actId="700"/>
          <ac:spMkLst>
            <pc:docMk/>
            <pc:sldMk cId="1086507255" sldId="269"/>
            <ac:spMk id="3" creationId="{9F1919F0-2467-4F9B-B1D0-C090B0C0C599}"/>
          </ac:spMkLst>
        </pc:spChg>
        <pc:spChg chg="mod ord">
          <ac:chgData name="Erin Bruce" userId="51591c9e-4eae-4a62-b668-88f237b6abf5" providerId="ADAL" clId="{44270E7D-76A3-4504-87F4-A52F563397B3}" dt="2020-06-03T18:33:35.003" v="1328" actId="700"/>
          <ac:spMkLst>
            <pc:docMk/>
            <pc:sldMk cId="1086507255" sldId="269"/>
            <ac:spMk id="4" creationId="{00000000-0000-0000-0000-000000000000}"/>
          </ac:spMkLst>
        </pc:spChg>
      </pc:sldChg>
      <pc:sldChg chg="addSp modSp del mod setBg modClrScheme chgLayout">
        <pc:chgData name="Erin Bruce" userId="51591c9e-4eae-4a62-b668-88f237b6abf5" providerId="ADAL" clId="{44270E7D-76A3-4504-87F4-A52F563397B3}" dt="2020-06-03T19:26:08.100" v="2180" actId="47"/>
        <pc:sldMkLst>
          <pc:docMk/>
          <pc:sldMk cId="944181697" sldId="270"/>
        </pc:sldMkLst>
        <pc:spChg chg="add mod ord">
          <ac:chgData name="Erin Bruce" userId="51591c9e-4eae-4a62-b668-88f237b6abf5" providerId="ADAL" clId="{44270E7D-76A3-4504-87F4-A52F563397B3}" dt="2020-06-03T18:33:35.003" v="1328" actId="700"/>
          <ac:spMkLst>
            <pc:docMk/>
            <pc:sldMk cId="944181697" sldId="270"/>
            <ac:spMk id="3" creationId="{4080698C-2B5C-4BFF-BF80-85AA56B6BEAA}"/>
          </ac:spMkLst>
        </pc:spChg>
        <pc:spChg chg="add mod ord">
          <ac:chgData name="Erin Bruce" userId="51591c9e-4eae-4a62-b668-88f237b6abf5" providerId="ADAL" clId="{44270E7D-76A3-4504-87F4-A52F563397B3}" dt="2020-06-03T18:33:35.003" v="1328" actId="700"/>
          <ac:spMkLst>
            <pc:docMk/>
            <pc:sldMk cId="944181697" sldId="270"/>
            <ac:spMk id="4" creationId="{0C3BE26C-1D16-42DC-9202-C408491132C7}"/>
          </ac:spMkLst>
        </pc:spChg>
      </pc:sldChg>
      <pc:sldChg chg="addSp delSp modSp new mod modClrScheme chgLayout">
        <pc:chgData name="Erin Bruce" userId="51591c9e-4eae-4a62-b668-88f237b6abf5" providerId="ADAL" clId="{44270E7D-76A3-4504-87F4-A52F563397B3}" dt="2020-06-04T19:20:39.551" v="3309" actId="20577"/>
        <pc:sldMkLst>
          <pc:docMk/>
          <pc:sldMk cId="3341707631" sldId="271"/>
        </pc:sldMkLst>
        <pc:spChg chg="mod ord">
          <ac:chgData name="Erin Bruce" userId="51591c9e-4eae-4a62-b668-88f237b6abf5" providerId="ADAL" clId="{44270E7D-76A3-4504-87F4-A52F563397B3}" dt="2020-06-03T19:02:54.413" v="1993" actId="700"/>
          <ac:spMkLst>
            <pc:docMk/>
            <pc:sldMk cId="3341707631" sldId="271"/>
            <ac:spMk id="2" creationId="{912C198E-2C05-4EBA-8EA0-A69D6CC8B827}"/>
          </ac:spMkLst>
        </pc:spChg>
        <pc:spChg chg="add del mod ord">
          <ac:chgData name="Erin Bruce" userId="51591c9e-4eae-4a62-b668-88f237b6abf5" providerId="ADAL" clId="{44270E7D-76A3-4504-87F4-A52F563397B3}" dt="2020-06-03T18:32:39.634" v="1325" actId="700"/>
          <ac:spMkLst>
            <pc:docMk/>
            <pc:sldMk cId="3341707631" sldId="271"/>
            <ac:spMk id="3" creationId="{1261A859-205C-42C1-89A2-910A8CCA646C}"/>
          </ac:spMkLst>
        </pc:spChg>
        <pc:spChg chg="add mod ord">
          <ac:chgData name="Erin Bruce" userId="51591c9e-4eae-4a62-b668-88f237b6abf5" providerId="ADAL" clId="{44270E7D-76A3-4504-87F4-A52F563397B3}" dt="2020-06-04T19:20:39.551" v="3309" actId="20577"/>
          <ac:spMkLst>
            <pc:docMk/>
            <pc:sldMk cId="3341707631" sldId="271"/>
            <ac:spMk id="4" creationId="{5A81FE49-67CB-4786-95FF-3549F2D80B5D}"/>
          </ac:spMkLst>
        </pc:spChg>
        <pc:spChg chg="add mod ord">
          <ac:chgData name="Erin Bruce" userId="51591c9e-4eae-4a62-b668-88f237b6abf5" providerId="ADAL" clId="{44270E7D-76A3-4504-87F4-A52F563397B3}" dt="2020-06-04T18:16:32.278" v="3302" actId="20577"/>
          <ac:spMkLst>
            <pc:docMk/>
            <pc:sldMk cId="3341707631" sldId="271"/>
            <ac:spMk id="5" creationId="{91689348-3282-4D30-A98F-1442689575FA}"/>
          </ac:spMkLst>
        </pc:spChg>
        <pc:spChg chg="add del mod">
          <ac:chgData name="Erin Bruce" userId="51591c9e-4eae-4a62-b668-88f237b6abf5" providerId="ADAL" clId="{44270E7D-76A3-4504-87F4-A52F563397B3}" dt="2020-06-03T19:23:40.543" v="2178" actId="478"/>
          <ac:spMkLst>
            <pc:docMk/>
            <pc:sldMk cId="3341707631" sldId="271"/>
            <ac:spMk id="8" creationId="{C587A2CD-E117-4ECD-BA8B-1F9489356FDD}"/>
          </ac:spMkLst>
        </pc:spChg>
        <pc:picChg chg="add del mod">
          <ac:chgData name="Erin Bruce" userId="51591c9e-4eae-4a62-b668-88f237b6abf5" providerId="ADAL" clId="{44270E7D-76A3-4504-87F4-A52F563397B3}" dt="2020-06-03T19:23:15.483" v="2120" actId="478"/>
          <ac:picMkLst>
            <pc:docMk/>
            <pc:sldMk cId="3341707631" sldId="271"/>
            <ac:picMk id="7" creationId="{CFA5B6FC-69CA-4C6F-9673-A9502EE7D9ED}"/>
          </ac:picMkLst>
        </pc:picChg>
      </pc:sldChg>
      <pc:sldChg chg="addSp modSp new mod">
        <pc:chgData name="Erin Bruce" userId="51591c9e-4eae-4a62-b668-88f237b6abf5" providerId="ADAL" clId="{44270E7D-76A3-4504-87F4-A52F563397B3}" dt="2020-06-09T16:15:52.404" v="3548" actId="207"/>
        <pc:sldMkLst>
          <pc:docMk/>
          <pc:sldMk cId="150994696" sldId="272"/>
        </pc:sldMkLst>
        <pc:spChg chg="mod">
          <ac:chgData name="Erin Bruce" userId="51591c9e-4eae-4a62-b668-88f237b6abf5" providerId="ADAL" clId="{44270E7D-76A3-4504-87F4-A52F563397B3}" dt="2020-06-04T17:29:54.320" v="2829" actId="27636"/>
          <ac:spMkLst>
            <pc:docMk/>
            <pc:sldMk cId="150994696" sldId="272"/>
            <ac:spMk id="2" creationId="{7F8B1C7F-92D4-4A7E-ACCE-3BCB843BE3D7}"/>
          </ac:spMkLst>
        </pc:spChg>
        <pc:spChg chg="mod">
          <ac:chgData name="Erin Bruce" userId="51591c9e-4eae-4a62-b668-88f237b6abf5" providerId="ADAL" clId="{44270E7D-76A3-4504-87F4-A52F563397B3}" dt="2020-06-09T16:15:52.404" v="3548" actId="207"/>
          <ac:spMkLst>
            <pc:docMk/>
            <pc:sldMk cId="150994696" sldId="272"/>
            <ac:spMk id="3" creationId="{6264D842-E02D-4F32-9FCC-F47601B235AA}"/>
          </ac:spMkLst>
        </pc:spChg>
        <pc:spChg chg="add mod">
          <ac:chgData name="Erin Bruce" userId="51591c9e-4eae-4a62-b668-88f237b6abf5" providerId="ADAL" clId="{44270E7D-76A3-4504-87F4-A52F563397B3}" dt="2020-06-04T17:29:46.864" v="2827" actId="14100"/>
          <ac:spMkLst>
            <pc:docMk/>
            <pc:sldMk cId="150994696" sldId="272"/>
            <ac:spMk id="6" creationId="{D6218645-6BC2-45DE-A209-1F94406637AD}"/>
          </ac:spMkLst>
        </pc:spChg>
        <pc:picChg chg="add mod">
          <ac:chgData name="Erin Bruce" userId="51591c9e-4eae-4a62-b668-88f237b6abf5" providerId="ADAL" clId="{44270E7D-76A3-4504-87F4-A52F563397B3}" dt="2020-06-04T17:30:12.394" v="2832" actId="1076"/>
          <ac:picMkLst>
            <pc:docMk/>
            <pc:sldMk cId="150994696" sldId="272"/>
            <ac:picMk id="5" creationId="{17EC6B9A-ED8D-4115-A2CA-82D6A512DA81}"/>
          </ac:picMkLst>
        </pc:picChg>
      </pc:sldChg>
      <pc:sldChg chg="addSp delSp modSp new mod modClrScheme chgLayout">
        <pc:chgData name="Erin Bruce" userId="51591c9e-4eae-4a62-b668-88f237b6abf5" providerId="ADAL" clId="{44270E7D-76A3-4504-87F4-A52F563397B3}" dt="2020-06-04T19:38:15.729" v="3504" actId="20577"/>
        <pc:sldMkLst>
          <pc:docMk/>
          <pc:sldMk cId="1437753097" sldId="275"/>
        </pc:sldMkLst>
        <pc:spChg chg="add mod">
          <ac:chgData name="Erin Bruce" userId="51591c9e-4eae-4a62-b668-88f237b6abf5" providerId="ADAL" clId="{44270E7D-76A3-4504-87F4-A52F563397B3}" dt="2020-06-04T17:32:43.012" v="2849" actId="20577"/>
          <ac:spMkLst>
            <pc:docMk/>
            <pc:sldMk cId="1437753097" sldId="275"/>
            <ac:spMk id="2" creationId="{C77D7A06-597A-4472-85B2-39677A832E58}"/>
          </ac:spMkLst>
        </pc:spChg>
        <pc:spChg chg="add del mod">
          <ac:chgData name="Erin Bruce" userId="51591c9e-4eae-4a62-b668-88f237b6abf5" providerId="ADAL" clId="{44270E7D-76A3-4504-87F4-A52F563397B3}" dt="2020-06-04T19:38:15.729" v="3504" actId="20577"/>
          <ac:spMkLst>
            <pc:docMk/>
            <pc:sldMk cId="1437753097" sldId="275"/>
            <ac:spMk id="3" creationId="{411DB1BA-752F-48CE-A95C-DD2725170E85}"/>
          </ac:spMkLst>
        </pc:spChg>
        <pc:spChg chg="add del mod">
          <ac:chgData name="Erin Bruce" userId="51591c9e-4eae-4a62-b668-88f237b6abf5" providerId="ADAL" clId="{44270E7D-76A3-4504-87F4-A52F563397B3}" dt="2020-06-04T17:50:59.662" v="3111" actId="478"/>
          <ac:spMkLst>
            <pc:docMk/>
            <pc:sldMk cId="1437753097" sldId="275"/>
            <ac:spMk id="6" creationId="{AFCDAD69-6C97-4D4C-99DD-7646E653B8DC}"/>
          </ac:spMkLst>
        </pc:spChg>
        <pc:picChg chg="add mod">
          <ac:chgData name="Erin Bruce" userId="51591c9e-4eae-4a62-b668-88f237b6abf5" providerId="ADAL" clId="{44270E7D-76A3-4504-87F4-A52F563397B3}" dt="2020-06-04T17:52:41.764" v="3121" actId="1076"/>
          <ac:picMkLst>
            <pc:docMk/>
            <pc:sldMk cId="1437753097" sldId="275"/>
            <ac:picMk id="4" creationId="{38A2EE42-593F-4798-A87D-43F7C97FB344}"/>
          </ac:picMkLst>
        </pc:picChg>
      </pc:sldChg>
      <pc:sldChg chg="del">
        <pc:chgData name="Erin Bruce" userId="51591c9e-4eae-4a62-b668-88f237b6abf5" providerId="ADAL" clId="{44270E7D-76A3-4504-87F4-A52F563397B3}" dt="2020-06-09T15:07:21.675" v="3505" actId="47"/>
        <pc:sldMkLst>
          <pc:docMk/>
          <pc:sldMk cId="1218314849" sldId="276"/>
        </pc:sldMkLst>
      </pc:sldChg>
      <pc:sldMasterChg chg="setBg modSldLayout">
        <pc:chgData name="Erin Bruce" userId="51591c9e-4eae-4a62-b668-88f237b6abf5" providerId="ADAL" clId="{44270E7D-76A3-4504-87F4-A52F563397B3}" dt="2020-06-02T19:33:25.310" v="1126"/>
        <pc:sldMasterMkLst>
          <pc:docMk/>
          <pc:sldMasterMk cId="2029718163" sldId="2147483711"/>
        </pc:sldMasterMkLst>
        <pc:sldLayoutChg chg="setBg">
          <pc:chgData name="Erin Bruce" userId="51591c9e-4eae-4a62-b668-88f237b6abf5" providerId="ADAL" clId="{44270E7D-76A3-4504-87F4-A52F563397B3}" dt="2020-06-02T19:33:25.310" v="1126"/>
          <pc:sldLayoutMkLst>
            <pc:docMk/>
            <pc:sldMasterMk cId="2029718163" sldId="2147483711"/>
            <pc:sldLayoutMk cId="907351457" sldId="2147483712"/>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873287014" sldId="2147483713"/>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4090004703" sldId="2147483714"/>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2088788363" sldId="2147483715"/>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2768119515" sldId="2147483716"/>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638124213" sldId="2147483717"/>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105760103" sldId="2147483718"/>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3948100494" sldId="2147483719"/>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1922524680" sldId="2147483720"/>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3066382159" sldId="2147483721"/>
          </pc:sldLayoutMkLst>
        </pc:sldLayoutChg>
        <pc:sldLayoutChg chg="setBg">
          <pc:chgData name="Erin Bruce" userId="51591c9e-4eae-4a62-b668-88f237b6abf5" providerId="ADAL" clId="{44270E7D-76A3-4504-87F4-A52F563397B3}" dt="2020-06-02T19:33:25.310" v="1126"/>
          <pc:sldLayoutMkLst>
            <pc:docMk/>
            <pc:sldMasterMk cId="2029718163" sldId="2147483711"/>
            <pc:sldLayoutMk cId="3814587922" sldId="2147483722"/>
          </pc:sldLayoutMkLst>
        </pc:sldLayoutChg>
      </pc:sldMasterChg>
    </pc:docChg>
  </pc:docChgLst>
  <pc:docChgLst>
    <pc:chgData name="Erin Bruce" userId="S::erin.bruce@onslow.k12.nc.us::51591c9e-4eae-4a62-b668-88f237b6abf5" providerId="AD" clId="Web-{FC834FC8-BA28-763F-38CF-22DB8665FA18}"/>
    <pc:docChg chg="modSld">
      <pc:chgData name="Erin Bruce" userId="S::erin.bruce@onslow.k12.nc.us::51591c9e-4eae-4a62-b668-88f237b6abf5" providerId="AD" clId="Web-{FC834FC8-BA28-763F-38CF-22DB8665FA18}" dt="2020-06-03T19:51:29.143" v="1" actId="1076"/>
      <pc:docMkLst>
        <pc:docMk/>
      </pc:docMkLst>
      <pc:sldChg chg="modSp">
        <pc:chgData name="Erin Bruce" userId="S::erin.bruce@onslow.k12.nc.us::51591c9e-4eae-4a62-b668-88f237b6abf5" providerId="AD" clId="Web-{FC834FC8-BA28-763F-38CF-22DB8665FA18}" dt="2020-06-03T19:51:29.143" v="1" actId="1076"/>
        <pc:sldMkLst>
          <pc:docMk/>
          <pc:sldMk cId="3863558130" sldId="262"/>
        </pc:sldMkLst>
        <pc:picChg chg="mod">
          <ac:chgData name="Erin Bruce" userId="S::erin.bruce@onslow.k12.nc.us::51591c9e-4eae-4a62-b668-88f237b6abf5" providerId="AD" clId="Web-{FC834FC8-BA28-763F-38CF-22DB8665FA18}" dt="2020-06-03T19:51:29.143" v="1" actId="1076"/>
          <ac:picMkLst>
            <pc:docMk/>
            <pc:sldMk cId="3863558130" sldId="262"/>
            <ac:picMk id="4" creationId="{00000000-0000-0000-0000-000000000000}"/>
          </ac:picMkLst>
        </pc:picChg>
      </pc:sldChg>
    </pc:docChg>
  </pc:docChgLst>
  <pc:docChgLst>
    <pc:chgData name="Erin Bruce" userId="S::erin.bruce@onslow.k12.nc.us::51591c9e-4eae-4a62-b668-88f237b6abf5" providerId="AD" clId="Web-{30544959-94F0-44BD-9B85-59EFE54BC631}"/>
    <pc:docChg chg="modSld">
      <pc:chgData name="Erin Bruce" userId="S::erin.bruce@onslow.k12.nc.us::51591c9e-4eae-4a62-b668-88f237b6abf5" providerId="AD" clId="Web-{30544959-94F0-44BD-9B85-59EFE54BC631}" dt="2018-05-18T20:41:42.444" v="14" actId="20577"/>
      <pc:docMkLst>
        <pc:docMk/>
      </pc:docMkLst>
      <pc:sldChg chg="delSp modSp">
        <pc:chgData name="Erin Bruce" userId="S::erin.bruce@onslow.k12.nc.us::51591c9e-4eae-4a62-b668-88f237b6abf5" providerId="AD" clId="Web-{30544959-94F0-44BD-9B85-59EFE54BC631}" dt="2018-05-18T20:41:42.444" v="13" actId="20577"/>
        <pc:sldMkLst>
          <pc:docMk/>
          <pc:sldMk cId="2541749669" sldId="257"/>
        </pc:sldMkLst>
        <pc:spChg chg="mod">
          <ac:chgData name="Erin Bruce" userId="S::erin.bruce@onslow.k12.nc.us::51591c9e-4eae-4a62-b668-88f237b6abf5" providerId="AD" clId="Web-{30544959-94F0-44BD-9B85-59EFE54BC631}" dt="2018-05-18T20:41:42.444" v="13" actId="20577"/>
          <ac:spMkLst>
            <pc:docMk/>
            <pc:sldMk cId="2541749669" sldId="257"/>
            <ac:spMk id="2" creationId="{00000000-0000-0000-0000-000000000000}"/>
          </ac:spMkLst>
        </pc:spChg>
        <pc:spChg chg="mod">
          <ac:chgData name="Erin Bruce" userId="S::erin.bruce@onslow.k12.nc.us::51591c9e-4eae-4a62-b668-88f237b6abf5" providerId="AD" clId="Web-{30544959-94F0-44BD-9B85-59EFE54BC631}" dt="2018-05-18T20:40:21.459" v="5" actId="20577"/>
          <ac:spMkLst>
            <pc:docMk/>
            <pc:sldMk cId="2541749669" sldId="257"/>
            <ac:spMk id="3" creationId="{00000000-0000-0000-0000-000000000000}"/>
          </ac:spMkLst>
        </pc:spChg>
        <pc:picChg chg="del">
          <ac:chgData name="Erin Bruce" userId="S::erin.bruce@onslow.k12.nc.us::51591c9e-4eae-4a62-b668-88f237b6abf5" providerId="AD" clId="Web-{30544959-94F0-44BD-9B85-59EFE54BC631}" dt="2018-05-18T20:40:34.474" v="8" actId="20577"/>
          <ac:picMkLst>
            <pc:docMk/>
            <pc:sldMk cId="2541749669" sldId="257"/>
            <ac:picMk id="5" creationId="{00000000-0000-0000-0000-000000000000}"/>
          </ac:picMkLst>
        </pc:picChg>
      </pc:sldChg>
    </pc:docChg>
  </pc:docChgLst>
  <pc:docChgLst>
    <pc:chgData name="Erin Bruce" userId="S::erin.bruce@onslow.k12.nc.us::51591c9e-4eae-4a62-b668-88f237b6abf5" providerId="AD" clId="Web-{529B2EBE-B0A4-6C69-AAD0-774B4109EDB3}"/>
    <pc:docChg chg="sldOrd">
      <pc:chgData name="Erin Bruce" userId="S::erin.bruce@onslow.k12.nc.us::51591c9e-4eae-4a62-b668-88f237b6abf5" providerId="AD" clId="Web-{529B2EBE-B0A4-6C69-AAD0-774B4109EDB3}" dt="2020-06-05T13:43:21.381" v="0"/>
      <pc:docMkLst>
        <pc:docMk/>
      </pc:docMkLst>
      <pc:sldChg chg="ord">
        <pc:chgData name="Erin Bruce" userId="S::erin.bruce@onslow.k12.nc.us::51591c9e-4eae-4a62-b668-88f237b6abf5" providerId="AD" clId="Web-{529B2EBE-B0A4-6C69-AAD0-774B4109EDB3}" dt="2020-06-05T13:43:21.381" v="0"/>
        <pc:sldMkLst>
          <pc:docMk/>
          <pc:sldMk cId="3980103108" sldId="268"/>
        </pc:sldMkLst>
      </pc:sldChg>
    </pc:docChg>
  </pc:docChgLst>
  <pc:docChgLst>
    <pc:chgData name="Erin Bruce" userId="S::erin.bruce@onslow.k12.nc.us::51591c9e-4eae-4a62-b668-88f237b6abf5" providerId="AD" clId="Web-{43FD92EA-B388-4679-88C8-0144603B7DE3}"/>
    <pc:docChg chg="addSld modSld sldOrd modSection">
      <pc:chgData name="Erin Bruce" userId="S::erin.bruce@onslow.k12.nc.us::51591c9e-4eae-4a62-b668-88f237b6abf5" providerId="AD" clId="Web-{43FD92EA-B388-4679-88C8-0144603B7DE3}" dt="2020-06-08T21:11:44.713" v="3"/>
      <pc:docMkLst>
        <pc:docMk/>
      </pc:docMkLst>
      <pc:sldChg chg="addSp modSp new mod ord setBg">
        <pc:chgData name="Erin Bruce" userId="S::erin.bruce@onslow.k12.nc.us::51591c9e-4eae-4a62-b668-88f237b6abf5" providerId="AD" clId="Web-{43FD92EA-B388-4679-88C8-0144603B7DE3}" dt="2020-06-08T21:11:44.713" v="3"/>
        <pc:sldMkLst>
          <pc:docMk/>
          <pc:sldMk cId="1218314849" sldId="276"/>
        </pc:sldMkLst>
        <pc:picChg chg="add mod">
          <ac:chgData name="Erin Bruce" userId="S::erin.bruce@onslow.k12.nc.us::51591c9e-4eae-4a62-b668-88f237b6abf5" providerId="AD" clId="Web-{43FD92EA-B388-4679-88C8-0144603B7DE3}" dt="2020-06-08T21:11:44.713" v="3"/>
          <ac:picMkLst>
            <pc:docMk/>
            <pc:sldMk cId="1218314849" sldId="276"/>
            <ac:picMk id="2" creationId="{1DB87F93-3B69-4372-A1AD-06CA6E84EF32}"/>
          </ac:picMkLst>
        </pc:picChg>
      </pc:sldChg>
    </pc:docChg>
  </pc:docChgLst>
  <pc:docChgLst>
    <pc:chgData name="Erin Bruce" userId="S::erin.bruce@onslow.k12.nc.us::51591c9e-4eae-4a62-b668-88f237b6abf5" providerId="AD" clId="Web-{C64E96FD-3DA2-4FF5-879F-7F26A5C61E06}"/>
    <pc:docChg chg="delSld modSld">
      <pc:chgData name="Erin Bruce" userId="S::erin.bruce@onslow.k12.nc.us::51591c9e-4eae-4a62-b668-88f237b6abf5" providerId="AD" clId="Web-{C64E96FD-3DA2-4FF5-879F-7F26A5C61E06}" dt="2018-05-18T20:45:18.981" v="30"/>
      <pc:docMkLst>
        <pc:docMk/>
      </pc:docMkLst>
      <pc:sldChg chg="delSp modSp del">
        <pc:chgData name="Erin Bruce" userId="S::erin.bruce@onslow.k12.nc.us::51591c9e-4eae-4a62-b668-88f237b6abf5" providerId="AD" clId="Web-{C64E96FD-3DA2-4FF5-879F-7F26A5C61E06}" dt="2018-05-18T20:45:18.981" v="30"/>
        <pc:sldMkLst>
          <pc:docMk/>
          <pc:sldMk cId="2541749669" sldId="257"/>
        </pc:sldMkLst>
        <pc:spChg chg="mod">
          <ac:chgData name="Erin Bruce" userId="S::erin.bruce@onslow.k12.nc.us::51591c9e-4eae-4a62-b668-88f237b6abf5" providerId="AD" clId="Web-{C64E96FD-3DA2-4FF5-879F-7F26A5C61E06}" dt="2018-05-18T20:44:37.434" v="10" actId="20577"/>
          <ac:spMkLst>
            <pc:docMk/>
            <pc:sldMk cId="2541749669" sldId="257"/>
            <ac:spMk id="2" creationId="{00000000-0000-0000-0000-000000000000}"/>
          </ac:spMkLst>
        </pc:spChg>
        <pc:spChg chg="mod">
          <ac:chgData name="Erin Bruce" userId="S::erin.bruce@onslow.k12.nc.us::51591c9e-4eae-4a62-b668-88f237b6abf5" providerId="AD" clId="Web-{C64E96FD-3DA2-4FF5-879F-7F26A5C61E06}" dt="2018-05-18T20:45:00.090" v="26" actId="20577"/>
          <ac:spMkLst>
            <pc:docMk/>
            <pc:sldMk cId="2541749669" sldId="257"/>
            <ac:spMk id="3" creationId="{00000000-0000-0000-0000-000000000000}"/>
          </ac:spMkLst>
        </pc:spChg>
        <pc:picChg chg="del mod">
          <ac:chgData name="Erin Bruce" userId="S::erin.bruce@onslow.k12.nc.us::51591c9e-4eae-4a62-b668-88f237b6abf5" providerId="AD" clId="Web-{C64E96FD-3DA2-4FF5-879F-7F26A5C61E06}" dt="2018-05-18T20:45:11.981" v="29"/>
          <ac:picMkLst>
            <pc:docMk/>
            <pc:sldMk cId="2541749669" sldId="257"/>
            <ac:picMk id="6" creationId="{00000000-0000-0000-0000-000000000000}"/>
          </ac:picMkLst>
        </pc:picChg>
      </pc:sldChg>
    </pc:docChg>
  </pc:docChgLst>
  <pc:docChgLst>
    <pc:chgData name="Erin Bruce" userId="S::erin.bruce@onslow.k12.nc.us::51591c9e-4eae-4a62-b668-88f237b6abf5" providerId="AD" clId="Web-{4EC69DE1-A696-775C-4F08-1C7703F7B35E}"/>
    <pc:docChg chg="modSld">
      <pc:chgData name="Erin Bruce" userId="S::erin.bruce@onslow.k12.nc.us::51591c9e-4eae-4a62-b668-88f237b6abf5" providerId="AD" clId="Web-{4EC69DE1-A696-775C-4F08-1C7703F7B35E}" dt="2020-06-04T15:41:03.922" v="0" actId="14100"/>
      <pc:docMkLst>
        <pc:docMk/>
      </pc:docMkLst>
      <pc:sldChg chg="modSp">
        <pc:chgData name="Erin Bruce" userId="S::erin.bruce@onslow.k12.nc.us::51591c9e-4eae-4a62-b668-88f237b6abf5" providerId="AD" clId="Web-{4EC69DE1-A696-775C-4F08-1C7703F7B35E}" dt="2020-06-04T15:41:03.922" v="0" actId="14100"/>
        <pc:sldMkLst>
          <pc:docMk/>
          <pc:sldMk cId="325337227" sldId="258"/>
        </pc:sldMkLst>
        <pc:spChg chg="mod">
          <ac:chgData name="Erin Bruce" userId="S::erin.bruce@onslow.k12.nc.us::51591c9e-4eae-4a62-b668-88f237b6abf5" providerId="AD" clId="Web-{4EC69DE1-A696-775C-4F08-1C7703F7B35E}" dt="2020-06-04T15:41:03.922" v="0" actId="14100"/>
          <ac:spMkLst>
            <pc:docMk/>
            <pc:sldMk cId="325337227" sldId="258"/>
            <ac:spMk id="3" creationId="{00000000-0000-0000-0000-000000000000}"/>
          </ac:spMkLst>
        </pc:spChg>
      </pc:sldChg>
    </pc:docChg>
  </pc:docChgLst>
  <pc:docChgLst>
    <pc:chgData name="Erin Bruce" userId="S::erin.bruce@onslow.k12.nc.us::51591c9e-4eae-4a62-b668-88f237b6abf5" providerId="AD" clId="Web-{5B9F75E0-1C2B-7DD0-885E-0AD7874F5556}"/>
    <pc:docChg chg="modSld">
      <pc:chgData name="Erin Bruce" userId="S::erin.bruce@onslow.k12.nc.us::51591c9e-4eae-4a62-b668-88f237b6abf5" providerId="AD" clId="Web-{5B9F75E0-1C2B-7DD0-885E-0AD7874F5556}" dt="2020-06-03T23:52:29.154" v="66" actId="20577"/>
      <pc:docMkLst>
        <pc:docMk/>
      </pc:docMkLst>
      <pc:sldChg chg="modSp">
        <pc:chgData name="Erin Bruce" userId="S::erin.bruce@onslow.k12.nc.us::51591c9e-4eae-4a62-b668-88f237b6abf5" providerId="AD" clId="Web-{5B9F75E0-1C2B-7DD0-885E-0AD7874F5556}" dt="2020-06-03T23:52:29.138" v="65" actId="20577"/>
        <pc:sldMkLst>
          <pc:docMk/>
          <pc:sldMk cId="3341707631" sldId="271"/>
        </pc:sldMkLst>
        <pc:spChg chg="mod">
          <ac:chgData name="Erin Bruce" userId="S::erin.bruce@onslow.k12.nc.us::51591c9e-4eae-4a62-b668-88f237b6abf5" providerId="AD" clId="Web-{5B9F75E0-1C2B-7DD0-885E-0AD7874F5556}" dt="2020-06-03T23:51:02.903" v="51" actId="20577"/>
          <ac:spMkLst>
            <pc:docMk/>
            <pc:sldMk cId="3341707631" sldId="271"/>
            <ac:spMk id="4" creationId="{5A81FE49-67CB-4786-95FF-3549F2D80B5D}"/>
          </ac:spMkLst>
        </pc:spChg>
        <pc:spChg chg="mod">
          <ac:chgData name="Erin Bruce" userId="S::erin.bruce@onslow.k12.nc.us::51591c9e-4eae-4a62-b668-88f237b6abf5" providerId="AD" clId="Web-{5B9F75E0-1C2B-7DD0-885E-0AD7874F5556}" dt="2020-06-03T23:52:29.138" v="65" actId="20577"/>
          <ac:spMkLst>
            <pc:docMk/>
            <pc:sldMk cId="3341707631" sldId="271"/>
            <ac:spMk id="5" creationId="{91689348-3282-4D30-A98F-1442689575FA}"/>
          </ac:spMkLst>
        </pc:spChg>
      </pc:sldChg>
    </pc:docChg>
  </pc:docChgLst>
  <pc:docChgLst>
    <pc:chgData name="Erin Bruce" userId="S::erin.bruce@onslow.k12.nc.us::51591c9e-4eae-4a62-b668-88f237b6abf5" providerId="AD" clId="Web-{EF8AD93A-3E4A-2E76-7B01-EB8856F835AF}"/>
    <pc:docChg chg="modSld">
      <pc:chgData name="Erin Bruce" userId="S::erin.bruce@onslow.k12.nc.us::51591c9e-4eae-4a62-b668-88f237b6abf5" providerId="AD" clId="Web-{EF8AD93A-3E4A-2E76-7B01-EB8856F835AF}" dt="2020-06-01T19:00:30.416" v="19" actId="20577"/>
      <pc:docMkLst>
        <pc:docMk/>
      </pc:docMkLst>
      <pc:sldChg chg="modSp">
        <pc:chgData name="Erin Bruce" userId="S::erin.bruce@onslow.k12.nc.us::51591c9e-4eae-4a62-b668-88f237b6abf5" providerId="AD" clId="Web-{EF8AD93A-3E4A-2E76-7B01-EB8856F835AF}" dt="2020-06-01T18:59:24.024" v="2" actId="20577"/>
        <pc:sldMkLst>
          <pc:docMk/>
          <pc:sldMk cId="4245398994" sldId="259"/>
        </pc:sldMkLst>
        <pc:spChg chg="mod">
          <ac:chgData name="Erin Bruce" userId="S::erin.bruce@onslow.k12.nc.us::51591c9e-4eae-4a62-b668-88f237b6abf5" providerId="AD" clId="Web-{EF8AD93A-3E4A-2E76-7B01-EB8856F835AF}" dt="2020-06-01T18:59:24.024" v="2" actId="20577"/>
          <ac:spMkLst>
            <pc:docMk/>
            <pc:sldMk cId="4245398994" sldId="259"/>
            <ac:spMk id="3" creationId="{00000000-0000-0000-0000-000000000000}"/>
          </ac:spMkLst>
        </pc:spChg>
      </pc:sldChg>
      <pc:sldChg chg="addSp delSp modSp delAnim">
        <pc:chgData name="Erin Bruce" userId="S::erin.bruce@onslow.k12.nc.us::51591c9e-4eae-4a62-b668-88f237b6abf5" providerId="AD" clId="Web-{EF8AD93A-3E4A-2E76-7B01-EB8856F835AF}" dt="2020-06-01T19:00:25.134" v="17" actId="20577"/>
        <pc:sldMkLst>
          <pc:docMk/>
          <pc:sldMk cId="3112595609" sldId="260"/>
        </pc:sldMkLst>
        <pc:spChg chg="mod">
          <ac:chgData name="Erin Bruce" userId="S::erin.bruce@onslow.k12.nc.us::51591c9e-4eae-4a62-b668-88f237b6abf5" providerId="AD" clId="Web-{EF8AD93A-3E4A-2E76-7B01-EB8856F835AF}" dt="2020-06-01T19:00:25.134" v="17" actId="20577"/>
          <ac:spMkLst>
            <pc:docMk/>
            <pc:sldMk cId="3112595609" sldId="260"/>
            <ac:spMk id="2" creationId="{00000000-0000-0000-0000-000000000000}"/>
          </ac:spMkLst>
        </pc:spChg>
        <pc:spChg chg="add mod">
          <ac:chgData name="Erin Bruce" userId="S::erin.bruce@onslow.k12.nc.us::51591c9e-4eae-4a62-b668-88f237b6abf5" providerId="AD" clId="Web-{EF8AD93A-3E4A-2E76-7B01-EB8856F835AF}" dt="2020-06-01T19:00:16.228" v="4"/>
          <ac:spMkLst>
            <pc:docMk/>
            <pc:sldMk cId="3112595609" sldId="260"/>
            <ac:spMk id="5" creationId="{381A3919-D0D7-4CD3-B9B6-4D3B029FD212}"/>
          </ac:spMkLst>
        </pc:spChg>
        <pc:picChg chg="del">
          <ac:chgData name="Erin Bruce" userId="S::erin.bruce@onslow.k12.nc.us::51591c9e-4eae-4a62-b668-88f237b6abf5" providerId="AD" clId="Web-{EF8AD93A-3E4A-2E76-7B01-EB8856F835AF}" dt="2020-06-01T19:00:16.228" v="4"/>
          <ac:picMkLst>
            <pc:docMk/>
            <pc:sldMk cId="3112595609" sldId="260"/>
            <ac:picMk id="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7E009F-89A7-4F25-8D3D-4B1C52FFE993}" type="datetimeFigureOut">
              <a:rPr lang="en-US" smtClean="0"/>
              <a:t>6/9/2020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E36C7-9BD1-4547-86B9-9BDDE3AA52F9}" type="slidenum">
              <a:rPr lang="en-US" smtClean="0"/>
              <a:t>‹#›</a:t>
            </a:fld>
            <a:endParaRPr lang="en-US"/>
          </a:p>
        </p:txBody>
      </p:sp>
    </p:spTree>
    <p:extLst>
      <p:ext uri="{BB962C8B-B14F-4D97-AF65-F5344CB8AC3E}">
        <p14:creationId xmlns:p14="http://schemas.microsoft.com/office/powerpoint/2010/main" val="651825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EE36C7-9BD1-4547-86B9-9BDDE3AA52F9}" type="slidenum">
              <a:rPr lang="en-US" smtClean="0"/>
              <a:t>3</a:t>
            </a:fld>
            <a:endParaRPr lang="en-US"/>
          </a:p>
        </p:txBody>
      </p:sp>
    </p:spTree>
    <p:extLst>
      <p:ext uri="{BB962C8B-B14F-4D97-AF65-F5344CB8AC3E}">
        <p14:creationId xmlns:p14="http://schemas.microsoft.com/office/powerpoint/2010/main" val="495284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EE36C7-9BD1-4547-86B9-9BDDE3AA52F9}" type="slidenum">
              <a:rPr lang="en-US" smtClean="0"/>
              <a:t>12</a:t>
            </a:fld>
            <a:endParaRPr lang="en-US"/>
          </a:p>
        </p:txBody>
      </p:sp>
    </p:spTree>
    <p:extLst>
      <p:ext uri="{BB962C8B-B14F-4D97-AF65-F5344CB8AC3E}">
        <p14:creationId xmlns:p14="http://schemas.microsoft.com/office/powerpoint/2010/main" val="294882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771E9D9-8FAA-4178-B7D1-057A3469D5E0}"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907351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1E9D9-8FAA-4178-B7D1-057A3469D5E0}"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87328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71E9D9-8FAA-4178-B7D1-057A3469D5E0}"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4090004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71E9D9-8FAA-4178-B7D1-057A3469D5E0}" type="datetimeFigureOut">
              <a:rPr lang="en-US" smtClean="0"/>
              <a:t>6/9/2020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2088788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71E9D9-8FAA-4178-B7D1-057A3469D5E0}" type="datetimeFigureOut">
              <a:rPr lang="en-US" smtClean="0"/>
              <a:t>6/9/2020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276811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71E9D9-8FAA-4178-B7D1-057A3469D5E0}" type="datetimeFigureOut">
              <a:rPr lang="en-US" smtClean="0"/>
              <a:t>6/9/2020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63812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71E9D9-8FAA-4178-B7D1-057A3469D5E0}" type="datetimeFigureOut">
              <a:rPr lang="en-US" smtClean="0"/>
              <a:t>6/9/2020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10576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1E9D9-8FAA-4178-B7D1-057A3469D5E0}" type="datetimeFigureOut">
              <a:rPr lang="en-US" smtClean="0"/>
              <a:t>6/9/2020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394810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1E9D9-8FAA-4178-B7D1-057A3469D5E0}" type="datetimeFigureOut">
              <a:rPr lang="en-US" smtClean="0"/>
              <a:t>6/9/2020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192252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1E9D9-8FAA-4178-B7D1-057A3469D5E0}"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3066382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1E9D9-8FAA-4178-B7D1-057A3469D5E0}"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381458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alpha val="3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71E9D9-8FAA-4178-B7D1-057A3469D5E0}" type="datetimeFigureOut">
              <a:rPr lang="en-US" smtClean="0"/>
              <a:t>6/9/2020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B27FA-32C8-48FE-8BAA-F4E21B7EE863}" type="slidenum">
              <a:rPr lang="en-US" smtClean="0"/>
              <a:t>‹#›</a:t>
            </a:fld>
            <a:endParaRPr lang="en-US"/>
          </a:p>
        </p:txBody>
      </p:sp>
    </p:spTree>
    <p:extLst>
      <p:ext uri="{BB962C8B-B14F-4D97-AF65-F5344CB8AC3E}">
        <p14:creationId xmlns:p14="http://schemas.microsoft.com/office/powerpoint/2010/main" val="202971816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player.vimeo.com/video/128162802?app_id=122963" TargetMode="External"/><Relationship Id="rId1" Type="http://schemas.openxmlformats.org/officeDocument/2006/relationships/video" Target="https://player.vimeo.com/video/128160877?app_id=122963" TargetMode="Externa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alinc.se/math/trigonometry/mainen.php"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hyperlink" Target="http://www.readwritethink.org/parent-afterschool-resources/" TargetMode="External"/><Relationship Id="rId3" Type="http://schemas.openxmlformats.org/officeDocument/2006/relationships/hyperlink" Target="https://www.nbclearn.com/parent-toolkit" TargetMode="External"/><Relationship Id="rId7" Type="http://schemas.openxmlformats.org/officeDocument/2006/relationships/hyperlink" Target="https://den.discoveryeducation.com/participate/dailyde" TargetMode="External"/><Relationship Id="rId2" Type="http://schemas.openxmlformats.org/officeDocument/2006/relationships/hyperlink" Target="https://www.summerlearning.org/" TargetMode="External"/><Relationship Id="rId1" Type="http://schemas.openxmlformats.org/officeDocument/2006/relationships/slideLayout" Target="../slideLayouts/slideLayout2.xml"/><Relationship Id="rId6" Type="http://schemas.openxmlformats.org/officeDocument/2006/relationships/hyperlink" Target="https://www.pbs.org/parents" TargetMode="External"/><Relationship Id="rId5" Type="http://schemas.openxmlformats.org/officeDocument/2006/relationships/hyperlink" Target="https://www.scholastic.com/parents/home.html" TargetMode="External"/><Relationship Id="rId4" Type="http://schemas.openxmlformats.org/officeDocument/2006/relationships/hyperlink" Target="https://www.onslowcountync.gov/150/Library" TargetMode="External"/><Relationship Id="rId9"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hyperlink" Target="https://www.storynory.com/" TargetMode="External"/><Relationship Id="rId13" Type="http://schemas.openxmlformats.org/officeDocument/2006/relationships/hyperlink" Target="https://www.coolmath4kids.com/" TargetMode="External"/><Relationship Id="rId18" Type="http://schemas.openxmlformats.org/officeDocument/2006/relationships/hyperlink" Target="https://tsaponar.blogspot.com/2013/05/my-students-prezi-presentation_8.html" TargetMode="External"/><Relationship Id="rId3" Type="http://schemas.openxmlformats.org/officeDocument/2006/relationships/hyperlink" Target="https://www.onslow.k12.nc.us/domain/8935" TargetMode="External"/><Relationship Id="rId7" Type="http://schemas.openxmlformats.org/officeDocument/2006/relationships/hyperlink" Target="https://www.storylineonline.net/" TargetMode="External"/><Relationship Id="rId12" Type="http://schemas.openxmlformats.org/officeDocument/2006/relationships/hyperlink" Target="https://learn.khanacademy.org/khan-academy-kids/" TargetMode="External"/><Relationship Id="rId17" Type="http://schemas.openxmlformats.org/officeDocument/2006/relationships/image" Target="../media/image12.jpeg"/><Relationship Id="rId2" Type="http://schemas.openxmlformats.org/officeDocument/2006/relationships/hyperlink" Target="https://clever.com/" TargetMode="External"/><Relationship Id="rId16" Type="http://schemas.openxmlformats.org/officeDocument/2006/relationships/hyperlink" Target="https://family.gonoodle.com/" TargetMode="External"/><Relationship Id="rId1" Type="http://schemas.openxmlformats.org/officeDocument/2006/relationships/slideLayout" Target="../slideLayouts/slideLayout4.xml"/><Relationship Id="rId6" Type="http://schemas.openxmlformats.org/officeDocument/2006/relationships/hyperlink" Target="https://www.freechildrenstories.com/" TargetMode="External"/><Relationship Id="rId11" Type="http://schemas.openxmlformats.org/officeDocument/2006/relationships/hyperlink" Target="https://home.oxfordowl.co.uk/books/free-ebooks/" TargetMode="External"/><Relationship Id="rId5" Type="http://schemas.openxmlformats.org/officeDocument/2006/relationships/hyperlink" Target="https://www.readtomeintl.org/" TargetMode="External"/><Relationship Id="rId15" Type="http://schemas.openxmlformats.org/officeDocument/2006/relationships/hyperlink" Target="http://online.kidsdiscover.com/" TargetMode="External"/><Relationship Id="rId10" Type="http://schemas.openxmlformats.org/officeDocument/2006/relationships/hyperlink" Target="https://www.unctv.org/kids/resources/" TargetMode="External"/><Relationship Id="rId4" Type="http://schemas.openxmlformats.org/officeDocument/2006/relationships/hyperlink" Target="http://en.childrenslibrary.org/" TargetMode="External"/><Relationship Id="rId9" Type="http://schemas.openxmlformats.org/officeDocument/2006/relationships/hyperlink" Target="https://reading.ecb.org/" TargetMode="External"/><Relationship Id="rId14" Type="http://schemas.openxmlformats.org/officeDocument/2006/relationships/hyperlink" Target="https://www.splashlearn.com/"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teacherspayteachers.com/Product/Sight-Word-Lists-in-English-and-Spanish-872864" TargetMode="External"/><Relationship Id="rId3" Type="http://schemas.openxmlformats.org/officeDocument/2006/relationships/hyperlink" Target="https://wida.wisc.edu/resources/learning-language-every-day-activities-families-english" TargetMode="External"/><Relationship Id="rId7" Type="http://schemas.openxmlformats.org/officeDocument/2006/relationships/hyperlink" Target="https://eslvideo.com/index.ph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usergeneratededucation.files.wordpress.com/2020/03/maker-stations-home-pack.pdf" TargetMode="External"/><Relationship Id="rId11" Type="http://schemas.openxmlformats.org/officeDocument/2006/relationships/hyperlink" Target="https://creativecommons.org/licenses/by-sa/3.0/" TargetMode="External"/><Relationship Id="rId5" Type="http://schemas.openxmlformats.org/officeDocument/2006/relationships/hyperlink" Target="https://sites.google.com/dpi.nc.gov/ncels/resources-for-els-during-remote-learning/low-to-no-tech-resources" TargetMode="External"/><Relationship Id="rId10" Type="http://schemas.openxmlformats.org/officeDocument/2006/relationships/hyperlink" Target="https://commons.wikimedia.org/wiki/File:GDJ-World-Flags-Globe.svg" TargetMode="External"/><Relationship Id="rId4" Type="http://schemas.openxmlformats.org/officeDocument/2006/relationships/hyperlink" Target="https://wida.wisc.edu/resources/learning-language-every-day-activities-families-spanish" TargetMode="External"/><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2.xml"/><Relationship Id="rId4" Type="http://schemas.openxmlformats.org/officeDocument/2006/relationships/hyperlink" Target="https://openclipart.org/detail/3367/decorative-sun"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oxfordlearning.com/summer-learning-loss-and-how-to-prevent-it/" TargetMode="External"/><Relationship Id="rId2" Type="http://schemas.openxmlformats.org/officeDocument/2006/relationships/hyperlink" Target="https://www.scholastic.com/parents/books-and-reading/raise-a-reader-blog/summer-slide.html"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parenttoolkit.com/home?lang=es" TargetMode="External"/><Relationship Id="rId4" Type="http://schemas.openxmlformats.org/officeDocument/2006/relationships/hyperlink" Target="https://www.parenttoolki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4298" b="1"/>
          <a:stretch/>
        </p:blipFill>
        <p:spPr>
          <a:xfrm>
            <a:off x="321733" y="321733"/>
            <a:ext cx="11548534" cy="6214534"/>
          </a:xfrm>
          <a:prstGeom prst="rect">
            <a:avLst/>
          </a:prstGeom>
        </p:spPr>
      </p:pic>
    </p:spTree>
    <p:extLst>
      <p:ext uri="{BB962C8B-B14F-4D97-AF65-F5344CB8AC3E}">
        <p14:creationId xmlns:p14="http://schemas.microsoft.com/office/powerpoint/2010/main" val="1222009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8215"/>
            <a:ext cx="4681742" cy="1840613"/>
          </a:xfrm>
        </p:spPr>
        <p:txBody>
          <a:bodyPr anchor="b">
            <a:normAutofit/>
          </a:bodyPr>
          <a:lstStyle/>
          <a:p>
            <a:r>
              <a:rPr lang="en-US" sz="3100" dirty="0">
                <a:latin typeface="Georgia" panose="02040502050405020303" pitchFamily="18" charset="0"/>
              </a:rPr>
              <a:t>According to Oxford Learning:</a:t>
            </a:r>
            <a:br>
              <a:rPr lang="en-US" sz="3100" dirty="0">
                <a:latin typeface="Georgia" panose="02040502050405020303" pitchFamily="18" charset="0"/>
              </a:rPr>
            </a:br>
            <a:endParaRPr lang="en-US" sz="3100" dirty="0">
              <a:latin typeface="Georgia" panose="02040502050405020303" pitchFamily="18" charset="0"/>
            </a:endParaRPr>
          </a:p>
        </p:txBody>
      </p:sp>
      <p:sp>
        <p:nvSpPr>
          <p:cNvPr id="3" name="Content Placeholder 2"/>
          <p:cNvSpPr>
            <a:spLocks noGrp="1"/>
          </p:cNvSpPr>
          <p:nvPr>
            <p:ph idx="1"/>
          </p:nvPr>
        </p:nvSpPr>
        <p:spPr>
          <a:xfrm>
            <a:off x="1053859" y="2255002"/>
            <a:ext cx="5839309" cy="5102401"/>
          </a:xfrm>
        </p:spPr>
        <p:txBody>
          <a:bodyPr>
            <a:normAutofit fontScale="55000" lnSpcReduction="20000"/>
          </a:bodyPr>
          <a:lstStyle/>
          <a:p>
            <a:pPr marL="0" indent="0">
              <a:buNone/>
            </a:pPr>
            <a:endParaRPr lang="en-US" sz="1700" dirty="0"/>
          </a:p>
          <a:p>
            <a:r>
              <a:rPr lang="en-US" sz="5100" dirty="0">
                <a:latin typeface="Georgia" panose="02040502050405020303" pitchFamily="18" charset="0"/>
                <a:cs typeface="Times New Roman" panose="02020603050405020304" pitchFamily="18" charset="0"/>
              </a:rPr>
              <a:t>Summer learning loss may also be called summer setback or the summer slide.</a:t>
            </a:r>
          </a:p>
          <a:p>
            <a:endParaRPr lang="en-US" sz="5100" dirty="0">
              <a:latin typeface="Georgia" panose="02040502050405020303" pitchFamily="18" charset="0"/>
              <a:cs typeface="Times New Roman" panose="02020603050405020304" pitchFamily="18" charset="0"/>
            </a:endParaRPr>
          </a:p>
          <a:p>
            <a:r>
              <a:rPr lang="en-US" sz="5100" dirty="0">
                <a:latin typeface="Georgia" panose="02040502050405020303" pitchFamily="18" charset="0"/>
                <a:cs typeface="Times New Roman" panose="02020603050405020304" pitchFamily="18" charset="0"/>
              </a:rPr>
              <a:t>Summer learning loss is when students return to school at a lower academic level than the end of the last school year. This happens when your child doesn’t use or practice the skills he or she learned at school during summer vacation.</a:t>
            </a:r>
          </a:p>
          <a:p>
            <a:pPr marL="0" indent="0">
              <a:buNone/>
            </a:pPr>
            <a:br>
              <a:rPr lang="en-US" sz="1700" dirty="0"/>
            </a:br>
            <a:br>
              <a:rPr lang="en-US" sz="1700" dirty="0">
                <a:latin typeface="Arial" panose="020B0604020202020204" pitchFamily="34" charset="0"/>
                <a:cs typeface="Arial" panose="020B0604020202020204" pitchFamily="34" charset="0"/>
              </a:rPr>
            </a:br>
            <a:endParaRPr lang="en-US" sz="1700" dirty="0">
              <a:latin typeface="Arial" panose="020B0604020202020204" pitchFamily="34" charset="0"/>
              <a:cs typeface="Arial" panose="020B0604020202020204" pitchFamily="34" charset="0"/>
            </a:endParaRPr>
          </a:p>
          <a:p>
            <a:pPr marL="0" indent="0">
              <a:buNone/>
            </a:pPr>
            <a:endParaRPr lang="en-US" sz="1700" dirty="0">
              <a:latin typeface="Arial" panose="020B0604020202020204" pitchFamily="34" charset="0"/>
              <a:cs typeface="Arial" panose="020B0604020202020204" pitchFamily="34" charset="0"/>
            </a:endParaRPr>
          </a:p>
          <a:p>
            <a:pPr marL="0" indent="0">
              <a:buNone/>
            </a:pPr>
            <a:endParaRPr lang="en-US" sz="17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161" r="904" b="-3"/>
          <a:stretch/>
        </p:blipFill>
        <p:spPr>
          <a:xfrm>
            <a:off x="7076048" y="1837660"/>
            <a:ext cx="4277751" cy="4368080"/>
          </a:xfrm>
          <a:prstGeom prst="rect">
            <a:avLst/>
          </a:prstGeom>
        </p:spPr>
      </p:pic>
    </p:spTree>
    <p:extLst>
      <p:ext uri="{BB962C8B-B14F-4D97-AF65-F5344CB8AC3E}">
        <p14:creationId xmlns:p14="http://schemas.microsoft.com/office/powerpoint/2010/main" val="325337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latin typeface="Georgia" panose="02040502050405020303" pitchFamily="18" charset="0"/>
              </a:rPr>
              <a:t>Some facts…</a:t>
            </a:r>
          </a:p>
        </p:txBody>
      </p:sp>
      <p:sp>
        <p:nvSpPr>
          <p:cNvPr id="3" name="Content Placeholder 2"/>
          <p:cNvSpPr>
            <a:spLocks noGrp="1"/>
          </p:cNvSpPr>
          <p:nvPr>
            <p:ph idx="1"/>
          </p:nvPr>
        </p:nvSpPr>
        <p:spPr>
          <a:xfrm>
            <a:off x="317309" y="1348153"/>
            <a:ext cx="10884877" cy="5884985"/>
          </a:xfrm>
        </p:spPr>
        <p:txBody>
          <a:bodyPr vert="horz" lIns="91440" tIns="45720" rIns="91440" bIns="45720" rtlCol="0" anchor="t">
            <a:normAutofit fontScale="92500" lnSpcReduction="10000"/>
          </a:bodyPr>
          <a:lstStyle/>
          <a:p>
            <a:pPr marL="0" indent="0">
              <a:buNone/>
            </a:pPr>
            <a:endParaRPr lang="en-US" dirty="0"/>
          </a:p>
          <a:p>
            <a:r>
              <a:rPr lang="en-US" sz="3900" dirty="0">
                <a:latin typeface="Georgia" panose="02040502050405020303" pitchFamily="18" charset="0"/>
              </a:rPr>
              <a:t>The equivalent of one month of learning is lost after summer vacation.</a:t>
            </a:r>
          </a:p>
          <a:p>
            <a:endParaRPr lang="en-US" sz="3900" dirty="0">
              <a:latin typeface="Georgia" panose="02040502050405020303" pitchFamily="18" charset="0"/>
            </a:endParaRPr>
          </a:p>
          <a:p>
            <a:r>
              <a:rPr lang="en-US" sz="3900" dirty="0">
                <a:latin typeface="Georgia" panose="02040502050405020303" pitchFamily="18" charset="0"/>
              </a:rPr>
              <a:t> 2.6 months of math skills are lost over the summer.</a:t>
            </a:r>
            <a:br>
              <a:rPr lang="en-US" sz="3900" dirty="0">
                <a:latin typeface="Georgia" panose="02040502050405020303" pitchFamily="18" charset="0"/>
              </a:rPr>
            </a:br>
            <a:endParaRPr lang="en-US" sz="3900" dirty="0">
              <a:latin typeface="Georgia" panose="02040502050405020303" pitchFamily="18" charset="0"/>
            </a:endParaRPr>
          </a:p>
          <a:p>
            <a:pPr marL="0" indent="0">
              <a:buNone/>
            </a:pPr>
            <a:r>
              <a:rPr lang="en-US" sz="3900" dirty="0">
                <a:latin typeface="Georgia" panose="02040502050405020303" pitchFamily="18" charset="0"/>
              </a:rPr>
              <a:t>• 2 months of reading are lost over the summer.</a:t>
            </a:r>
            <a:br>
              <a:rPr lang="en-US" sz="3900" dirty="0">
                <a:latin typeface="Georgia" panose="02040502050405020303" pitchFamily="18" charset="0"/>
              </a:rPr>
            </a:br>
            <a:endParaRPr lang="en-US" sz="3900" dirty="0">
              <a:latin typeface="Georgia" panose="02040502050405020303" pitchFamily="18" charset="0"/>
            </a:endParaRPr>
          </a:p>
          <a:p>
            <a:pPr marL="0" indent="0">
              <a:buNone/>
            </a:pPr>
            <a:r>
              <a:rPr lang="en-US" sz="3900" dirty="0">
                <a:latin typeface="Georgia" panose="02040502050405020303" pitchFamily="18" charset="0"/>
              </a:rPr>
              <a:t>• 6 weeks are spent re-learning old material in the fall to make up for summer learning loss</a:t>
            </a:r>
          </a:p>
          <a:p>
            <a:pPr marL="0" indent="0">
              <a:buNone/>
            </a:pPr>
            <a:br>
              <a:rPr lang="en-US" dirty="0"/>
            </a:br>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68604" y="141164"/>
            <a:ext cx="1430950" cy="1430950"/>
          </a:xfrm>
          <a:prstGeom prst="rect">
            <a:avLst/>
          </a:prstGeom>
        </p:spPr>
      </p:pic>
    </p:spTree>
    <p:extLst>
      <p:ext uri="{BB962C8B-B14F-4D97-AF65-F5344CB8AC3E}">
        <p14:creationId xmlns:p14="http://schemas.microsoft.com/office/powerpoint/2010/main" val="424539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96" y="4571216"/>
            <a:ext cx="10906008" cy="1115415"/>
          </a:xfrm>
        </p:spPr>
        <p:txBody>
          <a:bodyPr vert="horz" lIns="91440" tIns="45720" rIns="91440" bIns="45720" rtlCol="0" anchor="b">
            <a:normAutofit fontScale="90000"/>
          </a:bodyPr>
          <a:lstStyle/>
          <a:p>
            <a:pPr algn="ctr"/>
            <a:r>
              <a:rPr lang="en-US" sz="3200">
                <a:latin typeface="Georgia" panose="02040502050405020303" pitchFamily="18" charset="0"/>
              </a:rPr>
              <a:t>Let’ s Watch!</a:t>
            </a:r>
            <a:br>
              <a:rPr lang="en-US" sz="2400"/>
            </a:br>
            <a:br>
              <a:rPr lang="en-US" sz="2400"/>
            </a:br>
            <a:endParaRPr lang="en-US" sz="2400"/>
          </a:p>
        </p:txBody>
      </p:sp>
      <p:pic>
        <p:nvPicPr>
          <p:cNvPr id="3" name="Online Media 2" title="3 Steps to Summer Success">
            <a:hlinkClick r:id="" action="ppaction://media"/>
            <a:extLst>
              <a:ext uri="{FF2B5EF4-FFF2-40B4-BE49-F238E27FC236}">
                <a16:creationId xmlns:a16="http://schemas.microsoft.com/office/drawing/2014/main" id="{C5AF56B4-EDF1-4F38-97F8-E138D58F75E7}"/>
              </a:ext>
            </a:extLst>
          </p:cNvPr>
          <p:cNvPicPr>
            <a:picLocks noGrp="1" noRot="1" noChangeAspect="1"/>
          </p:cNvPicPr>
          <p:nvPr>
            <p:ph idx="1"/>
            <a:videoFile r:link="rId1"/>
          </p:nvPr>
        </p:nvPicPr>
        <p:blipFill>
          <a:blip r:embed="rId4"/>
          <a:stretch>
            <a:fillRect/>
          </a:stretch>
        </p:blipFill>
        <p:spPr>
          <a:xfrm>
            <a:off x="482600" y="1371600"/>
            <a:ext cx="3527425" cy="1984375"/>
          </a:xfrm>
          <a:prstGeom prst="rect">
            <a:avLst/>
          </a:prstGeom>
        </p:spPr>
      </p:pic>
      <p:pic>
        <p:nvPicPr>
          <p:cNvPr id="7" name="Picture 6">
            <a:extLst>
              <a:ext uri="{FF2B5EF4-FFF2-40B4-BE49-F238E27FC236}">
                <a16:creationId xmlns:a16="http://schemas.microsoft.com/office/drawing/2014/main" id="{9021D5E2-DA99-4AE1-A928-07B274EEBA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2788" y="600819"/>
            <a:ext cx="3526424" cy="3526424"/>
          </a:xfrm>
          <a:prstGeom prst="rect">
            <a:avLst/>
          </a:prstGeom>
        </p:spPr>
      </p:pic>
      <p:pic>
        <p:nvPicPr>
          <p:cNvPr id="4" name="Online Media 3" title="3 Pasos Para Un Verano Exitoso">
            <a:hlinkClick r:id="" action="ppaction://media"/>
            <a:extLst>
              <a:ext uri="{FF2B5EF4-FFF2-40B4-BE49-F238E27FC236}">
                <a16:creationId xmlns:a16="http://schemas.microsoft.com/office/drawing/2014/main" id="{672FC3D0-5776-4F64-8385-CAB34071D5C5}"/>
              </a:ext>
            </a:extLst>
          </p:cNvPr>
          <p:cNvPicPr>
            <a:picLocks noRot="1" noChangeAspect="1"/>
          </p:cNvPicPr>
          <p:nvPr>
            <a:videoFile r:link="rId2"/>
          </p:nvPr>
        </p:nvPicPr>
        <p:blipFill>
          <a:blip r:embed="rId6"/>
          <a:stretch>
            <a:fillRect/>
          </a:stretch>
        </p:blipFill>
        <p:spPr>
          <a:xfrm>
            <a:off x="8153400" y="1364477"/>
            <a:ext cx="3553968" cy="1999107"/>
          </a:xfrm>
          <a:prstGeom prst="rect">
            <a:avLst/>
          </a:prstGeom>
        </p:spPr>
      </p:pic>
    </p:spTree>
    <p:extLst>
      <p:ext uri="{BB962C8B-B14F-4D97-AF65-F5344CB8AC3E}">
        <p14:creationId xmlns:p14="http://schemas.microsoft.com/office/powerpoint/2010/main" val="311259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2350" y="409134"/>
            <a:ext cx="6133515" cy="6133515"/>
          </a:xfrm>
          <a:prstGeom prst="rect">
            <a:avLst/>
          </a:prstGeom>
        </p:spPr>
      </p:pic>
    </p:spTree>
    <p:extLst>
      <p:ext uri="{BB962C8B-B14F-4D97-AF65-F5344CB8AC3E}">
        <p14:creationId xmlns:p14="http://schemas.microsoft.com/office/powerpoint/2010/main" val="3934206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65430" y="263508"/>
            <a:ext cx="6586491" cy="1286160"/>
          </a:xfrm>
        </p:spPr>
        <p:txBody>
          <a:bodyPr vert="horz" lIns="91440" tIns="45720" rIns="91440" bIns="45720" rtlCol="0" anchor="b">
            <a:normAutofit/>
          </a:bodyPr>
          <a:lstStyle/>
          <a:p>
            <a:pPr algn="l"/>
            <a:r>
              <a:rPr lang="en-US" sz="4400" dirty="0">
                <a:latin typeface="Georgia" panose="02040502050405020303" pitchFamily="18" charset="0"/>
              </a:rPr>
              <a:t>Keep Reading….</a:t>
            </a:r>
          </a:p>
        </p:txBody>
      </p:sp>
      <p:sp>
        <p:nvSpPr>
          <p:cNvPr id="3" name="Subtitle 2"/>
          <p:cNvSpPr>
            <a:spLocks noGrp="1"/>
          </p:cNvSpPr>
          <p:nvPr>
            <p:ph type="subTitle" idx="1"/>
          </p:nvPr>
        </p:nvSpPr>
        <p:spPr>
          <a:xfrm>
            <a:off x="3502856" y="1915429"/>
            <a:ext cx="8689144" cy="4679064"/>
          </a:xfrm>
        </p:spPr>
        <p:txBody>
          <a:bodyPr vert="horz" lIns="91440" tIns="45720" rIns="91440" bIns="45720" numCol="2" rtlCol="0">
            <a:normAutofit fontScale="25000" lnSpcReduction="20000"/>
          </a:bodyPr>
          <a:lstStyle/>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Develop an enjoyable reading routine.</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Join summer book clubs at local libraries or bookstores.</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Read a chapter book as a family.</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Read road signs, the GPS, and other environmental print.</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Hold a neighborhood book club.</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Swap books or comics with friends. </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Use technology tools such as tablets and e-books.</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Explore a new book series.</a:t>
            </a:r>
          </a:p>
          <a:p>
            <a:pPr marL="342900" indent="-228600" algn="l">
              <a:lnSpc>
                <a:spcPct val="120000"/>
              </a:lnSpc>
              <a:buFont typeface="Arial" panose="020B0604020202020204" pitchFamily="34" charset="0"/>
              <a:buChar char="•"/>
            </a:pPr>
            <a:r>
              <a:rPr lang="en-US" sz="9600" dirty="0">
                <a:latin typeface="Georgia" panose="02040502050405020303" pitchFamily="18" charset="0"/>
                <a:cs typeface="Times New Roman" panose="02020603050405020304" pitchFamily="18" charset="0"/>
              </a:rPr>
              <a:t>Take a “fun” book on vacations and car rides.</a:t>
            </a:r>
          </a:p>
          <a:p>
            <a:pPr marL="342900" indent="-228600" algn="l">
              <a:lnSpc>
                <a:spcPct val="120000"/>
              </a:lnSpc>
              <a:buFont typeface="Arial" panose="020B0604020202020204" pitchFamily="34" charset="0"/>
              <a:buChar char="•"/>
            </a:pPr>
            <a:endParaRPr lang="en-US" sz="9600" dirty="0">
              <a:latin typeface="Georgia" panose="02040502050405020303" pitchFamily="18" charset="0"/>
              <a:cs typeface="Times New Roman" panose="02020603050405020304" pitchFamily="18" charset="0"/>
            </a:endParaRPr>
          </a:p>
          <a:p>
            <a:pPr indent="-228600" algn="l">
              <a:buFont typeface="Arial" panose="020B0604020202020204" pitchFamily="34" charset="0"/>
              <a:buChar char="•"/>
            </a:pPr>
            <a:endParaRPr lang="en-US" sz="9600" dirty="0">
              <a:latin typeface="Georgia" panose="02040502050405020303" pitchFamily="18" charset="0"/>
            </a:endParaRPr>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475" r="11852" b="2"/>
          <a:stretch/>
        </p:blipFill>
        <p:spPr>
          <a:xfrm>
            <a:off x="241030" y="1444"/>
            <a:ext cx="2984812" cy="4415812"/>
          </a:xfrm>
          <a:prstGeom prst="rect">
            <a:avLst/>
          </a:prstGeom>
          <a:effectLst/>
        </p:spPr>
      </p:pic>
    </p:spTree>
    <p:extLst>
      <p:ext uri="{BB962C8B-B14F-4D97-AF65-F5344CB8AC3E}">
        <p14:creationId xmlns:p14="http://schemas.microsoft.com/office/powerpoint/2010/main" val="386355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929" y="629266"/>
            <a:ext cx="5127031" cy="1676603"/>
          </a:xfrm>
        </p:spPr>
        <p:txBody>
          <a:bodyPr>
            <a:normAutofit/>
          </a:bodyPr>
          <a:lstStyle/>
          <a:p>
            <a:r>
              <a:rPr lang="en-US" dirty="0">
                <a:latin typeface="Georgia" panose="02040502050405020303" pitchFamily="18" charset="0"/>
              </a:rPr>
              <a:t>Keep Writing….</a:t>
            </a:r>
            <a:endParaRPr lang="en-US" dirty="0"/>
          </a:p>
        </p:txBody>
      </p:sp>
      <p:sp>
        <p:nvSpPr>
          <p:cNvPr id="3" name="Content Placeholder 2"/>
          <p:cNvSpPr>
            <a:spLocks noGrp="1"/>
          </p:cNvSpPr>
          <p:nvPr>
            <p:ph idx="1"/>
          </p:nvPr>
        </p:nvSpPr>
        <p:spPr>
          <a:xfrm>
            <a:off x="536389" y="1931963"/>
            <a:ext cx="5127029" cy="4419600"/>
          </a:xfrm>
        </p:spPr>
        <p:txBody>
          <a:bodyPr>
            <a:noAutofit/>
          </a:bodyPr>
          <a:lstStyle/>
          <a:p>
            <a:pPr>
              <a:buFont typeface="Wingdings" panose="05000000000000000000" pitchFamily="2" charset="2"/>
              <a:buChar char="ü"/>
            </a:pPr>
            <a:r>
              <a:rPr lang="en-US" dirty="0">
                <a:latin typeface="Georgia" panose="02040502050405020303" pitchFamily="18" charset="0"/>
              </a:rPr>
              <a:t>Encourage your child to keep a daily journal or story journal.</a:t>
            </a:r>
          </a:p>
          <a:p>
            <a:pPr>
              <a:buFont typeface="Wingdings" panose="05000000000000000000" pitchFamily="2" charset="2"/>
              <a:buChar char="ü"/>
            </a:pPr>
            <a:r>
              <a:rPr lang="en-US" dirty="0">
                <a:latin typeface="Georgia" panose="02040502050405020303" pitchFamily="18" charset="0"/>
              </a:rPr>
              <a:t>Write a play or story as a family.</a:t>
            </a:r>
          </a:p>
          <a:p>
            <a:pPr>
              <a:buFont typeface="Wingdings" panose="05000000000000000000" pitchFamily="2" charset="2"/>
              <a:buChar char="ü"/>
            </a:pPr>
            <a:r>
              <a:rPr lang="en-US" dirty="0">
                <a:latin typeface="Georgia" panose="02040502050405020303" pitchFamily="18" charset="0"/>
              </a:rPr>
              <a:t>Compose and send a letter or an email to a family member.</a:t>
            </a:r>
          </a:p>
          <a:p>
            <a:pPr>
              <a:buFont typeface="Wingdings" panose="05000000000000000000" pitchFamily="2" charset="2"/>
              <a:buChar char="ü"/>
            </a:pPr>
            <a:r>
              <a:rPr lang="en-US" dirty="0">
                <a:latin typeface="Georgia" panose="02040502050405020303" pitchFamily="18" charset="0"/>
              </a:rPr>
              <a:t>Suggest that your child create a comic strip or book.</a:t>
            </a:r>
          </a:p>
          <a:p>
            <a:pPr>
              <a:buFont typeface="Wingdings" panose="05000000000000000000" pitchFamily="2" charset="2"/>
              <a:buChar char="ü"/>
            </a:pPr>
            <a:r>
              <a:rPr lang="en-US" dirty="0">
                <a:latin typeface="Georgia" panose="02040502050405020303" pitchFamily="18" charset="0"/>
              </a:rPr>
              <a:t>Let your child see YOU reading and writing.</a:t>
            </a:r>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082" r="3" b="3"/>
          <a:stretch/>
        </p:blipFill>
        <p:spPr>
          <a:xfrm flipH="1">
            <a:off x="6090613" y="640082"/>
            <a:ext cx="5461724" cy="5577837"/>
          </a:xfrm>
          <a:prstGeom prst="rect">
            <a:avLst/>
          </a:prstGeom>
          <a:effectLst/>
        </p:spPr>
      </p:pic>
    </p:spTree>
    <p:extLst>
      <p:ext uri="{BB962C8B-B14F-4D97-AF65-F5344CB8AC3E}">
        <p14:creationId xmlns:p14="http://schemas.microsoft.com/office/powerpoint/2010/main" val="4006100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sz="6000">
                <a:latin typeface="Georgia" panose="02040502050405020303" pitchFamily="18" charset="0"/>
              </a:rPr>
            </a:br>
            <a:r>
              <a:rPr lang="en-US" sz="6000">
                <a:latin typeface="Georgia" panose="02040502050405020303" pitchFamily="18" charset="0"/>
              </a:rPr>
              <a:t>Math—</a:t>
            </a:r>
            <a:br>
              <a:rPr lang="en-US" sz="6000">
                <a:latin typeface="Georgia" panose="02040502050405020303" pitchFamily="18" charset="0"/>
              </a:rPr>
            </a:br>
            <a:r>
              <a:rPr lang="en-US" sz="6000">
                <a:latin typeface="Georgia" panose="02040502050405020303" pitchFamily="18" charset="0"/>
              </a:rPr>
              <a:t>Keep Practicing</a:t>
            </a:r>
          </a:p>
        </p:txBody>
      </p:sp>
      <p:sp>
        <p:nvSpPr>
          <p:cNvPr id="3" name="Content Placeholder 2"/>
          <p:cNvSpPr>
            <a:spLocks noGrp="1"/>
          </p:cNvSpPr>
          <p:nvPr>
            <p:ph idx="1"/>
          </p:nvPr>
        </p:nvSpPr>
        <p:spPr>
          <a:xfrm>
            <a:off x="838200" y="2341068"/>
            <a:ext cx="10515600" cy="4417651"/>
          </a:xfrm>
        </p:spPr>
        <p:txBody>
          <a:bodyPr>
            <a:normAutofit fontScale="92500" lnSpcReduction="10000"/>
          </a:bodyPr>
          <a:lstStyle/>
          <a:p>
            <a:pPr>
              <a:buFont typeface="Wingdings" panose="05000000000000000000" pitchFamily="2" charset="2"/>
              <a:buChar char="ü"/>
            </a:pPr>
            <a:r>
              <a:rPr lang="en-US" sz="3900" dirty="0">
                <a:latin typeface="Georgia" panose="02040502050405020303" pitchFamily="18" charset="0"/>
              </a:rPr>
              <a:t>Have your child practice basic math facts.</a:t>
            </a:r>
          </a:p>
          <a:p>
            <a:pPr>
              <a:buFont typeface="Wingdings" panose="05000000000000000000" pitchFamily="2" charset="2"/>
              <a:buChar char="ü"/>
            </a:pPr>
            <a:r>
              <a:rPr lang="en-US" sz="3900" dirty="0">
                <a:latin typeface="Georgia" panose="02040502050405020303" pitchFamily="18" charset="0"/>
              </a:rPr>
              <a:t>Play card and board games.</a:t>
            </a:r>
          </a:p>
          <a:p>
            <a:pPr>
              <a:buFont typeface="Wingdings" panose="05000000000000000000" pitchFamily="2" charset="2"/>
              <a:buChar char="ü"/>
            </a:pPr>
            <a:r>
              <a:rPr lang="en-US" sz="3900" dirty="0">
                <a:latin typeface="Georgia" panose="02040502050405020303" pitchFamily="18" charset="0"/>
              </a:rPr>
              <a:t>Design and build with blocks, toys, or</a:t>
            </a:r>
          </a:p>
          <a:p>
            <a:pPr marL="0" indent="0">
              <a:buNone/>
            </a:pPr>
            <a:r>
              <a:rPr lang="en-US" sz="3900" dirty="0">
                <a:latin typeface="Georgia" panose="02040502050405020303" pitchFamily="18" charset="0"/>
              </a:rPr>
              <a:t> household materials.</a:t>
            </a:r>
          </a:p>
          <a:p>
            <a:pPr>
              <a:buFont typeface="Wingdings" panose="05000000000000000000" pitchFamily="2" charset="2"/>
              <a:buChar char="ü"/>
            </a:pPr>
            <a:r>
              <a:rPr lang="en-US" sz="3900" dirty="0">
                <a:latin typeface="Georgia" panose="02040502050405020303" pitchFamily="18" charset="0"/>
              </a:rPr>
              <a:t>Let him/her count money  and calculate discounts with you at the store. </a:t>
            </a:r>
          </a:p>
          <a:p>
            <a:pPr>
              <a:buFont typeface="Wingdings" panose="05000000000000000000" pitchFamily="2" charset="2"/>
              <a:buChar char="ü"/>
            </a:pPr>
            <a:r>
              <a:rPr lang="en-US" sz="3900" dirty="0">
                <a:latin typeface="Georgia" panose="02040502050405020303" pitchFamily="18" charset="0"/>
              </a:rPr>
              <a:t>Cook together using a recipe.</a:t>
            </a:r>
          </a:p>
          <a:p>
            <a:pPr>
              <a:buFont typeface="Wingdings" panose="05000000000000000000" pitchFamily="2" charset="2"/>
              <a:buChar char="ü"/>
            </a:pPr>
            <a:r>
              <a:rPr lang="en-US" sz="3900" dirty="0">
                <a:latin typeface="Georgia" panose="02040502050405020303" pitchFamily="18" charset="0"/>
              </a:rPr>
              <a:t>Find the math in the “everyday moments.”</a:t>
            </a:r>
          </a:p>
          <a:p>
            <a:pPr>
              <a:buFont typeface="Wingdings" panose="05000000000000000000" pitchFamily="2" charset="2"/>
              <a:buChar char="ü"/>
            </a:pPr>
            <a:endParaRPr lang="en-US" sz="5400" dirty="0">
              <a:latin typeface="Georgia" panose="02040502050405020303" pitchFamily="18" charset="0"/>
            </a:endParaRPr>
          </a:p>
          <a:p>
            <a:pPr>
              <a:buFont typeface="Wingdings" panose="05000000000000000000" pitchFamily="2" charset="2"/>
              <a:buChar char="ü"/>
            </a:pPr>
            <a:endParaRPr lang="en-US" dirty="0">
              <a:latin typeface="Georgia" panose="020405020504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8600875" y="0"/>
            <a:ext cx="3346566" cy="2152357"/>
          </a:xfrm>
          <a:prstGeom prst="rect">
            <a:avLst/>
          </a:prstGeom>
        </p:spPr>
      </p:pic>
    </p:spTree>
    <p:extLst>
      <p:ext uri="{BB962C8B-B14F-4D97-AF65-F5344CB8AC3E}">
        <p14:creationId xmlns:p14="http://schemas.microsoft.com/office/powerpoint/2010/main" val="3254397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987" y="1"/>
            <a:ext cx="10515600" cy="1888760"/>
          </a:xfrm>
        </p:spPr>
        <p:txBody>
          <a:bodyPr>
            <a:noAutofit/>
          </a:bodyPr>
          <a:lstStyle/>
          <a:p>
            <a:pPr algn="ctr"/>
            <a:r>
              <a:rPr lang="en-US" sz="5400" dirty="0">
                <a:latin typeface="Georgia" panose="02040502050405020303" pitchFamily="18" charset="0"/>
              </a:rPr>
              <a:t>Limit TV and </a:t>
            </a:r>
            <a:br>
              <a:rPr lang="en-US" sz="5400" dirty="0">
                <a:latin typeface="Georgia" panose="02040502050405020303" pitchFamily="18" charset="0"/>
              </a:rPr>
            </a:br>
            <a:r>
              <a:rPr lang="en-US" sz="5400" dirty="0">
                <a:latin typeface="Georgia" panose="02040502050405020303" pitchFamily="18" charset="0"/>
              </a:rPr>
              <a:t>Video Game Time</a:t>
            </a:r>
          </a:p>
        </p:txBody>
      </p:sp>
      <p:sp>
        <p:nvSpPr>
          <p:cNvPr id="3" name="Text Placeholder 2"/>
          <p:cNvSpPr>
            <a:spLocks noGrp="1"/>
          </p:cNvSpPr>
          <p:nvPr>
            <p:ph type="body" idx="1"/>
          </p:nvPr>
        </p:nvSpPr>
        <p:spPr>
          <a:xfrm>
            <a:off x="995819" y="2206028"/>
            <a:ext cx="10515600" cy="3252237"/>
          </a:xfrm>
        </p:spPr>
        <p:txBody>
          <a:bodyPr>
            <a:noAutofit/>
          </a:bodyPr>
          <a:lstStyle/>
          <a:p>
            <a:pPr marL="342900" indent="-342900">
              <a:buFont typeface="Wingdings" panose="05000000000000000000" pitchFamily="2" charset="2"/>
              <a:buChar char="ü"/>
            </a:pPr>
            <a:r>
              <a:rPr lang="en-US" sz="3600" dirty="0">
                <a:solidFill>
                  <a:schemeClr val="tx1"/>
                </a:solidFill>
                <a:latin typeface="Georgia" panose="02040502050405020303" pitchFamily="18" charset="0"/>
              </a:rPr>
              <a:t>Use technology for learning fun.</a:t>
            </a:r>
          </a:p>
          <a:p>
            <a:pPr marL="342900" indent="-342900">
              <a:buFont typeface="Wingdings" panose="05000000000000000000" pitchFamily="2" charset="2"/>
              <a:buChar char="ü"/>
            </a:pPr>
            <a:r>
              <a:rPr lang="en-US" sz="3600" dirty="0">
                <a:solidFill>
                  <a:schemeClr val="tx1"/>
                </a:solidFill>
                <a:latin typeface="Georgia" panose="02040502050405020303" pitchFamily="18" charset="0"/>
              </a:rPr>
              <a:t>Explore FREE educational apps and websites for kids such as Moby Max  and Storylineonline.com.</a:t>
            </a:r>
          </a:p>
          <a:p>
            <a:pPr marL="342900" indent="-342900">
              <a:buFont typeface="Wingdings" panose="05000000000000000000" pitchFamily="2" charset="2"/>
              <a:buChar char="ü"/>
            </a:pPr>
            <a:r>
              <a:rPr lang="en-US" sz="3600" dirty="0">
                <a:solidFill>
                  <a:schemeClr val="tx1"/>
                </a:solidFill>
                <a:latin typeface="Georgia" panose="02040502050405020303" pitchFamily="18" charset="0"/>
              </a:rPr>
              <a:t> Take a “virtual field trip” together.</a:t>
            </a:r>
          </a:p>
          <a:p>
            <a:pPr marL="342900" indent="-342900">
              <a:buFont typeface="Wingdings" panose="05000000000000000000" pitchFamily="2" charset="2"/>
              <a:buChar char="ü"/>
            </a:pPr>
            <a:r>
              <a:rPr lang="en-US" sz="3600" dirty="0">
                <a:solidFill>
                  <a:schemeClr val="tx1"/>
                </a:solidFill>
                <a:latin typeface="Georgia" panose="02040502050405020303" pitchFamily="18" charset="0"/>
              </a:rPr>
              <a:t>Limit “mindless” game time.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6733" y="86267"/>
            <a:ext cx="2446791" cy="2133829"/>
          </a:xfrm>
          <a:prstGeom prst="rect">
            <a:avLst/>
          </a:prstGeom>
        </p:spPr>
      </p:pic>
    </p:spTree>
    <p:extLst>
      <p:ext uri="{BB962C8B-B14F-4D97-AF65-F5344CB8AC3E}">
        <p14:creationId xmlns:p14="http://schemas.microsoft.com/office/powerpoint/2010/main" val="3768983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a:latin typeface="Georgia" panose="02040502050405020303" pitchFamily="18" charset="0"/>
              </a:rPr>
              <a:t>Explore Web Resources</a:t>
            </a:r>
            <a:br>
              <a:rPr lang="en-US" sz="5400" dirty="0">
                <a:latin typeface="Georgia" panose="02040502050405020303" pitchFamily="18" charset="0"/>
              </a:rPr>
            </a:br>
            <a:r>
              <a:rPr lang="en-US" sz="5400" dirty="0">
                <a:latin typeface="Georgia" panose="02040502050405020303" pitchFamily="18" charset="0"/>
              </a:rPr>
              <a:t> for Parents</a:t>
            </a:r>
          </a:p>
        </p:txBody>
      </p:sp>
      <p:sp>
        <p:nvSpPr>
          <p:cNvPr id="6" name="Content Placeholder 5"/>
          <p:cNvSpPr>
            <a:spLocks noGrp="1"/>
          </p:cNvSpPr>
          <p:nvPr>
            <p:ph idx="1"/>
          </p:nvPr>
        </p:nvSpPr>
        <p:spPr/>
        <p:txBody>
          <a:bodyPr>
            <a:normAutofit fontScale="92500" lnSpcReduction="20000"/>
          </a:bodyPr>
          <a:lstStyle/>
          <a:p>
            <a:pPr>
              <a:buFont typeface="Wingdings" panose="05000000000000000000" pitchFamily="2" charset="2"/>
              <a:buChar char="ü"/>
            </a:pPr>
            <a:endParaRPr lang="en-US" dirty="0"/>
          </a:p>
          <a:p>
            <a:r>
              <a:rPr lang="en-US" dirty="0">
                <a:latin typeface="Georgia" panose="02040502050405020303" pitchFamily="18" charset="0"/>
                <a:hlinkClick r:id="rId2">
                  <a:extLst>
                    <a:ext uri="{A12FA001-AC4F-418D-AE19-62706E023703}">
                      <ahyp:hlinkClr xmlns:ahyp="http://schemas.microsoft.com/office/drawing/2018/hyperlinkcolor" val="tx"/>
                    </a:ext>
                  </a:extLst>
                </a:hlinkClick>
              </a:rPr>
              <a:t>National Summer Learning Association</a:t>
            </a:r>
            <a:endParaRPr lang="en-US" dirty="0">
              <a:latin typeface="Georgia" panose="02040502050405020303" pitchFamily="18" charset="0"/>
            </a:endParaRPr>
          </a:p>
          <a:p>
            <a:r>
              <a:rPr lang="en-US" dirty="0">
                <a:latin typeface="Georgia" panose="02040502050405020303" pitchFamily="18" charset="0"/>
                <a:hlinkClick r:id="rId3">
                  <a:extLst>
                    <a:ext uri="{A12FA001-AC4F-418D-AE19-62706E023703}">
                      <ahyp:hlinkClr xmlns:ahyp="http://schemas.microsoft.com/office/drawing/2018/hyperlinkcolor" val="tx"/>
                    </a:ext>
                  </a:extLst>
                </a:hlinkClick>
              </a:rPr>
              <a:t>NBC News Learn “Parent Toolkit”</a:t>
            </a:r>
            <a:endParaRPr lang="en-US" dirty="0">
              <a:latin typeface="Georgia" panose="02040502050405020303" pitchFamily="18" charset="0"/>
            </a:endParaRPr>
          </a:p>
          <a:p>
            <a:r>
              <a:rPr lang="en-US" dirty="0">
                <a:latin typeface="Georgia" panose="02040502050405020303" pitchFamily="18" charset="0"/>
                <a:hlinkClick r:id="rId4">
                  <a:extLst>
                    <a:ext uri="{A12FA001-AC4F-418D-AE19-62706E023703}">
                      <ahyp:hlinkClr xmlns:ahyp="http://schemas.microsoft.com/office/drawing/2018/hyperlinkcolor" val="tx"/>
                    </a:ext>
                  </a:extLst>
                </a:hlinkClick>
              </a:rPr>
              <a:t>Onslow County Public Library</a:t>
            </a:r>
            <a:endParaRPr lang="en-US" dirty="0">
              <a:latin typeface="Georgia" panose="02040502050405020303" pitchFamily="18" charset="0"/>
            </a:endParaRPr>
          </a:p>
          <a:p>
            <a:r>
              <a:rPr lang="en-US" dirty="0">
                <a:latin typeface="Georgia" panose="02040502050405020303" pitchFamily="18" charset="0"/>
                <a:hlinkClick r:id="rId5">
                  <a:extLst>
                    <a:ext uri="{A12FA001-AC4F-418D-AE19-62706E023703}">
                      <ahyp:hlinkClr xmlns:ahyp="http://schemas.microsoft.com/office/drawing/2018/hyperlinkcolor" val="tx"/>
                    </a:ext>
                  </a:extLst>
                </a:hlinkClick>
              </a:rPr>
              <a:t>Scholastic for Parents</a:t>
            </a:r>
            <a:endParaRPr lang="en-US" dirty="0">
              <a:latin typeface="Georgia" panose="02040502050405020303" pitchFamily="18" charset="0"/>
            </a:endParaRPr>
          </a:p>
          <a:p>
            <a:r>
              <a:rPr lang="en-US" dirty="0">
                <a:latin typeface="Georgia" panose="02040502050405020303" pitchFamily="18" charset="0"/>
                <a:hlinkClick r:id="rId6">
                  <a:extLst>
                    <a:ext uri="{A12FA001-AC4F-418D-AE19-62706E023703}">
                      <ahyp:hlinkClr xmlns:ahyp="http://schemas.microsoft.com/office/drawing/2018/hyperlinkcolor" val="tx"/>
                    </a:ext>
                  </a:extLst>
                </a:hlinkClick>
              </a:rPr>
              <a:t>PBS Parents</a:t>
            </a:r>
            <a:endParaRPr lang="en-US" dirty="0">
              <a:latin typeface="Georgia" panose="02040502050405020303" pitchFamily="18" charset="0"/>
            </a:endParaRPr>
          </a:p>
          <a:p>
            <a:r>
              <a:rPr lang="en-US" dirty="0">
                <a:latin typeface="Georgia" panose="02040502050405020303" pitchFamily="18" charset="0"/>
                <a:hlinkClick r:id="rId7">
                  <a:extLst>
                    <a:ext uri="{A12FA001-AC4F-418D-AE19-62706E023703}">
                      <ahyp:hlinkClr xmlns:ahyp="http://schemas.microsoft.com/office/drawing/2018/hyperlinkcolor" val="tx"/>
                    </a:ext>
                  </a:extLst>
                </a:hlinkClick>
              </a:rPr>
              <a:t>Discovery Education</a:t>
            </a:r>
            <a:endParaRPr lang="en-US" dirty="0">
              <a:latin typeface="Georgia" panose="02040502050405020303" pitchFamily="18" charset="0"/>
            </a:endParaRPr>
          </a:p>
          <a:p>
            <a:r>
              <a:rPr lang="en-US" dirty="0">
                <a:latin typeface="Georgia" panose="02040502050405020303" pitchFamily="18" charset="0"/>
                <a:hlinkClick r:id="rId8">
                  <a:extLst>
                    <a:ext uri="{A12FA001-AC4F-418D-AE19-62706E023703}">
                      <ahyp:hlinkClr xmlns:ahyp="http://schemas.microsoft.com/office/drawing/2018/hyperlinkcolor" val="tx"/>
                    </a:ext>
                  </a:extLst>
                </a:hlinkClick>
              </a:rPr>
              <a:t>Read, Write, Think</a:t>
            </a:r>
            <a:endParaRPr lang="en-US" dirty="0">
              <a:latin typeface="Georgia" panose="02040502050405020303" pitchFamily="18" charset="0"/>
            </a:endParaRPr>
          </a:p>
          <a:p>
            <a:pPr marL="0" indent="0">
              <a:buNone/>
            </a:pPr>
            <a:endParaRPr lang="en-US" dirty="0"/>
          </a:p>
          <a:p>
            <a:pPr marL="0" indent="0">
              <a:buNone/>
            </a:pPr>
            <a:r>
              <a:rPr lang="en-US" b="1" dirty="0">
                <a:solidFill>
                  <a:schemeClr val="accent1"/>
                </a:solidFill>
                <a:latin typeface="Georgia" panose="02040502050405020303" pitchFamily="18" charset="0"/>
              </a:rPr>
              <a:t>Note: Click on underlined text to follow the web links.</a:t>
            </a:r>
          </a:p>
          <a:p>
            <a:pPr marL="0" indent="0">
              <a:buNone/>
            </a:pPr>
            <a:endParaRPr lang="en-US" dirty="0"/>
          </a:p>
        </p:txBody>
      </p:sp>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81646" y="2283704"/>
            <a:ext cx="3566303" cy="2290591"/>
          </a:xfrm>
          <a:prstGeom prst="rect">
            <a:avLst/>
          </a:prstGeom>
        </p:spPr>
      </p:pic>
    </p:spTree>
    <p:extLst>
      <p:ext uri="{BB962C8B-B14F-4D97-AF65-F5344CB8AC3E}">
        <p14:creationId xmlns:p14="http://schemas.microsoft.com/office/powerpoint/2010/main" val="488403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198E-2C05-4EBA-8EA0-A69D6CC8B827}"/>
              </a:ext>
            </a:extLst>
          </p:cNvPr>
          <p:cNvSpPr>
            <a:spLocks noGrp="1"/>
          </p:cNvSpPr>
          <p:nvPr>
            <p:ph type="title"/>
          </p:nvPr>
        </p:nvSpPr>
        <p:spPr/>
        <p:txBody>
          <a:bodyPr/>
          <a:lstStyle/>
          <a:p>
            <a:pPr algn="ctr"/>
            <a:r>
              <a:rPr lang="en-US" dirty="0">
                <a:latin typeface="Georgia" panose="02040502050405020303" pitchFamily="18" charset="0"/>
              </a:rPr>
              <a:t>Digital Learning Resources</a:t>
            </a:r>
          </a:p>
        </p:txBody>
      </p:sp>
      <p:sp>
        <p:nvSpPr>
          <p:cNvPr id="4" name="Content Placeholder 3">
            <a:extLst>
              <a:ext uri="{FF2B5EF4-FFF2-40B4-BE49-F238E27FC236}">
                <a16:creationId xmlns:a16="http://schemas.microsoft.com/office/drawing/2014/main" id="{5A81FE49-67CB-4786-95FF-3549F2D80B5D}"/>
              </a:ext>
            </a:extLst>
          </p:cNvPr>
          <p:cNvSpPr>
            <a:spLocks noGrp="1"/>
          </p:cNvSpPr>
          <p:nvPr>
            <p:ph sz="half" idx="1"/>
          </p:nvPr>
        </p:nvSpPr>
        <p:spPr>
          <a:xfrm>
            <a:off x="838200" y="2096085"/>
            <a:ext cx="5181600" cy="4761915"/>
          </a:xfrm>
        </p:spPr>
        <p:txBody>
          <a:bodyPr vert="horz" lIns="91440" tIns="45720" rIns="91440" bIns="45720" rtlCol="0" anchor="t">
            <a:normAutofit fontScale="85000" lnSpcReduction="20000"/>
          </a:bodyPr>
          <a:lstStyle/>
          <a:p>
            <a:pPr>
              <a:lnSpc>
                <a:spcPct val="120000"/>
              </a:lnSpc>
            </a:pPr>
            <a:r>
              <a:rPr lang="en-US" dirty="0">
                <a:latin typeface="Georgia"/>
              </a:rPr>
              <a:t>Access your child’s OCS Reading Eggs, Reading Eggpress, and Education City using  </a:t>
            </a:r>
            <a:r>
              <a:rPr lang="en-US" dirty="0">
                <a:latin typeface="Georgia"/>
                <a:hlinkClick r:id="rId2">
                  <a:extLst>
                    <a:ext uri="{A12FA001-AC4F-418D-AE19-62706E023703}">
                      <ahyp:hlinkClr xmlns:ahyp="http://schemas.microsoft.com/office/drawing/2018/hyperlinkcolor" val="tx"/>
                    </a:ext>
                  </a:extLst>
                </a:hlinkClick>
              </a:rPr>
              <a:t>Clever</a:t>
            </a:r>
            <a:r>
              <a:rPr lang="en-US" dirty="0">
                <a:latin typeface="Georgia"/>
              </a:rPr>
              <a:t> school login</a:t>
            </a:r>
          </a:p>
          <a:p>
            <a:r>
              <a:rPr lang="en-US" dirty="0">
                <a:latin typeface="Georgia"/>
                <a:hlinkClick r:id="rId3">
                  <a:extLst>
                    <a:ext uri="{A12FA001-AC4F-418D-AE19-62706E023703}">
                      <ahyp:hlinkClr xmlns:ahyp="http://schemas.microsoft.com/office/drawing/2018/hyperlinkcolor" val="tx"/>
                    </a:ext>
                  </a:extLst>
                </a:hlinkClick>
              </a:rPr>
              <a:t>OCS Media Center/Research Portal</a:t>
            </a:r>
            <a:endParaRPr lang="en-US" dirty="0">
              <a:latin typeface="Georgia"/>
            </a:endParaRPr>
          </a:p>
          <a:p>
            <a:r>
              <a:rPr lang="en-US" dirty="0">
                <a:latin typeface="Georgia"/>
                <a:hlinkClick r:id="rId4">
                  <a:extLst>
                    <a:ext uri="{A12FA001-AC4F-418D-AE19-62706E023703}">
                      <ahyp:hlinkClr xmlns:ahyp="http://schemas.microsoft.com/office/drawing/2018/hyperlinkcolor" val="tx"/>
                    </a:ext>
                  </a:extLst>
                </a:hlinkClick>
              </a:rPr>
              <a:t>International Children’s Digital Library</a:t>
            </a:r>
            <a:endParaRPr lang="en-US" dirty="0">
              <a:latin typeface="Georgia" panose="02040502050405020303" pitchFamily="18" charset="0"/>
              <a:hlinkClick r:id="rId4">
                <a:extLst>
                  <a:ext uri="{A12FA001-AC4F-418D-AE19-62706E023703}">
                    <ahyp:hlinkClr xmlns:ahyp="http://schemas.microsoft.com/office/drawing/2018/hyperlinkcolor" val="tx"/>
                  </a:ext>
                </a:extLst>
              </a:hlinkClick>
            </a:endParaRPr>
          </a:p>
          <a:p>
            <a:r>
              <a:rPr lang="en-US" dirty="0">
                <a:latin typeface="Georgia"/>
                <a:hlinkClick r:id="rId5">
                  <a:extLst>
                    <a:ext uri="{A12FA001-AC4F-418D-AE19-62706E023703}">
                      <ahyp:hlinkClr xmlns:ahyp="http://schemas.microsoft.com/office/drawing/2018/hyperlinkcolor" val="tx"/>
                    </a:ext>
                  </a:extLst>
                </a:hlinkClick>
              </a:rPr>
              <a:t>Read to Me International</a:t>
            </a:r>
            <a:endParaRPr lang="en-US" dirty="0">
              <a:latin typeface="Georgia" panose="02040502050405020303" pitchFamily="18" charset="0"/>
              <a:hlinkClick r:id="rId5">
                <a:extLst>
                  <a:ext uri="{A12FA001-AC4F-418D-AE19-62706E023703}">
                    <ahyp:hlinkClr xmlns:ahyp="http://schemas.microsoft.com/office/drawing/2018/hyperlinkcolor" val="tx"/>
                  </a:ext>
                </a:extLst>
              </a:hlinkClick>
            </a:endParaRPr>
          </a:p>
          <a:p>
            <a:r>
              <a:rPr lang="en-US" dirty="0">
                <a:latin typeface="Georgia" panose="02040502050405020303" pitchFamily="18" charset="0"/>
                <a:hlinkClick r:id="rId6">
                  <a:extLst>
                    <a:ext uri="{A12FA001-AC4F-418D-AE19-62706E023703}">
                      <ahyp:hlinkClr xmlns:ahyp="http://schemas.microsoft.com/office/drawing/2018/hyperlinkcolor" val="tx"/>
                    </a:ext>
                  </a:extLst>
                </a:hlinkClick>
              </a:rPr>
              <a:t>Free Children’s Stories</a:t>
            </a:r>
            <a:endParaRPr lang="en-US" dirty="0">
              <a:ea typeface="+mn-lt"/>
              <a:cs typeface="+mn-lt"/>
            </a:endParaRPr>
          </a:p>
          <a:p>
            <a:pPr marL="0" indent="0">
              <a:buNone/>
            </a:pPr>
            <a:endParaRPr lang="en-US" b="1" dirty="0">
              <a:solidFill>
                <a:schemeClr val="accent1"/>
              </a:solidFill>
              <a:latin typeface="Georgia" panose="02040502050405020303" pitchFamily="18" charset="0"/>
            </a:endParaRPr>
          </a:p>
          <a:p>
            <a:pPr marL="0" indent="0">
              <a:buNone/>
            </a:pPr>
            <a:r>
              <a:rPr lang="en-US" b="1" dirty="0">
                <a:solidFill>
                  <a:schemeClr val="accent1"/>
                </a:solidFill>
                <a:latin typeface="Georgia" panose="02040502050405020303" pitchFamily="18" charset="0"/>
              </a:rPr>
              <a:t>Note: Click on underlined text to follow the web links.</a:t>
            </a:r>
          </a:p>
          <a:p>
            <a:pPr marL="0" indent="0">
              <a:buNone/>
            </a:pPr>
            <a:endParaRPr lang="en-US" dirty="0">
              <a:latin typeface="Georgia" panose="02040502050405020303" pitchFamily="18" charset="0"/>
            </a:endParaRPr>
          </a:p>
          <a:p>
            <a:pPr marL="0" indent="0">
              <a:buNone/>
            </a:pPr>
            <a:endParaRPr lang="en-US" b="1" dirty="0">
              <a:solidFill>
                <a:schemeClr val="accent1"/>
              </a:solidFill>
              <a:latin typeface="Georgia" panose="02040502050405020303" pitchFamily="18" charset="0"/>
            </a:endParaRPr>
          </a:p>
          <a:p>
            <a:pPr marL="0" indent="0">
              <a:buNone/>
            </a:pPr>
            <a:endParaRPr lang="en-US" dirty="0">
              <a:latin typeface="Georgia" panose="02040502050405020303" pitchFamily="18" charset="0"/>
            </a:endParaRPr>
          </a:p>
          <a:p>
            <a:endParaRPr lang="en-US" dirty="0">
              <a:latin typeface="Georgia" panose="02040502050405020303" pitchFamily="18" charset="0"/>
            </a:endParaRPr>
          </a:p>
        </p:txBody>
      </p:sp>
      <p:sp>
        <p:nvSpPr>
          <p:cNvPr id="5" name="Content Placeholder 4">
            <a:extLst>
              <a:ext uri="{FF2B5EF4-FFF2-40B4-BE49-F238E27FC236}">
                <a16:creationId xmlns:a16="http://schemas.microsoft.com/office/drawing/2014/main" id="{91689348-3282-4D30-A98F-1442689575FA}"/>
              </a:ext>
            </a:extLst>
          </p:cNvPr>
          <p:cNvSpPr>
            <a:spLocks noGrp="1"/>
          </p:cNvSpPr>
          <p:nvPr>
            <p:ph sz="half" idx="2"/>
          </p:nvPr>
        </p:nvSpPr>
        <p:spPr/>
        <p:txBody>
          <a:bodyPr vert="horz" lIns="91440" tIns="45720" rIns="91440" bIns="45720" rtlCol="0" anchor="t">
            <a:normAutofit fontScale="85000" lnSpcReduction="20000"/>
          </a:bodyPr>
          <a:lstStyle/>
          <a:p>
            <a:r>
              <a:rPr lang="en-US" dirty="0">
                <a:latin typeface="Georgia"/>
                <a:hlinkClick r:id="rId7">
                  <a:extLst>
                    <a:ext uri="{A12FA001-AC4F-418D-AE19-62706E023703}">
                      <ahyp:hlinkClr xmlns:ahyp="http://schemas.microsoft.com/office/drawing/2018/hyperlinkcolor" val="tx"/>
                    </a:ext>
                  </a:extLst>
                </a:hlinkClick>
              </a:rPr>
              <a:t>Storyline Online</a:t>
            </a:r>
            <a:endParaRPr lang="en-US" dirty="0">
              <a:latin typeface="Georgia" panose="02040502050405020303" pitchFamily="18" charset="0"/>
              <a:hlinkClick r:id="rId7">
                <a:extLst>
                  <a:ext uri="{A12FA001-AC4F-418D-AE19-62706E023703}">
                    <ahyp:hlinkClr xmlns:ahyp="http://schemas.microsoft.com/office/drawing/2018/hyperlinkcolor" val="tx"/>
                  </a:ext>
                </a:extLst>
              </a:hlinkClick>
            </a:endParaRPr>
          </a:p>
          <a:p>
            <a:r>
              <a:rPr lang="en-US" dirty="0">
                <a:latin typeface="Georgia"/>
                <a:hlinkClick r:id="rId8">
                  <a:extLst>
                    <a:ext uri="{A12FA001-AC4F-418D-AE19-62706E023703}">
                      <ahyp:hlinkClr xmlns:ahyp="http://schemas.microsoft.com/office/drawing/2018/hyperlinkcolor" val="tx"/>
                    </a:ext>
                  </a:extLst>
                </a:hlinkClick>
              </a:rPr>
              <a:t>Storynory</a:t>
            </a:r>
            <a:endParaRPr lang="en-US" dirty="0">
              <a:latin typeface="Georgia" panose="02040502050405020303" pitchFamily="18" charset="0"/>
            </a:endParaRPr>
          </a:p>
          <a:p>
            <a:r>
              <a:rPr lang="en-US" dirty="0">
                <a:latin typeface="Georgia"/>
                <a:hlinkClick r:id="rId9">
                  <a:extLst>
                    <a:ext uri="{A12FA001-AC4F-418D-AE19-62706E023703}">
                      <ahyp:hlinkClr xmlns:ahyp="http://schemas.microsoft.com/office/drawing/2018/hyperlinkcolor" val="tx"/>
                    </a:ext>
                  </a:extLst>
                </a:hlinkClick>
              </a:rPr>
              <a:t>Into the Book</a:t>
            </a:r>
          </a:p>
          <a:p>
            <a:r>
              <a:rPr lang="en-US" dirty="0">
                <a:latin typeface="Georgia"/>
                <a:hlinkClick r:id="rId10">
                  <a:extLst>
                    <a:ext uri="{A12FA001-AC4F-418D-AE19-62706E023703}">
                      <ahyp:hlinkClr xmlns:ahyp="http://schemas.microsoft.com/office/drawing/2018/hyperlinkcolor" val="tx"/>
                    </a:ext>
                  </a:extLst>
                </a:hlinkClick>
              </a:rPr>
              <a:t>UNC-TV for Kids</a:t>
            </a:r>
            <a:endParaRPr lang="en-US" dirty="0">
              <a:latin typeface="Georgia"/>
              <a:ea typeface="+mn-lt"/>
              <a:cs typeface="+mn-lt"/>
              <a:hlinkClick r:id="rId11">
                <a:extLst>
                  <a:ext uri="{A12FA001-AC4F-418D-AE19-62706E023703}">
                    <ahyp:hlinkClr xmlns:ahyp="http://schemas.microsoft.com/office/drawing/2018/hyperlinkcolor" val="tx"/>
                  </a:ext>
                </a:extLst>
              </a:hlinkClick>
            </a:endParaRPr>
          </a:p>
          <a:p>
            <a:r>
              <a:rPr lang="en-US" dirty="0">
                <a:latin typeface="Georgia"/>
                <a:ea typeface="+mn-lt"/>
                <a:cs typeface="+mn-lt"/>
                <a:hlinkClick r:id="rId11">
                  <a:extLst>
                    <a:ext uri="{A12FA001-AC4F-418D-AE19-62706E023703}">
                      <ahyp:hlinkClr xmlns:ahyp="http://schemas.microsoft.com/office/drawing/2018/hyperlinkcolor" val="tx"/>
                    </a:ext>
                  </a:extLst>
                </a:hlinkClick>
              </a:rPr>
              <a:t>Oxford Owl for Home</a:t>
            </a:r>
            <a:endParaRPr lang="en-US" dirty="0"/>
          </a:p>
          <a:p>
            <a:r>
              <a:rPr lang="en-US" dirty="0">
                <a:latin typeface="Georgia"/>
                <a:hlinkClick r:id="rId12">
                  <a:extLst>
                    <a:ext uri="{A12FA001-AC4F-418D-AE19-62706E023703}">
                      <ahyp:hlinkClr xmlns:ahyp="http://schemas.microsoft.com/office/drawing/2018/hyperlinkcolor" val="tx"/>
                    </a:ext>
                  </a:extLst>
                </a:hlinkClick>
              </a:rPr>
              <a:t>Cool Math</a:t>
            </a:r>
          </a:p>
          <a:p>
            <a:r>
              <a:rPr lang="en-US" dirty="0">
                <a:latin typeface="Georgia"/>
                <a:hlinkClick r:id="rId12">
                  <a:extLst>
                    <a:ext uri="{A12FA001-AC4F-418D-AE19-62706E023703}">
                      <ahyp:hlinkClr xmlns:ahyp="http://schemas.microsoft.com/office/drawing/2018/hyperlinkcolor" val="tx"/>
                    </a:ext>
                  </a:extLst>
                </a:hlinkClick>
              </a:rPr>
              <a:t>Khan </a:t>
            </a:r>
            <a:r>
              <a:rPr lang="en-US" dirty="0" err="1">
                <a:latin typeface="Georgia"/>
                <a:hlinkClick r:id="rId12">
                  <a:extLst>
                    <a:ext uri="{A12FA001-AC4F-418D-AE19-62706E023703}">
                      <ahyp:hlinkClr xmlns:ahyp="http://schemas.microsoft.com/office/drawing/2018/hyperlinkcolor" val="tx"/>
                    </a:ext>
                  </a:extLst>
                </a:hlinkClick>
              </a:rPr>
              <a:t>Acadamy</a:t>
            </a:r>
            <a:endParaRPr lang="en-US" dirty="0">
              <a:latin typeface="Georgia"/>
              <a:hlinkClick r:id="rId13">
                <a:extLst>
                  <a:ext uri="{A12FA001-AC4F-418D-AE19-62706E023703}">
                    <ahyp:hlinkClr xmlns:ahyp="http://schemas.microsoft.com/office/drawing/2018/hyperlinkcolor" val="tx"/>
                  </a:ext>
                </a:extLst>
              </a:hlinkClick>
            </a:endParaRPr>
          </a:p>
          <a:p>
            <a:r>
              <a:rPr lang="en-US" dirty="0">
                <a:latin typeface="Georgia"/>
                <a:hlinkClick r:id="rId14">
                  <a:extLst>
                    <a:ext uri="{A12FA001-AC4F-418D-AE19-62706E023703}">
                      <ahyp:hlinkClr xmlns:ahyp="http://schemas.microsoft.com/office/drawing/2018/hyperlinkcolor" val="tx"/>
                    </a:ext>
                  </a:extLst>
                </a:hlinkClick>
              </a:rPr>
              <a:t>Splash</a:t>
            </a:r>
          </a:p>
          <a:p>
            <a:r>
              <a:rPr lang="en-US" dirty="0">
                <a:latin typeface="Georgia"/>
                <a:hlinkClick r:id="rId14">
                  <a:extLst>
                    <a:ext uri="{A12FA001-AC4F-418D-AE19-62706E023703}">
                      <ahyp:hlinkClr xmlns:ahyp="http://schemas.microsoft.com/office/drawing/2018/hyperlinkcolor" val="tx"/>
                    </a:ext>
                  </a:extLst>
                </a:hlinkClick>
              </a:rPr>
              <a:t>MathGames.com</a:t>
            </a:r>
            <a:endParaRPr lang="en-US" dirty="0">
              <a:latin typeface="Georgia"/>
            </a:endParaRPr>
          </a:p>
          <a:p>
            <a:r>
              <a:rPr lang="en-US" dirty="0">
                <a:latin typeface="Georgia"/>
                <a:hlinkClick r:id="rId15">
                  <a:extLst>
                    <a:ext uri="{A12FA001-AC4F-418D-AE19-62706E023703}">
                      <ahyp:hlinkClr xmlns:ahyp="http://schemas.microsoft.com/office/drawing/2018/hyperlinkcolor" val="tx"/>
                    </a:ext>
                  </a:extLst>
                </a:hlinkClick>
              </a:rPr>
              <a:t>Kids Discover</a:t>
            </a:r>
          </a:p>
          <a:p>
            <a:r>
              <a:rPr lang="en-US" dirty="0" err="1">
                <a:latin typeface="Georgia"/>
                <a:hlinkClick r:id="rId16">
                  <a:extLst>
                    <a:ext uri="{A12FA001-AC4F-418D-AE19-62706E023703}">
                      <ahyp:hlinkClr xmlns:ahyp="http://schemas.microsoft.com/office/drawing/2018/hyperlinkcolor" val="tx"/>
                    </a:ext>
                  </a:extLst>
                </a:hlinkClick>
              </a:rPr>
              <a:t>GoNoodle</a:t>
            </a:r>
            <a:endParaRPr lang="en-US" dirty="0">
              <a:latin typeface="Georgia"/>
            </a:endParaRPr>
          </a:p>
          <a:p>
            <a:endParaRPr lang="en-US" dirty="0">
              <a:cs typeface="Calibri" panose="020F0502020204030204"/>
            </a:endParaRPr>
          </a:p>
        </p:txBody>
      </p:sp>
      <p:pic>
        <p:nvPicPr>
          <p:cNvPr id="7" name="Picture 6" descr="A screenshot of a cell phone&#10;&#10;Description automatically generated">
            <a:extLst>
              <a:ext uri="{FF2B5EF4-FFF2-40B4-BE49-F238E27FC236}">
                <a16:creationId xmlns:a16="http://schemas.microsoft.com/office/drawing/2014/main" id="{CFA5B6FC-69CA-4C6F-9673-A9502EE7D9ED}"/>
              </a:ext>
            </a:extLst>
          </p:cNvPr>
          <p:cNvPicPr>
            <a:picLocks noChangeAspect="1"/>
          </p:cNvPicPr>
          <p:nvPr/>
        </p:nvPicPr>
        <p:blipFill>
          <a:blip r:embed="rId17">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9556955" y="133848"/>
            <a:ext cx="2395138" cy="1556840"/>
          </a:xfrm>
          <a:prstGeom prst="rect">
            <a:avLst/>
          </a:prstGeom>
        </p:spPr>
      </p:pic>
    </p:spTree>
    <p:extLst>
      <p:ext uri="{BB962C8B-B14F-4D97-AF65-F5344CB8AC3E}">
        <p14:creationId xmlns:p14="http://schemas.microsoft.com/office/powerpoint/2010/main" val="3341707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B1C7F-92D4-4A7E-ACCE-3BCB843BE3D7}"/>
              </a:ext>
            </a:extLst>
          </p:cNvPr>
          <p:cNvSpPr>
            <a:spLocks noGrp="1"/>
          </p:cNvSpPr>
          <p:nvPr>
            <p:ph type="title"/>
          </p:nvPr>
        </p:nvSpPr>
        <p:spPr/>
        <p:txBody>
          <a:bodyPr>
            <a:normAutofit fontScale="90000"/>
          </a:bodyPr>
          <a:lstStyle/>
          <a:p>
            <a:pPr algn="ctr"/>
            <a:r>
              <a:rPr lang="en-US" sz="5400" dirty="0">
                <a:latin typeface="Georgia" panose="02040502050405020303" pitchFamily="18" charset="0"/>
              </a:rPr>
              <a:t>Resources for </a:t>
            </a:r>
            <a:br>
              <a:rPr lang="en-US" sz="5400" dirty="0">
                <a:latin typeface="Georgia" panose="02040502050405020303" pitchFamily="18" charset="0"/>
              </a:rPr>
            </a:br>
            <a:r>
              <a:rPr lang="en-US" sz="5400" dirty="0">
                <a:latin typeface="Georgia" panose="02040502050405020303" pitchFamily="18" charset="0"/>
              </a:rPr>
              <a:t>English Learners</a:t>
            </a:r>
          </a:p>
        </p:txBody>
      </p:sp>
      <p:sp>
        <p:nvSpPr>
          <p:cNvPr id="3" name="Content Placeholder 2">
            <a:extLst>
              <a:ext uri="{FF2B5EF4-FFF2-40B4-BE49-F238E27FC236}">
                <a16:creationId xmlns:a16="http://schemas.microsoft.com/office/drawing/2014/main" id="{6264D842-E02D-4F32-9FCC-F47601B235AA}"/>
              </a:ext>
            </a:extLst>
          </p:cNvPr>
          <p:cNvSpPr>
            <a:spLocks noGrp="1"/>
          </p:cNvSpPr>
          <p:nvPr>
            <p:ph idx="1"/>
          </p:nvPr>
        </p:nvSpPr>
        <p:spPr>
          <a:xfrm>
            <a:off x="838200" y="2062263"/>
            <a:ext cx="10515600" cy="4114699"/>
          </a:xfrm>
        </p:spPr>
        <p:txBody>
          <a:bodyPr>
            <a:normAutofit lnSpcReduction="10000"/>
          </a:bodyPr>
          <a:lstStyle/>
          <a:p>
            <a:r>
              <a:rPr lang="en-US" dirty="0">
                <a:latin typeface="Georgia" panose="02040502050405020303" pitchFamily="18" charset="0"/>
                <a:hlinkClick r:id="rId3">
                  <a:extLst>
                    <a:ext uri="{A12FA001-AC4F-418D-AE19-62706E023703}">
                      <ahyp:hlinkClr xmlns:ahyp="http://schemas.microsoft.com/office/drawing/2018/hyperlinkcolor" val="tx"/>
                    </a:ext>
                  </a:extLst>
                </a:hlinkClick>
              </a:rPr>
              <a:t>WIDA Activities for Families (English)</a:t>
            </a:r>
            <a:endParaRPr lang="en-US" dirty="0">
              <a:latin typeface="Georgia" panose="02040502050405020303" pitchFamily="18" charset="0"/>
            </a:endParaRPr>
          </a:p>
          <a:p>
            <a:r>
              <a:rPr lang="en-US" dirty="0">
                <a:latin typeface="Georgia" panose="02040502050405020303" pitchFamily="18" charset="0"/>
                <a:hlinkClick r:id="rId4">
                  <a:extLst>
                    <a:ext uri="{A12FA001-AC4F-418D-AE19-62706E023703}">
                      <ahyp:hlinkClr xmlns:ahyp="http://schemas.microsoft.com/office/drawing/2018/hyperlinkcolor" val="tx"/>
                    </a:ext>
                  </a:extLst>
                </a:hlinkClick>
              </a:rPr>
              <a:t>WIDA Activities for Families (Spanish)</a:t>
            </a:r>
            <a:endParaRPr lang="en-US" dirty="0">
              <a:latin typeface="Georgia" panose="02040502050405020303" pitchFamily="18" charset="0"/>
            </a:endParaRPr>
          </a:p>
          <a:p>
            <a:r>
              <a:rPr lang="en-US" dirty="0">
                <a:latin typeface="Georgia" panose="02040502050405020303" pitchFamily="18" charset="0"/>
                <a:hlinkClick r:id="rId5">
                  <a:extLst>
                    <a:ext uri="{A12FA001-AC4F-418D-AE19-62706E023703}">
                      <ahyp:hlinkClr xmlns:ahyp="http://schemas.microsoft.com/office/drawing/2018/hyperlinkcolor" val="tx"/>
                    </a:ext>
                  </a:extLst>
                </a:hlinkClick>
              </a:rPr>
              <a:t>North Carolina Department of  Public Instruction (NCDPI) EL Resources</a:t>
            </a:r>
            <a:endParaRPr lang="en-US" dirty="0">
              <a:latin typeface="Georgia" panose="02040502050405020303" pitchFamily="18" charset="0"/>
            </a:endParaRPr>
          </a:p>
          <a:p>
            <a:r>
              <a:rPr lang="en-US" dirty="0">
                <a:latin typeface="Georgia" panose="02040502050405020303" pitchFamily="18" charset="0"/>
                <a:hlinkClick r:id="rId6">
                  <a:extLst>
                    <a:ext uri="{A12FA001-AC4F-418D-AE19-62706E023703}">
                      <ahyp:hlinkClr xmlns:ahyp="http://schemas.microsoft.com/office/drawing/2018/hyperlinkcolor" val="tx"/>
                    </a:ext>
                  </a:extLst>
                </a:hlinkClick>
              </a:rPr>
              <a:t>Makers Station Home Pack</a:t>
            </a:r>
          </a:p>
          <a:p>
            <a:r>
              <a:rPr lang="en-US" dirty="0">
                <a:latin typeface="Georgia" panose="02040502050405020303" pitchFamily="18" charset="0"/>
                <a:hlinkClick r:id="rId7">
                  <a:extLst>
                    <a:ext uri="{A12FA001-AC4F-418D-AE19-62706E023703}">
                      <ahyp:hlinkClr xmlns:ahyp="http://schemas.microsoft.com/office/drawing/2018/hyperlinkcolor" val="tx"/>
                    </a:ext>
                  </a:extLst>
                </a:hlinkClick>
              </a:rPr>
              <a:t>ESL Video</a:t>
            </a:r>
            <a:endParaRPr lang="en-US" dirty="0">
              <a:latin typeface="Georgia" panose="02040502050405020303" pitchFamily="18" charset="0"/>
              <a:hlinkClick r:id="rId6">
                <a:extLst>
                  <a:ext uri="{A12FA001-AC4F-418D-AE19-62706E023703}">
                    <ahyp:hlinkClr xmlns:ahyp="http://schemas.microsoft.com/office/drawing/2018/hyperlinkcolor" val="tx"/>
                  </a:ext>
                </a:extLst>
              </a:hlinkClick>
            </a:endParaRPr>
          </a:p>
          <a:p>
            <a:r>
              <a:rPr lang="en-US" dirty="0">
                <a:latin typeface="Georgia" panose="02040502050405020303" pitchFamily="18" charset="0"/>
                <a:hlinkClick r:id="rId8">
                  <a:extLst>
                    <a:ext uri="{A12FA001-AC4F-418D-AE19-62706E023703}">
                      <ahyp:hlinkClr xmlns:ahyp="http://schemas.microsoft.com/office/drawing/2018/hyperlinkcolor" val="tx"/>
                    </a:ext>
                  </a:extLst>
                </a:hlinkClick>
              </a:rPr>
              <a:t>Spanish/English Sight Word Lists</a:t>
            </a:r>
            <a:endParaRPr lang="en-US" dirty="0">
              <a:latin typeface="Georgia" panose="02040502050405020303" pitchFamily="18" charset="0"/>
            </a:endParaRPr>
          </a:p>
          <a:p>
            <a:pPr marL="0" indent="0">
              <a:buNone/>
            </a:pPr>
            <a:endParaRPr lang="en-US" dirty="0">
              <a:latin typeface="Georgia" panose="02040502050405020303" pitchFamily="18" charset="0"/>
            </a:endParaRPr>
          </a:p>
          <a:p>
            <a:pPr marL="0" indent="0">
              <a:buNone/>
            </a:pPr>
            <a:r>
              <a:rPr lang="en-US" b="1" dirty="0">
                <a:solidFill>
                  <a:schemeClr val="accent1"/>
                </a:solidFill>
                <a:latin typeface="Georgia" panose="02040502050405020303" pitchFamily="18" charset="0"/>
              </a:rPr>
              <a:t>Note: Click on underlined text to follow the web links.</a:t>
            </a:r>
          </a:p>
          <a:p>
            <a:pPr marL="0" indent="0">
              <a:buNone/>
            </a:pPr>
            <a:endParaRPr lang="en-US" dirty="0">
              <a:latin typeface="Georgia" panose="02040502050405020303" pitchFamily="18" charset="0"/>
            </a:endParaRPr>
          </a:p>
        </p:txBody>
      </p:sp>
      <p:pic>
        <p:nvPicPr>
          <p:cNvPr id="5" name="Picture 4" descr="A close up of a logo&#10;&#10;Description automatically generated">
            <a:extLst>
              <a:ext uri="{FF2B5EF4-FFF2-40B4-BE49-F238E27FC236}">
                <a16:creationId xmlns:a16="http://schemas.microsoft.com/office/drawing/2014/main" id="{17EC6B9A-ED8D-4115-A2CA-82D6A512DA81}"/>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602017" y="155743"/>
            <a:ext cx="2202519" cy="2154136"/>
          </a:xfrm>
          <a:prstGeom prst="rect">
            <a:avLst/>
          </a:prstGeom>
        </p:spPr>
      </p:pic>
      <p:sp>
        <p:nvSpPr>
          <p:cNvPr id="6" name="TextBox 5">
            <a:extLst>
              <a:ext uri="{FF2B5EF4-FFF2-40B4-BE49-F238E27FC236}">
                <a16:creationId xmlns:a16="http://schemas.microsoft.com/office/drawing/2014/main" id="{D6218645-6BC2-45DE-A209-1F94406637AD}"/>
              </a:ext>
            </a:extLst>
          </p:cNvPr>
          <p:cNvSpPr txBox="1"/>
          <p:nvPr/>
        </p:nvSpPr>
        <p:spPr>
          <a:xfrm>
            <a:off x="6614808" y="7079456"/>
            <a:ext cx="2987209" cy="230832"/>
          </a:xfrm>
          <a:prstGeom prst="rect">
            <a:avLst/>
          </a:prstGeom>
          <a:noFill/>
        </p:spPr>
        <p:txBody>
          <a:bodyPr wrap="square" rtlCol="0">
            <a:spAutoFit/>
          </a:bodyPr>
          <a:lstStyle/>
          <a:p>
            <a:r>
              <a:rPr lang="en-US" sz="900">
                <a:hlinkClick r:id="rId10" tooltip="https://commons.wikimedia.org/wiki/File:GDJ-World-Flags-Globe.svg"/>
              </a:rPr>
              <a:t>This Photo</a:t>
            </a:r>
            <a:r>
              <a:rPr lang="en-US" sz="900"/>
              <a:t> by Unknown Author is licensed under </a:t>
            </a:r>
            <a:r>
              <a:rPr lang="en-US" sz="900">
                <a:hlinkClick r:id="rId11" tooltip="https://creativecommons.org/licenses/by-sa/3.0/"/>
              </a:rPr>
              <a:t>CC BY-SA</a:t>
            </a:r>
            <a:endParaRPr lang="en-US" sz="900"/>
          </a:p>
        </p:txBody>
      </p:sp>
    </p:spTree>
    <p:extLst>
      <p:ext uri="{BB962C8B-B14F-4D97-AF65-F5344CB8AC3E}">
        <p14:creationId xmlns:p14="http://schemas.microsoft.com/office/powerpoint/2010/main" val="150994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000" dirty="0">
                <a:latin typeface="Georgia" panose="02040502050405020303" pitchFamily="18" charset="0"/>
              </a:rPr>
              <a:t>Stay Active and Healthy…</a:t>
            </a:r>
            <a:br>
              <a:rPr lang="en-US" sz="6000" dirty="0">
                <a:latin typeface="Georgia" panose="02040502050405020303" pitchFamily="18" charset="0"/>
              </a:rPr>
            </a:br>
            <a:r>
              <a:rPr lang="en-US" sz="6000" dirty="0">
                <a:latin typeface="Georgia" panose="02040502050405020303" pitchFamily="18" charset="0"/>
              </a:rPr>
              <a:t>It Assists Concentration</a:t>
            </a:r>
          </a:p>
        </p:txBody>
      </p:sp>
      <p:sp>
        <p:nvSpPr>
          <p:cNvPr id="3" name="Content Placeholder 2"/>
          <p:cNvSpPr>
            <a:spLocks noGrp="1"/>
          </p:cNvSpPr>
          <p:nvPr>
            <p:ph idx="1"/>
          </p:nvPr>
        </p:nvSpPr>
        <p:spPr>
          <a:xfrm>
            <a:off x="838200" y="2110153"/>
            <a:ext cx="10515600" cy="4066809"/>
          </a:xfrm>
        </p:spPr>
        <p:txBody>
          <a:bodyPr/>
          <a:lstStyle/>
          <a:p>
            <a:pPr>
              <a:buFont typeface="Wingdings" panose="05000000000000000000" pitchFamily="2" charset="2"/>
              <a:buChar char="ü"/>
            </a:pPr>
            <a:r>
              <a:rPr lang="en-US">
                <a:latin typeface="Georgia" panose="02040502050405020303" pitchFamily="18" charset="0"/>
              </a:rPr>
              <a:t> Spend family time outside.</a:t>
            </a:r>
          </a:p>
          <a:p>
            <a:pPr>
              <a:buFont typeface="Wingdings" panose="05000000000000000000" pitchFamily="2" charset="2"/>
              <a:buChar char="ü"/>
            </a:pPr>
            <a:r>
              <a:rPr lang="en-US">
                <a:latin typeface="Georgia" panose="02040502050405020303" pitchFamily="18" charset="0"/>
              </a:rPr>
              <a:t>Exercise and play together.</a:t>
            </a:r>
          </a:p>
          <a:p>
            <a:pPr>
              <a:buFont typeface="Wingdings" panose="05000000000000000000" pitchFamily="2" charset="2"/>
              <a:buChar char="ü"/>
            </a:pPr>
            <a:r>
              <a:rPr lang="en-US">
                <a:latin typeface="Georgia" panose="02040502050405020303" pitchFamily="18" charset="0"/>
              </a:rPr>
              <a:t>Join a recreation center.</a:t>
            </a:r>
          </a:p>
          <a:p>
            <a:pPr>
              <a:buFont typeface="Wingdings" panose="05000000000000000000" pitchFamily="2" charset="2"/>
              <a:buChar char="ü"/>
            </a:pPr>
            <a:r>
              <a:rPr lang="en-US">
                <a:latin typeface="Georgia" panose="02040502050405020303" pitchFamily="18" charset="0"/>
              </a:rPr>
              <a:t>Enter a race or community event. </a:t>
            </a:r>
          </a:p>
          <a:p>
            <a:pPr>
              <a:buFont typeface="Wingdings" panose="05000000000000000000" pitchFamily="2" charset="2"/>
              <a:buChar char="ü"/>
            </a:pPr>
            <a:r>
              <a:rPr lang="en-US">
                <a:latin typeface="Georgia" panose="02040502050405020303" pitchFamily="18" charset="0"/>
              </a:rPr>
              <a:t>Choose healthy snacks for everyone.</a:t>
            </a:r>
          </a:p>
          <a:p>
            <a:pPr>
              <a:buFont typeface="Wingdings" panose="05000000000000000000" pitchFamily="2" charset="2"/>
              <a:buChar char="ü"/>
            </a:pPr>
            <a:r>
              <a:rPr lang="en-US">
                <a:latin typeface="Georgia" panose="02040502050405020303" pitchFamily="18" charset="0"/>
              </a:rPr>
              <a:t>Remind children to play safely.</a:t>
            </a:r>
          </a:p>
          <a:p>
            <a:pPr>
              <a:buFont typeface="Wingdings" panose="05000000000000000000" pitchFamily="2" charset="2"/>
              <a:buChar char="ü"/>
            </a:pPr>
            <a:endParaRPr lang="en-US">
              <a:latin typeface="Georgia" panose="020405020504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0254" y="3859968"/>
            <a:ext cx="4974745" cy="2814123"/>
          </a:xfrm>
          <a:prstGeom prst="rect">
            <a:avLst/>
          </a:prstGeom>
        </p:spPr>
      </p:pic>
      <p:pic>
        <p:nvPicPr>
          <p:cNvPr id="6" name="Picture 5" descr="A picture containing light, lit&#10;&#10;Description automatically generated">
            <a:extLst>
              <a:ext uri="{FF2B5EF4-FFF2-40B4-BE49-F238E27FC236}">
                <a16:creationId xmlns:a16="http://schemas.microsoft.com/office/drawing/2014/main" id="{92E58557-8D15-49F8-9AA5-4E3EA707ECE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658642" y="2865811"/>
            <a:ext cx="1126378" cy="1126378"/>
          </a:xfrm>
          <a:prstGeom prst="rect">
            <a:avLst/>
          </a:prstGeom>
        </p:spPr>
      </p:pic>
    </p:spTree>
    <p:extLst>
      <p:ext uri="{BB962C8B-B14F-4D97-AF65-F5344CB8AC3E}">
        <p14:creationId xmlns:p14="http://schemas.microsoft.com/office/powerpoint/2010/main" val="1648747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pPr algn="ctr"/>
            <a:r>
              <a:rPr lang="en-US" sz="5400" dirty="0"/>
              <a:t> </a:t>
            </a:r>
            <a:r>
              <a:rPr lang="en-US" sz="5400" dirty="0">
                <a:latin typeface="Georgia"/>
              </a:rPr>
              <a:t>Increase Family </a:t>
            </a:r>
            <a:br>
              <a:rPr lang="en-US" sz="5400">
                <a:latin typeface="Georgia" panose="02040502050405020303" pitchFamily="18" charset="0"/>
              </a:rPr>
            </a:br>
            <a:r>
              <a:rPr lang="en-US" sz="5400" dirty="0">
                <a:latin typeface="Georgia"/>
              </a:rPr>
              <a:t>“Talk Time”</a:t>
            </a:r>
          </a:p>
        </p:txBody>
      </p:sp>
      <p:sp>
        <p:nvSpPr>
          <p:cNvPr id="3" name="Content Placeholder 2"/>
          <p:cNvSpPr>
            <a:spLocks noGrp="1"/>
          </p:cNvSpPr>
          <p:nvPr>
            <p:ph idx="1"/>
          </p:nvPr>
        </p:nvSpPr>
        <p:spPr>
          <a:xfrm>
            <a:off x="838200" y="2475017"/>
            <a:ext cx="10515600" cy="4351338"/>
          </a:xfrm>
        </p:spPr>
        <p:txBody>
          <a:bodyPr>
            <a:normAutofit/>
          </a:bodyPr>
          <a:lstStyle/>
          <a:p>
            <a:pPr>
              <a:buFont typeface="Wingdings" panose="05000000000000000000" pitchFamily="2" charset="2"/>
              <a:buChar char="ü"/>
            </a:pPr>
            <a:r>
              <a:rPr lang="en-US" sz="3200" dirty="0">
                <a:latin typeface="Georgia" panose="02040502050405020303" pitchFamily="18" charset="0"/>
              </a:rPr>
              <a:t>Discuss books read and movies watched.</a:t>
            </a:r>
          </a:p>
          <a:p>
            <a:pPr>
              <a:buFont typeface="Wingdings" panose="05000000000000000000" pitchFamily="2" charset="2"/>
              <a:buChar char="ü"/>
            </a:pPr>
            <a:r>
              <a:rPr lang="en-US" sz="3200" dirty="0">
                <a:latin typeface="Georgia" panose="02040502050405020303" pitchFamily="18" charset="0"/>
              </a:rPr>
              <a:t>Enjoy technology-free dinners with conversation.</a:t>
            </a:r>
          </a:p>
          <a:p>
            <a:pPr>
              <a:buFont typeface="Wingdings" panose="05000000000000000000" pitchFamily="2" charset="2"/>
              <a:buChar char="ü"/>
            </a:pPr>
            <a:r>
              <a:rPr lang="en-US" sz="3200" dirty="0">
                <a:latin typeface="Georgia" panose="02040502050405020303" pitchFamily="18" charset="0"/>
              </a:rPr>
              <a:t>Share events and the best parts of your day.</a:t>
            </a:r>
          </a:p>
          <a:p>
            <a:pPr>
              <a:buFont typeface="Wingdings" panose="05000000000000000000" pitchFamily="2" charset="2"/>
              <a:buChar char="ü"/>
            </a:pPr>
            <a:r>
              <a:rPr lang="en-US" sz="3200" dirty="0">
                <a:latin typeface="Georgia" panose="02040502050405020303" pitchFamily="18" charset="0"/>
              </a:rPr>
              <a:t>Discuss and plan weekly events or meals together.</a:t>
            </a:r>
          </a:p>
          <a:p>
            <a:pPr>
              <a:buFont typeface="Wingdings" panose="05000000000000000000" pitchFamily="2" charset="2"/>
              <a:buChar char="ü"/>
            </a:pPr>
            <a:r>
              <a:rPr lang="en-US" sz="3200" dirty="0">
                <a:latin typeface="Georgia" panose="02040502050405020303" pitchFamily="18" charset="0"/>
              </a:rPr>
              <a:t>Take a family day trip or “virtual field trip”</a:t>
            </a:r>
          </a:p>
          <a:p>
            <a:pPr>
              <a:buFont typeface="Wingdings" panose="05000000000000000000" pitchFamily="2" charset="2"/>
              <a:buChar char="ü"/>
            </a:pPr>
            <a:r>
              <a:rPr lang="en-US" sz="3200" dirty="0">
                <a:latin typeface="Georgia" panose="02040502050405020303" pitchFamily="18" charset="0"/>
              </a:rPr>
              <a:t>Share favorite memories and stories from the past.</a:t>
            </a:r>
          </a:p>
          <a:p>
            <a:pPr marL="0" indent="0">
              <a:buNone/>
            </a:pPr>
            <a:endParaRPr lang="en-US" dirty="0">
              <a:latin typeface="Georgia" panose="020405020504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3336" y="379236"/>
            <a:ext cx="2335734" cy="1720598"/>
          </a:xfrm>
          <a:prstGeom prst="rect">
            <a:avLst/>
          </a:prstGeom>
        </p:spPr>
      </p:pic>
    </p:spTree>
    <p:extLst>
      <p:ext uri="{BB962C8B-B14F-4D97-AF65-F5344CB8AC3E}">
        <p14:creationId xmlns:p14="http://schemas.microsoft.com/office/powerpoint/2010/main" val="3980103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5CDB1C-5907-42A6-82F5-8F649561D5A7}"/>
              </a:ext>
            </a:extLst>
          </p:cNvPr>
          <p:cNvSpPr txBox="1"/>
          <p:nvPr/>
        </p:nvSpPr>
        <p:spPr>
          <a:xfrm>
            <a:off x="-231947" y="-503332"/>
            <a:ext cx="12157326" cy="1006429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US" sz="3600" dirty="0">
              <a:latin typeface="Georgia"/>
              <a:ea typeface="+mn-lt"/>
              <a:cs typeface="+mn-lt"/>
            </a:endParaRPr>
          </a:p>
          <a:p>
            <a:pPr algn="ctr"/>
            <a:r>
              <a:rPr lang="en-US" sz="3600" dirty="0">
                <a:latin typeface="Georgia"/>
                <a:ea typeface="+mn-lt"/>
                <a:cs typeface="+mn-lt"/>
              </a:rPr>
              <a:t>Have fun,</a:t>
            </a:r>
            <a:br>
              <a:rPr lang="en-US" sz="3600" dirty="0">
                <a:latin typeface="Georgia"/>
              </a:rPr>
            </a:br>
            <a:r>
              <a:rPr lang="en-US" sz="3600" dirty="0">
                <a:latin typeface="Georgia"/>
                <a:ea typeface="+mn-lt"/>
                <a:cs typeface="+mn-lt"/>
              </a:rPr>
              <a:t> encourage continued learning, stay active,</a:t>
            </a:r>
            <a:br>
              <a:rPr lang="en-US" sz="3600" dirty="0">
                <a:latin typeface="Georgia"/>
              </a:rPr>
            </a:br>
            <a:r>
              <a:rPr lang="en-US" sz="3600" dirty="0">
                <a:latin typeface="Georgia"/>
                <a:ea typeface="+mn-lt"/>
                <a:cs typeface="+mn-lt"/>
              </a:rPr>
              <a:t>and spend time together.</a:t>
            </a:r>
            <a:br>
              <a:rPr lang="en-US" sz="3600" dirty="0">
                <a:latin typeface="Georgia"/>
              </a:rPr>
            </a:br>
            <a:endParaRPr lang="en-US" sz="3600">
              <a:latin typeface="Georgia"/>
              <a:cs typeface="Calibri"/>
            </a:endParaRPr>
          </a:p>
          <a:p>
            <a:pPr algn="ctr"/>
            <a:endParaRPr lang="en-US" sz="3600" dirty="0">
              <a:latin typeface="Georgia"/>
            </a:endParaRPr>
          </a:p>
          <a:p>
            <a:pPr algn="ctr"/>
            <a:br>
              <a:rPr lang="en-US" sz="3600" dirty="0">
                <a:latin typeface="Georgia"/>
              </a:rPr>
            </a:br>
            <a:endParaRPr lang="en-US" sz="3600" dirty="0">
              <a:latin typeface="Georgia"/>
            </a:endParaRPr>
          </a:p>
          <a:p>
            <a:pPr algn="ctr"/>
            <a:endParaRPr lang="en-US" sz="3600" dirty="0">
              <a:latin typeface="Georgia"/>
              <a:ea typeface="+mn-lt"/>
              <a:cs typeface="+mn-lt"/>
            </a:endParaRPr>
          </a:p>
          <a:p>
            <a:pPr algn="ctr"/>
            <a:endParaRPr lang="en-US" sz="3600" dirty="0">
              <a:latin typeface="Georgia"/>
              <a:ea typeface="+mn-lt"/>
              <a:cs typeface="+mn-lt"/>
            </a:endParaRPr>
          </a:p>
          <a:p>
            <a:pPr algn="ctr"/>
            <a:endParaRPr lang="en-US" sz="3600" dirty="0">
              <a:latin typeface="Georgia"/>
              <a:ea typeface="+mn-lt"/>
              <a:cs typeface="+mn-lt"/>
            </a:endParaRPr>
          </a:p>
          <a:p>
            <a:pPr algn="ctr"/>
            <a:r>
              <a:rPr lang="en-US" sz="3600" dirty="0">
                <a:latin typeface="Georgia"/>
                <a:ea typeface="+mn-lt"/>
                <a:cs typeface="+mn-lt"/>
              </a:rPr>
              <a:t>The possibilities are as endless</a:t>
            </a:r>
            <a:br>
              <a:rPr lang="en-US" sz="3600" dirty="0">
                <a:latin typeface="Georgia"/>
              </a:rPr>
            </a:br>
            <a:r>
              <a:rPr lang="en-US" sz="3600" dirty="0">
                <a:latin typeface="Georgia"/>
                <a:ea typeface="+mn-lt"/>
                <a:cs typeface="+mn-lt"/>
              </a:rPr>
              <a:t>as the imagination!</a:t>
            </a:r>
            <a:br>
              <a:rPr lang="en-US" sz="3600" dirty="0">
                <a:latin typeface="Georgia"/>
              </a:rPr>
            </a:br>
            <a:br>
              <a:rPr lang="en-US" sz="5400" dirty="0">
                <a:latin typeface="Georgia"/>
              </a:rPr>
            </a:br>
            <a:br>
              <a:rPr lang="en-US" sz="5400" dirty="0">
                <a:latin typeface="Georgia"/>
              </a:rPr>
            </a:br>
            <a:r>
              <a:rPr lang="en-US" sz="5400" dirty="0">
                <a:latin typeface="Georgia"/>
              </a:rPr>
              <a:t> </a:t>
            </a:r>
            <a:br>
              <a:rPr lang="en-US" sz="5400" dirty="0">
                <a:latin typeface="Georgia"/>
              </a:rPr>
            </a:br>
            <a:endParaRPr lang="en-US">
              <a:cs typeface="Calibri"/>
            </a:endParaRPr>
          </a:p>
        </p:txBody>
      </p:sp>
      <p:pic>
        <p:nvPicPr>
          <p:cNvPr id="3" name="Picture 3" descr="A picture containing person, child, girl, sitting&#10;&#10;Description generated with very high confidence">
            <a:extLst>
              <a:ext uri="{FF2B5EF4-FFF2-40B4-BE49-F238E27FC236}">
                <a16:creationId xmlns:a16="http://schemas.microsoft.com/office/drawing/2014/main" id="{5C2140E4-AAEF-447F-B44C-726D11E0CCB2}"/>
              </a:ext>
            </a:extLst>
          </p:cNvPr>
          <p:cNvPicPr>
            <a:picLocks noChangeAspect="1"/>
          </p:cNvPicPr>
          <p:nvPr/>
        </p:nvPicPr>
        <p:blipFill>
          <a:blip r:embed="rId2"/>
          <a:stretch>
            <a:fillRect/>
          </a:stretch>
        </p:blipFill>
        <p:spPr>
          <a:xfrm>
            <a:off x="3496734" y="2292451"/>
            <a:ext cx="4704643" cy="3133875"/>
          </a:xfrm>
          <a:prstGeom prst="rect">
            <a:avLst/>
          </a:prstGeom>
        </p:spPr>
      </p:pic>
    </p:spTree>
    <p:extLst>
      <p:ext uri="{BB962C8B-B14F-4D97-AF65-F5344CB8AC3E}">
        <p14:creationId xmlns:p14="http://schemas.microsoft.com/office/powerpoint/2010/main" val="11322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5E3F0"/>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9" name="Rectangle 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2" name="Picture 2" descr="A close up of a logo&#10;&#10;Description generated with very high confidence">
            <a:extLst>
              <a:ext uri="{FF2B5EF4-FFF2-40B4-BE49-F238E27FC236}">
                <a16:creationId xmlns:a16="http://schemas.microsoft.com/office/drawing/2014/main" id="{92C0FF56-7B63-4C13-8663-6E74640D8116}"/>
              </a:ext>
            </a:extLst>
          </p:cNvPr>
          <p:cNvPicPr>
            <a:picLocks noChangeAspect="1"/>
          </p:cNvPicPr>
          <p:nvPr/>
        </p:nvPicPr>
        <p:blipFill rotWithShape="1">
          <a:blip r:embed="rId2"/>
          <a:srcRect t="20619" r="1" b="7402"/>
          <a:stretch/>
        </p:blipFill>
        <p:spPr>
          <a:xfrm rot="21480000">
            <a:off x="1137837" y="1003258"/>
            <a:ext cx="9916327" cy="4764396"/>
          </a:xfrm>
          <a:prstGeom prst="rect">
            <a:avLst/>
          </a:prstGeom>
        </p:spPr>
      </p:pic>
    </p:spTree>
    <p:extLst>
      <p:ext uri="{BB962C8B-B14F-4D97-AF65-F5344CB8AC3E}">
        <p14:creationId xmlns:p14="http://schemas.microsoft.com/office/powerpoint/2010/main" val="1414244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7A06-597A-4472-85B2-39677A832E58}"/>
              </a:ext>
            </a:extLst>
          </p:cNvPr>
          <p:cNvSpPr>
            <a:spLocks noGrp="1"/>
          </p:cNvSpPr>
          <p:nvPr>
            <p:ph type="title"/>
          </p:nvPr>
        </p:nvSpPr>
        <p:spPr/>
        <p:txBody>
          <a:bodyPr>
            <a:normAutofit/>
          </a:bodyPr>
          <a:lstStyle/>
          <a:p>
            <a:pPr algn="ctr"/>
            <a:r>
              <a:rPr lang="en-US" sz="5400" dirty="0">
                <a:latin typeface="Georgia" panose="02040502050405020303" pitchFamily="18" charset="0"/>
              </a:rPr>
              <a:t>Resources</a:t>
            </a:r>
          </a:p>
        </p:txBody>
      </p:sp>
      <p:sp>
        <p:nvSpPr>
          <p:cNvPr id="3" name="Content Placeholder 2">
            <a:extLst>
              <a:ext uri="{FF2B5EF4-FFF2-40B4-BE49-F238E27FC236}">
                <a16:creationId xmlns:a16="http://schemas.microsoft.com/office/drawing/2014/main" id="{411DB1BA-752F-48CE-A95C-DD2725170E85}"/>
              </a:ext>
            </a:extLst>
          </p:cNvPr>
          <p:cNvSpPr>
            <a:spLocks noGrp="1"/>
          </p:cNvSpPr>
          <p:nvPr>
            <p:ph idx="1"/>
          </p:nvPr>
        </p:nvSpPr>
        <p:spPr>
          <a:xfrm>
            <a:off x="838200" y="2117233"/>
            <a:ext cx="10515600" cy="4059730"/>
          </a:xfrm>
        </p:spPr>
        <p:txBody>
          <a:bodyPr>
            <a:normAutofit fontScale="92500" lnSpcReduction="20000"/>
          </a:bodyPr>
          <a:lstStyle/>
          <a:p>
            <a:r>
              <a:rPr lang="en-US" sz="3200" dirty="0">
                <a:latin typeface="Georgia" panose="02040502050405020303" pitchFamily="18" charset="0"/>
              </a:rPr>
              <a:t>Scholastic--</a:t>
            </a:r>
            <a:r>
              <a:rPr lang="en-US" sz="3200" dirty="0">
                <a:latin typeface="Georgia" panose="02040502050405020303" pitchFamily="18" charset="0"/>
                <a:hlinkClick r:id="rId2">
                  <a:extLst>
                    <a:ext uri="{A12FA001-AC4F-418D-AE19-62706E023703}">
                      <ahyp:hlinkClr xmlns:ahyp="http://schemas.microsoft.com/office/drawing/2018/hyperlinkcolor" val="tx"/>
                    </a:ext>
                  </a:extLst>
                </a:hlinkClick>
              </a:rPr>
              <a:t>https://www.scholastic.com/parents/books-and-reading/raise-a-reader-blog/summer-slide.html</a:t>
            </a:r>
            <a:endParaRPr lang="en-US" sz="3200" dirty="0">
              <a:latin typeface="Georgia" panose="02040502050405020303" pitchFamily="18" charset="0"/>
            </a:endParaRPr>
          </a:p>
          <a:p>
            <a:r>
              <a:rPr lang="en-US" sz="3200" dirty="0">
                <a:latin typeface="Georgia" panose="02040502050405020303" pitchFamily="18" charset="0"/>
              </a:rPr>
              <a:t>Oxford Learning--</a:t>
            </a:r>
            <a:r>
              <a:rPr lang="en-US" sz="3200" dirty="0">
                <a:latin typeface="Georgia" panose="02040502050405020303" pitchFamily="18" charset="0"/>
                <a:hlinkClick r:id="rId3">
                  <a:extLst>
                    <a:ext uri="{A12FA001-AC4F-418D-AE19-62706E023703}">
                      <ahyp:hlinkClr xmlns:ahyp="http://schemas.microsoft.com/office/drawing/2018/hyperlinkcolor" val="tx"/>
                    </a:ext>
                  </a:extLst>
                </a:hlinkClick>
              </a:rPr>
              <a:t>https://www.oxfordlearning.com/summer-learning-loss-and-how-to-prevent-it/</a:t>
            </a:r>
            <a:endParaRPr lang="en-US" sz="3200" dirty="0">
              <a:latin typeface="Georgia" panose="02040502050405020303" pitchFamily="18" charset="0"/>
            </a:endParaRPr>
          </a:p>
          <a:p>
            <a:r>
              <a:rPr lang="en-US" sz="3200" dirty="0">
                <a:latin typeface="Georgia" panose="02040502050405020303" pitchFamily="18" charset="0"/>
              </a:rPr>
              <a:t>Parent Toolkit--</a:t>
            </a:r>
            <a:r>
              <a:rPr lang="en-US" sz="3200" dirty="0">
                <a:latin typeface="Georgia" panose="02040502050405020303" pitchFamily="18" charset="0"/>
                <a:hlinkClick r:id="rId4">
                  <a:extLst>
                    <a:ext uri="{A12FA001-AC4F-418D-AE19-62706E023703}">
                      <ahyp:hlinkClr xmlns:ahyp="http://schemas.microsoft.com/office/drawing/2018/hyperlinkcolor" val="tx"/>
                    </a:ext>
                  </a:extLst>
                </a:hlinkClick>
              </a:rPr>
              <a:t>https://www.parenttoolkit.com/</a:t>
            </a:r>
            <a:endParaRPr lang="en-US" sz="3200" dirty="0">
              <a:latin typeface="Georgia" panose="02040502050405020303" pitchFamily="18" charset="0"/>
            </a:endParaRPr>
          </a:p>
          <a:p>
            <a:r>
              <a:rPr lang="en-US" sz="3200">
                <a:latin typeface="Georgia" panose="02040502050405020303" pitchFamily="18" charset="0"/>
              </a:rPr>
              <a:t>Parent Toolkit (Spanish)-- </a:t>
            </a:r>
            <a:r>
              <a:rPr lang="en-US" sz="3200" dirty="0">
                <a:latin typeface="Georgia" panose="02040502050405020303" pitchFamily="18" charset="0"/>
                <a:hlinkClick r:id="rId5">
                  <a:extLst>
                    <a:ext uri="{A12FA001-AC4F-418D-AE19-62706E023703}">
                      <ahyp:hlinkClr xmlns:ahyp="http://schemas.microsoft.com/office/drawing/2018/hyperlinkcolor" val="tx"/>
                    </a:ext>
                  </a:extLst>
                </a:hlinkClick>
              </a:rPr>
              <a:t>https://www.parenttoolkit.com/home?lang=es</a:t>
            </a:r>
            <a:endParaRPr lang="en-US" sz="3200" dirty="0">
              <a:latin typeface="Georgia" panose="02040502050405020303" pitchFamily="18" charset="0"/>
            </a:endParaRPr>
          </a:p>
          <a:p>
            <a:pPr marL="0" indent="0">
              <a:buNone/>
            </a:pPr>
            <a:endParaRPr lang="en-US" b="1" dirty="0">
              <a:solidFill>
                <a:schemeClr val="accent1"/>
              </a:solidFill>
              <a:latin typeface="Georgia" panose="02040502050405020303" pitchFamily="18" charset="0"/>
            </a:endParaRPr>
          </a:p>
          <a:p>
            <a:pPr marL="0" indent="0">
              <a:buNone/>
            </a:pPr>
            <a:r>
              <a:rPr lang="en-US" b="1" dirty="0">
                <a:solidFill>
                  <a:schemeClr val="accent1"/>
                </a:solidFill>
                <a:latin typeface="Georgia" panose="02040502050405020303" pitchFamily="18" charset="0"/>
              </a:rPr>
              <a:t>Note: Click on underlined text to follow the web links.</a:t>
            </a:r>
          </a:p>
          <a:p>
            <a:endParaRPr lang="en-US" dirty="0"/>
          </a:p>
          <a:p>
            <a:endParaRPr lang="en-US" dirty="0"/>
          </a:p>
        </p:txBody>
      </p:sp>
      <p:pic>
        <p:nvPicPr>
          <p:cNvPr id="4" name="Picture 3">
            <a:extLst>
              <a:ext uri="{FF2B5EF4-FFF2-40B4-BE49-F238E27FC236}">
                <a16:creationId xmlns:a16="http://schemas.microsoft.com/office/drawing/2014/main" id="{38A2EE42-593F-4798-A87D-43F7C97FB34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61" r="904" b="-3"/>
          <a:stretch/>
        </p:blipFill>
        <p:spPr>
          <a:xfrm>
            <a:off x="0" y="-61421"/>
            <a:ext cx="2133600" cy="2178654"/>
          </a:xfrm>
          <a:prstGeom prst="rect">
            <a:avLst/>
          </a:prstGeom>
        </p:spPr>
      </p:pic>
    </p:spTree>
    <p:extLst>
      <p:ext uri="{BB962C8B-B14F-4D97-AF65-F5344CB8AC3E}">
        <p14:creationId xmlns:p14="http://schemas.microsoft.com/office/powerpoint/2010/main" val="1437753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TotalTime>
  <Words>777</Words>
  <Application>Microsoft Office PowerPoint</Application>
  <PresentationFormat>Widescreen</PresentationFormat>
  <Paragraphs>124</Paragraphs>
  <Slides>17</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Georgia</vt:lpstr>
      <vt:lpstr>Impact</vt:lpstr>
      <vt:lpstr>Wingdings</vt:lpstr>
      <vt:lpstr>Office Theme</vt:lpstr>
      <vt:lpstr>PowerPoint Presentation</vt:lpstr>
      <vt:lpstr>According to Oxford Learning: </vt:lpstr>
      <vt:lpstr>Some facts…</vt:lpstr>
      <vt:lpstr>Let’ s Watch!  </vt:lpstr>
      <vt:lpstr>PowerPoint Presentation</vt:lpstr>
      <vt:lpstr>Keep Reading….</vt:lpstr>
      <vt:lpstr>Keep Writing….</vt:lpstr>
      <vt:lpstr> Math— Keep Practicing</vt:lpstr>
      <vt:lpstr>Limit TV and  Video Game Time</vt:lpstr>
      <vt:lpstr>Explore Web Resources  for Parents</vt:lpstr>
      <vt:lpstr>Digital Learning Resources</vt:lpstr>
      <vt:lpstr>Resources for  English Learners</vt:lpstr>
      <vt:lpstr>Stay Active and Healthy… It Assists Concentration</vt:lpstr>
      <vt:lpstr> Increase Family  “Talk Time”</vt:lpstr>
      <vt:lpstr>PowerPoint Presentation</vt:lpstr>
      <vt:lpstr>PowerPoint Presentation</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Bruce</dc:creator>
  <cp:lastModifiedBy>Erin Bruce</cp:lastModifiedBy>
  <cp:revision>1</cp:revision>
  <dcterms:created xsi:type="dcterms:W3CDTF">2020-06-02T19:32:17Z</dcterms:created>
  <dcterms:modified xsi:type="dcterms:W3CDTF">2020-06-09T16:15:54Z</dcterms:modified>
</cp:coreProperties>
</file>