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7772400" cy="10058400"/>
  <p:notesSz cx="7772400" cy="10058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1338" y="-2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82930" y="3118104"/>
            <a:ext cx="6606540" cy="21122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65860" y="5632704"/>
            <a:ext cx="5440679" cy="2514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7/13/2015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7/13/2015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88620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002785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7/13/2015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7/13/2015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7/13/2015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647700" y="477012"/>
            <a:ext cx="1353184" cy="125577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304165" y="313690"/>
            <a:ext cx="7164070" cy="0"/>
          </a:xfrm>
          <a:custGeom>
            <a:avLst/>
            <a:gdLst/>
            <a:ahLst/>
            <a:cxnLst/>
            <a:rect l="l" t="t" r="r" b="b"/>
            <a:pathLst>
              <a:path w="7164070">
                <a:moveTo>
                  <a:pt x="0" y="0"/>
                </a:moveTo>
                <a:lnTo>
                  <a:pt x="7164070" y="0"/>
                </a:lnTo>
              </a:path>
            </a:pathLst>
          </a:custGeom>
          <a:ln w="19558">
            <a:solidFill>
              <a:srgbClr val="00000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313690" y="322579"/>
            <a:ext cx="0" cy="9413240"/>
          </a:xfrm>
          <a:custGeom>
            <a:avLst/>
            <a:gdLst/>
            <a:ahLst/>
            <a:cxnLst/>
            <a:rect l="l" t="t" r="r" b="b"/>
            <a:pathLst>
              <a:path h="9413240">
                <a:moveTo>
                  <a:pt x="0" y="0"/>
                </a:moveTo>
                <a:lnTo>
                  <a:pt x="0" y="9413240"/>
                </a:lnTo>
              </a:path>
            </a:pathLst>
          </a:custGeom>
          <a:ln w="19558">
            <a:solidFill>
              <a:srgbClr val="00000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7459344" y="322579"/>
            <a:ext cx="0" cy="9413240"/>
          </a:xfrm>
          <a:custGeom>
            <a:avLst/>
            <a:gdLst/>
            <a:ahLst/>
            <a:cxnLst/>
            <a:rect l="l" t="t" r="r" b="b"/>
            <a:pathLst>
              <a:path h="9413240">
                <a:moveTo>
                  <a:pt x="0" y="0"/>
                </a:moveTo>
                <a:lnTo>
                  <a:pt x="0" y="9413240"/>
                </a:lnTo>
              </a:path>
            </a:pathLst>
          </a:custGeom>
          <a:ln w="19558">
            <a:solidFill>
              <a:srgbClr val="00000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304165" y="9745980"/>
            <a:ext cx="7164070" cy="0"/>
          </a:xfrm>
          <a:custGeom>
            <a:avLst/>
            <a:gdLst/>
            <a:ahLst/>
            <a:cxnLst/>
            <a:rect l="l" t="t" r="r" b="b"/>
            <a:pathLst>
              <a:path w="7164070">
                <a:moveTo>
                  <a:pt x="0" y="0"/>
                </a:moveTo>
                <a:lnTo>
                  <a:pt x="7164070" y="0"/>
                </a:lnTo>
              </a:path>
            </a:pathLst>
          </a:custGeom>
          <a:ln w="19558">
            <a:solidFill>
              <a:srgbClr val="00000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920750" y="5556884"/>
            <a:ext cx="5932170" cy="0"/>
          </a:xfrm>
          <a:custGeom>
            <a:avLst/>
            <a:gdLst/>
            <a:ahLst/>
            <a:cxnLst/>
            <a:rect l="l" t="t" r="r" b="b"/>
            <a:pathLst>
              <a:path w="5932170">
                <a:moveTo>
                  <a:pt x="0" y="0"/>
                </a:moveTo>
                <a:lnTo>
                  <a:pt x="5932170" y="0"/>
                </a:lnTo>
              </a:path>
            </a:pathLst>
          </a:custGeom>
          <a:ln w="15875">
            <a:solidFill>
              <a:srgbClr val="00000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914400" y="5887720"/>
            <a:ext cx="5933440" cy="0"/>
          </a:xfrm>
          <a:custGeom>
            <a:avLst/>
            <a:gdLst/>
            <a:ahLst/>
            <a:cxnLst/>
            <a:rect l="l" t="t" r="r" b="b"/>
            <a:pathLst>
              <a:path w="5933440">
                <a:moveTo>
                  <a:pt x="0" y="0"/>
                </a:moveTo>
                <a:lnTo>
                  <a:pt x="5933440" y="0"/>
                </a:lnTo>
              </a:path>
            </a:pathLst>
          </a:custGeom>
          <a:ln w="15875">
            <a:solidFill>
              <a:srgbClr val="00000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914400" y="6219825"/>
            <a:ext cx="5932170" cy="0"/>
          </a:xfrm>
          <a:custGeom>
            <a:avLst/>
            <a:gdLst/>
            <a:ahLst/>
            <a:cxnLst/>
            <a:rect l="l" t="t" r="r" b="b"/>
            <a:pathLst>
              <a:path w="5932170">
                <a:moveTo>
                  <a:pt x="0" y="0"/>
                </a:moveTo>
                <a:lnTo>
                  <a:pt x="5932170" y="0"/>
                </a:lnTo>
              </a:path>
            </a:pathLst>
          </a:custGeom>
          <a:ln w="15875">
            <a:solidFill>
              <a:srgbClr val="00000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4" name="bk object 24"/>
          <p:cNvSpPr/>
          <p:nvPr/>
        </p:nvSpPr>
        <p:spPr>
          <a:xfrm>
            <a:off x="914400" y="6821169"/>
            <a:ext cx="2720340" cy="0"/>
          </a:xfrm>
          <a:custGeom>
            <a:avLst/>
            <a:gdLst/>
            <a:ahLst/>
            <a:cxnLst/>
            <a:rect l="l" t="t" r="r" b="b"/>
            <a:pathLst>
              <a:path w="2720340">
                <a:moveTo>
                  <a:pt x="0" y="0"/>
                </a:moveTo>
                <a:lnTo>
                  <a:pt x="2720340" y="0"/>
                </a:lnTo>
              </a:path>
            </a:pathLst>
          </a:custGeom>
          <a:ln w="12484">
            <a:solidFill>
              <a:srgbClr val="00000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5" name="bk object 25"/>
          <p:cNvSpPr/>
          <p:nvPr/>
        </p:nvSpPr>
        <p:spPr>
          <a:xfrm>
            <a:off x="4115434" y="6821169"/>
            <a:ext cx="2720340" cy="0"/>
          </a:xfrm>
          <a:custGeom>
            <a:avLst/>
            <a:gdLst/>
            <a:ahLst/>
            <a:cxnLst/>
            <a:rect l="l" t="t" r="r" b="b"/>
            <a:pathLst>
              <a:path w="2720340">
                <a:moveTo>
                  <a:pt x="0" y="0"/>
                </a:moveTo>
                <a:lnTo>
                  <a:pt x="2720340" y="0"/>
                </a:lnTo>
              </a:path>
            </a:pathLst>
          </a:custGeom>
          <a:ln w="12484">
            <a:solidFill>
              <a:srgbClr val="00000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88620" y="402335"/>
            <a:ext cx="6995159" cy="16093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8620" y="2313432"/>
            <a:ext cx="6995159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642616" y="9354312"/>
            <a:ext cx="2487167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88620" y="9354312"/>
            <a:ext cx="1787652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7/13/2015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596128" y="9354312"/>
            <a:ext cx="1787652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532379" y="827023"/>
            <a:ext cx="2678430" cy="5575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6350" indent="193040">
              <a:lnSpc>
                <a:spcPts val="2180"/>
              </a:lnSpc>
            </a:pPr>
            <a:r>
              <a:rPr sz="1900" b="1" spc="-20" dirty="0">
                <a:latin typeface="Arial"/>
                <a:cs typeface="Arial"/>
              </a:rPr>
              <a:t>PU</a:t>
            </a:r>
            <a:r>
              <a:rPr sz="1900" b="1" spc="-5" dirty="0">
                <a:latin typeface="Arial"/>
                <a:cs typeface="Arial"/>
              </a:rPr>
              <a:t>R</a:t>
            </a:r>
            <a:r>
              <a:rPr sz="1900" b="1" spc="-20" dirty="0">
                <a:latin typeface="Arial"/>
                <a:cs typeface="Arial"/>
              </a:rPr>
              <a:t>CH</a:t>
            </a:r>
            <a:r>
              <a:rPr sz="1900" b="1" spc="-5" dirty="0">
                <a:latin typeface="Arial"/>
                <a:cs typeface="Arial"/>
              </a:rPr>
              <a:t>A</a:t>
            </a:r>
            <a:r>
              <a:rPr sz="1900" b="1" spc="-10" dirty="0">
                <a:latin typeface="Arial"/>
                <a:cs typeface="Arial"/>
              </a:rPr>
              <a:t>S</a:t>
            </a:r>
            <a:r>
              <a:rPr sz="1900" b="1" spc="-15" dirty="0">
                <a:latin typeface="Arial"/>
                <a:cs typeface="Arial"/>
              </a:rPr>
              <a:t>E</a:t>
            </a:r>
            <a:r>
              <a:rPr sz="1900" b="1" spc="-175" dirty="0">
                <a:latin typeface="Arial"/>
                <a:cs typeface="Arial"/>
              </a:rPr>
              <a:t> </a:t>
            </a:r>
            <a:r>
              <a:rPr sz="1900" b="1" spc="-15" dirty="0">
                <a:latin typeface="Arial"/>
                <a:cs typeface="Arial"/>
              </a:rPr>
              <a:t>O</a:t>
            </a:r>
            <a:r>
              <a:rPr sz="1900" b="1" spc="-20" dirty="0">
                <a:latin typeface="Arial"/>
                <a:cs typeface="Arial"/>
              </a:rPr>
              <a:t>RD</a:t>
            </a:r>
            <a:r>
              <a:rPr sz="1900" b="1" spc="-10" dirty="0">
                <a:latin typeface="Arial"/>
                <a:cs typeface="Arial"/>
              </a:rPr>
              <a:t>E</a:t>
            </a:r>
            <a:r>
              <a:rPr sz="1900" b="1" spc="-15" dirty="0">
                <a:latin typeface="Arial"/>
                <a:cs typeface="Arial"/>
              </a:rPr>
              <a:t>R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20" dirty="0">
                <a:latin typeface="Arial"/>
                <a:cs typeface="Arial"/>
              </a:rPr>
              <a:t>CAN</a:t>
            </a:r>
            <a:r>
              <a:rPr sz="1900" b="1" spc="-5" dirty="0">
                <a:latin typeface="Arial"/>
                <a:cs typeface="Arial"/>
              </a:rPr>
              <a:t>C</a:t>
            </a:r>
            <a:r>
              <a:rPr sz="1900" b="1" spc="-20" dirty="0">
                <a:latin typeface="Arial"/>
                <a:cs typeface="Arial"/>
              </a:rPr>
              <a:t>E</a:t>
            </a:r>
            <a:r>
              <a:rPr sz="1900" b="1" spc="-10" dirty="0">
                <a:latin typeface="Arial"/>
                <a:cs typeface="Arial"/>
              </a:rPr>
              <a:t>LL</a:t>
            </a:r>
            <a:r>
              <a:rPr sz="1900" b="1" spc="-20" dirty="0">
                <a:latin typeface="Arial"/>
                <a:cs typeface="Arial"/>
              </a:rPr>
              <a:t>A</a:t>
            </a:r>
            <a:r>
              <a:rPr sz="1900" b="1" spc="-10" dirty="0">
                <a:latin typeface="Arial"/>
                <a:cs typeface="Arial"/>
              </a:rPr>
              <a:t>T</a:t>
            </a:r>
            <a:r>
              <a:rPr sz="1900" b="1" dirty="0">
                <a:latin typeface="Arial"/>
                <a:cs typeface="Arial"/>
              </a:rPr>
              <a:t>I</a:t>
            </a:r>
            <a:r>
              <a:rPr sz="1900" b="1" spc="-15" dirty="0">
                <a:latin typeface="Arial"/>
                <a:cs typeface="Arial"/>
              </a:rPr>
              <a:t>ON</a:t>
            </a:r>
            <a:r>
              <a:rPr sz="1900" b="1" spc="-21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F</a:t>
            </a:r>
            <a:r>
              <a:rPr sz="1900" b="1" spc="-15" dirty="0">
                <a:latin typeface="Arial"/>
                <a:cs typeface="Arial"/>
              </a:rPr>
              <a:t>O</a:t>
            </a:r>
            <a:r>
              <a:rPr sz="1900" b="1" spc="-20" dirty="0">
                <a:latin typeface="Arial"/>
                <a:cs typeface="Arial"/>
              </a:rPr>
              <a:t>RM</a:t>
            </a:r>
            <a:endParaRPr sz="19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01700" y="2089911"/>
            <a:ext cx="4126865" cy="16738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just">
              <a:lnSpc>
                <a:spcPct val="100000"/>
              </a:lnSpc>
              <a:tabLst>
                <a:tab pos="3074035" algn="l"/>
              </a:tabLst>
            </a:pPr>
            <a:r>
              <a:rPr sz="1400" spc="-10" dirty="0">
                <a:latin typeface="Arial"/>
                <a:cs typeface="Arial"/>
              </a:rPr>
              <a:t>D</a:t>
            </a:r>
            <a:r>
              <a:rPr sz="1400" spc="-15" dirty="0">
                <a:latin typeface="Arial"/>
                <a:cs typeface="Arial"/>
              </a:rPr>
              <a:t>a</a:t>
            </a:r>
            <a:r>
              <a:rPr sz="1400" spc="5" dirty="0">
                <a:latin typeface="Arial"/>
                <a:cs typeface="Arial"/>
              </a:rPr>
              <a:t>t</a:t>
            </a:r>
            <a:r>
              <a:rPr sz="1400" dirty="0">
                <a:latin typeface="Arial"/>
                <a:cs typeface="Arial"/>
              </a:rPr>
              <a:t>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30" dirty="0">
                <a:latin typeface="Arial"/>
                <a:cs typeface="Arial"/>
              </a:rPr>
              <a:t>o</a:t>
            </a:r>
            <a:r>
              <a:rPr sz="1400" dirty="0">
                <a:latin typeface="Arial"/>
                <a:cs typeface="Arial"/>
              </a:rPr>
              <a:t>f </a:t>
            </a:r>
            <a:r>
              <a:rPr sz="1400" spc="-20" dirty="0">
                <a:latin typeface="Arial"/>
                <a:cs typeface="Arial"/>
              </a:rPr>
              <a:t>R</a:t>
            </a:r>
            <a:r>
              <a:rPr sz="1400" spc="-5" dirty="0">
                <a:latin typeface="Arial"/>
                <a:cs typeface="Arial"/>
              </a:rPr>
              <a:t>e</a:t>
            </a:r>
            <a:r>
              <a:rPr sz="1400" spc="-15" dirty="0">
                <a:latin typeface="Arial"/>
                <a:cs typeface="Arial"/>
              </a:rPr>
              <a:t>q</a:t>
            </a:r>
            <a:r>
              <a:rPr sz="1400" spc="-5" dirty="0">
                <a:latin typeface="Arial"/>
                <a:cs typeface="Arial"/>
              </a:rPr>
              <a:t>u</a:t>
            </a:r>
            <a:r>
              <a:rPr sz="1400" spc="-15" dirty="0">
                <a:latin typeface="Arial"/>
                <a:cs typeface="Arial"/>
              </a:rPr>
              <a:t>e</a:t>
            </a:r>
            <a:r>
              <a:rPr sz="1400" spc="-10" dirty="0">
                <a:latin typeface="Arial"/>
                <a:cs typeface="Arial"/>
              </a:rPr>
              <a:t>st</a:t>
            </a:r>
            <a:r>
              <a:rPr sz="1400" dirty="0">
                <a:latin typeface="Arial"/>
                <a:cs typeface="Arial"/>
              </a:rPr>
              <a:t>: 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u="heavy" dirty="0">
                <a:latin typeface="Arial"/>
                <a:cs typeface="Arial"/>
              </a:rPr>
              <a:t> 	</a:t>
            </a:r>
            <a:endParaRPr sz="1400">
              <a:latin typeface="Arial"/>
              <a:cs typeface="Arial"/>
            </a:endParaRPr>
          </a:p>
          <a:p>
            <a:pPr>
              <a:lnSpc>
                <a:spcPts val="1400"/>
              </a:lnSpc>
            </a:pPr>
            <a:endParaRPr sz="1400"/>
          </a:p>
          <a:p>
            <a:pPr>
              <a:lnSpc>
                <a:spcPts val="1400"/>
              </a:lnSpc>
              <a:spcBef>
                <a:spcPts val="62"/>
              </a:spcBef>
            </a:pPr>
            <a:endParaRPr sz="1400"/>
          </a:p>
          <a:p>
            <a:pPr marL="12700" marR="6350" algn="just">
              <a:lnSpc>
                <a:spcPct val="169600"/>
              </a:lnSpc>
              <a:tabLst>
                <a:tab pos="4023360" algn="l"/>
                <a:tab pos="4113529" algn="l"/>
              </a:tabLst>
            </a:pPr>
            <a:r>
              <a:rPr sz="1400" spc="-5" dirty="0">
                <a:latin typeface="Arial"/>
                <a:cs typeface="Arial"/>
              </a:rPr>
              <a:t>Vendo</a:t>
            </a:r>
            <a:r>
              <a:rPr sz="1400" dirty="0">
                <a:latin typeface="Arial"/>
                <a:cs typeface="Arial"/>
              </a:rPr>
              <a:t>r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N</a:t>
            </a:r>
            <a:r>
              <a:rPr sz="1400" spc="-5" dirty="0">
                <a:latin typeface="Arial"/>
                <a:cs typeface="Arial"/>
              </a:rPr>
              <a:t>a</a:t>
            </a:r>
            <a:r>
              <a:rPr sz="1400" spc="-20" dirty="0">
                <a:latin typeface="Arial"/>
                <a:cs typeface="Arial"/>
              </a:rPr>
              <a:t>m</a:t>
            </a:r>
            <a:r>
              <a:rPr sz="1400" spc="-15" dirty="0">
                <a:latin typeface="Arial"/>
                <a:cs typeface="Arial"/>
              </a:rPr>
              <a:t>e</a:t>
            </a:r>
            <a:r>
              <a:rPr sz="1400" dirty="0">
                <a:latin typeface="Arial"/>
                <a:cs typeface="Arial"/>
              </a:rPr>
              <a:t>: </a:t>
            </a:r>
            <a:r>
              <a:rPr sz="1400" u="heavy" dirty="0">
                <a:latin typeface="Arial"/>
                <a:cs typeface="Arial"/>
              </a:rPr>
              <a:t> 	</a:t>
            </a:r>
            <a:r>
              <a:rPr sz="1400" dirty="0">
                <a:latin typeface="Arial"/>
                <a:cs typeface="Arial"/>
              </a:rPr>
              <a:t> PO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20" dirty="0">
                <a:latin typeface="Arial"/>
                <a:cs typeface="Arial"/>
              </a:rPr>
              <a:t>N</a:t>
            </a:r>
            <a:r>
              <a:rPr sz="1400" spc="-5" dirty="0">
                <a:latin typeface="Arial"/>
                <a:cs typeface="Arial"/>
              </a:rPr>
              <a:t>u</a:t>
            </a:r>
            <a:r>
              <a:rPr sz="1400" spc="-10" dirty="0">
                <a:latin typeface="Arial"/>
                <a:cs typeface="Arial"/>
              </a:rPr>
              <a:t>m</a:t>
            </a:r>
            <a:r>
              <a:rPr sz="1400" spc="-15" dirty="0">
                <a:latin typeface="Arial"/>
                <a:cs typeface="Arial"/>
              </a:rPr>
              <a:t>ber</a:t>
            </a:r>
            <a:r>
              <a:rPr sz="1400" dirty="0">
                <a:latin typeface="Arial"/>
                <a:cs typeface="Arial"/>
              </a:rPr>
              <a:t>: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u="heavy" dirty="0">
                <a:latin typeface="Arial"/>
                <a:cs typeface="Arial"/>
              </a:rPr>
              <a:t> 	</a:t>
            </a:r>
            <a:r>
              <a:rPr sz="1400" u="heavy" spc="-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C</a:t>
            </a:r>
            <a:r>
              <a:rPr sz="1400" spc="-5" dirty="0">
                <a:latin typeface="Arial"/>
                <a:cs typeface="Arial"/>
              </a:rPr>
              <a:t>a</a:t>
            </a:r>
            <a:r>
              <a:rPr sz="1400" spc="-10" dirty="0">
                <a:latin typeface="Arial"/>
                <a:cs typeface="Arial"/>
              </a:rPr>
              <a:t>m</a:t>
            </a:r>
            <a:r>
              <a:rPr sz="1400" spc="-15" dirty="0">
                <a:latin typeface="Arial"/>
                <a:cs typeface="Arial"/>
              </a:rPr>
              <a:t>pu</a:t>
            </a:r>
            <a:r>
              <a:rPr sz="1400" spc="-10" dirty="0">
                <a:latin typeface="Arial"/>
                <a:cs typeface="Arial"/>
              </a:rPr>
              <a:t>s</a:t>
            </a:r>
            <a:r>
              <a:rPr sz="1400" spc="5" dirty="0">
                <a:latin typeface="Arial"/>
                <a:cs typeface="Arial"/>
              </a:rPr>
              <a:t>/</a:t>
            </a:r>
            <a:r>
              <a:rPr sz="1400" spc="-20" dirty="0">
                <a:latin typeface="Arial"/>
                <a:cs typeface="Arial"/>
              </a:rPr>
              <a:t>D</a:t>
            </a:r>
            <a:r>
              <a:rPr sz="1400" spc="-5" dirty="0">
                <a:latin typeface="Arial"/>
                <a:cs typeface="Arial"/>
              </a:rPr>
              <a:t>e</a:t>
            </a:r>
            <a:r>
              <a:rPr sz="1400" spc="-15" dirty="0">
                <a:latin typeface="Arial"/>
                <a:cs typeface="Arial"/>
              </a:rPr>
              <a:t>p</a:t>
            </a:r>
            <a:r>
              <a:rPr sz="1400" spc="-10" dirty="0">
                <a:latin typeface="Arial"/>
                <a:cs typeface="Arial"/>
              </a:rPr>
              <a:t>t</a:t>
            </a:r>
            <a:r>
              <a:rPr sz="1400" dirty="0">
                <a:latin typeface="Arial"/>
                <a:cs typeface="Arial"/>
              </a:rPr>
              <a:t>: </a:t>
            </a:r>
            <a:r>
              <a:rPr sz="1400" u="heavy" dirty="0">
                <a:latin typeface="Arial"/>
                <a:cs typeface="Arial"/>
              </a:rPr>
              <a:t> 		</a:t>
            </a:r>
            <a:endParaRPr sz="1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01700" y="3900423"/>
            <a:ext cx="2180590" cy="5873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>
                <a:latin typeface="Arial"/>
                <a:cs typeface="Arial"/>
              </a:rPr>
              <a:t>C</a:t>
            </a:r>
            <a:r>
              <a:rPr sz="1400" spc="-5" dirty="0">
                <a:latin typeface="Arial"/>
                <a:cs typeface="Arial"/>
              </a:rPr>
              <a:t>a</a:t>
            </a:r>
            <a:r>
              <a:rPr sz="1400" spc="-15" dirty="0">
                <a:latin typeface="Arial"/>
                <a:cs typeface="Arial"/>
              </a:rPr>
              <a:t>n</a:t>
            </a:r>
            <a:r>
              <a:rPr sz="1400" spc="-10" dirty="0">
                <a:latin typeface="Arial"/>
                <a:cs typeface="Arial"/>
              </a:rPr>
              <a:t>c</a:t>
            </a:r>
            <a:r>
              <a:rPr sz="1400" spc="-5" dirty="0">
                <a:latin typeface="Arial"/>
                <a:cs typeface="Arial"/>
              </a:rPr>
              <a:t>e</a:t>
            </a:r>
            <a:r>
              <a:rPr sz="1400" spc="-15" dirty="0">
                <a:latin typeface="Arial"/>
                <a:cs typeface="Arial"/>
              </a:rPr>
              <a:t>l</a:t>
            </a:r>
            <a:r>
              <a:rPr sz="1400" dirty="0">
                <a:latin typeface="Arial"/>
                <a:cs typeface="Arial"/>
              </a:rPr>
              <a:t>l</a:t>
            </a:r>
            <a:r>
              <a:rPr sz="1400" spc="-15" dirty="0">
                <a:latin typeface="Arial"/>
                <a:cs typeface="Arial"/>
              </a:rPr>
              <a:t>a</a:t>
            </a:r>
            <a:r>
              <a:rPr sz="1400" spc="-10" dirty="0">
                <a:latin typeface="Arial"/>
                <a:cs typeface="Arial"/>
              </a:rPr>
              <a:t>t</a:t>
            </a:r>
            <a:r>
              <a:rPr sz="1400" dirty="0">
                <a:latin typeface="Arial"/>
                <a:cs typeface="Arial"/>
              </a:rPr>
              <a:t>i</a:t>
            </a:r>
            <a:r>
              <a:rPr sz="1400" spc="-15" dirty="0">
                <a:latin typeface="Arial"/>
                <a:cs typeface="Arial"/>
              </a:rPr>
              <a:t>o</a:t>
            </a:r>
            <a:r>
              <a:rPr sz="1400" dirty="0">
                <a:latin typeface="Arial"/>
                <a:cs typeface="Arial"/>
              </a:rPr>
              <a:t>n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20" dirty="0">
                <a:latin typeface="Arial"/>
                <a:cs typeface="Arial"/>
              </a:rPr>
              <a:t>R</a:t>
            </a:r>
            <a:r>
              <a:rPr sz="1400" spc="-5" dirty="0">
                <a:latin typeface="Arial"/>
                <a:cs typeface="Arial"/>
              </a:rPr>
              <a:t>e</a:t>
            </a:r>
            <a:r>
              <a:rPr sz="1400" spc="-15" dirty="0">
                <a:latin typeface="Arial"/>
                <a:cs typeface="Arial"/>
              </a:rPr>
              <a:t>q</a:t>
            </a:r>
            <a:r>
              <a:rPr sz="1400" spc="-5" dirty="0">
                <a:latin typeface="Arial"/>
                <a:cs typeface="Arial"/>
              </a:rPr>
              <a:t>u</a:t>
            </a:r>
            <a:r>
              <a:rPr sz="1400" spc="-15" dirty="0">
                <a:latin typeface="Arial"/>
                <a:cs typeface="Arial"/>
              </a:rPr>
              <a:t>e</a:t>
            </a:r>
            <a:r>
              <a:rPr sz="1400" spc="-10" dirty="0">
                <a:latin typeface="Arial"/>
                <a:cs typeface="Arial"/>
              </a:rPr>
              <a:t>st</a:t>
            </a:r>
            <a:r>
              <a:rPr sz="1400" spc="-5" dirty="0">
                <a:latin typeface="Arial"/>
                <a:cs typeface="Arial"/>
              </a:rPr>
              <a:t>e</a:t>
            </a:r>
            <a:r>
              <a:rPr sz="1400" dirty="0">
                <a:latin typeface="Arial"/>
                <a:cs typeface="Arial"/>
              </a:rPr>
              <a:t>d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15" dirty="0">
                <a:latin typeface="Arial"/>
                <a:cs typeface="Arial"/>
              </a:rPr>
              <a:t>b</a:t>
            </a:r>
            <a:r>
              <a:rPr sz="1400" spc="-30" dirty="0">
                <a:latin typeface="Arial"/>
                <a:cs typeface="Arial"/>
              </a:rPr>
              <a:t>y:</a:t>
            </a:r>
            <a:endParaRPr sz="1400">
              <a:latin typeface="Arial"/>
              <a:cs typeface="Arial"/>
            </a:endParaRPr>
          </a:p>
          <a:p>
            <a:pPr marL="62865">
              <a:lnSpc>
                <a:spcPct val="100000"/>
              </a:lnSpc>
              <a:spcBef>
                <a:spcPts val="1175"/>
              </a:spcBef>
              <a:tabLst>
                <a:tab pos="802005" algn="l"/>
              </a:tabLst>
            </a:pPr>
            <a:r>
              <a:rPr sz="1400" u="heavy" dirty="0">
                <a:latin typeface="Arial"/>
                <a:cs typeface="Arial"/>
              </a:rPr>
              <a:t> 	</a:t>
            </a:r>
            <a:r>
              <a:rPr sz="1400" spc="-10" dirty="0">
                <a:latin typeface="Arial"/>
                <a:cs typeface="Arial"/>
              </a:rPr>
              <a:t>C</a:t>
            </a:r>
            <a:r>
              <a:rPr sz="1400" spc="-5" dirty="0">
                <a:latin typeface="Arial"/>
                <a:cs typeface="Arial"/>
              </a:rPr>
              <a:t>a</a:t>
            </a:r>
            <a:r>
              <a:rPr sz="1400" spc="-10" dirty="0">
                <a:latin typeface="Arial"/>
                <a:cs typeface="Arial"/>
              </a:rPr>
              <a:t>m</a:t>
            </a:r>
            <a:r>
              <a:rPr sz="1400" spc="-15" dirty="0">
                <a:latin typeface="Arial"/>
                <a:cs typeface="Arial"/>
              </a:rPr>
              <a:t>pu</a:t>
            </a:r>
            <a:r>
              <a:rPr sz="1400" spc="-10" dirty="0">
                <a:latin typeface="Arial"/>
                <a:cs typeface="Arial"/>
              </a:rPr>
              <a:t>s</a:t>
            </a:r>
            <a:r>
              <a:rPr sz="1400" spc="5" dirty="0">
                <a:latin typeface="Arial"/>
                <a:cs typeface="Arial"/>
              </a:rPr>
              <a:t>/</a:t>
            </a:r>
            <a:r>
              <a:rPr sz="1400" spc="-20" dirty="0">
                <a:latin typeface="Arial"/>
                <a:cs typeface="Arial"/>
              </a:rPr>
              <a:t>D</a:t>
            </a:r>
            <a:r>
              <a:rPr sz="1400" spc="-5" dirty="0">
                <a:latin typeface="Arial"/>
                <a:cs typeface="Arial"/>
              </a:rPr>
              <a:t>e</a:t>
            </a:r>
            <a:r>
              <a:rPr sz="1400" spc="-15" dirty="0">
                <a:latin typeface="Arial"/>
                <a:cs typeface="Arial"/>
              </a:rPr>
              <a:t>pt</a:t>
            </a:r>
            <a:endParaRPr sz="1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084067" y="4263135"/>
            <a:ext cx="1652270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753110" algn="l"/>
              </a:tabLst>
            </a:pPr>
            <a:r>
              <a:rPr sz="1400" u="heavy" dirty="0">
                <a:latin typeface="Arial"/>
                <a:cs typeface="Arial"/>
              </a:rPr>
              <a:t> 	</a:t>
            </a:r>
            <a:r>
              <a:rPr sz="1400" spc="-5" dirty="0">
                <a:latin typeface="Arial"/>
                <a:cs typeface="Arial"/>
              </a:rPr>
              <a:t>P</a:t>
            </a:r>
            <a:r>
              <a:rPr sz="1400" spc="-15" dirty="0">
                <a:latin typeface="Arial"/>
                <a:cs typeface="Arial"/>
              </a:rPr>
              <a:t>ur</a:t>
            </a:r>
            <a:r>
              <a:rPr sz="1400" spc="5" dirty="0">
                <a:latin typeface="Arial"/>
                <a:cs typeface="Arial"/>
              </a:rPr>
              <a:t>c</a:t>
            </a:r>
            <a:r>
              <a:rPr sz="1400" spc="-15" dirty="0">
                <a:latin typeface="Arial"/>
                <a:cs typeface="Arial"/>
              </a:rPr>
              <a:t>ha</a:t>
            </a:r>
            <a:r>
              <a:rPr sz="1400" spc="5" dirty="0">
                <a:latin typeface="Arial"/>
                <a:cs typeface="Arial"/>
              </a:rPr>
              <a:t>s</a:t>
            </a:r>
            <a:r>
              <a:rPr sz="1400" spc="-15" dirty="0">
                <a:latin typeface="Arial"/>
                <a:cs typeface="Arial"/>
              </a:rPr>
              <a:t>i</a:t>
            </a:r>
            <a:r>
              <a:rPr sz="1400" spc="-5" dirty="0">
                <a:latin typeface="Arial"/>
                <a:cs typeface="Arial"/>
              </a:rPr>
              <a:t>n</a:t>
            </a:r>
            <a:r>
              <a:rPr sz="1400" dirty="0">
                <a:latin typeface="Arial"/>
                <a:cs typeface="Arial"/>
              </a:rPr>
              <a:t>g</a:t>
            </a:r>
            <a:endParaRPr sz="1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016500" y="4263135"/>
            <a:ext cx="1422400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751205" algn="l"/>
              </a:tabLst>
            </a:pPr>
            <a:r>
              <a:rPr sz="1400" u="heavy" dirty="0">
                <a:latin typeface="Arial"/>
                <a:cs typeface="Arial"/>
              </a:rPr>
              <a:t> 	</a:t>
            </a:r>
            <a:r>
              <a:rPr sz="1400" dirty="0">
                <a:latin typeface="Arial"/>
                <a:cs typeface="Arial"/>
              </a:rPr>
              <a:t>AP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20" dirty="0">
                <a:latin typeface="Arial"/>
                <a:cs typeface="Arial"/>
              </a:rPr>
              <a:t>D</a:t>
            </a:r>
            <a:r>
              <a:rPr sz="1400" spc="-15" dirty="0">
                <a:latin typeface="Arial"/>
                <a:cs typeface="Arial"/>
              </a:rPr>
              <a:t>ept</a:t>
            </a:r>
            <a:endParaRPr sz="1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01753" y="4986918"/>
            <a:ext cx="1916430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>
                <a:latin typeface="Arial"/>
                <a:cs typeface="Arial"/>
              </a:rPr>
              <a:t>R</a:t>
            </a:r>
            <a:r>
              <a:rPr sz="1400" spc="-5" dirty="0">
                <a:latin typeface="Arial"/>
                <a:cs typeface="Arial"/>
              </a:rPr>
              <a:t>e</a:t>
            </a:r>
            <a:r>
              <a:rPr sz="1400" spc="-15" dirty="0">
                <a:latin typeface="Arial"/>
                <a:cs typeface="Arial"/>
              </a:rPr>
              <a:t>a</a:t>
            </a:r>
            <a:r>
              <a:rPr sz="1400" spc="-10" dirty="0">
                <a:latin typeface="Arial"/>
                <a:cs typeface="Arial"/>
              </a:rPr>
              <a:t>s</a:t>
            </a:r>
            <a:r>
              <a:rPr sz="1400" spc="-5" dirty="0">
                <a:latin typeface="Arial"/>
                <a:cs typeface="Arial"/>
              </a:rPr>
              <a:t>o</a:t>
            </a:r>
            <a:r>
              <a:rPr sz="1400" dirty="0">
                <a:latin typeface="Arial"/>
                <a:cs typeface="Arial"/>
              </a:rPr>
              <a:t>n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5" dirty="0">
                <a:latin typeface="Arial"/>
                <a:cs typeface="Arial"/>
              </a:rPr>
              <a:t>f</a:t>
            </a:r>
            <a:r>
              <a:rPr sz="1400" spc="-15" dirty="0">
                <a:latin typeface="Arial"/>
                <a:cs typeface="Arial"/>
              </a:rPr>
              <a:t>o</a:t>
            </a:r>
            <a:r>
              <a:rPr sz="1400" dirty="0">
                <a:latin typeface="Arial"/>
                <a:cs typeface="Arial"/>
              </a:rPr>
              <a:t>r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c</a:t>
            </a:r>
            <a:r>
              <a:rPr sz="1400" spc="-15" dirty="0">
                <a:latin typeface="Arial"/>
                <a:cs typeface="Arial"/>
              </a:rPr>
              <a:t>an</a:t>
            </a:r>
            <a:r>
              <a:rPr sz="1400" spc="5" dirty="0">
                <a:latin typeface="Arial"/>
                <a:cs typeface="Arial"/>
              </a:rPr>
              <a:t>c</a:t>
            </a:r>
            <a:r>
              <a:rPr sz="1400" spc="-15" dirty="0">
                <a:latin typeface="Arial"/>
                <a:cs typeface="Arial"/>
              </a:rPr>
              <a:t>e</a:t>
            </a:r>
            <a:r>
              <a:rPr sz="1400" dirty="0">
                <a:latin typeface="Arial"/>
                <a:cs typeface="Arial"/>
              </a:rPr>
              <a:t>l</a:t>
            </a:r>
            <a:r>
              <a:rPr sz="1400" spc="-15" dirty="0">
                <a:latin typeface="Arial"/>
                <a:cs typeface="Arial"/>
              </a:rPr>
              <a:t>la</a:t>
            </a:r>
            <a:r>
              <a:rPr sz="1400" spc="5" dirty="0">
                <a:latin typeface="Arial"/>
                <a:cs typeface="Arial"/>
              </a:rPr>
              <a:t>t</a:t>
            </a:r>
            <a:r>
              <a:rPr sz="1400" spc="-15" dirty="0">
                <a:latin typeface="Arial"/>
                <a:cs typeface="Arial"/>
              </a:rPr>
              <a:t>ion:</a:t>
            </a:r>
            <a:endParaRPr sz="1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01700" y="6844792"/>
            <a:ext cx="1264920" cy="1790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100" spc="-10" dirty="0">
                <a:latin typeface="Arial"/>
                <a:cs typeface="Arial"/>
              </a:rPr>
              <a:t>O</a:t>
            </a:r>
            <a:r>
              <a:rPr sz="1100" dirty="0">
                <a:latin typeface="Arial"/>
                <a:cs typeface="Arial"/>
              </a:rPr>
              <a:t>r</a:t>
            </a:r>
            <a:r>
              <a:rPr sz="1100" spc="-20" dirty="0">
                <a:latin typeface="Arial"/>
                <a:cs typeface="Arial"/>
              </a:rPr>
              <a:t>i</a:t>
            </a:r>
            <a:r>
              <a:rPr sz="1100" spc="-5" dirty="0">
                <a:latin typeface="Arial"/>
                <a:cs typeface="Arial"/>
              </a:rPr>
              <a:t>gin</a:t>
            </a:r>
            <a:r>
              <a:rPr sz="1100" spc="-15" dirty="0">
                <a:latin typeface="Arial"/>
                <a:cs typeface="Arial"/>
              </a:rPr>
              <a:t>a</a:t>
            </a:r>
            <a:r>
              <a:rPr sz="1100" spc="-10" dirty="0">
                <a:latin typeface="Arial"/>
                <a:cs typeface="Arial"/>
              </a:rPr>
              <a:t>t</a:t>
            </a:r>
            <a:r>
              <a:rPr sz="1100" spc="-15" dirty="0">
                <a:latin typeface="Arial"/>
                <a:cs typeface="Arial"/>
              </a:rPr>
              <a:t>o</a:t>
            </a:r>
            <a:r>
              <a:rPr sz="1100" dirty="0">
                <a:latin typeface="Arial"/>
                <a:cs typeface="Arial"/>
              </a:rPr>
              <a:t>r</a:t>
            </a:r>
            <a:r>
              <a:rPr sz="1100" spc="-5" dirty="0">
                <a:latin typeface="Arial"/>
                <a:cs typeface="Arial"/>
              </a:rPr>
              <a:t> S</a:t>
            </a:r>
            <a:r>
              <a:rPr sz="1100" spc="-20" dirty="0">
                <a:latin typeface="Arial"/>
                <a:cs typeface="Arial"/>
              </a:rPr>
              <a:t>i</a:t>
            </a:r>
            <a:r>
              <a:rPr sz="1100" spc="-5" dirty="0">
                <a:latin typeface="Arial"/>
                <a:cs typeface="Arial"/>
              </a:rPr>
              <a:t>gn</a:t>
            </a:r>
            <a:r>
              <a:rPr sz="1100" spc="-15" dirty="0">
                <a:latin typeface="Arial"/>
                <a:cs typeface="Arial"/>
              </a:rPr>
              <a:t>a</a:t>
            </a:r>
            <a:r>
              <a:rPr sz="1100" spc="-10" dirty="0">
                <a:latin typeface="Arial"/>
                <a:cs typeface="Arial"/>
              </a:rPr>
              <a:t>t</a:t>
            </a:r>
            <a:r>
              <a:rPr sz="1100" spc="-15" dirty="0">
                <a:latin typeface="Arial"/>
                <a:cs typeface="Arial"/>
              </a:rPr>
              <a:t>u</a:t>
            </a:r>
            <a:r>
              <a:rPr sz="1100" dirty="0">
                <a:latin typeface="Arial"/>
                <a:cs typeface="Arial"/>
              </a:rPr>
              <a:t>re</a:t>
            </a:r>
            <a:endParaRPr sz="11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102087" y="6844792"/>
            <a:ext cx="2369185" cy="1790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100" spc="-5" dirty="0">
                <a:latin typeface="Arial"/>
                <a:cs typeface="Arial"/>
              </a:rPr>
              <a:t>C</a:t>
            </a:r>
            <a:r>
              <a:rPr sz="1100" spc="-15" dirty="0">
                <a:latin typeface="Arial"/>
                <a:cs typeface="Arial"/>
              </a:rPr>
              <a:t>a</a:t>
            </a:r>
            <a:r>
              <a:rPr sz="1100" dirty="0">
                <a:latin typeface="Arial"/>
                <a:cs typeface="Arial"/>
              </a:rPr>
              <a:t>m</a:t>
            </a:r>
            <a:r>
              <a:rPr sz="1100" spc="-15" dirty="0">
                <a:latin typeface="Arial"/>
                <a:cs typeface="Arial"/>
              </a:rPr>
              <a:t>p</a:t>
            </a:r>
            <a:r>
              <a:rPr sz="1100" spc="-5" dirty="0">
                <a:latin typeface="Arial"/>
                <a:cs typeface="Arial"/>
              </a:rPr>
              <a:t>u</a:t>
            </a:r>
            <a:r>
              <a:rPr sz="1100" spc="-15" dirty="0">
                <a:latin typeface="Arial"/>
                <a:cs typeface="Arial"/>
              </a:rPr>
              <a:t>s</a:t>
            </a:r>
            <a:r>
              <a:rPr sz="1100" spc="5" dirty="0">
                <a:latin typeface="Arial"/>
                <a:cs typeface="Arial"/>
              </a:rPr>
              <a:t>/</a:t>
            </a:r>
            <a:r>
              <a:rPr sz="1100" spc="-20" dirty="0">
                <a:latin typeface="Arial"/>
                <a:cs typeface="Arial"/>
              </a:rPr>
              <a:t>D</a:t>
            </a:r>
            <a:r>
              <a:rPr sz="1100" spc="-5" dirty="0">
                <a:latin typeface="Arial"/>
                <a:cs typeface="Arial"/>
              </a:rPr>
              <a:t>e</a:t>
            </a:r>
            <a:r>
              <a:rPr sz="1100" spc="-15" dirty="0">
                <a:latin typeface="Arial"/>
                <a:cs typeface="Arial"/>
              </a:rPr>
              <a:t>p</a:t>
            </a:r>
            <a:r>
              <a:rPr sz="1100" spc="-5" dirty="0">
                <a:latin typeface="Arial"/>
                <a:cs typeface="Arial"/>
              </a:rPr>
              <a:t>a</a:t>
            </a:r>
            <a:r>
              <a:rPr sz="1100" spc="-10" dirty="0">
                <a:latin typeface="Arial"/>
                <a:cs typeface="Arial"/>
              </a:rPr>
              <a:t>rtm</a:t>
            </a:r>
            <a:r>
              <a:rPr sz="1100" spc="-5" dirty="0">
                <a:latin typeface="Arial"/>
                <a:cs typeface="Arial"/>
              </a:rPr>
              <a:t>e</a:t>
            </a:r>
            <a:r>
              <a:rPr sz="1100" spc="-15" dirty="0">
                <a:latin typeface="Arial"/>
                <a:cs typeface="Arial"/>
              </a:rPr>
              <a:t>n</a:t>
            </a:r>
            <a:r>
              <a:rPr sz="1100" dirty="0">
                <a:latin typeface="Arial"/>
                <a:cs typeface="Arial"/>
              </a:rPr>
              <a:t>t</a:t>
            </a:r>
            <a:r>
              <a:rPr sz="1100" spc="-1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B</a:t>
            </a:r>
            <a:r>
              <a:rPr sz="1100" spc="-15" dirty="0">
                <a:latin typeface="Arial"/>
                <a:cs typeface="Arial"/>
              </a:rPr>
              <a:t>ud</a:t>
            </a:r>
            <a:r>
              <a:rPr sz="1100" spc="10" dirty="0">
                <a:latin typeface="Arial"/>
                <a:cs typeface="Arial"/>
              </a:rPr>
              <a:t>g</a:t>
            </a:r>
            <a:r>
              <a:rPr sz="1100" spc="-15" dirty="0">
                <a:latin typeface="Arial"/>
                <a:cs typeface="Arial"/>
              </a:rPr>
              <a:t>e</a:t>
            </a:r>
            <a:r>
              <a:rPr sz="1100" dirty="0">
                <a:latin typeface="Arial"/>
                <a:cs typeface="Arial"/>
              </a:rPr>
              <a:t>t</a:t>
            </a:r>
            <a:r>
              <a:rPr sz="1100" spc="10" dirty="0">
                <a:latin typeface="Arial"/>
                <a:cs typeface="Arial"/>
              </a:rPr>
              <a:t> </a:t>
            </a:r>
            <a:r>
              <a:rPr sz="1100" spc="-20" dirty="0">
                <a:latin typeface="Arial"/>
                <a:cs typeface="Arial"/>
              </a:rPr>
              <a:t>A</a:t>
            </a:r>
            <a:r>
              <a:rPr sz="1100" spc="-15" dirty="0">
                <a:latin typeface="Arial"/>
                <a:cs typeface="Arial"/>
              </a:rPr>
              <a:t>u</a:t>
            </a:r>
            <a:r>
              <a:rPr sz="1100" spc="5" dirty="0">
                <a:latin typeface="Arial"/>
                <a:cs typeface="Arial"/>
              </a:rPr>
              <a:t>t</a:t>
            </a:r>
            <a:r>
              <a:rPr sz="1100" spc="-5" dirty="0">
                <a:latin typeface="Arial"/>
                <a:cs typeface="Arial"/>
              </a:rPr>
              <a:t>h</a:t>
            </a:r>
            <a:r>
              <a:rPr sz="1100" spc="-15" dirty="0">
                <a:latin typeface="Arial"/>
                <a:cs typeface="Arial"/>
              </a:rPr>
              <a:t>o</a:t>
            </a:r>
            <a:r>
              <a:rPr sz="1100" dirty="0">
                <a:latin typeface="Arial"/>
                <a:cs typeface="Arial"/>
              </a:rPr>
              <a:t>r</a:t>
            </a:r>
            <a:r>
              <a:rPr sz="1100" spc="-20" dirty="0">
                <a:latin typeface="Arial"/>
                <a:cs typeface="Arial"/>
              </a:rPr>
              <a:t>i</a:t>
            </a:r>
            <a:r>
              <a:rPr sz="1100" spc="5" dirty="0">
                <a:latin typeface="Arial"/>
                <a:cs typeface="Arial"/>
              </a:rPr>
              <a:t>t</a:t>
            </a:r>
            <a:r>
              <a:rPr sz="1100" dirty="0">
                <a:latin typeface="Arial"/>
                <a:cs typeface="Arial"/>
              </a:rPr>
              <a:t>y</a:t>
            </a:r>
            <a:endParaRPr sz="11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01700" y="7465023"/>
            <a:ext cx="5803900" cy="4152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b="1" spc="-10" dirty="0">
                <a:latin typeface="Arial"/>
                <a:cs typeface="Arial"/>
              </a:rPr>
              <a:t>**</a:t>
            </a:r>
            <a:r>
              <a:rPr sz="1400" b="1" spc="-20" dirty="0">
                <a:latin typeface="Arial"/>
                <a:cs typeface="Arial"/>
              </a:rPr>
              <a:t>*</a:t>
            </a:r>
            <a:r>
              <a:rPr sz="1400" b="1" spc="-10" dirty="0">
                <a:latin typeface="Arial"/>
                <a:cs typeface="Arial"/>
              </a:rPr>
              <a:t>*</a:t>
            </a:r>
            <a:r>
              <a:rPr sz="1400" b="1" spc="-20" dirty="0">
                <a:latin typeface="Arial"/>
                <a:cs typeface="Arial"/>
              </a:rPr>
              <a:t>*</a:t>
            </a:r>
            <a:r>
              <a:rPr sz="1400" b="1" spc="-10" dirty="0">
                <a:latin typeface="Arial"/>
                <a:cs typeface="Arial"/>
              </a:rPr>
              <a:t>**</a:t>
            </a:r>
            <a:r>
              <a:rPr sz="1400" b="1" spc="-20" dirty="0">
                <a:latin typeface="Arial"/>
                <a:cs typeface="Arial"/>
              </a:rPr>
              <a:t>*</a:t>
            </a:r>
            <a:r>
              <a:rPr sz="1400" b="1" spc="-10" dirty="0">
                <a:latin typeface="Arial"/>
                <a:cs typeface="Arial"/>
              </a:rPr>
              <a:t>*</a:t>
            </a:r>
            <a:r>
              <a:rPr sz="1400" b="1" spc="-20" dirty="0">
                <a:latin typeface="Arial"/>
                <a:cs typeface="Arial"/>
              </a:rPr>
              <a:t>*</a:t>
            </a:r>
            <a:r>
              <a:rPr sz="1400" b="1" spc="-10" dirty="0">
                <a:latin typeface="Arial"/>
                <a:cs typeface="Arial"/>
              </a:rPr>
              <a:t>*</a:t>
            </a:r>
            <a:r>
              <a:rPr sz="1400" b="1" spc="-20" dirty="0">
                <a:latin typeface="Arial"/>
                <a:cs typeface="Arial"/>
              </a:rPr>
              <a:t>*</a:t>
            </a:r>
            <a:r>
              <a:rPr sz="1400" b="1" spc="-10" dirty="0">
                <a:latin typeface="Arial"/>
                <a:cs typeface="Arial"/>
              </a:rPr>
              <a:t>**</a:t>
            </a:r>
            <a:r>
              <a:rPr sz="1400" b="1" spc="-20" dirty="0">
                <a:latin typeface="Arial"/>
                <a:cs typeface="Arial"/>
              </a:rPr>
              <a:t>*</a:t>
            </a:r>
            <a:r>
              <a:rPr sz="1400" b="1" spc="-10" dirty="0">
                <a:latin typeface="Arial"/>
                <a:cs typeface="Arial"/>
              </a:rPr>
              <a:t>*</a:t>
            </a:r>
            <a:r>
              <a:rPr sz="1400" b="1" spc="-20" dirty="0">
                <a:latin typeface="Arial"/>
                <a:cs typeface="Arial"/>
              </a:rPr>
              <a:t>*</a:t>
            </a:r>
            <a:r>
              <a:rPr sz="1400" b="1" spc="-10" dirty="0">
                <a:latin typeface="Arial"/>
                <a:cs typeface="Arial"/>
              </a:rPr>
              <a:t>*</a:t>
            </a:r>
            <a:r>
              <a:rPr sz="1400" b="1" spc="-20" dirty="0">
                <a:latin typeface="Arial"/>
                <a:cs typeface="Arial"/>
              </a:rPr>
              <a:t>*</a:t>
            </a:r>
            <a:r>
              <a:rPr sz="1400" b="1" spc="-10" dirty="0">
                <a:latin typeface="Arial"/>
                <a:cs typeface="Arial"/>
              </a:rPr>
              <a:t>**</a:t>
            </a:r>
            <a:r>
              <a:rPr sz="1400" b="1" spc="-20" dirty="0">
                <a:latin typeface="Arial"/>
                <a:cs typeface="Arial"/>
              </a:rPr>
              <a:t>*</a:t>
            </a:r>
            <a:r>
              <a:rPr sz="1400" b="1" spc="-10" dirty="0">
                <a:latin typeface="Arial"/>
                <a:cs typeface="Arial"/>
              </a:rPr>
              <a:t>**</a:t>
            </a:r>
            <a:r>
              <a:rPr sz="1400" b="1" spc="-20" dirty="0">
                <a:latin typeface="Arial"/>
                <a:cs typeface="Arial"/>
              </a:rPr>
              <a:t>*</a:t>
            </a:r>
            <a:r>
              <a:rPr sz="1400" b="1" spc="-10" dirty="0">
                <a:latin typeface="Arial"/>
                <a:cs typeface="Arial"/>
              </a:rPr>
              <a:t>*</a:t>
            </a:r>
            <a:r>
              <a:rPr sz="1400" b="1" spc="-20" dirty="0">
                <a:latin typeface="Arial"/>
                <a:cs typeface="Arial"/>
              </a:rPr>
              <a:t>*</a:t>
            </a:r>
            <a:r>
              <a:rPr sz="1400" b="1" spc="-10" dirty="0">
                <a:latin typeface="Arial"/>
                <a:cs typeface="Arial"/>
              </a:rPr>
              <a:t>**</a:t>
            </a:r>
            <a:r>
              <a:rPr sz="1400" b="1" spc="-20" dirty="0">
                <a:latin typeface="Arial"/>
                <a:cs typeface="Arial"/>
              </a:rPr>
              <a:t>*</a:t>
            </a:r>
            <a:r>
              <a:rPr sz="1400" b="1" spc="-10" dirty="0">
                <a:latin typeface="Arial"/>
                <a:cs typeface="Arial"/>
              </a:rPr>
              <a:t>*</a:t>
            </a:r>
            <a:r>
              <a:rPr sz="1400" b="1" spc="-20" dirty="0">
                <a:latin typeface="Arial"/>
                <a:cs typeface="Arial"/>
              </a:rPr>
              <a:t>*</a:t>
            </a:r>
            <a:r>
              <a:rPr sz="1400" b="1" spc="-10" dirty="0">
                <a:latin typeface="Arial"/>
                <a:cs typeface="Arial"/>
              </a:rPr>
              <a:t>*</a:t>
            </a:r>
            <a:r>
              <a:rPr sz="1400" b="1" spc="-20" dirty="0">
                <a:latin typeface="Arial"/>
                <a:cs typeface="Arial"/>
              </a:rPr>
              <a:t>*</a:t>
            </a:r>
            <a:r>
              <a:rPr sz="1400" b="1" spc="-10" dirty="0">
                <a:latin typeface="Arial"/>
                <a:cs typeface="Arial"/>
              </a:rPr>
              <a:t>**</a:t>
            </a:r>
            <a:r>
              <a:rPr sz="1400" b="1" spc="-20" dirty="0">
                <a:latin typeface="Arial"/>
                <a:cs typeface="Arial"/>
              </a:rPr>
              <a:t>*</a:t>
            </a:r>
            <a:r>
              <a:rPr sz="1400" b="1" spc="-10" dirty="0">
                <a:latin typeface="Arial"/>
                <a:cs typeface="Arial"/>
              </a:rPr>
              <a:t>*</a:t>
            </a:r>
            <a:r>
              <a:rPr sz="1400" b="1" spc="-20" dirty="0">
                <a:latin typeface="Arial"/>
                <a:cs typeface="Arial"/>
              </a:rPr>
              <a:t>*</a:t>
            </a:r>
            <a:r>
              <a:rPr sz="1400" b="1" spc="-10" dirty="0">
                <a:latin typeface="Arial"/>
                <a:cs typeface="Arial"/>
              </a:rPr>
              <a:t>*</a:t>
            </a:r>
            <a:r>
              <a:rPr sz="1400" b="1" spc="-20" dirty="0">
                <a:latin typeface="Arial"/>
                <a:cs typeface="Arial"/>
              </a:rPr>
              <a:t>*</a:t>
            </a:r>
            <a:r>
              <a:rPr sz="1400" b="1" spc="-10" dirty="0">
                <a:latin typeface="Arial"/>
                <a:cs typeface="Arial"/>
              </a:rPr>
              <a:t>**</a:t>
            </a:r>
            <a:r>
              <a:rPr sz="1400" b="1" spc="-20" dirty="0">
                <a:latin typeface="Arial"/>
                <a:cs typeface="Arial"/>
              </a:rPr>
              <a:t>*</a:t>
            </a:r>
            <a:r>
              <a:rPr sz="1400" b="1" spc="-10" dirty="0">
                <a:latin typeface="Arial"/>
                <a:cs typeface="Arial"/>
              </a:rPr>
              <a:t>**</a:t>
            </a:r>
            <a:r>
              <a:rPr sz="1400" b="1" spc="-20" dirty="0">
                <a:latin typeface="Arial"/>
                <a:cs typeface="Arial"/>
              </a:rPr>
              <a:t>*</a:t>
            </a:r>
            <a:r>
              <a:rPr sz="1400" b="1" spc="-10" dirty="0">
                <a:latin typeface="Arial"/>
                <a:cs typeface="Arial"/>
              </a:rPr>
              <a:t>*</a:t>
            </a:r>
            <a:r>
              <a:rPr sz="1400" b="1" spc="-20" dirty="0">
                <a:latin typeface="Arial"/>
                <a:cs typeface="Arial"/>
              </a:rPr>
              <a:t>*</a:t>
            </a:r>
            <a:r>
              <a:rPr sz="1400" b="1" spc="-10" dirty="0">
                <a:latin typeface="Arial"/>
                <a:cs typeface="Arial"/>
              </a:rPr>
              <a:t>**</a:t>
            </a:r>
            <a:r>
              <a:rPr sz="1400" b="1" spc="-20" dirty="0">
                <a:latin typeface="Arial"/>
                <a:cs typeface="Arial"/>
              </a:rPr>
              <a:t>*</a:t>
            </a:r>
            <a:r>
              <a:rPr sz="1400" b="1" spc="-10" dirty="0">
                <a:latin typeface="Arial"/>
                <a:cs typeface="Arial"/>
              </a:rPr>
              <a:t>*</a:t>
            </a:r>
            <a:r>
              <a:rPr sz="1400" b="1" spc="-20" dirty="0">
                <a:latin typeface="Arial"/>
                <a:cs typeface="Arial"/>
              </a:rPr>
              <a:t>*</a:t>
            </a:r>
            <a:r>
              <a:rPr sz="1400" b="1" spc="-10" dirty="0">
                <a:latin typeface="Arial"/>
                <a:cs typeface="Arial"/>
              </a:rPr>
              <a:t>*</a:t>
            </a:r>
            <a:r>
              <a:rPr sz="1400" b="1" spc="-20" dirty="0">
                <a:latin typeface="Arial"/>
                <a:cs typeface="Arial"/>
              </a:rPr>
              <a:t>*</a:t>
            </a:r>
            <a:r>
              <a:rPr sz="1400" b="1" spc="-10" dirty="0">
                <a:latin typeface="Arial"/>
                <a:cs typeface="Arial"/>
              </a:rPr>
              <a:t>**</a:t>
            </a:r>
            <a:r>
              <a:rPr sz="1400" b="1" spc="-20" dirty="0">
                <a:latin typeface="Arial"/>
                <a:cs typeface="Arial"/>
              </a:rPr>
              <a:t>*</a:t>
            </a:r>
            <a:r>
              <a:rPr sz="1400" b="1" spc="-10" dirty="0">
                <a:latin typeface="Arial"/>
                <a:cs typeface="Arial"/>
              </a:rPr>
              <a:t>*</a:t>
            </a:r>
            <a:r>
              <a:rPr sz="1400" b="1" spc="-20" dirty="0">
                <a:latin typeface="Arial"/>
                <a:cs typeface="Arial"/>
              </a:rPr>
              <a:t>*</a:t>
            </a:r>
            <a:r>
              <a:rPr sz="1400" b="1" spc="-10" dirty="0">
                <a:latin typeface="Arial"/>
                <a:cs typeface="Arial"/>
              </a:rPr>
              <a:t>*</a:t>
            </a:r>
            <a:r>
              <a:rPr sz="1400" b="1" spc="-20" dirty="0">
                <a:latin typeface="Arial"/>
                <a:cs typeface="Arial"/>
              </a:rPr>
              <a:t>*</a:t>
            </a:r>
            <a:r>
              <a:rPr sz="1400" b="1" spc="-10" dirty="0">
                <a:latin typeface="Arial"/>
                <a:cs typeface="Arial"/>
              </a:rPr>
              <a:t>**</a:t>
            </a:r>
            <a:r>
              <a:rPr sz="1400" b="1" spc="-20" dirty="0">
                <a:latin typeface="Arial"/>
                <a:cs typeface="Arial"/>
              </a:rPr>
              <a:t>*</a:t>
            </a:r>
            <a:r>
              <a:rPr sz="1400" b="1" spc="-10" dirty="0">
                <a:latin typeface="Arial"/>
                <a:cs typeface="Arial"/>
              </a:rPr>
              <a:t>**</a:t>
            </a:r>
            <a:r>
              <a:rPr sz="1400" b="1" spc="-20" dirty="0">
                <a:latin typeface="Arial"/>
                <a:cs typeface="Arial"/>
              </a:rPr>
              <a:t>*</a:t>
            </a:r>
            <a:r>
              <a:rPr sz="1400" b="1" spc="-10" dirty="0">
                <a:latin typeface="Arial"/>
                <a:cs typeface="Arial"/>
              </a:rPr>
              <a:t>*</a:t>
            </a:r>
            <a:r>
              <a:rPr sz="1400" b="1" spc="-20" dirty="0">
                <a:latin typeface="Arial"/>
                <a:cs typeface="Arial"/>
              </a:rPr>
              <a:t>*</a:t>
            </a:r>
            <a:r>
              <a:rPr sz="1400" b="1" spc="-10" dirty="0">
                <a:latin typeface="Arial"/>
                <a:cs typeface="Arial"/>
              </a:rPr>
              <a:t>**</a:t>
            </a:r>
            <a:r>
              <a:rPr sz="1400" b="1" spc="-20" dirty="0">
                <a:latin typeface="Arial"/>
                <a:cs typeface="Arial"/>
              </a:rPr>
              <a:t>*</a:t>
            </a:r>
            <a:r>
              <a:rPr sz="1400" b="1" spc="-10" dirty="0">
                <a:latin typeface="Arial"/>
                <a:cs typeface="Arial"/>
              </a:rPr>
              <a:t>*</a:t>
            </a:r>
            <a:r>
              <a:rPr sz="1400" b="1" spc="-20" dirty="0">
                <a:latin typeface="Arial"/>
                <a:cs typeface="Arial"/>
              </a:rPr>
              <a:t>*</a:t>
            </a:r>
            <a:r>
              <a:rPr sz="1400" b="1" spc="-10" dirty="0">
                <a:latin typeface="Arial"/>
                <a:cs typeface="Arial"/>
              </a:rPr>
              <a:t>*</a:t>
            </a:r>
            <a:r>
              <a:rPr sz="1400" b="1" spc="-20" dirty="0">
                <a:latin typeface="Arial"/>
                <a:cs typeface="Arial"/>
              </a:rPr>
              <a:t>*</a:t>
            </a:r>
            <a:r>
              <a:rPr sz="1400" b="1" spc="-10" dirty="0">
                <a:latin typeface="Arial"/>
                <a:cs typeface="Arial"/>
              </a:rPr>
              <a:t>**</a:t>
            </a:r>
            <a:r>
              <a:rPr sz="1400" b="1" spc="-20" dirty="0">
                <a:latin typeface="Arial"/>
                <a:cs typeface="Arial"/>
              </a:rPr>
              <a:t>*</a:t>
            </a:r>
            <a:r>
              <a:rPr sz="1400" b="1" spc="-10" dirty="0">
                <a:latin typeface="Arial"/>
                <a:cs typeface="Arial"/>
              </a:rPr>
              <a:t>*</a:t>
            </a:r>
            <a:r>
              <a:rPr sz="1400" b="1" spc="-20" dirty="0">
                <a:latin typeface="Arial"/>
                <a:cs typeface="Arial"/>
              </a:rPr>
              <a:t>*</a:t>
            </a:r>
            <a:r>
              <a:rPr sz="1400" b="1" spc="-10" dirty="0">
                <a:latin typeface="Arial"/>
                <a:cs typeface="Arial"/>
              </a:rPr>
              <a:t>*</a:t>
            </a:r>
            <a:r>
              <a:rPr sz="1400" b="1" dirty="0">
                <a:latin typeface="Arial"/>
                <a:cs typeface="Arial"/>
              </a:rPr>
              <a:t>*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sz="1100" b="1" spc="-5" dirty="0">
                <a:latin typeface="Arial"/>
                <a:cs typeface="Arial"/>
              </a:rPr>
              <a:t>F</a:t>
            </a:r>
            <a:r>
              <a:rPr sz="1100" b="1" spc="-10" dirty="0">
                <a:latin typeface="Arial"/>
                <a:cs typeface="Arial"/>
              </a:rPr>
              <a:t>i</a:t>
            </a:r>
            <a:r>
              <a:rPr sz="1100" b="1" spc="-5" dirty="0">
                <a:latin typeface="Arial"/>
                <a:cs typeface="Arial"/>
              </a:rPr>
              <a:t>n</a:t>
            </a:r>
            <a:r>
              <a:rPr sz="1100" b="1" spc="-15" dirty="0">
                <a:latin typeface="Arial"/>
                <a:cs typeface="Arial"/>
              </a:rPr>
              <a:t>a</a:t>
            </a:r>
            <a:r>
              <a:rPr sz="1100" b="1" spc="-5" dirty="0">
                <a:latin typeface="Arial"/>
                <a:cs typeface="Arial"/>
              </a:rPr>
              <a:t>n</a:t>
            </a:r>
            <a:r>
              <a:rPr sz="1100" b="1" spc="-15" dirty="0">
                <a:latin typeface="Arial"/>
                <a:cs typeface="Arial"/>
              </a:rPr>
              <a:t>c</a:t>
            </a:r>
            <a:r>
              <a:rPr sz="1100" b="1" dirty="0">
                <a:latin typeface="Arial"/>
                <a:cs typeface="Arial"/>
              </a:rPr>
              <a:t>e </a:t>
            </a:r>
            <a:r>
              <a:rPr sz="1100" b="1" spc="-15" dirty="0">
                <a:latin typeface="Arial"/>
                <a:cs typeface="Arial"/>
              </a:rPr>
              <a:t>o</a:t>
            </a:r>
            <a:r>
              <a:rPr sz="1100" b="1" spc="-10" dirty="0">
                <a:latin typeface="Arial"/>
                <a:cs typeface="Arial"/>
              </a:rPr>
              <a:t>ffi</a:t>
            </a:r>
            <a:r>
              <a:rPr sz="1100" b="1" spc="-5" dirty="0">
                <a:latin typeface="Arial"/>
                <a:cs typeface="Arial"/>
              </a:rPr>
              <a:t>c</a:t>
            </a:r>
            <a:r>
              <a:rPr sz="1100" b="1" dirty="0">
                <a:latin typeface="Arial"/>
                <a:cs typeface="Arial"/>
              </a:rPr>
              <a:t>e</a:t>
            </a:r>
            <a:r>
              <a:rPr sz="1100" b="1" spc="-10" dirty="0">
                <a:latin typeface="Arial"/>
                <a:cs typeface="Arial"/>
              </a:rPr>
              <a:t> </a:t>
            </a:r>
            <a:r>
              <a:rPr sz="1100" b="1" spc="-5" dirty="0">
                <a:latin typeface="Arial"/>
                <a:cs typeface="Arial"/>
              </a:rPr>
              <a:t>u</a:t>
            </a:r>
            <a:r>
              <a:rPr sz="1100" b="1" spc="-15" dirty="0">
                <a:latin typeface="Arial"/>
                <a:cs typeface="Arial"/>
              </a:rPr>
              <a:t>s</a:t>
            </a:r>
            <a:r>
              <a:rPr sz="1100" b="1" dirty="0">
                <a:latin typeface="Arial"/>
                <a:cs typeface="Arial"/>
              </a:rPr>
              <a:t>e</a:t>
            </a:r>
            <a:r>
              <a:rPr sz="1100" b="1" spc="-20" dirty="0">
                <a:latin typeface="Arial"/>
                <a:cs typeface="Arial"/>
              </a:rPr>
              <a:t> </a:t>
            </a:r>
            <a:r>
              <a:rPr sz="1100" b="1" spc="-5" dirty="0">
                <a:latin typeface="Arial"/>
                <a:cs typeface="Arial"/>
              </a:rPr>
              <a:t>o</a:t>
            </a:r>
            <a:r>
              <a:rPr sz="1100" b="1" spc="-15" dirty="0">
                <a:latin typeface="Arial"/>
                <a:cs typeface="Arial"/>
              </a:rPr>
              <a:t>n</a:t>
            </a:r>
            <a:r>
              <a:rPr sz="1100" b="1" spc="5" dirty="0">
                <a:latin typeface="Arial"/>
                <a:cs typeface="Arial"/>
              </a:rPr>
              <a:t>l</a:t>
            </a:r>
            <a:r>
              <a:rPr sz="1100" b="1" spc="-15" dirty="0">
                <a:latin typeface="Arial"/>
                <a:cs typeface="Arial"/>
              </a:rPr>
              <a:t>y:</a:t>
            </a:r>
            <a:endParaRPr sz="11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01700" y="8323071"/>
            <a:ext cx="2842260" cy="1790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2828925" algn="l"/>
              </a:tabLst>
            </a:pPr>
            <a:r>
              <a:rPr sz="1100" b="1" spc="-5" dirty="0">
                <a:latin typeface="Arial"/>
                <a:cs typeface="Arial"/>
              </a:rPr>
              <a:t>D</a:t>
            </a:r>
            <a:r>
              <a:rPr sz="1100" b="1" spc="-15" dirty="0">
                <a:latin typeface="Arial"/>
                <a:cs typeface="Arial"/>
              </a:rPr>
              <a:t>a</a:t>
            </a:r>
            <a:r>
              <a:rPr sz="1100" b="1" dirty="0">
                <a:latin typeface="Arial"/>
                <a:cs typeface="Arial"/>
              </a:rPr>
              <a:t>te</a:t>
            </a:r>
            <a:r>
              <a:rPr sz="1100" b="1" spc="-10" dirty="0">
                <a:latin typeface="Arial"/>
                <a:cs typeface="Arial"/>
              </a:rPr>
              <a:t> </a:t>
            </a:r>
            <a:r>
              <a:rPr sz="1100" b="1" dirty="0">
                <a:latin typeface="Arial"/>
                <a:cs typeface="Arial"/>
              </a:rPr>
              <a:t>r</a:t>
            </a:r>
            <a:r>
              <a:rPr sz="1100" b="1" spc="-15" dirty="0">
                <a:latin typeface="Arial"/>
                <a:cs typeface="Arial"/>
              </a:rPr>
              <a:t>e</a:t>
            </a:r>
            <a:r>
              <a:rPr sz="1100" b="1" spc="-5" dirty="0">
                <a:latin typeface="Arial"/>
                <a:cs typeface="Arial"/>
              </a:rPr>
              <a:t>c</a:t>
            </a:r>
            <a:r>
              <a:rPr sz="1100" b="1" spc="-15" dirty="0">
                <a:latin typeface="Arial"/>
                <a:cs typeface="Arial"/>
              </a:rPr>
              <a:t>e</a:t>
            </a:r>
            <a:r>
              <a:rPr sz="1100" b="1" spc="5" dirty="0">
                <a:latin typeface="Arial"/>
                <a:cs typeface="Arial"/>
              </a:rPr>
              <a:t>i</a:t>
            </a:r>
            <a:r>
              <a:rPr sz="1100" b="1" spc="-15" dirty="0">
                <a:latin typeface="Arial"/>
                <a:cs typeface="Arial"/>
              </a:rPr>
              <a:t>v</a:t>
            </a:r>
            <a:r>
              <a:rPr sz="1100" b="1" spc="-5" dirty="0">
                <a:latin typeface="Arial"/>
                <a:cs typeface="Arial"/>
              </a:rPr>
              <a:t>e</a:t>
            </a:r>
            <a:r>
              <a:rPr sz="1100" b="1" spc="-15" dirty="0">
                <a:latin typeface="Arial"/>
                <a:cs typeface="Arial"/>
              </a:rPr>
              <a:t>d</a:t>
            </a:r>
            <a:r>
              <a:rPr sz="1100" b="1" dirty="0">
                <a:latin typeface="Arial"/>
                <a:cs typeface="Arial"/>
              </a:rPr>
              <a:t>:</a:t>
            </a:r>
            <a:r>
              <a:rPr sz="1100" b="1" spc="-5" dirty="0">
                <a:latin typeface="Arial"/>
                <a:cs typeface="Arial"/>
              </a:rPr>
              <a:t> </a:t>
            </a:r>
            <a:r>
              <a:rPr sz="1100" b="1" u="heavy" dirty="0">
                <a:latin typeface="Arial"/>
                <a:cs typeface="Arial"/>
              </a:rPr>
              <a:t> 	</a:t>
            </a:r>
            <a:endParaRPr sz="11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01700" y="8523731"/>
            <a:ext cx="2896870" cy="6019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6350">
              <a:lnSpc>
                <a:spcPts val="2460"/>
              </a:lnSpc>
              <a:tabLst>
                <a:tab pos="2821305" algn="l"/>
              </a:tabLst>
            </a:pPr>
            <a:r>
              <a:rPr sz="1100" b="1" spc="-5" dirty="0">
                <a:latin typeface="Arial"/>
                <a:cs typeface="Arial"/>
              </a:rPr>
              <a:t>D</a:t>
            </a:r>
            <a:r>
              <a:rPr sz="1100" b="1" spc="-15" dirty="0">
                <a:latin typeface="Arial"/>
                <a:cs typeface="Arial"/>
              </a:rPr>
              <a:t>a</a:t>
            </a:r>
            <a:r>
              <a:rPr sz="1100" b="1" dirty="0">
                <a:latin typeface="Arial"/>
                <a:cs typeface="Arial"/>
              </a:rPr>
              <a:t>te</a:t>
            </a:r>
            <a:r>
              <a:rPr sz="1100" b="1" spc="5" dirty="0">
                <a:latin typeface="Arial"/>
                <a:cs typeface="Arial"/>
              </a:rPr>
              <a:t> </a:t>
            </a:r>
            <a:r>
              <a:rPr sz="1100" b="1" spc="-20" dirty="0">
                <a:latin typeface="Arial"/>
                <a:cs typeface="Arial"/>
              </a:rPr>
              <a:t>C</a:t>
            </a:r>
            <a:r>
              <a:rPr sz="1100" b="1" spc="-10" dirty="0">
                <a:latin typeface="Arial"/>
                <a:cs typeface="Arial"/>
              </a:rPr>
              <a:t>l</a:t>
            </a:r>
            <a:r>
              <a:rPr sz="1100" b="1" spc="-5" dirty="0">
                <a:latin typeface="Arial"/>
                <a:cs typeface="Arial"/>
              </a:rPr>
              <a:t>o</a:t>
            </a:r>
            <a:r>
              <a:rPr sz="1100" b="1" spc="-15" dirty="0">
                <a:latin typeface="Arial"/>
                <a:cs typeface="Arial"/>
              </a:rPr>
              <a:t>s</a:t>
            </a:r>
            <a:r>
              <a:rPr sz="1100" b="1" spc="-5" dirty="0">
                <a:latin typeface="Arial"/>
                <a:cs typeface="Arial"/>
              </a:rPr>
              <a:t>e</a:t>
            </a:r>
            <a:r>
              <a:rPr sz="1100" b="1" spc="-15" dirty="0">
                <a:latin typeface="Arial"/>
                <a:cs typeface="Arial"/>
              </a:rPr>
              <a:t>d</a:t>
            </a:r>
            <a:r>
              <a:rPr sz="1100" b="1" dirty="0">
                <a:latin typeface="Arial"/>
                <a:cs typeface="Arial"/>
              </a:rPr>
              <a:t>:</a:t>
            </a:r>
            <a:r>
              <a:rPr sz="1100" b="1" spc="10" dirty="0">
                <a:latin typeface="Arial"/>
                <a:cs typeface="Arial"/>
              </a:rPr>
              <a:t> </a:t>
            </a:r>
            <a:r>
              <a:rPr sz="1100" b="1" u="heavy" dirty="0">
                <a:latin typeface="Arial"/>
                <a:cs typeface="Arial"/>
              </a:rPr>
              <a:t> 	</a:t>
            </a:r>
            <a:r>
              <a:rPr sz="1100" b="1" u="heavy" spc="-65" dirty="0">
                <a:latin typeface="Arial"/>
                <a:cs typeface="Arial"/>
              </a:rPr>
              <a:t>  </a:t>
            </a:r>
            <a:r>
              <a:rPr sz="1100" b="1" dirty="0">
                <a:latin typeface="Arial"/>
                <a:cs typeface="Arial"/>
              </a:rPr>
              <a:t> </a:t>
            </a:r>
            <a:r>
              <a:rPr sz="1100" b="1" spc="-5" dirty="0">
                <a:latin typeface="Arial"/>
                <a:cs typeface="Arial"/>
              </a:rPr>
              <a:t>C</a:t>
            </a:r>
            <a:r>
              <a:rPr sz="1100" b="1" spc="-10" dirty="0">
                <a:latin typeface="Arial"/>
                <a:cs typeface="Arial"/>
              </a:rPr>
              <a:t>l</a:t>
            </a:r>
            <a:r>
              <a:rPr sz="1100" b="1" spc="-5" dirty="0">
                <a:latin typeface="Arial"/>
                <a:cs typeface="Arial"/>
              </a:rPr>
              <a:t>os</a:t>
            </a:r>
            <a:r>
              <a:rPr sz="1100" b="1" spc="-15" dirty="0">
                <a:latin typeface="Arial"/>
                <a:cs typeface="Arial"/>
              </a:rPr>
              <a:t>e</a:t>
            </a:r>
            <a:r>
              <a:rPr sz="1100" b="1" dirty="0">
                <a:latin typeface="Arial"/>
                <a:cs typeface="Arial"/>
              </a:rPr>
              <a:t>d </a:t>
            </a:r>
            <a:r>
              <a:rPr sz="1100" b="1" spc="-15" dirty="0">
                <a:latin typeface="Arial"/>
                <a:cs typeface="Arial"/>
              </a:rPr>
              <a:t>b</a:t>
            </a:r>
            <a:r>
              <a:rPr sz="1100" b="1" spc="-40" dirty="0">
                <a:latin typeface="Arial"/>
                <a:cs typeface="Arial"/>
              </a:rPr>
              <a:t>y</a:t>
            </a:r>
            <a:r>
              <a:rPr sz="1100" b="1" dirty="0">
                <a:latin typeface="Arial"/>
                <a:cs typeface="Arial"/>
              </a:rPr>
              <a:t>:</a:t>
            </a:r>
            <a:r>
              <a:rPr sz="1100" b="1" spc="-5" dirty="0">
                <a:latin typeface="Arial"/>
                <a:cs typeface="Arial"/>
              </a:rPr>
              <a:t> </a:t>
            </a:r>
            <a:r>
              <a:rPr sz="1100" b="1" u="heavy" dirty="0">
                <a:latin typeface="Arial"/>
                <a:cs typeface="Arial"/>
              </a:rPr>
              <a:t> 	</a:t>
            </a:r>
            <a:endParaRPr sz="11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676391" y="9470643"/>
            <a:ext cx="1199515" cy="1231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800" spc="-5" dirty="0">
                <a:latin typeface="Calibri"/>
                <a:cs typeface="Calibri"/>
              </a:rPr>
              <a:t>Revis</a:t>
            </a:r>
            <a:r>
              <a:rPr sz="800" spc="-20" dirty="0">
                <a:latin typeface="Calibri"/>
                <a:cs typeface="Calibri"/>
              </a:rPr>
              <a:t>e</a:t>
            </a:r>
            <a:r>
              <a:rPr sz="800" dirty="0">
                <a:latin typeface="Calibri"/>
                <a:cs typeface="Calibri"/>
              </a:rPr>
              <a:t>d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lang="en-US" sz="800" spc="-20" dirty="0" smtClean="0">
                <a:latin typeface="Calibri"/>
                <a:cs typeface="Calibri"/>
              </a:rPr>
              <a:t>July 13</a:t>
            </a:r>
            <a:r>
              <a:rPr sz="800" spc="-10" dirty="0" smtClean="0">
                <a:latin typeface="Calibri"/>
                <a:cs typeface="Calibri"/>
              </a:rPr>
              <a:t> </a:t>
            </a:r>
            <a:r>
              <a:rPr sz="800" dirty="0" smtClean="0">
                <a:latin typeface="Calibri"/>
                <a:cs typeface="Calibri"/>
              </a:rPr>
              <a:t>201</a:t>
            </a:r>
            <a:r>
              <a:rPr lang="en-US" sz="800" spc="-5" dirty="0" smtClean="0">
                <a:latin typeface="Calibri"/>
                <a:cs typeface="Calibri"/>
              </a:rPr>
              <a:t>5</a:t>
            </a:r>
            <a:endParaRPr sz="8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41</Words>
  <Application>Microsoft Office PowerPoint</Application>
  <PresentationFormat>Custom</PresentationFormat>
  <Paragraphs>17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mtarin</dc:creator>
  <cp:lastModifiedBy>user</cp:lastModifiedBy>
  <cp:revision>1</cp:revision>
  <dcterms:created xsi:type="dcterms:W3CDTF">2014-07-31T16:39:11Z</dcterms:created>
  <dcterms:modified xsi:type="dcterms:W3CDTF">2015-07-13T20:55:50Z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2014-07-31T00:00:00Z</vt:filetime>
  </property>
  <property fmtid="{D5CDD505-2E9C-101B-9397-08002B2CF9AE}" pid="3" name="LastSaved">
    <vt:filetime>2014-07-31T00:00:00Z</vt:filetime>
  </property>
</Properties>
</file>