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1d24edd81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1d24edd81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f9435da29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f9435da29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f9435da29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f9435da29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f9435da29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f9435da29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9435da29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f9435da29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9435da29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f9435da29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1d24edd81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1d24edd81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1d24edd81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1d24edd81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1d24edd81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1d24edd81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1d24edd81d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1d24edd81d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1d24edd81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1d24edd81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1d24edd81d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1d24edd81d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1d24edd81d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1d24edd81d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1d24edd81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1d24edd81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1d24edd81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1d24edd81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1d24edd81d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1d24edd81d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" y="0"/>
            <a:ext cx="914400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918550" y="2319250"/>
            <a:ext cx="517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56" name="Google Shape;56;p13"/>
          <p:cNvSpPr txBox="1"/>
          <p:nvPr/>
        </p:nvSpPr>
        <p:spPr>
          <a:xfrm>
            <a:off x="2400750" y="3172025"/>
            <a:ext cx="517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918550" y="3002675"/>
            <a:ext cx="5170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Presenters Name(s) and Title(s)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Meeting Date</a:t>
            </a:r>
            <a:endParaRPr sz="180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6555"/>
            <a:ext cx="9144000" cy="503039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508375" y="1248500"/>
            <a:ext cx="35586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lt1"/>
                </a:solidFill>
              </a:rPr>
              <a:t>First Quarter Financial Report</a:t>
            </a:r>
            <a:endParaRPr sz="4400">
              <a:solidFill>
                <a:schemeClr val="lt1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80325" y="3625875"/>
            <a:ext cx="3812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</a:rPr>
              <a:t>Board of Education</a:t>
            </a:r>
            <a:endParaRPr sz="2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</a:rPr>
              <a:t>                 April 26, 2023</a:t>
            </a: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979350" y="366325"/>
            <a:ext cx="7363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Annual Revenue and Expenditures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979350" y="366325"/>
            <a:ext cx="7363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Annual Mill Levy and Fund Balance</a:t>
            </a:r>
            <a:endParaRPr sz="2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1861525" y="276625"/>
            <a:ext cx="5524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Annual Enrollment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964400" y="284100"/>
            <a:ext cx="730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Budgeted Enrollment by Grade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964400" y="201850"/>
            <a:ext cx="7326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Supplemental Capital Construction &amp; Technology Fund</a:t>
            </a:r>
            <a:endParaRPr sz="2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General Fund</a:t>
            </a:r>
            <a:endParaRPr sz="2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1831625" y="306525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Food Service Fund</a:t>
            </a:r>
            <a:endParaRPr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Grant Fund</a:t>
            </a:r>
            <a:endParaRPr sz="2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Transportation Fund</a:t>
            </a:r>
            <a:endParaRPr sz="2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Bond Fund</a:t>
            </a:r>
            <a:endParaRPr sz="2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4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Bond Fund</a:t>
            </a:r>
            <a:endParaRPr sz="2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Building Fund</a:t>
            </a:r>
            <a:endParaRPr sz="2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Capital Reserve Fund</a:t>
            </a:r>
            <a:endParaRPr sz="2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Health Benefits Fund</a:t>
            </a:r>
            <a:endParaRPr sz="23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8"/>
          <p:cNvSpPr txBox="1"/>
          <p:nvPr/>
        </p:nvSpPr>
        <p:spPr>
          <a:xfrm>
            <a:off x="1876475" y="314000"/>
            <a:ext cx="5622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Student Activity Fund</a:t>
            </a:r>
            <a:endParaRPr sz="23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97000"/>
            <a:ext cx="9144003" cy="44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1525" y="152400"/>
            <a:ext cx="5502351" cy="439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On-screen Show (16:9)</PresentationFormat>
  <Paragraphs>20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Krissy Moulton</dc:creator>
  <cp:lastModifiedBy>Kristin Moulton</cp:lastModifiedBy>
  <cp:revision>1</cp:revision>
  <dcterms:modified xsi:type="dcterms:W3CDTF">2023-04-21T14:58:03Z</dcterms:modified>
</cp:coreProperties>
</file>