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0" d="100"/>
          <a:sy n="130" d="100"/>
        </p:scale>
        <p:origin x="264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2F1BD-92E3-40CC-8C4D-D9208EAF9347}" type="datetimeFigureOut">
              <a:rPr lang="en-US" smtClean="0"/>
              <a:pPr/>
              <a:t>7/31/2017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1D0A2-B43A-44D5-99FA-06E97B6A1DC8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2F1BD-92E3-40CC-8C4D-D9208EAF9347}" type="datetimeFigureOut">
              <a:rPr lang="en-US" smtClean="0"/>
              <a:pPr/>
              <a:t>7/31/2017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1D0A2-B43A-44D5-99FA-06E97B6A1DC8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2F1BD-92E3-40CC-8C4D-D9208EAF9347}" type="datetimeFigureOut">
              <a:rPr lang="en-US" smtClean="0"/>
              <a:pPr/>
              <a:t>7/31/2017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1D0A2-B43A-44D5-99FA-06E97B6A1DC8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2F1BD-92E3-40CC-8C4D-D9208EAF9347}" type="datetimeFigureOut">
              <a:rPr lang="en-US" smtClean="0"/>
              <a:pPr/>
              <a:t>7/31/2017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1D0A2-B43A-44D5-99FA-06E97B6A1DC8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2F1BD-92E3-40CC-8C4D-D9208EAF9347}" type="datetimeFigureOut">
              <a:rPr lang="en-US" smtClean="0"/>
              <a:pPr/>
              <a:t>7/31/2017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1D0A2-B43A-44D5-99FA-06E97B6A1DC8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2F1BD-92E3-40CC-8C4D-D9208EAF9347}" type="datetimeFigureOut">
              <a:rPr lang="en-US" smtClean="0"/>
              <a:pPr/>
              <a:t>7/31/2017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1D0A2-B43A-44D5-99FA-06E97B6A1DC8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2F1BD-92E3-40CC-8C4D-D9208EAF9347}" type="datetimeFigureOut">
              <a:rPr lang="en-US" smtClean="0"/>
              <a:pPr/>
              <a:t>7/31/2017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1D0A2-B43A-44D5-99FA-06E97B6A1DC8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2F1BD-92E3-40CC-8C4D-D9208EAF9347}" type="datetimeFigureOut">
              <a:rPr lang="en-US" smtClean="0"/>
              <a:pPr/>
              <a:t>7/31/2017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1D0A2-B43A-44D5-99FA-06E97B6A1DC8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2F1BD-92E3-40CC-8C4D-D9208EAF9347}" type="datetimeFigureOut">
              <a:rPr lang="en-US" smtClean="0"/>
              <a:pPr/>
              <a:t>7/31/2017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1D0A2-B43A-44D5-99FA-06E97B6A1DC8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2F1BD-92E3-40CC-8C4D-D9208EAF9347}" type="datetimeFigureOut">
              <a:rPr lang="en-US" smtClean="0"/>
              <a:pPr/>
              <a:t>7/31/2017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1D0A2-B43A-44D5-99FA-06E97B6A1DC8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2F1BD-92E3-40CC-8C4D-D9208EAF9347}" type="datetimeFigureOut">
              <a:rPr lang="en-US" smtClean="0"/>
              <a:pPr/>
              <a:t>7/31/2017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1D0A2-B43A-44D5-99FA-06E97B6A1DC8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A2F1BD-92E3-40CC-8C4D-D9208EAF9347}" type="datetimeFigureOut">
              <a:rPr lang="en-US" smtClean="0"/>
              <a:pPr/>
              <a:t>7/31/2017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E1D0A2-B43A-44D5-99FA-06E97B6A1DC8}" type="slidenum">
              <a:rPr lang="en-ZA" smtClean="0"/>
              <a:pPr/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arden_to_go_step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428604"/>
            <a:ext cx="7988300" cy="5994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143240" y="500042"/>
            <a:ext cx="290977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Seeds</a:t>
            </a:r>
            <a:endParaRPr lang="en-US" sz="8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flow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298" y="285728"/>
            <a:ext cx="4221339" cy="278608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85984" y="3071810"/>
            <a:ext cx="48438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Seeds in flowers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6" name="Picture 5" descr="sunflower%20seeds_4a660aba392b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86" y="4128259"/>
            <a:ext cx="2252881" cy="2729741"/>
          </a:xfrm>
          <a:prstGeom prst="rect">
            <a:avLst/>
          </a:prstGeom>
        </p:spPr>
      </p:pic>
      <p:pic>
        <p:nvPicPr>
          <p:cNvPr id="7" name="Picture 6" descr="Sunflower-Seed-Picture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78" y="4143380"/>
            <a:ext cx="2825741" cy="2714620"/>
          </a:xfrm>
          <a:prstGeom prst="rect">
            <a:avLst/>
          </a:prstGeom>
        </p:spPr>
      </p:pic>
      <p:pic>
        <p:nvPicPr>
          <p:cNvPr id="8" name="Picture 7" descr="sunflower-seed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5074" y="4157204"/>
            <a:ext cx="2428860" cy="27007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atermelon__11235_zoo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1785243"/>
            <a:ext cx="7929617" cy="507275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785918" y="500042"/>
            <a:ext cx="585791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Seeds in food</a:t>
            </a:r>
            <a:endParaRPr lang="en-US" sz="7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rwiles-Peanutwe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285728"/>
            <a:ext cx="8111240" cy="550072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57554" y="5934670"/>
            <a:ext cx="26485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Peanuts 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rawberry-seed-germina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500042"/>
            <a:ext cx="5715000" cy="42862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00034" y="4714884"/>
            <a:ext cx="563179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Look through your </a:t>
            </a:r>
          </a:p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magnifying glass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Picture 4" descr="Strawberry Seeds Wid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5810265" y="3619495"/>
            <a:ext cx="3809995" cy="2143122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5786446" y="2285992"/>
            <a:ext cx="3357554" cy="3429024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269323726qm2D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8" y="4286232"/>
            <a:ext cx="3838460" cy="2571768"/>
          </a:xfrm>
          <a:prstGeom prst="rect">
            <a:avLst/>
          </a:prstGeom>
        </p:spPr>
      </p:pic>
      <p:pic>
        <p:nvPicPr>
          <p:cNvPr id="3" name="Picture 2" descr="pumpkinsou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357166"/>
            <a:ext cx="5072098" cy="605623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560968" y="500042"/>
            <a:ext cx="3583032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Can you find </a:t>
            </a:r>
          </a:p>
          <a:p>
            <a:pPr algn="ctr"/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pumpkin </a:t>
            </a:r>
          </a:p>
          <a:p>
            <a:pPr algn="ctr"/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seeds?</a:t>
            </a:r>
            <a:endParaRPr lang="en-US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ans%20nutrition%20facts_health%20benefits%20of%20bean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357166"/>
            <a:ext cx="8264681" cy="549358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00034" y="5934670"/>
            <a:ext cx="83516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 bean is a type of seed too!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2015-034-AC782CA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38" y="571480"/>
            <a:ext cx="8501123" cy="57150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an_shoot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1000084"/>
            <a:ext cx="8372833" cy="585791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71538" y="357166"/>
            <a:ext cx="71375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If we cut a seed in half…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75772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04" y="0"/>
            <a:ext cx="5715000" cy="383857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85720" y="3857628"/>
            <a:ext cx="852868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What does a seed need to grow?</a:t>
            </a:r>
            <a:endParaRPr lang="en-US" sz="4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" name="Picture 3" descr="bright_su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4786322"/>
            <a:ext cx="1685385" cy="1681161"/>
          </a:xfrm>
          <a:prstGeom prst="rect">
            <a:avLst/>
          </a:prstGeom>
        </p:spPr>
      </p:pic>
      <p:pic>
        <p:nvPicPr>
          <p:cNvPr id="5" name="Picture 4" descr="handSoi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7554" y="4714860"/>
            <a:ext cx="2143140" cy="2143140"/>
          </a:xfrm>
          <a:prstGeom prst="rect">
            <a:avLst/>
          </a:prstGeom>
        </p:spPr>
      </p:pic>
      <p:pic>
        <p:nvPicPr>
          <p:cNvPr id="6" name="Picture 5" descr="why-harvest-rainwate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9388" y="4695298"/>
            <a:ext cx="2105030" cy="21627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1632-18825-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938" y="285727"/>
            <a:ext cx="8469342" cy="636410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28596" y="357166"/>
            <a:ext cx="54189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Look how it grows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dzuki-bean-sprou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696496"/>
            <a:ext cx="7143799" cy="53578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428860" y="5357826"/>
            <a:ext cx="44942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It has sprouted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02039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7139"/>
            <a:ext cx="9144000" cy="68849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103674"/>
            <a:ext cx="596413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bean shrinks as </a:t>
            </a:r>
          </a:p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plant grows</a:t>
            </a: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omotional_items_Logo_Bean_Plant-60591_z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56" y="500018"/>
            <a:ext cx="5500726" cy="635798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928926" y="3857628"/>
            <a:ext cx="1214446" cy="857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anpla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285728"/>
            <a:ext cx="4929221" cy="628053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500694" y="357166"/>
            <a:ext cx="3009734" cy="600164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Where are </a:t>
            </a:r>
          </a:p>
          <a:p>
            <a:pPr algn="ctr"/>
            <a:r>
              <a:rPr lang="en-US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the </a:t>
            </a:r>
          </a:p>
          <a:p>
            <a:pPr algn="ctr"/>
            <a:r>
              <a:rPr lang="en-US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bean </a:t>
            </a:r>
          </a:p>
          <a:p>
            <a:pPr algn="ctr"/>
            <a:r>
              <a:rPr lang="en-US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plant </a:t>
            </a:r>
          </a:p>
          <a:p>
            <a:pPr algn="ctr"/>
            <a:r>
              <a:rPr lang="en-US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seeds?</a:t>
            </a:r>
          </a:p>
          <a:p>
            <a:pPr algn="ctr"/>
            <a:endParaRPr lang="en-US" sz="48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ctr"/>
            <a:r>
              <a:rPr lang="en-US" sz="48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Can you </a:t>
            </a:r>
          </a:p>
          <a:p>
            <a:pPr algn="ctr"/>
            <a:r>
              <a:rPr lang="en-US" sz="48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guess?</a:t>
            </a:r>
            <a:endParaRPr lang="en-US" sz="48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70</Words>
  <Application>Microsoft Office PowerPoint</Application>
  <PresentationFormat>On-screen Show (4:3)</PresentationFormat>
  <Paragraphs>24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Bronwen</dc:creator>
  <cp:lastModifiedBy>Jennie Lazarus</cp:lastModifiedBy>
  <cp:revision>7</cp:revision>
  <dcterms:created xsi:type="dcterms:W3CDTF">2012-07-24T18:40:30Z</dcterms:created>
  <dcterms:modified xsi:type="dcterms:W3CDTF">2017-07-31T20:44:36Z</dcterms:modified>
</cp:coreProperties>
</file>