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Clicker Script"/>
      <p:regular r:id="rId18"/>
    </p:embeddedFont>
    <p:embeddedFont>
      <p:font typeface="Homemade Apple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gR7G2qj5rmKPcobrhOUYaz72Yh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5081CB6-8F54-470C-958C-992F75795EBE}">
  <a:tblStyle styleId="{55081CB6-8F54-470C-958C-992F75795EB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HomemadeApple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lickerScrip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4" name="Google Shape;13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ebb014da5a_0_29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1ebb014da5a_0_29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g1ebb014da5a_0_298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3eafd58e80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23eafd58e80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0" name="Google Shape;150;g23eafd58e80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024c0e6c3c_0_4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g2024c0e6c3c_0_4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g2024c0e6c3c_0_4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024c0e6c3c_0_5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2024c0e6c3c_0_5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" name="Google Shape;166;g2024c0e6c3c_0_59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7bb3306972_0_4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g27bb3306972_0_447:notes"/>
          <p:cNvSpPr/>
          <p:nvPr>
            <p:ph idx="2" type="sldImg"/>
          </p:nvPr>
        </p:nvSpPr>
        <p:spPr>
          <a:xfrm>
            <a:off x="641350" y="1143000"/>
            <a:ext cx="55752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7bb3306972_0_4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27bb3306972_0_454:notes"/>
          <p:cNvSpPr/>
          <p:nvPr>
            <p:ph idx="2" type="sldImg"/>
          </p:nvPr>
        </p:nvSpPr>
        <p:spPr>
          <a:xfrm>
            <a:off x="641350" y="1143000"/>
            <a:ext cx="55752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7bb3306972_0_4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g27bb3306972_0_4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g27bb3306972_0_4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7574d0af5c_0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27574d0af5c_0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g27574d0af5c_0_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7d2c8307d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27d2c8307d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g27d2c8307d1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024c0e6c3c_0_6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2024c0e6c3c_0_6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g2024c0e6c3c_0_6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ctrTitle"/>
          </p:nvPr>
        </p:nvSpPr>
        <p:spPr>
          <a:xfrm>
            <a:off x="449178" y="1502285"/>
            <a:ext cx="1136182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" type="subTitle"/>
          </p:nvPr>
        </p:nvSpPr>
        <p:spPr>
          <a:xfrm>
            <a:off x="449178" y="3994660"/>
            <a:ext cx="11361821" cy="199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453188" y="1502932"/>
            <a:ext cx="1135781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453188" y="2963433"/>
            <a:ext cx="11357811" cy="3335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8"/>
          <p:cNvSpPr txBox="1"/>
          <p:nvPr>
            <p:ph type="title"/>
          </p:nvPr>
        </p:nvSpPr>
        <p:spPr>
          <a:xfrm>
            <a:off x="441225" y="14929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" type="body"/>
          </p:nvPr>
        </p:nvSpPr>
        <p:spPr>
          <a:xfrm>
            <a:off x="441225" y="2808956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2" name="Google Shape;22;p8"/>
          <p:cNvSpPr txBox="1"/>
          <p:nvPr>
            <p:ph idx="2" type="body"/>
          </p:nvPr>
        </p:nvSpPr>
        <p:spPr>
          <a:xfrm>
            <a:off x="441225" y="3632869"/>
            <a:ext cx="5157787" cy="25647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3" type="body"/>
          </p:nvPr>
        </p:nvSpPr>
        <p:spPr>
          <a:xfrm>
            <a:off x="5773637" y="2808956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" name="Google Shape;24;p8"/>
          <p:cNvSpPr txBox="1"/>
          <p:nvPr>
            <p:ph idx="4" type="body"/>
          </p:nvPr>
        </p:nvSpPr>
        <p:spPr>
          <a:xfrm>
            <a:off x="5773637" y="3632868"/>
            <a:ext cx="5183188" cy="2564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62882" y="1485900"/>
            <a:ext cx="11348118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62882" y="4365625"/>
            <a:ext cx="11348118" cy="1882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437148" y="1492411"/>
            <a:ext cx="1137385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437148" y="2952911"/>
            <a:ext cx="5569952" cy="3397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2" type="body"/>
          </p:nvPr>
        </p:nvSpPr>
        <p:spPr>
          <a:xfrm>
            <a:off x="6241048" y="2952911"/>
            <a:ext cx="5569952" cy="3397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417096" y="1492412"/>
            <a:ext cx="1139390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415894" y="1497012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4759294" y="1497013"/>
            <a:ext cx="7051706" cy="4753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8" name="Google Shape;38;p11"/>
          <p:cNvSpPr txBox="1"/>
          <p:nvPr>
            <p:ph idx="2" type="body"/>
          </p:nvPr>
        </p:nvSpPr>
        <p:spPr>
          <a:xfrm>
            <a:off x="415894" y="3097212"/>
            <a:ext cx="3932237" cy="315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type="title"/>
          </p:nvPr>
        </p:nvSpPr>
        <p:spPr>
          <a:xfrm>
            <a:off x="422694" y="150234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2"/>
          <p:cNvSpPr/>
          <p:nvPr>
            <p:ph idx="2" type="pic"/>
          </p:nvPr>
        </p:nvSpPr>
        <p:spPr>
          <a:xfrm>
            <a:off x="4766094" y="1943666"/>
            <a:ext cx="7044906" cy="4200462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22694" y="3102540"/>
            <a:ext cx="3932237" cy="3130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 txBox="1"/>
          <p:nvPr>
            <p:ph type="title"/>
          </p:nvPr>
        </p:nvSpPr>
        <p:spPr>
          <a:xfrm>
            <a:off x="393098" y="1495206"/>
            <a:ext cx="11417901" cy="994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1" type="body"/>
          </p:nvPr>
        </p:nvSpPr>
        <p:spPr>
          <a:xfrm rot="5400000">
            <a:off x="4330398" y="-1206800"/>
            <a:ext cx="3543300" cy="11417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/>
          <p:nvPr>
            <p:ph type="title"/>
          </p:nvPr>
        </p:nvSpPr>
        <p:spPr>
          <a:xfrm rot="5400000">
            <a:off x="6677105" y="2549606"/>
            <a:ext cx="4743289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" type="body"/>
          </p:nvPr>
        </p:nvSpPr>
        <p:spPr>
          <a:xfrm rot="5400000">
            <a:off x="1704052" y="205453"/>
            <a:ext cx="4743289" cy="7317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 - hot">
  <p:cSld name="TITLE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1ebb014da5a_0_2779"/>
          <p:cNvSpPr/>
          <p:nvPr/>
        </p:nvSpPr>
        <p:spPr>
          <a:xfrm>
            <a:off x="0" y="0"/>
            <a:ext cx="12192000" cy="1728300"/>
          </a:xfrm>
          <a:prstGeom prst="rect">
            <a:avLst/>
          </a:prstGeom>
          <a:solidFill>
            <a:srgbClr val="4C1130">
              <a:alpha val="15686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1ebb014da5a_0_2779"/>
          <p:cNvSpPr txBox="1"/>
          <p:nvPr>
            <p:ph type="ctrTitle"/>
          </p:nvPr>
        </p:nvSpPr>
        <p:spPr>
          <a:xfrm>
            <a:off x="914400" y="1196725"/>
            <a:ext cx="78384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2" name="Google Shape;52;g1ebb014da5a_0_2779"/>
          <p:cNvSpPr txBox="1"/>
          <p:nvPr>
            <p:ph idx="1" type="subTitle"/>
          </p:nvPr>
        </p:nvSpPr>
        <p:spPr>
          <a:xfrm>
            <a:off x="914400" y="2719946"/>
            <a:ext cx="78384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Homemade Apple"/>
              <a:buNone/>
              <a:defRPr sz="24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omemade Apple"/>
              <a:buNone/>
              <a:defRPr>
                <a:solidFill>
                  <a:schemeClr val="dk2"/>
                </a:solidFill>
                <a:latin typeface="Homemade Apple"/>
                <a:ea typeface="Homemade Apple"/>
                <a:cs typeface="Homemade Apple"/>
                <a:sym typeface="Homemade Appl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1ebb014da5a_0_2783"/>
          <p:cNvSpPr txBox="1"/>
          <p:nvPr>
            <p:ph type="title"/>
          </p:nvPr>
        </p:nvSpPr>
        <p:spPr>
          <a:xfrm>
            <a:off x="1397000" y="845500"/>
            <a:ext cx="9328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g1ebb014da5a_0_2783"/>
          <p:cNvSpPr txBox="1"/>
          <p:nvPr>
            <p:ph idx="1" type="body"/>
          </p:nvPr>
        </p:nvSpPr>
        <p:spPr>
          <a:xfrm>
            <a:off x="1434467" y="2053567"/>
            <a:ext cx="9328800" cy="25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g1ebb014da5a_0_2783"/>
          <p:cNvSpPr/>
          <p:nvPr/>
        </p:nvSpPr>
        <p:spPr>
          <a:xfrm>
            <a:off x="-38100" y="5929033"/>
            <a:ext cx="12255194" cy="949970"/>
          </a:xfrm>
          <a:custGeom>
            <a:rect b="b" l="l" r="r" t="t"/>
            <a:pathLst>
              <a:path extrusionOk="0" h="41339" w="367665">
                <a:moveTo>
                  <a:pt x="381" y="381"/>
                </a:moveTo>
                <a:lnTo>
                  <a:pt x="16574" y="16383"/>
                </a:lnTo>
                <a:lnTo>
                  <a:pt x="31623" y="7430"/>
                </a:lnTo>
                <a:lnTo>
                  <a:pt x="62484" y="7239"/>
                </a:lnTo>
                <a:lnTo>
                  <a:pt x="77724" y="0"/>
                </a:lnTo>
                <a:lnTo>
                  <a:pt x="92964" y="19622"/>
                </a:lnTo>
                <a:lnTo>
                  <a:pt x="108014" y="30861"/>
                </a:lnTo>
                <a:lnTo>
                  <a:pt x="123063" y="30671"/>
                </a:lnTo>
                <a:lnTo>
                  <a:pt x="139065" y="15050"/>
                </a:lnTo>
                <a:lnTo>
                  <a:pt x="154115" y="11430"/>
                </a:lnTo>
                <a:lnTo>
                  <a:pt x="168783" y="3408"/>
                </a:lnTo>
                <a:lnTo>
                  <a:pt x="184404" y="21527"/>
                </a:lnTo>
                <a:lnTo>
                  <a:pt x="199644" y="22155"/>
                </a:lnTo>
                <a:lnTo>
                  <a:pt x="214694" y="36386"/>
                </a:lnTo>
                <a:lnTo>
                  <a:pt x="230124" y="36386"/>
                </a:lnTo>
                <a:lnTo>
                  <a:pt x="246126" y="29147"/>
                </a:lnTo>
                <a:lnTo>
                  <a:pt x="261176" y="29147"/>
                </a:lnTo>
                <a:lnTo>
                  <a:pt x="275463" y="16574"/>
                </a:lnTo>
                <a:lnTo>
                  <a:pt x="291656" y="24384"/>
                </a:lnTo>
                <a:lnTo>
                  <a:pt x="305943" y="11811"/>
                </a:lnTo>
                <a:lnTo>
                  <a:pt x="336804" y="11621"/>
                </a:lnTo>
                <a:lnTo>
                  <a:pt x="351854" y="16383"/>
                </a:lnTo>
                <a:lnTo>
                  <a:pt x="367665" y="4001"/>
                </a:lnTo>
                <a:lnTo>
                  <a:pt x="367284" y="41339"/>
                </a:lnTo>
                <a:lnTo>
                  <a:pt x="0" y="41339"/>
                </a:lnTo>
                <a:close/>
              </a:path>
            </a:pathLst>
          </a:custGeom>
          <a:solidFill>
            <a:srgbClr val="AFF000">
              <a:alpha val="80000"/>
            </a:srgbClr>
          </a:solidFill>
          <a:ln>
            <a:noFill/>
          </a:ln>
        </p:spPr>
      </p:sp>
      <p:sp>
        <p:nvSpPr>
          <p:cNvPr id="57" name="Google Shape;57;g1ebb014da5a_0_2783"/>
          <p:cNvSpPr/>
          <p:nvPr/>
        </p:nvSpPr>
        <p:spPr>
          <a:xfrm>
            <a:off x="-38100" y="6104148"/>
            <a:ext cx="12255194" cy="779252"/>
          </a:xfrm>
          <a:custGeom>
            <a:rect b="b" l="l" r="r" t="t"/>
            <a:pathLst>
              <a:path extrusionOk="0" h="33910" w="367665">
                <a:moveTo>
                  <a:pt x="381" y="8001"/>
                </a:moveTo>
                <a:lnTo>
                  <a:pt x="16764" y="16266"/>
                </a:lnTo>
                <a:lnTo>
                  <a:pt x="47244" y="16266"/>
                </a:lnTo>
                <a:lnTo>
                  <a:pt x="62484" y="9925"/>
                </a:lnTo>
                <a:lnTo>
                  <a:pt x="77724" y="23434"/>
                </a:lnTo>
                <a:lnTo>
                  <a:pt x="92964" y="23434"/>
                </a:lnTo>
                <a:lnTo>
                  <a:pt x="107442" y="16266"/>
                </a:lnTo>
                <a:lnTo>
                  <a:pt x="122682" y="11855"/>
                </a:lnTo>
                <a:lnTo>
                  <a:pt x="138684" y="11855"/>
                </a:lnTo>
                <a:lnTo>
                  <a:pt x="153924" y="15714"/>
                </a:lnTo>
                <a:lnTo>
                  <a:pt x="168783" y="11028"/>
                </a:lnTo>
                <a:lnTo>
                  <a:pt x="184023" y="18471"/>
                </a:lnTo>
                <a:lnTo>
                  <a:pt x="199644" y="29775"/>
                </a:lnTo>
                <a:lnTo>
                  <a:pt x="214122" y="22055"/>
                </a:lnTo>
                <a:lnTo>
                  <a:pt x="229743" y="22055"/>
                </a:lnTo>
                <a:lnTo>
                  <a:pt x="245364" y="8546"/>
                </a:lnTo>
                <a:lnTo>
                  <a:pt x="260604" y="16266"/>
                </a:lnTo>
                <a:lnTo>
                  <a:pt x="275844" y="16266"/>
                </a:lnTo>
                <a:lnTo>
                  <a:pt x="291084" y="9925"/>
                </a:lnTo>
                <a:lnTo>
                  <a:pt x="321564" y="9925"/>
                </a:lnTo>
                <a:lnTo>
                  <a:pt x="336804" y="23158"/>
                </a:lnTo>
                <a:lnTo>
                  <a:pt x="351282" y="18471"/>
                </a:lnTo>
                <a:lnTo>
                  <a:pt x="367665" y="0"/>
                </a:lnTo>
                <a:lnTo>
                  <a:pt x="367665" y="33910"/>
                </a:lnTo>
                <a:lnTo>
                  <a:pt x="0" y="33910"/>
                </a:lnTo>
                <a:close/>
              </a:path>
            </a:pathLst>
          </a:custGeom>
          <a:solidFill>
            <a:srgbClr val="00CEF6">
              <a:alpha val="71372"/>
            </a:srgbClr>
          </a:solidFill>
          <a:ln>
            <a:noFill/>
          </a:ln>
        </p:spPr>
      </p:sp>
      <p:sp>
        <p:nvSpPr>
          <p:cNvPr id="58" name="Google Shape;58;g1ebb014da5a_0_2783"/>
          <p:cNvSpPr/>
          <p:nvPr/>
        </p:nvSpPr>
        <p:spPr>
          <a:xfrm rot="8100000">
            <a:off x="2464145" y="5670696"/>
            <a:ext cx="163342" cy="163342"/>
          </a:xfrm>
          <a:prstGeom prst="teardrop">
            <a:avLst>
              <a:gd fmla="val 100000" name="adj"/>
            </a:avLst>
          </a:prstGeom>
          <a:solidFill>
            <a:srgbClr val="AFF000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g1ebb014da5a_0_2783"/>
          <p:cNvSpPr/>
          <p:nvPr/>
        </p:nvSpPr>
        <p:spPr>
          <a:xfrm rot="8100000">
            <a:off x="8052145" y="6049162"/>
            <a:ext cx="163342" cy="16334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00CE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1ebb014da5a_0_2783"/>
          <p:cNvSpPr/>
          <p:nvPr/>
        </p:nvSpPr>
        <p:spPr>
          <a:xfrm rot="8100000">
            <a:off x="9576145" y="6093629"/>
            <a:ext cx="163342" cy="163342"/>
          </a:xfrm>
          <a:prstGeom prst="teardrop">
            <a:avLst>
              <a:gd fmla="val 100000" name="adj"/>
            </a:avLst>
          </a:prstGeom>
          <a:solidFill>
            <a:srgbClr val="00CEF6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" name="Google Shape;61;g1ebb014da5a_0_2783"/>
          <p:cNvGrpSpPr/>
          <p:nvPr/>
        </p:nvGrpSpPr>
        <p:grpSpPr>
          <a:xfrm>
            <a:off x="-12700" y="5949818"/>
            <a:ext cx="12223461" cy="793713"/>
            <a:chOff x="-9525" y="4462475"/>
            <a:chExt cx="9167825" cy="595300"/>
          </a:xfrm>
        </p:grpSpPr>
        <p:sp>
          <p:nvSpPr>
            <p:cNvPr id="62" name="Google Shape;62;g1ebb014da5a_0_2783"/>
            <p:cNvSpPr/>
            <p:nvPr/>
          </p:nvSpPr>
          <p:spPr>
            <a:xfrm>
              <a:off x="-9525" y="4581525"/>
              <a:ext cx="4205300" cy="476250"/>
            </a:xfrm>
            <a:custGeom>
              <a:rect b="b" l="l" r="r" t="t"/>
              <a:pathLst>
                <a:path extrusionOk="0" h="19050" w="168212">
                  <a:moveTo>
                    <a:pt x="0" y="1715"/>
                  </a:moveTo>
                  <a:lnTo>
                    <a:pt x="15812" y="16574"/>
                  </a:lnTo>
                  <a:lnTo>
                    <a:pt x="31052" y="16574"/>
                  </a:lnTo>
                  <a:lnTo>
                    <a:pt x="46292" y="14097"/>
                  </a:lnTo>
                  <a:lnTo>
                    <a:pt x="61532" y="19050"/>
                  </a:lnTo>
                  <a:lnTo>
                    <a:pt x="76581" y="11240"/>
                  </a:lnTo>
                  <a:lnTo>
                    <a:pt x="92012" y="11240"/>
                  </a:lnTo>
                  <a:lnTo>
                    <a:pt x="106871" y="0"/>
                  </a:lnTo>
                  <a:lnTo>
                    <a:pt x="122111" y="2667"/>
                  </a:lnTo>
                  <a:lnTo>
                    <a:pt x="137541" y="2667"/>
                  </a:lnTo>
                  <a:lnTo>
                    <a:pt x="152972" y="16002"/>
                  </a:lnTo>
                  <a:lnTo>
                    <a:pt x="168212" y="16002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3" name="Google Shape;63;g1ebb014da5a_0_2783"/>
            <p:cNvSpPr/>
            <p:nvPr/>
          </p:nvSpPr>
          <p:spPr>
            <a:xfrm>
              <a:off x="4195775" y="4462475"/>
              <a:ext cx="3424225" cy="590550"/>
            </a:xfrm>
            <a:custGeom>
              <a:rect b="b" l="l" r="r" t="t"/>
              <a:pathLst>
                <a:path extrusionOk="0" h="23622" w="136969">
                  <a:moveTo>
                    <a:pt x="0" y="20955"/>
                  </a:moveTo>
                  <a:lnTo>
                    <a:pt x="15049" y="9144"/>
                  </a:lnTo>
                  <a:lnTo>
                    <a:pt x="30480" y="4381"/>
                  </a:lnTo>
                  <a:lnTo>
                    <a:pt x="45720" y="13716"/>
                  </a:lnTo>
                  <a:lnTo>
                    <a:pt x="60769" y="13716"/>
                  </a:lnTo>
                  <a:lnTo>
                    <a:pt x="76009" y="16573"/>
                  </a:lnTo>
                  <a:lnTo>
                    <a:pt x="91249" y="11811"/>
                  </a:lnTo>
                  <a:lnTo>
                    <a:pt x="106680" y="23622"/>
                  </a:lnTo>
                  <a:lnTo>
                    <a:pt x="122110" y="23622"/>
                  </a:lnTo>
                  <a:lnTo>
                    <a:pt x="136969" y="0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4" name="Google Shape;64;g1ebb014da5a_0_2783"/>
            <p:cNvSpPr/>
            <p:nvPr/>
          </p:nvSpPr>
          <p:spPr>
            <a:xfrm>
              <a:off x="7624775" y="4472000"/>
              <a:ext cx="1533525" cy="414325"/>
            </a:xfrm>
            <a:custGeom>
              <a:rect b="b" l="l" r="r" t="t"/>
              <a:pathLst>
                <a:path extrusionOk="0" h="16573" w="61341">
                  <a:moveTo>
                    <a:pt x="0" y="0"/>
                  </a:moveTo>
                  <a:lnTo>
                    <a:pt x="15049" y="4762"/>
                  </a:lnTo>
                  <a:lnTo>
                    <a:pt x="30670" y="4762"/>
                  </a:lnTo>
                  <a:lnTo>
                    <a:pt x="45910" y="4762"/>
                  </a:lnTo>
                  <a:lnTo>
                    <a:pt x="61341" y="16573"/>
                  </a:lnTo>
                </a:path>
              </a:pathLst>
            </a:custGeom>
            <a:noFill/>
            <a:ln cap="flat" cmpd="sng" w="9525">
              <a:solidFill>
                <a:srgbClr val="3C78D8"/>
              </a:solidFill>
              <a:prstDash val="solid"/>
              <a:round/>
              <a:headEnd len="sm" w="sm" type="none"/>
              <a:tailEnd len="sm" w="sm" type="none"/>
            </a:ln>
          </p:spPr>
        </p:sp>
      </p:grpSp>
      <p:grpSp>
        <p:nvGrpSpPr>
          <p:cNvPr id="65" name="Google Shape;65;g1ebb014da5a_0_2783"/>
          <p:cNvGrpSpPr/>
          <p:nvPr/>
        </p:nvGrpSpPr>
        <p:grpSpPr>
          <a:xfrm>
            <a:off x="-57115" y="5924502"/>
            <a:ext cx="12305792" cy="857028"/>
            <a:chOff x="-42837" y="4443488"/>
            <a:chExt cx="9229575" cy="642787"/>
          </a:xfrm>
        </p:grpSpPr>
        <p:sp>
          <p:nvSpPr>
            <p:cNvPr id="66" name="Google Shape;66;g1ebb014da5a_0_2783"/>
            <p:cNvSpPr/>
            <p:nvPr/>
          </p:nvSpPr>
          <p:spPr>
            <a:xfrm>
              <a:off x="1114450" y="49006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g1ebb014da5a_0_2783"/>
            <p:cNvSpPr/>
            <p:nvPr/>
          </p:nvSpPr>
          <p:spPr>
            <a:xfrm>
              <a:off x="1495450" y="502927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g1ebb014da5a_0_2783"/>
            <p:cNvSpPr/>
            <p:nvPr/>
          </p:nvSpPr>
          <p:spPr>
            <a:xfrm>
              <a:off x="733450" y="49721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g1ebb014da5a_0_2783"/>
            <p:cNvSpPr/>
            <p:nvPr/>
          </p:nvSpPr>
          <p:spPr>
            <a:xfrm>
              <a:off x="352450" y="49626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g1ebb014da5a_0_2783"/>
            <p:cNvSpPr/>
            <p:nvPr/>
          </p:nvSpPr>
          <p:spPr>
            <a:xfrm>
              <a:off x="-42837" y="46054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g1ebb014da5a_0_2783"/>
            <p:cNvSpPr/>
            <p:nvPr/>
          </p:nvSpPr>
          <p:spPr>
            <a:xfrm>
              <a:off x="1876450" y="48340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g1ebb014da5a_0_2783"/>
            <p:cNvSpPr/>
            <p:nvPr/>
          </p:nvSpPr>
          <p:spPr>
            <a:xfrm>
              <a:off x="2257450" y="48292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g1ebb014da5a_0_2783"/>
            <p:cNvSpPr/>
            <p:nvPr/>
          </p:nvSpPr>
          <p:spPr>
            <a:xfrm>
              <a:off x="2638450" y="454826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g1ebb014da5a_0_2783"/>
            <p:cNvSpPr/>
            <p:nvPr/>
          </p:nvSpPr>
          <p:spPr>
            <a:xfrm>
              <a:off x="3019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g1ebb014da5a_0_2783"/>
            <p:cNvSpPr/>
            <p:nvPr/>
          </p:nvSpPr>
          <p:spPr>
            <a:xfrm>
              <a:off x="3400450" y="46149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g1ebb014da5a_0_2783"/>
            <p:cNvSpPr/>
            <p:nvPr/>
          </p:nvSpPr>
          <p:spPr>
            <a:xfrm>
              <a:off x="3781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g1ebb014da5a_0_2783"/>
            <p:cNvSpPr/>
            <p:nvPr/>
          </p:nvSpPr>
          <p:spPr>
            <a:xfrm>
              <a:off x="4162450" y="49483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g1ebb014da5a_0_2783"/>
            <p:cNvSpPr/>
            <p:nvPr/>
          </p:nvSpPr>
          <p:spPr>
            <a:xfrm>
              <a:off x="4543450" y="4667325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g1ebb014da5a_0_2783"/>
            <p:cNvSpPr/>
            <p:nvPr/>
          </p:nvSpPr>
          <p:spPr>
            <a:xfrm>
              <a:off x="4924450" y="45435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g1ebb014da5a_0_2783"/>
            <p:cNvSpPr/>
            <p:nvPr/>
          </p:nvSpPr>
          <p:spPr>
            <a:xfrm>
              <a:off x="5305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g1ebb014da5a_0_2783"/>
            <p:cNvSpPr/>
            <p:nvPr/>
          </p:nvSpPr>
          <p:spPr>
            <a:xfrm>
              <a:off x="5686450" y="47721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g1ebb014da5a_0_2783"/>
            <p:cNvSpPr/>
            <p:nvPr/>
          </p:nvSpPr>
          <p:spPr>
            <a:xfrm>
              <a:off x="6067450" y="484830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g1ebb014da5a_0_2783"/>
            <p:cNvSpPr/>
            <p:nvPr/>
          </p:nvSpPr>
          <p:spPr>
            <a:xfrm>
              <a:off x="6448450" y="472923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g1ebb014da5a_0_2783"/>
            <p:cNvSpPr/>
            <p:nvPr/>
          </p:nvSpPr>
          <p:spPr>
            <a:xfrm>
              <a:off x="6829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g1ebb014da5a_0_2783"/>
            <p:cNvSpPr/>
            <p:nvPr/>
          </p:nvSpPr>
          <p:spPr>
            <a:xfrm>
              <a:off x="7210450" y="5024513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g1ebb014da5a_0_2783"/>
            <p:cNvSpPr/>
            <p:nvPr/>
          </p:nvSpPr>
          <p:spPr>
            <a:xfrm>
              <a:off x="7591450" y="44434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g1ebb014da5a_0_2783"/>
            <p:cNvSpPr/>
            <p:nvPr/>
          </p:nvSpPr>
          <p:spPr>
            <a:xfrm>
              <a:off x="7972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g1ebb014da5a_0_2783"/>
            <p:cNvSpPr/>
            <p:nvPr/>
          </p:nvSpPr>
          <p:spPr>
            <a:xfrm>
              <a:off x="8353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g1ebb014da5a_0_2783"/>
            <p:cNvSpPr/>
            <p:nvPr/>
          </p:nvSpPr>
          <p:spPr>
            <a:xfrm>
              <a:off x="8734450" y="4557788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g1ebb014da5a_0_2783"/>
            <p:cNvSpPr/>
            <p:nvPr/>
          </p:nvSpPr>
          <p:spPr>
            <a:xfrm>
              <a:off x="9129738" y="4867350"/>
              <a:ext cx="57000" cy="57000"/>
            </a:xfrm>
            <a:prstGeom prst="ellipse">
              <a:avLst/>
            </a:prstGeom>
            <a:solidFill>
              <a:srgbClr val="3C78D8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" name="Google Shape;91;g1ebb014da5a_0_2783"/>
          <p:cNvSpPr/>
          <p:nvPr/>
        </p:nvSpPr>
        <p:spPr>
          <a:xfrm>
            <a:off x="3987600" y="6114933"/>
            <a:ext cx="152700" cy="152700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1ebb014da5a_0_2783"/>
          <p:cNvSpPr/>
          <p:nvPr/>
        </p:nvSpPr>
        <p:spPr>
          <a:xfrm>
            <a:off x="1447600" y="6495933"/>
            <a:ext cx="152700" cy="152700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1ebb014da5a_0_2783"/>
          <p:cNvSpPr/>
          <p:nvPr/>
        </p:nvSpPr>
        <p:spPr>
          <a:xfrm>
            <a:off x="6527600" y="6021376"/>
            <a:ext cx="152700" cy="152700"/>
          </a:xfrm>
          <a:prstGeom prst="ellipse">
            <a:avLst/>
          </a:prstGeom>
          <a:noFill/>
          <a:ln cap="flat" cmpd="sng" w="952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1ebb014da5a_0_2783"/>
          <p:cNvSpPr/>
          <p:nvPr/>
        </p:nvSpPr>
        <p:spPr>
          <a:xfrm rot="8100000">
            <a:off x="11600103" y="5772296"/>
            <a:ext cx="163342" cy="163342"/>
          </a:xfrm>
          <a:prstGeom prst="teardrop">
            <a:avLst>
              <a:gd fmla="val 100000" name="adj"/>
            </a:avLst>
          </a:prstGeom>
          <a:noFill/>
          <a:ln cap="flat" cmpd="sng" w="28575">
            <a:solidFill>
              <a:srgbClr val="AFF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ebb014da5a_0_2825"/>
          <p:cNvSpPr/>
          <p:nvPr/>
        </p:nvSpPr>
        <p:spPr>
          <a:xfrm>
            <a:off x="-33" y="0"/>
            <a:ext cx="12192000" cy="14181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2745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1ebb014da5a_0_2825"/>
          <p:cNvSpPr/>
          <p:nvPr/>
        </p:nvSpPr>
        <p:spPr>
          <a:xfrm>
            <a:off x="0" y="1418000"/>
            <a:ext cx="12192000" cy="5439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1ebb014da5a_0_2825"/>
          <p:cNvSpPr/>
          <p:nvPr/>
        </p:nvSpPr>
        <p:spPr>
          <a:xfrm>
            <a:off x="800467" y="425567"/>
            <a:ext cx="357600" cy="357600"/>
          </a:xfrm>
          <a:prstGeom prst="donut">
            <a:avLst>
              <a:gd fmla="val 31040" name="adj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1ebb014da5a_0_2825"/>
          <p:cNvSpPr/>
          <p:nvPr/>
        </p:nvSpPr>
        <p:spPr>
          <a:xfrm>
            <a:off x="2361920" y="781972"/>
            <a:ext cx="514800" cy="514800"/>
          </a:xfrm>
          <a:prstGeom prst="mathMultiply">
            <a:avLst>
              <a:gd fmla="val 23520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1ebb014da5a_0_2825"/>
          <p:cNvSpPr/>
          <p:nvPr/>
        </p:nvSpPr>
        <p:spPr>
          <a:xfrm rot="-1294278">
            <a:off x="2293003" y="-18917"/>
            <a:ext cx="346789" cy="346789"/>
          </a:xfrm>
          <a:prstGeom prst="frame">
            <a:avLst>
              <a:gd fmla="val 28897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1ebb014da5a_0_2825"/>
          <p:cNvSpPr/>
          <p:nvPr/>
        </p:nvSpPr>
        <p:spPr>
          <a:xfrm>
            <a:off x="9465333" y="-24433"/>
            <a:ext cx="357600" cy="357600"/>
          </a:xfrm>
          <a:prstGeom prst="donut">
            <a:avLst>
              <a:gd fmla="val 31040" name="adj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1ebb014da5a_0_2825"/>
          <p:cNvSpPr/>
          <p:nvPr/>
        </p:nvSpPr>
        <p:spPr>
          <a:xfrm rot="1050327">
            <a:off x="9419550" y="1027516"/>
            <a:ext cx="514634" cy="514634"/>
          </a:xfrm>
          <a:prstGeom prst="mathMultiply">
            <a:avLst>
              <a:gd fmla="val 23520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1ebb014da5a_0_2825"/>
          <p:cNvSpPr/>
          <p:nvPr/>
        </p:nvSpPr>
        <p:spPr>
          <a:xfrm rot="1498139">
            <a:off x="10731396" y="1062348"/>
            <a:ext cx="346815" cy="346815"/>
          </a:xfrm>
          <a:prstGeom prst="frame">
            <a:avLst>
              <a:gd fmla="val 28897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1ebb014da5a_0_2825"/>
          <p:cNvSpPr/>
          <p:nvPr/>
        </p:nvSpPr>
        <p:spPr>
          <a:xfrm>
            <a:off x="363667" y="1219352"/>
            <a:ext cx="246900" cy="246900"/>
          </a:xfrm>
          <a:prstGeom prst="donut">
            <a:avLst>
              <a:gd fmla="val 31040" name="adj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1ebb014da5a_0_2825"/>
          <p:cNvSpPr/>
          <p:nvPr/>
        </p:nvSpPr>
        <p:spPr>
          <a:xfrm rot="1222820">
            <a:off x="144326" y="153521"/>
            <a:ext cx="354917" cy="354917"/>
          </a:xfrm>
          <a:prstGeom prst="mathMultiply">
            <a:avLst>
              <a:gd fmla="val 23520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1ebb014da5a_0_2825"/>
          <p:cNvSpPr/>
          <p:nvPr/>
        </p:nvSpPr>
        <p:spPr>
          <a:xfrm rot="2700000">
            <a:off x="1506807" y="961978"/>
            <a:ext cx="239285" cy="239285"/>
          </a:xfrm>
          <a:prstGeom prst="frame">
            <a:avLst>
              <a:gd fmla="val 28897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1ebb014da5a_0_2825"/>
          <p:cNvSpPr/>
          <p:nvPr/>
        </p:nvSpPr>
        <p:spPr>
          <a:xfrm>
            <a:off x="11730567" y="915952"/>
            <a:ext cx="246900" cy="246900"/>
          </a:xfrm>
          <a:prstGeom prst="donut">
            <a:avLst>
              <a:gd fmla="val 31040" name="adj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1ebb014da5a_0_2825"/>
          <p:cNvSpPr/>
          <p:nvPr/>
        </p:nvSpPr>
        <p:spPr>
          <a:xfrm>
            <a:off x="11245809" y="254091"/>
            <a:ext cx="355200" cy="355200"/>
          </a:xfrm>
          <a:prstGeom prst="mathMultiply">
            <a:avLst>
              <a:gd fmla="val 23520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1ebb014da5a_0_2825"/>
          <p:cNvSpPr/>
          <p:nvPr/>
        </p:nvSpPr>
        <p:spPr>
          <a:xfrm>
            <a:off x="10208383" y="425561"/>
            <a:ext cx="239100" cy="239100"/>
          </a:xfrm>
          <a:prstGeom prst="frame">
            <a:avLst>
              <a:gd fmla="val 28897" name="adj1"/>
            </a:avLst>
          </a:prstGeom>
          <a:solidFill>
            <a:srgbClr val="FFFFFF">
              <a:alpha val="21960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1ebb014da5a_0_2825"/>
          <p:cNvSpPr txBox="1"/>
          <p:nvPr>
            <p:ph type="title"/>
          </p:nvPr>
        </p:nvSpPr>
        <p:spPr>
          <a:xfrm>
            <a:off x="609600" y="-1"/>
            <a:ext cx="10972800" cy="14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1ebb014da5a_0_2825"/>
          <p:cNvSpPr txBox="1"/>
          <p:nvPr>
            <p:ph idx="1" type="body"/>
          </p:nvPr>
        </p:nvSpPr>
        <p:spPr>
          <a:xfrm>
            <a:off x="957000" y="1809500"/>
            <a:ext cx="4988700" cy="47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431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5pPr>
            <a:lvl6pPr indent="-4318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6pPr>
            <a:lvl7pPr indent="-4318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7pPr>
            <a:lvl8pPr indent="-4318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8pPr>
            <a:lvl9pPr indent="-4318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9pPr>
          </a:lstStyle>
          <a:p/>
        </p:txBody>
      </p:sp>
      <p:sp>
        <p:nvSpPr>
          <p:cNvPr id="112" name="Google Shape;112;g1ebb014da5a_0_2825"/>
          <p:cNvSpPr txBox="1"/>
          <p:nvPr>
            <p:ph idx="2" type="body"/>
          </p:nvPr>
        </p:nvSpPr>
        <p:spPr>
          <a:xfrm>
            <a:off x="6246205" y="1809500"/>
            <a:ext cx="4988700" cy="47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431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5pPr>
            <a:lvl6pPr indent="-4318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6pPr>
            <a:lvl7pPr indent="-4318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7pPr>
            <a:lvl8pPr indent="-4318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8pPr>
            <a:lvl9pPr indent="-4318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ebb014da5a_0_2843"/>
          <p:cNvSpPr txBox="1"/>
          <p:nvPr>
            <p:ph type="title"/>
          </p:nvPr>
        </p:nvSpPr>
        <p:spPr>
          <a:xfrm>
            <a:off x="1048200" y="410826"/>
            <a:ext cx="100956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1">
  <p:cSld name="TITLE_AND_BODY_1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ebb014da5a_0_2845"/>
          <p:cNvSpPr/>
          <p:nvPr/>
        </p:nvSpPr>
        <p:spPr>
          <a:xfrm>
            <a:off x="1525600" y="3598100"/>
            <a:ext cx="1191600" cy="1191600"/>
          </a:xfrm>
          <a:prstGeom prst="ellipse">
            <a:avLst/>
          </a:prstGeom>
          <a:noFill/>
          <a:ln cap="flat" cmpd="sng" w="9525">
            <a:solidFill>
              <a:srgbClr val="BBCD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1ebb014da5a_0_2845"/>
          <p:cNvSpPr txBox="1"/>
          <p:nvPr>
            <p:ph type="title"/>
          </p:nvPr>
        </p:nvSpPr>
        <p:spPr>
          <a:xfrm>
            <a:off x="3914500" y="1212067"/>
            <a:ext cx="7034100" cy="8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1ebb014da5a_0_2845"/>
          <p:cNvSpPr txBox="1"/>
          <p:nvPr>
            <p:ph idx="1" type="body"/>
          </p:nvPr>
        </p:nvSpPr>
        <p:spPr>
          <a:xfrm>
            <a:off x="3914500" y="2034344"/>
            <a:ext cx="70341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4318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5pPr>
            <a:lvl6pPr indent="-4318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6pPr>
            <a:lvl7pPr indent="-4318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7pPr>
            <a:lvl8pPr indent="-4318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8pPr>
            <a:lvl9pPr indent="-4318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200"/>
              <a:buChar char="•"/>
              <a:defRPr sz="3200"/>
            </a:lvl9pPr>
          </a:lstStyle>
          <a:p/>
        </p:txBody>
      </p:sp>
      <p:sp>
        <p:nvSpPr>
          <p:cNvPr id="119" name="Google Shape;119;g1ebb014da5a_0_2845"/>
          <p:cNvSpPr/>
          <p:nvPr/>
        </p:nvSpPr>
        <p:spPr>
          <a:xfrm>
            <a:off x="346567" y="-275067"/>
            <a:ext cx="3129600" cy="3129600"/>
          </a:xfrm>
          <a:prstGeom prst="donut">
            <a:avLst>
              <a:gd fmla="val 29778" name="adj"/>
            </a:avLst>
          </a:prstGeom>
          <a:solidFill>
            <a:srgbClr val="00D1C6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1ebb014da5a_0_2845"/>
          <p:cNvSpPr/>
          <p:nvPr/>
        </p:nvSpPr>
        <p:spPr>
          <a:xfrm>
            <a:off x="-203900" y="1813400"/>
            <a:ext cx="1304700" cy="1304700"/>
          </a:xfrm>
          <a:prstGeom prst="ellipse">
            <a:avLst/>
          </a:prstGeom>
          <a:solidFill>
            <a:srgbClr val="ED4A00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1ebb014da5a_0_2845"/>
          <p:cNvSpPr/>
          <p:nvPr/>
        </p:nvSpPr>
        <p:spPr>
          <a:xfrm>
            <a:off x="3119467" y="324833"/>
            <a:ext cx="876900" cy="876900"/>
          </a:xfrm>
          <a:prstGeom prst="ellipse">
            <a:avLst/>
          </a:prstGeom>
          <a:solidFill>
            <a:srgbClr val="00ACC3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ebb014da5a_0_2845"/>
          <p:cNvSpPr/>
          <p:nvPr/>
        </p:nvSpPr>
        <p:spPr>
          <a:xfrm>
            <a:off x="1051633" y="3118200"/>
            <a:ext cx="1081500" cy="1081500"/>
          </a:xfrm>
          <a:prstGeom prst="donut">
            <a:avLst>
              <a:gd fmla="val 22275" name="adj"/>
            </a:avLst>
          </a:prstGeom>
          <a:solidFill>
            <a:srgbClr val="F8BB00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1ebb014da5a_0_2845"/>
          <p:cNvSpPr/>
          <p:nvPr/>
        </p:nvSpPr>
        <p:spPr>
          <a:xfrm>
            <a:off x="204900" y="5533267"/>
            <a:ext cx="1610400" cy="1610400"/>
          </a:xfrm>
          <a:prstGeom prst="ellipse">
            <a:avLst/>
          </a:prstGeom>
          <a:solidFill>
            <a:srgbClr val="BBCD00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ebb014da5a_0_2845"/>
          <p:cNvSpPr/>
          <p:nvPr/>
        </p:nvSpPr>
        <p:spPr>
          <a:xfrm>
            <a:off x="1754400" y="5147967"/>
            <a:ext cx="734100" cy="734100"/>
          </a:xfrm>
          <a:prstGeom prst="donut">
            <a:avLst>
              <a:gd fmla="val 42915" name="adj"/>
            </a:avLst>
          </a:prstGeom>
          <a:solidFill>
            <a:srgbClr val="65BB48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1ebb014da5a_0_2845"/>
          <p:cNvSpPr/>
          <p:nvPr/>
        </p:nvSpPr>
        <p:spPr>
          <a:xfrm>
            <a:off x="584767" y="3990700"/>
            <a:ext cx="406500" cy="406500"/>
          </a:xfrm>
          <a:prstGeom prst="ellipse">
            <a:avLst/>
          </a:prstGeom>
          <a:solidFill>
            <a:srgbClr val="E8004C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g1ebb014da5a_0_2845"/>
          <p:cNvSpPr/>
          <p:nvPr/>
        </p:nvSpPr>
        <p:spPr>
          <a:xfrm>
            <a:off x="10326467" y="560633"/>
            <a:ext cx="734100" cy="734100"/>
          </a:xfrm>
          <a:prstGeom prst="ellipse">
            <a:avLst/>
          </a:prstGeom>
          <a:solidFill>
            <a:srgbClr val="F8BB00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1ebb014da5a_0_2845"/>
          <p:cNvSpPr/>
          <p:nvPr/>
        </p:nvSpPr>
        <p:spPr>
          <a:xfrm>
            <a:off x="11786000" y="1359700"/>
            <a:ext cx="530100" cy="530100"/>
          </a:xfrm>
          <a:prstGeom prst="ellipse">
            <a:avLst/>
          </a:prstGeom>
          <a:solidFill>
            <a:srgbClr val="00D1C6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1ebb014da5a_0_2845"/>
          <p:cNvSpPr/>
          <p:nvPr/>
        </p:nvSpPr>
        <p:spPr>
          <a:xfrm>
            <a:off x="11060467" y="-428167"/>
            <a:ext cx="988800" cy="988800"/>
          </a:xfrm>
          <a:prstGeom prst="donut">
            <a:avLst>
              <a:gd fmla="val 31897" name="adj"/>
            </a:avLst>
          </a:prstGeom>
          <a:solidFill>
            <a:srgbClr val="00ACC3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1ebb014da5a_0_2845"/>
          <p:cNvSpPr/>
          <p:nvPr/>
        </p:nvSpPr>
        <p:spPr>
          <a:xfrm>
            <a:off x="11535333" y="2155100"/>
            <a:ext cx="250800" cy="250800"/>
          </a:xfrm>
          <a:prstGeom prst="ellipse">
            <a:avLst/>
          </a:prstGeom>
          <a:solidFill>
            <a:srgbClr val="BBCD00">
              <a:alpha val="84705"/>
            </a:srgb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1ebb014da5a_0_2845"/>
          <p:cNvSpPr/>
          <p:nvPr/>
        </p:nvSpPr>
        <p:spPr>
          <a:xfrm>
            <a:off x="2905467" y="110833"/>
            <a:ext cx="1304700" cy="1304700"/>
          </a:xfrm>
          <a:prstGeom prst="ellipse">
            <a:avLst/>
          </a:prstGeom>
          <a:noFill/>
          <a:ln cap="flat" cmpd="sng" w="9525">
            <a:solidFill>
              <a:srgbClr val="00ACC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ebb014da5a_0_2845"/>
          <p:cNvSpPr/>
          <p:nvPr/>
        </p:nvSpPr>
        <p:spPr>
          <a:xfrm>
            <a:off x="10750433" y="918500"/>
            <a:ext cx="599700" cy="599700"/>
          </a:xfrm>
          <a:prstGeom prst="ellipse">
            <a:avLst/>
          </a:prstGeom>
          <a:noFill/>
          <a:ln cap="flat" cmpd="sng" w="9525">
            <a:solidFill>
              <a:srgbClr val="ED4A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4645" y="0"/>
            <a:ext cx="12206645" cy="686623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/>
          <p:nvPr>
            <p:ph type="title"/>
          </p:nvPr>
        </p:nvSpPr>
        <p:spPr>
          <a:xfrm>
            <a:off x="399048" y="1499016"/>
            <a:ext cx="1141195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" type="body"/>
          </p:nvPr>
        </p:nvSpPr>
        <p:spPr>
          <a:xfrm>
            <a:off x="399048" y="2959516"/>
            <a:ext cx="11411952" cy="32578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936">
          <p15:clr>
            <a:srgbClr val="F26B43"/>
          </p15:clr>
        </p15:guide>
        <p15:guide id="2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DAF8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"/>
          <p:cNvSpPr txBox="1"/>
          <p:nvPr>
            <p:ph type="ctrTitle"/>
          </p:nvPr>
        </p:nvSpPr>
        <p:spPr>
          <a:xfrm>
            <a:off x="415050" y="2680375"/>
            <a:ext cx="11361900" cy="181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Elementary ELA Instructional Materials Review and Adoption Committee</a:t>
            </a:r>
            <a:endParaRPr/>
          </a:p>
        </p:txBody>
      </p:sp>
      <p:sp>
        <p:nvSpPr>
          <p:cNvPr id="137" name="Google Shape;137;p1"/>
          <p:cNvSpPr txBox="1"/>
          <p:nvPr>
            <p:ph idx="1" type="subTitle"/>
          </p:nvPr>
        </p:nvSpPr>
        <p:spPr>
          <a:xfrm>
            <a:off x="302900" y="5123299"/>
            <a:ext cx="11361900" cy="14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September 11, 2023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4:00-6:00 PM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Laguna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38" name="Google Shape;138;p1"/>
          <p:cNvSpPr txBox="1"/>
          <p:nvPr/>
        </p:nvSpPr>
        <p:spPr>
          <a:xfrm>
            <a:off x="794400" y="654750"/>
            <a:ext cx="10603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Arial"/>
              <a:buNone/>
            </a:pPr>
            <a:r>
              <a:rPr b="1" i="0" lang="en-US" sz="11200" u="none" cap="none" strike="noStrike">
                <a:solidFill>
                  <a:srgbClr val="134F5C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Welcome!</a:t>
            </a:r>
            <a:endParaRPr b="1" i="0" sz="11200" u="none" cap="none" strike="noStrike">
              <a:solidFill>
                <a:srgbClr val="134F5C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ebb014da5a_0_2989"/>
          <p:cNvSpPr txBox="1"/>
          <p:nvPr>
            <p:ph type="title"/>
          </p:nvPr>
        </p:nvSpPr>
        <p:spPr>
          <a:xfrm>
            <a:off x="337225" y="471800"/>
            <a:ext cx="11688000" cy="14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9222">
                <a:latin typeface="Clicker Script"/>
                <a:ea typeface="Clicker Script"/>
                <a:cs typeface="Clicker Script"/>
                <a:sym typeface="Clicker Script"/>
              </a:rPr>
              <a:t>Agenda</a:t>
            </a:r>
            <a:r>
              <a:rPr b="1" lang="en-US" sz="9222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 </a:t>
            </a:r>
            <a:r>
              <a:rPr b="1" lang="en-US" sz="510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for Wednesday, September 11, 2023</a:t>
            </a:r>
            <a:endParaRPr b="1" sz="5100">
              <a:solidFill>
                <a:srgbClr val="0C343D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145" name="Google Shape;145;g1ebb014da5a_0_2989"/>
          <p:cNvSpPr txBox="1"/>
          <p:nvPr>
            <p:ph idx="1" type="body"/>
          </p:nvPr>
        </p:nvSpPr>
        <p:spPr>
          <a:xfrm>
            <a:off x="711725" y="1999950"/>
            <a:ext cx="10610400" cy="45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b="1" sz="2900"/>
          </a:p>
          <a:p>
            <a:pPr indent="-4127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b="1" lang="en-US" sz="2900"/>
              <a:t>Welcome and Roll Call</a:t>
            </a:r>
            <a:endParaRPr b="1" sz="2900"/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9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900"/>
              <a:t>2. Approval of Committee Meeting Minutes from September 5, 2023</a:t>
            </a:r>
            <a:endParaRPr b="1" sz="2900"/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9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900"/>
              <a:t>3. Review Committee Agenda, Norms, and Expectations </a:t>
            </a:r>
            <a:endParaRPr b="1" sz="2900"/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9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900"/>
              <a:t>4.  Review timeline and rubric for instructional resources </a:t>
            </a:r>
            <a:endParaRPr b="1" sz="2900"/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9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900"/>
              <a:t>5.  Review submitted resources </a:t>
            </a:r>
            <a:endParaRPr b="1" sz="2900"/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9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900"/>
              <a:t>6.  Future Meetings</a:t>
            </a:r>
            <a:endParaRPr sz="2900"/>
          </a:p>
        </p:txBody>
      </p:sp>
      <p:sp>
        <p:nvSpPr>
          <p:cNvPr id="146" name="Google Shape;146;g1ebb014da5a_0_2989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3eafd58e80_1_0"/>
          <p:cNvSpPr txBox="1"/>
          <p:nvPr>
            <p:ph type="title"/>
          </p:nvPr>
        </p:nvSpPr>
        <p:spPr>
          <a:xfrm>
            <a:off x="92575" y="1485900"/>
            <a:ext cx="7029000" cy="10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US" sz="7390">
                <a:solidFill>
                  <a:srgbClr val="134F5C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Approval of Committee Meeting Minutes</a:t>
            </a:r>
            <a:endParaRPr b="1" sz="7390">
              <a:solidFill>
                <a:srgbClr val="134F5C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pic>
        <p:nvPicPr>
          <p:cNvPr id="153" name="Google Shape;153;g23eafd58e80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4600" y="3749250"/>
            <a:ext cx="6170602" cy="216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g23eafd58e80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73975" y="672487"/>
            <a:ext cx="4185074" cy="551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024c0e6c3c_0_451"/>
          <p:cNvSpPr txBox="1"/>
          <p:nvPr>
            <p:ph type="title"/>
          </p:nvPr>
        </p:nvSpPr>
        <p:spPr>
          <a:xfrm>
            <a:off x="185000" y="624950"/>
            <a:ext cx="65655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1"/>
              <a:buFont typeface="Arial"/>
              <a:buNone/>
            </a:pPr>
            <a:r>
              <a:rPr b="1" lang="en-US" sz="891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Committee Norms</a:t>
            </a:r>
            <a:endParaRPr/>
          </a:p>
        </p:txBody>
      </p:sp>
      <p:sp>
        <p:nvSpPr>
          <p:cNvPr id="161" name="Google Shape;161;g2024c0e6c3c_0_451"/>
          <p:cNvSpPr txBox="1"/>
          <p:nvPr>
            <p:ph idx="1" type="body"/>
          </p:nvPr>
        </p:nvSpPr>
        <p:spPr>
          <a:xfrm>
            <a:off x="251125" y="1816675"/>
            <a:ext cx="11559900" cy="45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4100"/>
              <a:t>We will be…</a:t>
            </a:r>
            <a:endParaRPr b="1" sz="4100"/>
          </a:p>
          <a:p>
            <a:pPr indent="-406400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sz="3800"/>
              <a:t>be fully present.</a:t>
            </a:r>
            <a:endParaRPr sz="3800"/>
          </a:p>
          <a:p>
            <a:pPr indent="-4064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3800"/>
              <a:t>listen to understand and ask questions for clarification. </a:t>
            </a:r>
            <a:endParaRPr sz="3800"/>
          </a:p>
          <a:p>
            <a:pPr indent="-4064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3800"/>
              <a:t>be open to new ideas. </a:t>
            </a:r>
            <a:endParaRPr sz="3800"/>
          </a:p>
          <a:p>
            <a:pPr indent="-4064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3800"/>
              <a:t>invite and welcome the contributions of every member.</a:t>
            </a:r>
            <a:endParaRPr sz="3800"/>
          </a:p>
          <a:p>
            <a:pPr indent="-4064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3800"/>
              <a:t>be mindful of how often and how long you speak. </a:t>
            </a:r>
            <a:endParaRPr sz="3800"/>
          </a:p>
          <a:p>
            <a:pPr indent="-4064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3800"/>
              <a:t>support the group’s recommendation after consensus is reached.</a:t>
            </a:r>
            <a:endParaRPr sz="3800"/>
          </a:p>
          <a:p>
            <a:pPr indent="-3429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3800"/>
              <a:t>questions and challenges are welcomed.   Question and challenge the idea, not the person.</a:t>
            </a:r>
            <a:r>
              <a:rPr lang="en-US" sz="3300"/>
              <a:t> </a:t>
            </a:r>
            <a:r>
              <a:rPr lang="en-US" sz="3000"/>
              <a:t> </a:t>
            </a:r>
            <a:endParaRPr sz="3000"/>
          </a:p>
        </p:txBody>
      </p:sp>
      <p:pic>
        <p:nvPicPr>
          <p:cNvPr id="162" name="Google Shape;162;g2024c0e6c3c_0_4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05400" y="517575"/>
            <a:ext cx="3034150" cy="20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024c0e6c3c_0_596"/>
          <p:cNvSpPr txBox="1"/>
          <p:nvPr>
            <p:ph type="title"/>
          </p:nvPr>
        </p:nvSpPr>
        <p:spPr>
          <a:xfrm>
            <a:off x="453200" y="370825"/>
            <a:ext cx="5897700" cy="111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b="1" lang="en-US" sz="530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Timeline for Phase 2</a:t>
            </a:r>
            <a:endParaRPr b="1" sz="5300">
              <a:solidFill>
                <a:srgbClr val="0C343D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169" name="Google Shape;169;g2024c0e6c3c_0_596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0" name="Google Shape;170;g2024c0e6c3c_0_596"/>
          <p:cNvGraphicFramePr/>
          <p:nvPr/>
        </p:nvGraphicFramePr>
        <p:xfrm>
          <a:off x="526788" y="1278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{55081CB6-8F54-470C-958C-992F75795EBE}</a:tableStyleId>
              </a:tblPr>
              <a:tblGrid>
                <a:gridCol w="3089500"/>
                <a:gridCol w="8048900"/>
              </a:tblGrid>
              <a:tr h="711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2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Date</a:t>
                      </a:r>
                      <a:endParaRPr sz="22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76A5A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2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TENTATIVE focus of meeting </a:t>
                      </a:r>
                      <a:endParaRPr sz="22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(subject to change)</a:t>
                      </a:r>
                      <a:endParaRPr sz="20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76A5AF"/>
                    </a:solidFill>
                  </a:tcPr>
                </a:tc>
              </a:tr>
              <a:tr h="51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Wed., Aug 23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Review Phase I, laws, adoption criteria, rubric, review materials 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C9DAF8"/>
                    </a:solidFill>
                  </a:tcPr>
                </a:tc>
              </a:tr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Tues., Aug 29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Review materials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C9DAF8"/>
                    </a:solidFill>
                  </a:tcPr>
                </a:tc>
              </a:tr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Tues., Sept 5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Review materials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C9DAF8"/>
                    </a:solidFill>
                  </a:tcPr>
                </a:tc>
              </a:tr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Mon., Sept 11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Review materials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FFFF00"/>
                    </a:solidFill>
                  </a:tcPr>
                </a:tc>
              </a:tr>
              <a:tr h="45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Mon., Sept 18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Review materials; recommend programs for presentations 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45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Wed., Sept 27</a:t>
                      </a:r>
                      <a:endParaRPr b="1" sz="2200" u="none" cap="none" strike="noStrike">
                        <a:solidFill>
                          <a:srgbClr val="FF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Review material recommended for presentation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/>
                </a:tc>
              </a:tr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b="1"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Mon, Wed.</a:t>
                      </a:r>
                      <a:r>
                        <a:rPr b="1" lang="en-US" sz="2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</a:t>
                      </a: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Oct 2/4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Presentations - 8:00-4:00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EAD1DC"/>
                    </a:solidFill>
                  </a:tcPr>
                </a:tc>
              </a:tr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Tues. Oct 24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First read of recommendation to Governing Board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B6D7A8"/>
                    </a:solidFill>
                  </a:tcPr>
                </a:tc>
              </a:tr>
              <a:tr h="45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b="1" lang="en-US" sz="22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Tuesday, Nov 14</a:t>
                      </a:r>
                      <a:endParaRPr b="1" sz="2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Governing Board action on recommendation</a:t>
                      </a:r>
                      <a:endParaRPr sz="2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3500" marB="63500" marR="63500" marL="63500">
                    <a:solidFill>
                      <a:srgbClr val="B6D7A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7bb3306972_0_447"/>
          <p:cNvSpPr txBox="1"/>
          <p:nvPr>
            <p:ph idx="1" type="body"/>
          </p:nvPr>
        </p:nvSpPr>
        <p:spPr>
          <a:xfrm>
            <a:off x="381000" y="1877875"/>
            <a:ext cx="6900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-190500" lvl="0" marL="228621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200"/>
              <a:t>Consensus decision making is a </a:t>
            </a:r>
            <a:r>
              <a:rPr b="1" lang="en-US" sz="3200"/>
              <a:t>group decision making process</a:t>
            </a:r>
            <a:r>
              <a:rPr lang="en-US" sz="3200"/>
              <a:t> that seeks consent of all participants where </a:t>
            </a:r>
            <a:r>
              <a:rPr b="1" lang="en-US" sz="3200"/>
              <a:t>everyone’s opinions are heard and understood</a:t>
            </a:r>
            <a:r>
              <a:rPr lang="en-US" sz="3200"/>
              <a:t>.  </a:t>
            </a:r>
            <a:endParaRPr sz="3200"/>
          </a:p>
          <a:p>
            <a:pPr indent="-190500" lvl="0" marL="228621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b="1" lang="en-US" sz="3400"/>
              <a:t>It is an acceptable resolution; one that can be supported, even if it is not the “first choice” or “favorite” of each individual.</a:t>
            </a:r>
            <a:r>
              <a:rPr b="1" lang="en-US" sz="34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3200"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3200"/>
          </a:p>
        </p:txBody>
      </p:sp>
      <p:sp>
        <p:nvSpPr>
          <p:cNvPr id="176" name="Google Shape;176;g27bb3306972_0_447"/>
          <p:cNvSpPr txBox="1"/>
          <p:nvPr>
            <p:ph type="title"/>
          </p:nvPr>
        </p:nvSpPr>
        <p:spPr>
          <a:xfrm>
            <a:off x="279700" y="1143150"/>
            <a:ext cx="114246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1500"/>
              <a:buFont typeface="Calibri"/>
              <a:buNone/>
            </a:pPr>
            <a:r>
              <a:rPr b="1" lang="en-US" sz="940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Consensus Decision Making</a:t>
            </a:r>
            <a:endParaRPr b="1" sz="6700">
              <a:solidFill>
                <a:srgbClr val="0C343D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pic>
        <p:nvPicPr>
          <p:cNvPr id="177" name="Google Shape;177;g27bb3306972_0_4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5538" y="4918406"/>
            <a:ext cx="9525" cy="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g27bb3306972_0_4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81675" y="2161875"/>
            <a:ext cx="4686850" cy="410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50">
        <p14:flip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7bb3306972_0_454"/>
          <p:cNvSpPr txBox="1"/>
          <p:nvPr>
            <p:ph idx="1" type="body"/>
          </p:nvPr>
        </p:nvSpPr>
        <p:spPr>
          <a:xfrm>
            <a:off x="313175" y="447675"/>
            <a:ext cx="11650200" cy="61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b="1" lang="en-US" sz="790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Consensus is…</a:t>
            </a:r>
            <a:endParaRPr sz="3500">
              <a:solidFill>
                <a:srgbClr val="0C343D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  <a:p>
            <a:pPr indent="-228621" lvl="0" marL="228621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2900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consenting to a proposal because </a:t>
            </a:r>
            <a:r>
              <a:rPr b="1" lang="en-US" sz="2900"/>
              <a:t>g</a:t>
            </a:r>
            <a:r>
              <a:rPr b="1" lang="en-US" sz="2900">
                <a:latin typeface="Calibri"/>
                <a:ea typeface="Calibri"/>
                <a:cs typeface="Calibri"/>
                <a:sym typeface="Calibri"/>
              </a:rPr>
              <a:t>roup members choose to cooperate 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with the direction of the </a:t>
            </a:r>
            <a:r>
              <a:rPr b="1" lang="en-US" sz="2900">
                <a:latin typeface="Calibri"/>
                <a:ea typeface="Calibri"/>
                <a:cs typeface="Calibri"/>
                <a:sym typeface="Calibri"/>
              </a:rPr>
              <a:t>group rather than insist on their personal preference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900"/>
          </a:p>
          <a:p>
            <a:pPr indent="-228621" lvl="0" marL="228621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2900"/>
              <a:buChar char="•"/>
            </a:pPr>
            <a:r>
              <a:rPr b="1" i="1" lang="en-US" sz="2900">
                <a:latin typeface="Calibri"/>
                <a:ea typeface="Calibri"/>
                <a:cs typeface="Calibri"/>
                <a:sym typeface="Calibri"/>
              </a:rPr>
              <a:t>“Is this proposal something you can live with?”                                                  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While group members may be willing to go along                                                  with a proposal, </a:t>
            </a:r>
            <a:r>
              <a:rPr b="1" lang="en-US" sz="2900">
                <a:latin typeface="Calibri"/>
                <a:ea typeface="Calibri"/>
                <a:cs typeface="Calibri"/>
                <a:sym typeface="Calibri"/>
              </a:rPr>
              <a:t>they do not actually need to favor                                               it above another choice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. </a:t>
            </a:r>
            <a:endParaRPr sz="2900"/>
          </a:p>
          <a:p>
            <a:pPr indent="-228621" lvl="0" marL="228621" rtl="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2900"/>
              <a:buChar char="•"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to “</a:t>
            </a:r>
            <a:r>
              <a:rPr b="1" i="1" lang="en-US" sz="2900">
                <a:latin typeface="Calibri"/>
                <a:ea typeface="Calibri"/>
                <a:cs typeface="Calibri"/>
                <a:sym typeface="Calibri"/>
              </a:rPr>
              <a:t>consent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”</a:t>
            </a:r>
            <a:r>
              <a:rPr lang="en-US" sz="2900"/>
              <a:t> 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means that even if group members                                       disagree, </a:t>
            </a:r>
            <a:r>
              <a:rPr b="1" lang="en-US" sz="2900">
                <a:latin typeface="Calibri"/>
                <a:ea typeface="Calibri"/>
                <a:cs typeface="Calibri"/>
                <a:sym typeface="Calibri"/>
              </a:rPr>
              <a:t>there is still overall consent to move                                                    forward</a:t>
            </a: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 in order to settle the issue. </a:t>
            </a:r>
            <a:endParaRPr sz="2900"/>
          </a:p>
        </p:txBody>
      </p:sp>
      <p:pic>
        <p:nvPicPr>
          <p:cNvPr id="184" name="Google Shape;184;g27bb3306972_0_4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38875" y="3221175"/>
            <a:ext cx="3388575" cy="296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7bb3306972_0_459"/>
          <p:cNvSpPr txBox="1"/>
          <p:nvPr>
            <p:ph type="title"/>
          </p:nvPr>
        </p:nvSpPr>
        <p:spPr>
          <a:xfrm>
            <a:off x="453188" y="823057"/>
            <a:ext cx="11357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6000">
                <a:latin typeface="Clicker Script"/>
                <a:ea typeface="Clicker Script"/>
                <a:cs typeface="Clicker Script"/>
                <a:sym typeface="Clicker Script"/>
              </a:rPr>
              <a:t>Clarifying Decision-Making Process</a:t>
            </a:r>
            <a:endParaRPr b="1" sz="6000">
              <a:latin typeface="Clicker Script"/>
              <a:ea typeface="Clicker Script"/>
              <a:cs typeface="Clicker Script"/>
              <a:sym typeface="Clicker Scrip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6000">
                <a:latin typeface="Clicker Script"/>
                <a:ea typeface="Clicker Script"/>
                <a:cs typeface="Clicker Script"/>
                <a:sym typeface="Clicker Script"/>
              </a:rPr>
              <a:t>Defining Consensus</a:t>
            </a:r>
            <a:endParaRPr b="1" sz="60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191" name="Google Shape;191;g27bb3306972_0_459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27bb3306972_0_459"/>
          <p:cNvSpPr txBox="1"/>
          <p:nvPr/>
        </p:nvSpPr>
        <p:spPr>
          <a:xfrm>
            <a:off x="6911400" y="1706725"/>
            <a:ext cx="5034600" cy="4479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all members of a committee/group must agree - or if every member of a committee can veto taking action - groups will be subjected to constant inaction… a state of perpetual status quo.  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Without a shared understanding of consensus, persons determine their own standards.  </a:t>
            </a:r>
            <a:endParaRPr b="0" i="0" sz="1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Consensus decision making is a group decision making process that seeks consent of all participants where everyone’s opinions are heard and understood.  It is an acceptable resolution; one that can be supported, even if it is not the “first choice” or “favorite” of each individual. </a:t>
            </a:r>
            <a:endParaRPr b="1" i="0" sz="1500" u="none" cap="none" strike="noStrike">
              <a:solidFill>
                <a:srgbClr val="000000"/>
              </a:solidFill>
              <a:highlight>
                <a:srgbClr val="FCD60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27bb3306972_0_459"/>
          <p:cNvSpPr txBox="1"/>
          <p:nvPr/>
        </p:nvSpPr>
        <p:spPr>
          <a:xfrm>
            <a:off x="508025" y="2822850"/>
            <a:ext cx="5922900" cy="3263100"/>
          </a:xfrm>
          <a:prstGeom prst="rect">
            <a:avLst/>
          </a:prstGeom>
          <a:solidFill>
            <a:srgbClr val="FFF2CC"/>
          </a:solidFill>
          <a:ln cap="flat" cmpd="sng" w="1143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Defours et al - Definition of Consensus: </a:t>
            </a:r>
            <a:endParaRPr b="1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1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All points of view have been heard. </a:t>
            </a:r>
            <a:endParaRPr b="1" i="0" sz="31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1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will of the group is evident even to those who most oppose it.</a:t>
            </a:r>
            <a:r>
              <a:rPr b="1" i="0" lang="en-US" sz="27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7574d0af5c_0_92"/>
          <p:cNvSpPr txBox="1"/>
          <p:nvPr>
            <p:ph type="title"/>
          </p:nvPr>
        </p:nvSpPr>
        <p:spPr>
          <a:xfrm>
            <a:off x="166438" y="375332"/>
            <a:ext cx="11357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600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Reviewing Materials </a:t>
            </a:r>
            <a:endParaRPr b="1" sz="6000">
              <a:solidFill>
                <a:srgbClr val="0C343D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200" name="Google Shape;200;g27574d0af5c_0_92"/>
          <p:cNvSpPr txBox="1"/>
          <p:nvPr/>
        </p:nvSpPr>
        <p:spPr>
          <a:xfrm>
            <a:off x="434000" y="1747625"/>
            <a:ext cx="3682500" cy="43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g27574d0af5c_0_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200" y="1598725"/>
            <a:ext cx="3827700" cy="4866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27574d0af5c_0_92"/>
          <p:cNvSpPr txBox="1"/>
          <p:nvPr/>
        </p:nvSpPr>
        <p:spPr>
          <a:xfrm>
            <a:off x="5403275" y="506000"/>
            <a:ext cx="6586800" cy="611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Sample materials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(TE, student books, resources, etc.)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Binder or additional information online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(if applicable)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Place cards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Online links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to information about program and teacher/student links (if applicable) 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MOWR</a:t>
            </a:r>
            <a:r>
              <a:rPr b="0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EdReports, state reports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Support as a team - score as an individual</a:t>
            </a:r>
            <a:endParaRPr b="1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00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Evaluate ELA</a:t>
            </a: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(not alignment with SS or Sci) 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●"/>
            </a:pPr>
            <a:r>
              <a:rPr b="1" i="0" lang="en-US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“Cone of Silence” </a:t>
            </a:r>
            <a:endParaRPr b="1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7d2c8307d1_0_0"/>
          <p:cNvSpPr txBox="1"/>
          <p:nvPr>
            <p:ph type="title"/>
          </p:nvPr>
        </p:nvSpPr>
        <p:spPr>
          <a:xfrm>
            <a:off x="123175" y="945875"/>
            <a:ext cx="51681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-US" sz="656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Review Programs</a:t>
            </a:r>
            <a:endParaRPr b="1" sz="6560">
              <a:solidFill>
                <a:srgbClr val="0C343D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959"/>
          </a:p>
        </p:txBody>
      </p:sp>
      <p:sp>
        <p:nvSpPr>
          <p:cNvPr id="209" name="Google Shape;209;g27d2c8307d1_0_0"/>
          <p:cNvSpPr txBox="1"/>
          <p:nvPr>
            <p:ph idx="1" type="body"/>
          </p:nvPr>
        </p:nvSpPr>
        <p:spPr>
          <a:xfrm>
            <a:off x="6567950" y="2091200"/>
            <a:ext cx="5623800" cy="39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rgbClr val="FF0000"/>
                </a:solidFill>
              </a:rPr>
              <a:t>02 </a:t>
            </a:r>
            <a:r>
              <a:rPr lang="en-US" sz="2900">
                <a:solidFill>
                  <a:srgbClr val="FF0000"/>
                </a:solidFill>
              </a:rPr>
              <a:t> 	 	</a:t>
            </a:r>
            <a:r>
              <a:rPr lang="en-US" sz="2900"/>
              <a:t>2, 9, 12, 11, 24, 34 	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rgbClr val="FF0000"/>
                </a:solidFill>
              </a:rPr>
              <a:t>03	</a:t>
            </a:r>
            <a:r>
              <a:rPr lang="en-US" sz="2900">
                <a:solidFill>
                  <a:srgbClr val="FF0000"/>
                </a:solidFill>
              </a:rPr>
              <a:t>	</a:t>
            </a:r>
            <a:r>
              <a:rPr lang="en-US" sz="2900"/>
              <a:t>4, 22, 23, 25, 35, 37 </a:t>
            </a:r>
            <a:endParaRPr sz="1759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rgbClr val="FF0000"/>
                </a:solidFill>
              </a:rPr>
              <a:t>05</a:t>
            </a:r>
            <a:r>
              <a:rPr lang="en-US" sz="3600"/>
              <a:t>	</a:t>
            </a:r>
            <a:r>
              <a:rPr lang="en-US" sz="2900"/>
              <a:t>	3, 7, 16, 14, 26, 27</a:t>
            </a:r>
            <a:endParaRPr sz="1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rgbClr val="FF0000"/>
                </a:solidFill>
              </a:rPr>
              <a:t>07</a:t>
            </a:r>
            <a:r>
              <a:rPr lang="en-US" sz="2900"/>
              <a:t>	 	6, 10, 15, 21, 26, 29 	</a:t>
            </a:r>
            <a:endParaRPr sz="29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rgbClr val="FF0000"/>
                </a:solidFill>
              </a:rPr>
              <a:t>09</a:t>
            </a:r>
            <a:r>
              <a:rPr lang="en-US" sz="2900"/>
              <a:t>		7, 13, 19, 20, 28, 33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rgbClr val="FF0000"/>
                </a:solidFill>
              </a:rPr>
              <a:t>10</a:t>
            </a:r>
            <a:r>
              <a:rPr lang="en-US" sz="3600"/>
              <a:t>	</a:t>
            </a:r>
            <a:r>
              <a:rPr lang="en-US" sz="2900"/>
              <a:t>	5, 8, 17, 18, 32, 36, 38</a:t>
            </a:r>
            <a:endParaRPr sz="2900"/>
          </a:p>
        </p:txBody>
      </p:sp>
      <p:sp>
        <p:nvSpPr>
          <p:cNvPr id="210" name="Google Shape;210;g27d2c8307d1_0_0"/>
          <p:cNvSpPr txBox="1"/>
          <p:nvPr/>
        </p:nvSpPr>
        <p:spPr>
          <a:xfrm>
            <a:off x="683325" y="2052200"/>
            <a:ext cx="5623800" cy="3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Review of the programs that your small group has not yet evaluated.  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06"/>
              <a:buFont typeface="Arial"/>
              <a:buNone/>
            </a:pPr>
            <a:r>
              <a:t/>
            </a:r>
            <a:endParaRPr b="0" i="0" sz="1706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Remember, your rating is individual, not a group rating on the rubric</a:t>
            </a:r>
            <a:r>
              <a:rPr b="0" i="0" lang="en-US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b="0" i="0" lang="en-US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make a list of questions, if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024c0e6c3c_0_615"/>
          <p:cNvSpPr txBox="1"/>
          <p:nvPr>
            <p:ph type="title"/>
          </p:nvPr>
        </p:nvSpPr>
        <p:spPr>
          <a:xfrm>
            <a:off x="219950" y="569825"/>
            <a:ext cx="7068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7700">
                <a:solidFill>
                  <a:srgbClr val="0C343D"/>
                </a:solidFill>
                <a:latin typeface="Clicker Script"/>
                <a:ea typeface="Clicker Script"/>
                <a:cs typeface="Clicker Script"/>
                <a:sym typeface="Clicker Script"/>
              </a:rPr>
              <a:t>Future Meetings</a:t>
            </a:r>
            <a:endParaRPr b="1" sz="7700">
              <a:solidFill>
                <a:srgbClr val="0C343D"/>
              </a:solidFill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217" name="Google Shape;217;g2024c0e6c3c_0_615"/>
          <p:cNvSpPr txBox="1"/>
          <p:nvPr>
            <p:ph idx="1" type="body"/>
          </p:nvPr>
        </p:nvSpPr>
        <p:spPr>
          <a:xfrm>
            <a:off x="156900" y="2106500"/>
            <a:ext cx="8458800" cy="42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5300">
                <a:solidFill>
                  <a:srgbClr val="C00000"/>
                </a:solidFill>
              </a:rPr>
              <a:t>Monday, September 18, 2023</a:t>
            </a:r>
            <a:endParaRPr b="1" sz="5300">
              <a:solidFill>
                <a:srgbClr val="C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400">
                <a:solidFill>
                  <a:srgbClr val="000000"/>
                </a:solidFill>
              </a:rPr>
              <a:t>4:00 - 6:00 </a:t>
            </a:r>
            <a:endParaRPr sz="44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4400">
                <a:solidFill>
                  <a:srgbClr val="000000"/>
                </a:solidFill>
              </a:rPr>
              <a:t>Laguna Elementary, Room 500</a:t>
            </a:r>
            <a:endParaRPr sz="44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i="1" lang="en-US" sz="4000">
                <a:solidFill>
                  <a:srgbClr val="000000"/>
                </a:solidFill>
              </a:rPr>
              <a:t>Focus: Review Materials  </a:t>
            </a:r>
            <a:endParaRPr i="1" sz="4000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4000">
              <a:solidFill>
                <a:srgbClr val="000000"/>
              </a:solidFill>
            </a:endParaRPr>
          </a:p>
          <a:p>
            <a:pPr indent="-457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Char char="•"/>
            </a:pPr>
            <a:r>
              <a:rPr lang="en-US" sz="4000">
                <a:solidFill>
                  <a:srgbClr val="000000"/>
                </a:solidFill>
              </a:rPr>
              <a:t>Wednesday, September 27th </a:t>
            </a:r>
            <a:endParaRPr sz="37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3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18" name="Google Shape;218;g2024c0e6c3c_0_615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g2024c0e6c3c_0_6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34750" y="2107325"/>
            <a:ext cx="3186500" cy="345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2021-07-08T17:54:36Z</dcterms:created>
  <dc:creator>Victor Bobbett</dc:creator>
</cp:coreProperties>
</file>