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307" r:id="rId3"/>
    <p:sldId id="306" r:id="rId4"/>
    <p:sldId id="308" r:id="rId5"/>
    <p:sldId id="257" r:id="rId6"/>
    <p:sldId id="310" r:id="rId7"/>
    <p:sldId id="309" r:id="rId8"/>
    <p:sldId id="301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254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5D012B-3C03-4A04-89BB-8659EE347F57}" v="136" dt="2022-04-25T19:45:59.6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75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1ECE7E-62D8-4090-811C-71E8C335C76F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3ADBD6-AA73-469C-903A-B2535A97F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107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3ADBD6-AA73-469C-903A-B2535A97FAD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0354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3ADBD6-AA73-469C-903A-B2535A97FAD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9145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3ADBD6-AA73-469C-903A-B2535A97FAD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3071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3ADBD6-AA73-469C-903A-B2535A97FAD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8988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3ADBD6-AA73-469C-903A-B2535A97FAD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3823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3ADBD6-AA73-469C-903A-B2535A97FAD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0601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3ADBD6-AA73-469C-903A-B2535A97FAD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8816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3ADBD6-AA73-469C-903A-B2535A97FAD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620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136E4-8A05-46B0-B373-6F834B3AEE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368B76-268B-4E73-97E4-531976814E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6547D6-BDDC-4C13-BD5B-7307A84D1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FD4B2-A0A8-4401-9FEF-D09AA39B1D15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3CC7FA-00AF-4684-AB06-A3B27DF97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917CBE-D177-4999-B7BE-9EE8C7DC4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F08EB-F8FC-4AEC-B57E-C2784AE46F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471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40D70-9C8F-4B55-9792-7117F7868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E48D09-277A-4875-A4D0-9BD3B6E18A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444987-8EAF-43E0-84E1-B182996335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FD4B2-A0A8-4401-9FEF-D09AA39B1D15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00D3B6-D34F-4DC4-BA5F-4B0E1D183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2A4553-7DB6-403C-AFEF-7C33D36D3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F08EB-F8FC-4AEC-B57E-C2784AE46F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780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CA30A-70F1-41B9-A987-29D76464F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D9E5B7-5113-4244-B0D8-1B5EE2CF4F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20C265-1003-456F-AD44-ADFF85D00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FD4B2-A0A8-4401-9FEF-D09AA39B1D15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655C79-77A0-472C-9B6A-3E84EF62B3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1C7DA1-D6A1-4360-90B1-DAE7F673A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F08EB-F8FC-4AEC-B57E-C2784AE46F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310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A386E-B65E-436D-AE9C-4657D3ACD2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C908D0-D2F0-47F3-B654-7DEE9739A8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15DB70-F55E-46C4-9346-BFA5EB70C3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472D7A-E24C-4D3B-9736-2E00179942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FD4B2-A0A8-4401-9FEF-D09AA39B1D15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7227F8-0647-4F0B-85E7-1A7B283CB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DC63DA-5875-4F6A-A671-973EF5E39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F08EB-F8FC-4AEC-B57E-C2784AE46F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0234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E1EF62-9D35-4FBC-8B25-0F4E4EB820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0CCE5A-34B1-4FD9-9628-F4BF18C9A6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191A44-CCBB-49F2-8F49-4EEBA40633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C53A91-D592-4725-8F86-533EEF47CD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65B6C0D-DEB8-4A1D-8D00-C3787206DC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E452D18-AA87-43D7-98B6-C529361B64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FD4B2-A0A8-4401-9FEF-D09AA39B1D15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D1E2BBA-C0DB-427C-BCAE-9C23FF3AE2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4DAFE3D-24CA-49D7-9C3A-96ACC96FA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F08EB-F8FC-4AEC-B57E-C2784AE46F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2620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16185-86AF-4E78-889B-1DD21441E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2A2D44-86F2-4096-A1F1-E793332E09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FD4B2-A0A8-4401-9FEF-D09AA39B1D15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CA729D-F734-460A-B1EC-5F6B5971D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D8756F-3D40-4FA6-85B5-E9995E279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F08EB-F8FC-4AEC-B57E-C2784AE46F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4560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084DB1-1C95-4F1A-97F9-C102AC8AD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FD4B2-A0A8-4401-9FEF-D09AA39B1D15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0A8875-F0DE-4309-9AD1-5817923C9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76C36F-8CA4-4F32-9E2A-A7898866C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F08EB-F8FC-4AEC-B57E-C2784AE46F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153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96FD4D-2FFB-4BBB-AF81-4A5AAEA5A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8D6B0C-8D40-4F5D-A8B0-649502B5E0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F58EFA-B695-44A2-83BA-68A0399B1A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3BB63C-7DF2-4D4B-94C4-7597ACAF0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FD4B2-A0A8-4401-9FEF-D09AA39B1D15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C7FFA4-4E13-4BD5-9F4D-798B8C963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715098-5C05-44FC-801B-BDC60B439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F08EB-F8FC-4AEC-B57E-C2784AE46F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040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3C2CD-BA08-4964-803A-81D79F254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4D5B7F0-7C8A-4C38-8809-278C397103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3F167A-160D-4C96-B909-EBBF3D898E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57FBCC-F4E1-45DF-B020-E84834319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FD4B2-A0A8-4401-9FEF-D09AA39B1D15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C70C71-E0A7-43A1-A695-1B1899494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81B428-DCDF-41EA-AC66-EEFDDCE79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F08EB-F8FC-4AEC-B57E-C2784AE46F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818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6F7ED-6A6F-4AAF-AF66-9FC152E73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5FC602-08DC-4829-9A46-8A25FF8D04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07BB72-584B-4163-B550-95EAE74C3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FD4B2-A0A8-4401-9FEF-D09AA39B1D15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15AB59-D341-420C-A813-1A7F798B7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01A814-1A84-45C7-BF15-2836545AF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F08EB-F8FC-4AEC-B57E-C2784AE46F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356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9EDAD31-60F4-4AA1-BB84-5E6289BFE5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212397-CDBF-4464-B8C8-0AB2D46383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BCC0AD-5A9B-4EE1-8CCE-8A655F80F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FD4B2-A0A8-4401-9FEF-D09AA39B1D15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C3EED-8AF9-4B9D-A68B-816DEAAFF0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C002D8-36B8-4E5C-AA64-28EA79D0B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F08EB-F8FC-4AEC-B57E-C2784AE46F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328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8D50774-26B4-4D74-9DED-7589E4108D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313EC1-EF8B-475E-BD66-DBF3DE0DFA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E23AD7-65F2-4864-B18E-C392E12E00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8FD4B2-A0A8-4401-9FEF-D09AA39B1D15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A0B3E0-D636-4F4D-8137-5A6D10891B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057C7B-C1E1-4671-86D1-72F5BCE566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8F08EB-F8FC-4AEC-B57E-C2784AE46F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948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mmonsense.org/education/digital-citizenship" TargetMode="External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8294908-8B00-4F58-BBBA-20F71A40A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364C879-1404-4203-8E9D-CC5DE0A621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82782" y="-1386168"/>
            <a:ext cx="2424873" cy="3611191"/>
          </a:xfrm>
          <a:custGeom>
            <a:avLst/>
            <a:gdLst>
              <a:gd name="connsiteX0" fmla="*/ 0 w 2424873"/>
              <a:gd name="connsiteY0" fmla="*/ 2424874 h 3611191"/>
              <a:gd name="connsiteX1" fmla="*/ 2424873 w 2424873"/>
              <a:gd name="connsiteY1" fmla="*/ 0 h 3611191"/>
              <a:gd name="connsiteX2" fmla="*/ 2424873 w 2424873"/>
              <a:gd name="connsiteY2" fmla="*/ 3611191 h 3611191"/>
              <a:gd name="connsiteX3" fmla="*/ 1186317 w 2424873"/>
              <a:gd name="connsiteY3" fmla="*/ 3611191 h 3611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24873" h="3611191">
                <a:moveTo>
                  <a:pt x="0" y="2424874"/>
                </a:moveTo>
                <a:lnTo>
                  <a:pt x="2424873" y="0"/>
                </a:lnTo>
                <a:lnTo>
                  <a:pt x="2424873" y="3611191"/>
                </a:lnTo>
                <a:lnTo>
                  <a:pt x="1186317" y="3611191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4617302-4B0D-4351-A6BB-6F0930D943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571000" y="-338582"/>
            <a:ext cx="1635955" cy="1635955"/>
          </a:xfrm>
          <a:custGeom>
            <a:avLst/>
            <a:gdLst>
              <a:gd name="connsiteX0" fmla="*/ 0 w 1635955"/>
              <a:gd name="connsiteY0" fmla="*/ 957987 h 1635955"/>
              <a:gd name="connsiteX1" fmla="*/ 957987 w 1635955"/>
              <a:gd name="connsiteY1" fmla="*/ 0 h 1635955"/>
              <a:gd name="connsiteX2" fmla="*/ 1635955 w 1635955"/>
              <a:gd name="connsiteY2" fmla="*/ 0 h 1635955"/>
              <a:gd name="connsiteX3" fmla="*/ 1635955 w 1635955"/>
              <a:gd name="connsiteY3" fmla="*/ 1635955 h 1635955"/>
              <a:gd name="connsiteX4" fmla="*/ 0 w 1635955"/>
              <a:gd name="connsiteY4" fmla="*/ 1635955 h 1635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5955" h="1635955">
                <a:moveTo>
                  <a:pt x="0" y="957987"/>
                </a:moveTo>
                <a:lnTo>
                  <a:pt x="957987" y="0"/>
                </a:lnTo>
                <a:lnTo>
                  <a:pt x="1635955" y="0"/>
                </a:lnTo>
                <a:lnTo>
                  <a:pt x="1635955" y="1635955"/>
                </a:lnTo>
                <a:lnTo>
                  <a:pt x="0" y="1635955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A2C7802-C2E0-4218-8F89-8DD7CCD2CD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627985" y="-6588"/>
            <a:ext cx="4059393" cy="2548110"/>
          </a:xfrm>
          <a:custGeom>
            <a:avLst/>
            <a:gdLst>
              <a:gd name="connsiteX0" fmla="*/ 0 w 4059393"/>
              <a:gd name="connsiteY0" fmla="*/ 1511282 h 2548110"/>
              <a:gd name="connsiteX1" fmla="*/ 1511282 w 4059393"/>
              <a:gd name="connsiteY1" fmla="*/ 0 h 2548110"/>
              <a:gd name="connsiteX2" fmla="*/ 4059393 w 4059393"/>
              <a:gd name="connsiteY2" fmla="*/ 2548110 h 2548110"/>
              <a:gd name="connsiteX3" fmla="*/ 0 w 4059393"/>
              <a:gd name="connsiteY3" fmla="*/ 2548110 h 2548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59393" h="2548110">
                <a:moveTo>
                  <a:pt x="0" y="1511282"/>
                </a:moveTo>
                <a:lnTo>
                  <a:pt x="1511282" y="0"/>
                </a:lnTo>
                <a:lnTo>
                  <a:pt x="4059393" y="2548110"/>
                </a:lnTo>
                <a:lnTo>
                  <a:pt x="0" y="254811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6D7111A-21E5-4EE9-8A78-10E5530F01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262924" y="1465780"/>
            <a:ext cx="1185708" cy="118570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3969E80-A77B-49FC-9122-D89AFD5EE1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-29557" y="5198743"/>
            <a:ext cx="2444907" cy="2366116"/>
          </a:xfrm>
          <a:custGeom>
            <a:avLst/>
            <a:gdLst>
              <a:gd name="connsiteX0" fmla="*/ 0 w 2203753"/>
              <a:gd name="connsiteY0" fmla="*/ 0 h 2132734"/>
              <a:gd name="connsiteX1" fmla="*/ 2203753 w 2203753"/>
              <a:gd name="connsiteY1" fmla="*/ 0 h 2132734"/>
              <a:gd name="connsiteX2" fmla="*/ 2203753 w 2203753"/>
              <a:gd name="connsiteY2" fmla="*/ 576461 h 2132734"/>
              <a:gd name="connsiteX3" fmla="*/ 647480 w 2203753"/>
              <a:gd name="connsiteY3" fmla="*/ 2132734 h 2132734"/>
              <a:gd name="connsiteX4" fmla="*/ 0 w 2203753"/>
              <a:gd name="connsiteY4" fmla="*/ 1485255 h 2132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3753" h="2132734">
                <a:moveTo>
                  <a:pt x="0" y="0"/>
                </a:moveTo>
                <a:lnTo>
                  <a:pt x="2203753" y="0"/>
                </a:lnTo>
                <a:lnTo>
                  <a:pt x="2203753" y="576461"/>
                </a:lnTo>
                <a:lnTo>
                  <a:pt x="647480" y="2132734"/>
                </a:lnTo>
                <a:lnTo>
                  <a:pt x="0" y="1485255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849CA57-76BD-4CF2-80BA-D7A46A01B7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769787" y="5439893"/>
            <a:ext cx="928467" cy="928467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35E9085E-E730-4768-83D4-6CB7E98971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3401311" y="734311"/>
            <a:ext cx="5389379" cy="5389379"/>
          </a:xfrm>
          <a:custGeom>
            <a:avLst/>
            <a:gdLst>
              <a:gd name="connsiteX0" fmla="*/ 0 w 5389379"/>
              <a:gd name="connsiteY0" fmla="*/ 540040 h 5389379"/>
              <a:gd name="connsiteX1" fmla="*/ 540040 w 5389379"/>
              <a:gd name="connsiteY1" fmla="*/ 0 h 5389379"/>
              <a:gd name="connsiteX2" fmla="*/ 5389379 w 5389379"/>
              <a:gd name="connsiteY2" fmla="*/ 0 h 5389379"/>
              <a:gd name="connsiteX3" fmla="*/ 5389379 w 5389379"/>
              <a:gd name="connsiteY3" fmla="*/ 4838655 h 5389379"/>
              <a:gd name="connsiteX4" fmla="*/ 4838655 w 5389379"/>
              <a:gd name="connsiteY4" fmla="*/ 5389379 h 5389379"/>
              <a:gd name="connsiteX5" fmla="*/ 0 w 5389379"/>
              <a:gd name="connsiteY5" fmla="*/ 5389379 h 5389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9379" h="5389379">
                <a:moveTo>
                  <a:pt x="0" y="540040"/>
                </a:moveTo>
                <a:lnTo>
                  <a:pt x="540040" y="0"/>
                </a:lnTo>
                <a:lnTo>
                  <a:pt x="5389379" y="0"/>
                </a:lnTo>
                <a:lnTo>
                  <a:pt x="5389379" y="4838655"/>
                </a:lnTo>
                <a:lnTo>
                  <a:pt x="4838655" y="5389379"/>
                </a:lnTo>
                <a:lnTo>
                  <a:pt x="0" y="538937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973272FE-A474-4CAE-8CA2-BCC8B476C3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00283" y="33283"/>
            <a:ext cx="6791435" cy="6791435"/>
          </a:xfrm>
          <a:custGeom>
            <a:avLst/>
            <a:gdLst>
              <a:gd name="connsiteX0" fmla="*/ 1860938 w 6791435"/>
              <a:gd name="connsiteY0" fmla="*/ 81158 h 6791435"/>
              <a:gd name="connsiteX1" fmla="*/ 1942096 w 6791435"/>
              <a:gd name="connsiteY1" fmla="*/ 0 h 6791435"/>
              <a:gd name="connsiteX2" fmla="*/ 6791435 w 6791435"/>
              <a:gd name="connsiteY2" fmla="*/ 0 h 6791435"/>
              <a:gd name="connsiteX3" fmla="*/ 6791435 w 6791435"/>
              <a:gd name="connsiteY3" fmla="*/ 4838655 h 6791435"/>
              <a:gd name="connsiteX4" fmla="*/ 6710277 w 6791435"/>
              <a:gd name="connsiteY4" fmla="*/ 4919813 h 6791435"/>
              <a:gd name="connsiteX5" fmla="*/ 6710277 w 6791435"/>
              <a:gd name="connsiteY5" fmla="*/ 81158 h 6791435"/>
              <a:gd name="connsiteX6" fmla="*/ 0 w 6791435"/>
              <a:gd name="connsiteY6" fmla="*/ 1942096 h 6791435"/>
              <a:gd name="connsiteX7" fmla="*/ 81158 w 6791435"/>
              <a:gd name="connsiteY7" fmla="*/ 1860938 h 6791435"/>
              <a:gd name="connsiteX8" fmla="*/ 81158 w 6791435"/>
              <a:gd name="connsiteY8" fmla="*/ 6710277 h 6791435"/>
              <a:gd name="connsiteX9" fmla="*/ 4919813 w 6791435"/>
              <a:gd name="connsiteY9" fmla="*/ 6710277 h 6791435"/>
              <a:gd name="connsiteX10" fmla="*/ 4838655 w 6791435"/>
              <a:gd name="connsiteY10" fmla="*/ 6791435 h 6791435"/>
              <a:gd name="connsiteX11" fmla="*/ 0 w 6791435"/>
              <a:gd name="connsiteY11" fmla="*/ 6791435 h 6791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791435" h="6791435">
                <a:moveTo>
                  <a:pt x="1860938" y="81158"/>
                </a:moveTo>
                <a:lnTo>
                  <a:pt x="1942096" y="0"/>
                </a:lnTo>
                <a:lnTo>
                  <a:pt x="6791435" y="0"/>
                </a:lnTo>
                <a:lnTo>
                  <a:pt x="6791435" y="4838655"/>
                </a:lnTo>
                <a:lnTo>
                  <a:pt x="6710277" y="4919813"/>
                </a:lnTo>
                <a:lnTo>
                  <a:pt x="6710277" y="81158"/>
                </a:lnTo>
                <a:close/>
                <a:moveTo>
                  <a:pt x="0" y="1942096"/>
                </a:moveTo>
                <a:lnTo>
                  <a:pt x="81158" y="1860938"/>
                </a:lnTo>
                <a:lnTo>
                  <a:pt x="81158" y="6710277"/>
                </a:lnTo>
                <a:lnTo>
                  <a:pt x="4919813" y="6710277"/>
                </a:lnTo>
                <a:lnTo>
                  <a:pt x="4838655" y="6791435"/>
                </a:lnTo>
                <a:lnTo>
                  <a:pt x="0" y="6791435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8C6E2A-28A4-47F5-85FC-5C13F1ABD0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39633" y="4518923"/>
            <a:ext cx="3312734" cy="1141851"/>
          </a:xfrm>
          <a:noFill/>
        </p:spPr>
        <p:txBody>
          <a:bodyPr>
            <a:normAutofit fontScale="92500" lnSpcReduction="10000"/>
          </a:bodyPr>
          <a:lstStyle/>
          <a:p>
            <a:r>
              <a:rPr lang="en-US" sz="2800" b="1">
                <a:solidFill>
                  <a:srgbClr val="FFC000"/>
                </a:solidFill>
              </a:rPr>
              <a:t>Beth Valentine</a:t>
            </a:r>
          </a:p>
          <a:p>
            <a:r>
              <a:rPr lang="en-US" sz="2000">
                <a:solidFill>
                  <a:srgbClr val="080808"/>
                </a:solidFill>
              </a:rPr>
              <a:t>Media &amp; Ed Tech Instructor</a:t>
            </a:r>
          </a:p>
          <a:p>
            <a:r>
              <a:rPr lang="en-US" sz="2000">
                <a:solidFill>
                  <a:srgbClr val="080808"/>
                </a:solidFill>
              </a:rPr>
              <a:t>Hapeville Elementary School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CCB69A-08AA-49CB-83F7-F6563E83F8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40847" y="1866530"/>
            <a:ext cx="8076508" cy="2150719"/>
          </a:xfrm>
          <a:noFill/>
        </p:spPr>
        <p:txBody>
          <a:bodyPr anchor="ctr">
            <a:noAutofit/>
          </a:bodyPr>
          <a:lstStyle/>
          <a:p>
            <a:r>
              <a:rPr lang="en-US" sz="5400" b="1">
                <a:solidFill>
                  <a:schemeClr val="accent1">
                    <a:lumMod val="75000"/>
                  </a:schemeClr>
                </a:solidFill>
                <a:latin typeface="+mn-lt"/>
              </a:rPr>
              <a:t>Digital Citizenship in </a:t>
            </a:r>
            <a:br>
              <a:rPr lang="en-US" sz="5400" b="1">
                <a:solidFill>
                  <a:schemeClr val="accent1">
                    <a:lumMod val="75000"/>
                  </a:schemeClr>
                </a:solidFill>
                <a:latin typeface="+mn-lt"/>
              </a:rPr>
            </a:br>
            <a:r>
              <a:rPr lang="en-US" sz="5400" b="1">
                <a:solidFill>
                  <a:schemeClr val="accent1">
                    <a:lumMod val="75000"/>
                  </a:schemeClr>
                </a:solidFill>
                <a:latin typeface="+mn-lt"/>
              </a:rPr>
              <a:t>Fulton County Schools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E07981EA-05A6-437C-88D7-B377B92B03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629823" y="5457591"/>
            <a:ext cx="2231794" cy="2568811"/>
          </a:xfrm>
          <a:custGeom>
            <a:avLst/>
            <a:gdLst>
              <a:gd name="connsiteX0" fmla="*/ 0 w 2940086"/>
              <a:gd name="connsiteY0" fmla="*/ 0 h 3384061"/>
              <a:gd name="connsiteX1" fmla="*/ 2496112 w 2940086"/>
              <a:gd name="connsiteY1" fmla="*/ 0 h 3384061"/>
              <a:gd name="connsiteX2" fmla="*/ 2940086 w 2940086"/>
              <a:gd name="connsiteY2" fmla="*/ 443975 h 3384061"/>
              <a:gd name="connsiteX3" fmla="*/ 0 w 2940086"/>
              <a:gd name="connsiteY3" fmla="*/ 3384061 h 3384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0086" h="3384061">
                <a:moveTo>
                  <a:pt x="0" y="0"/>
                </a:moveTo>
                <a:lnTo>
                  <a:pt x="2496112" y="0"/>
                </a:lnTo>
                <a:lnTo>
                  <a:pt x="2940086" y="443975"/>
                </a:lnTo>
                <a:lnTo>
                  <a:pt x="0" y="3384061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5E3C750-986E-4769-B1AE-49289FBEE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720059" y="5243545"/>
            <a:ext cx="959985" cy="959985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050" name="Picture 2" descr="Hapeville Elementary School Logo">
            <a:extLst>
              <a:ext uri="{FF2B5EF4-FFF2-40B4-BE49-F238E27FC236}">
                <a16:creationId xmlns:a16="http://schemas.microsoft.com/office/drawing/2014/main" id="{FD4C63BE-2FA6-454E-B3BA-80F408BDB6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351" y="5368502"/>
            <a:ext cx="1114425" cy="1123950"/>
          </a:xfrm>
          <a:prstGeom prst="rect">
            <a:avLst/>
          </a:prstGeom>
          <a:noFill/>
          <a:effectLst>
            <a:outerShdw blurRad="241300" dist="114300" dir="27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FE16B05A-6B1E-4CD9-84A1-66F0768FA0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1287" y="5704906"/>
            <a:ext cx="1598133" cy="759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643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8294908-8B00-4F58-BBBA-20F71A40A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364C879-1404-4203-8E9D-CC5DE0A621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82782" y="-1386168"/>
            <a:ext cx="2424873" cy="3611191"/>
          </a:xfrm>
          <a:custGeom>
            <a:avLst/>
            <a:gdLst>
              <a:gd name="connsiteX0" fmla="*/ 0 w 2424873"/>
              <a:gd name="connsiteY0" fmla="*/ 2424874 h 3611191"/>
              <a:gd name="connsiteX1" fmla="*/ 2424873 w 2424873"/>
              <a:gd name="connsiteY1" fmla="*/ 0 h 3611191"/>
              <a:gd name="connsiteX2" fmla="*/ 2424873 w 2424873"/>
              <a:gd name="connsiteY2" fmla="*/ 3611191 h 3611191"/>
              <a:gd name="connsiteX3" fmla="*/ 1186317 w 2424873"/>
              <a:gd name="connsiteY3" fmla="*/ 3611191 h 3611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24873" h="3611191">
                <a:moveTo>
                  <a:pt x="0" y="2424874"/>
                </a:moveTo>
                <a:lnTo>
                  <a:pt x="2424873" y="0"/>
                </a:lnTo>
                <a:lnTo>
                  <a:pt x="2424873" y="3611191"/>
                </a:lnTo>
                <a:lnTo>
                  <a:pt x="1186317" y="3611191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4617302-4B0D-4351-A6BB-6F0930D943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571000" y="-338582"/>
            <a:ext cx="1635955" cy="1635955"/>
          </a:xfrm>
          <a:custGeom>
            <a:avLst/>
            <a:gdLst>
              <a:gd name="connsiteX0" fmla="*/ 0 w 1635955"/>
              <a:gd name="connsiteY0" fmla="*/ 957987 h 1635955"/>
              <a:gd name="connsiteX1" fmla="*/ 957987 w 1635955"/>
              <a:gd name="connsiteY1" fmla="*/ 0 h 1635955"/>
              <a:gd name="connsiteX2" fmla="*/ 1635955 w 1635955"/>
              <a:gd name="connsiteY2" fmla="*/ 0 h 1635955"/>
              <a:gd name="connsiteX3" fmla="*/ 1635955 w 1635955"/>
              <a:gd name="connsiteY3" fmla="*/ 1635955 h 1635955"/>
              <a:gd name="connsiteX4" fmla="*/ 0 w 1635955"/>
              <a:gd name="connsiteY4" fmla="*/ 1635955 h 1635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5955" h="1635955">
                <a:moveTo>
                  <a:pt x="0" y="957987"/>
                </a:moveTo>
                <a:lnTo>
                  <a:pt x="957987" y="0"/>
                </a:lnTo>
                <a:lnTo>
                  <a:pt x="1635955" y="0"/>
                </a:lnTo>
                <a:lnTo>
                  <a:pt x="1635955" y="1635955"/>
                </a:lnTo>
                <a:lnTo>
                  <a:pt x="0" y="1635955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A2C7802-C2E0-4218-8F89-8DD7CCD2CD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627985" y="-6588"/>
            <a:ext cx="4059393" cy="2548110"/>
          </a:xfrm>
          <a:custGeom>
            <a:avLst/>
            <a:gdLst>
              <a:gd name="connsiteX0" fmla="*/ 0 w 4059393"/>
              <a:gd name="connsiteY0" fmla="*/ 1511282 h 2548110"/>
              <a:gd name="connsiteX1" fmla="*/ 1511282 w 4059393"/>
              <a:gd name="connsiteY1" fmla="*/ 0 h 2548110"/>
              <a:gd name="connsiteX2" fmla="*/ 4059393 w 4059393"/>
              <a:gd name="connsiteY2" fmla="*/ 2548110 h 2548110"/>
              <a:gd name="connsiteX3" fmla="*/ 0 w 4059393"/>
              <a:gd name="connsiteY3" fmla="*/ 2548110 h 2548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59393" h="2548110">
                <a:moveTo>
                  <a:pt x="0" y="1511282"/>
                </a:moveTo>
                <a:lnTo>
                  <a:pt x="1511282" y="0"/>
                </a:lnTo>
                <a:lnTo>
                  <a:pt x="4059393" y="2548110"/>
                </a:lnTo>
                <a:lnTo>
                  <a:pt x="0" y="254811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6D7111A-21E5-4EE9-8A78-10E5530F01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262924" y="1465780"/>
            <a:ext cx="1185708" cy="118570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A3969E80-A77B-49FC-9122-D89AFD5EE1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-29557" y="5198743"/>
            <a:ext cx="2444907" cy="2366116"/>
          </a:xfrm>
          <a:custGeom>
            <a:avLst/>
            <a:gdLst>
              <a:gd name="connsiteX0" fmla="*/ 0 w 2203753"/>
              <a:gd name="connsiteY0" fmla="*/ 0 h 2132734"/>
              <a:gd name="connsiteX1" fmla="*/ 2203753 w 2203753"/>
              <a:gd name="connsiteY1" fmla="*/ 0 h 2132734"/>
              <a:gd name="connsiteX2" fmla="*/ 2203753 w 2203753"/>
              <a:gd name="connsiteY2" fmla="*/ 576461 h 2132734"/>
              <a:gd name="connsiteX3" fmla="*/ 647480 w 2203753"/>
              <a:gd name="connsiteY3" fmla="*/ 2132734 h 2132734"/>
              <a:gd name="connsiteX4" fmla="*/ 0 w 2203753"/>
              <a:gd name="connsiteY4" fmla="*/ 1485255 h 2132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3753" h="2132734">
                <a:moveTo>
                  <a:pt x="0" y="0"/>
                </a:moveTo>
                <a:lnTo>
                  <a:pt x="2203753" y="0"/>
                </a:lnTo>
                <a:lnTo>
                  <a:pt x="2203753" y="576461"/>
                </a:lnTo>
                <a:lnTo>
                  <a:pt x="647480" y="2132734"/>
                </a:lnTo>
                <a:lnTo>
                  <a:pt x="0" y="1485255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849CA57-76BD-4CF2-80BA-D7A46A01B7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769787" y="5439893"/>
            <a:ext cx="928467" cy="928467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35E9085E-E730-4768-83D4-6CB7E98971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3401311" y="734311"/>
            <a:ext cx="5389379" cy="5389379"/>
          </a:xfrm>
          <a:custGeom>
            <a:avLst/>
            <a:gdLst>
              <a:gd name="connsiteX0" fmla="*/ 0 w 5389379"/>
              <a:gd name="connsiteY0" fmla="*/ 540040 h 5389379"/>
              <a:gd name="connsiteX1" fmla="*/ 540040 w 5389379"/>
              <a:gd name="connsiteY1" fmla="*/ 0 h 5389379"/>
              <a:gd name="connsiteX2" fmla="*/ 5389379 w 5389379"/>
              <a:gd name="connsiteY2" fmla="*/ 0 h 5389379"/>
              <a:gd name="connsiteX3" fmla="*/ 5389379 w 5389379"/>
              <a:gd name="connsiteY3" fmla="*/ 4838655 h 5389379"/>
              <a:gd name="connsiteX4" fmla="*/ 4838655 w 5389379"/>
              <a:gd name="connsiteY4" fmla="*/ 5389379 h 5389379"/>
              <a:gd name="connsiteX5" fmla="*/ 0 w 5389379"/>
              <a:gd name="connsiteY5" fmla="*/ 5389379 h 5389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9379" h="5389379">
                <a:moveTo>
                  <a:pt x="0" y="540040"/>
                </a:moveTo>
                <a:lnTo>
                  <a:pt x="540040" y="0"/>
                </a:lnTo>
                <a:lnTo>
                  <a:pt x="5389379" y="0"/>
                </a:lnTo>
                <a:lnTo>
                  <a:pt x="5389379" y="4838655"/>
                </a:lnTo>
                <a:lnTo>
                  <a:pt x="4838655" y="5389379"/>
                </a:lnTo>
                <a:lnTo>
                  <a:pt x="0" y="538937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973272FE-A474-4CAE-8CA2-BCC8B476C3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00283" y="33283"/>
            <a:ext cx="6791435" cy="6791435"/>
          </a:xfrm>
          <a:custGeom>
            <a:avLst/>
            <a:gdLst>
              <a:gd name="connsiteX0" fmla="*/ 1860938 w 6791435"/>
              <a:gd name="connsiteY0" fmla="*/ 81158 h 6791435"/>
              <a:gd name="connsiteX1" fmla="*/ 1942096 w 6791435"/>
              <a:gd name="connsiteY1" fmla="*/ 0 h 6791435"/>
              <a:gd name="connsiteX2" fmla="*/ 6791435 w 6791435"/>
              <a:gd name="connsiteY2" fmla="*/ 0 h 6791435"/>
              <a:gd name="connsiteX3" fmla="*/ 6791435 w 6791435"/>
              <a:gd name="connsiteY3" fmla="*/ 4838655 h 6791435"/>
              <a:gd name="connsiteX4" fmla="*/ 6710277 w 6791435"/>
              <a:gd name="connsiteY4" fmla="*/ 4919813 h 6791435"/>
              <a:gd name="connsiteX5" fmla="*/ 6710277 w 6791435"/>
              <a:gd name="connsiteY5" fmla="*/ 81158 h 6791435"/>
              <a:gd name="connsiteX6" fmla="*/ 0 w 6791435"/>
              <a:gd name="connsiteY6" fmla="*/ 1942096 h 6791435"/>
              <a:gd name="connsiteX7" fmla="*/ 81158 w 6791435"/>
              <a:gd name="connsiteY7" fmla="*/ 1860938 h 6791435"/>
              <a:gd name="connsiteX8" fmla="*/ 81158 w 6791435"/>
              <a:gd name="connsiteY8" fmla="*/ 6710277 h 6791435"/>
              <a:gd name="connsiteX9" fmla="*/ 4919813 w 6791435"/>
              <a:gd name="connsiteY9" fmla="*/ 6710277 h 6791435"/>
              <a:gd name="connsiteX10" fmla="*/ 4838655 w 6791435"/>
              <a:gd name="connsiteY10" fmla="*/ 6791435 h 6791435"/>
              <a:gd name="connsiteX11" fmla="*/ 0 w 6791435"/>
              <a:gd name="connsiteY11" fmla="*/ 6791435 h 6791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791435" h="6791435">
                <a:moveTo>
                  <a:pt x="1860938" y="81158"/>
                </a:moveTo>
                <a:lnTo>
                  <a:pt x="1942096" y="0"/>
                </a:lnTo>
                <a:lnTo>
                  <a:pt x="6791435" y="0"/>
                </a:lnTo>
                <a:lnTo>
                  <a:pt x="6791435" y="4838655"/>
                </a:lnTo>
                <a:lnTo>
                  <a:pt x="6710277" y="4919813"/>
                </a:lnTo>
                <a:lnTo>
                  <a:pt x="6710277" y="81158"/>
                </a:lnTo>
                <a:close/>
                <a:moveTo>
                  <a:pt x="0" y="1942096"/>
                </a:moveTo>
                <a:lnTo>
                  <a:pt x="81158" y="1860938"/>
                </a:lnTo>
                <a:lnTo>
                  <a:pt x="81158" y="6710277"/>
                </a:lnTo>
                <a:lnTo>
                  <a:pt x="4919813" y="6710277"/>
                </a:lnTo>
                <a:lnTo>
                  <a:pt x="4838655" y="6791435"/>
                </a:lnTo>
                <a:lnTo>
                  <a:pt x="0" y="6791435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251984-3077-4902-A6F0-8C2C619D1B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3283" y="451753"/>
            <a:ext cx="7111766" cy="2150719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b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j-ea"/>
                <a:cs typeface="+mj-cs"/>
              </a:rPr>
              <a:t>Fulton County Schools</a:t>
            </a:r>
            <a:br>
              <a:rPr lang="en-US" sz="3200" b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j-ea"/>
                <a:cs typeface="+mj-cs"/>
              </a:rPr>
            </a:br>
            <a:r>
              <a:rPr lang="en-US" sz="3200" b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j-ea"/>
                <a:cs typeface="+mj-cs"/>
              </a:rPr>
              <a:t>provides resources </a:t>
            </a:r>
            <a:br>
              <a:rPr lang="en-US" sz="3200" b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j-ea"/>
                <a:cs typeface="+mj-cs"/>
              </a:rPr>
            </a:br>
            <a:r>
              <a:rPr lang="en-US" sz="3200" b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j-ea"/>
                <a:cs typeface="+mj-cs"/>
              </a:rPr>
              <a:t>to teach device care</a:t>
            </a: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E07981EA-05A6-437C-88D7-B377B92B03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629823" y="5457591"/>
            <a:ext cx="2231794" cy="2568811"/>
          </a:xfrm>
          <a:custGeom>
            <a:avLst/>
            <a:gdLst>
              <a:gd name="connsiteX0" fmla="*/ 0 w 2940086"/>
              <a:gd name="connsiteY0" fmla="*/ 0 h 3384061"/>
              <a:gd name="connsiteX1" fmla="*/ 2496112 w 2940086"/>
              <a:gd name="connsiteY1" fmla="*/ 0 h 3384061"/>
              <a:gd name="connsiteX2" fmla="*/ 2940086 w 2940086"/>
              <a:gd name="connsiteY2" fmla="*/ 443975 h 3384061"/>
              <a:gd name="connsiteX3" fmla="*/ 0 w 2940086"/>
              <a:gd name="connsiteY3" fmla="*/ 3384061 h 3384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0086" h="3384061">
                <a:moveTo>
                  <a:pt x="0" y="0"/>
                </a:moveTo>
                <a:lnTo>
                  <a:pt x="2496112" y="0"/>
                </a:lnTo>
                <a:lnTo>
                  <a:pt x="2940086" y="443975"/>
                </a:lnTo>
                <a:lnTo>
                  <a:pt x="0" y="3384061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5E3C750-986E-4769-B1AE-49289FBEE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720059" y="5243545"/>
            <a:ext cx="959985" cy="959985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32C365F-0994-42CC-818E-82A73310E3A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1081" b="24"/>
          <a:stretch/>
        </p:blipFill>
        <p:spPr>
          <a:xfrm>
            <a:off x="806209" y="2543735"/>
            <a:ext cx="5029200" cy="410354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203200" dist="114300" dir="27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7A15F64-28AC-4BBF-BBFA-A2A317E54B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1536" y="2546150"/>
            <a:ext cx="5029200" cy="3338473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203200" dist="114300" dir="27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92246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FA135BB-5101-4488-AB12-75ECCD3D4B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120048">
            <a:off x="-900724" y="-3328162"/>
            <a:ext cx="14447520" cy="12290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438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6027F030-58A9-44B8-ABF5-0372D2954E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A6328306-71F0-4C12-A2D9-7C857146B1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81666" y="741294"/>
            <a:ext cx="5422335" cy="5422335"/>
          </a:xfrm>
          <a:custGeom>
            <a:avLst/>
            <a:gdLst>
              <a:gd name="connsiteX0" fmla="*/ 0 w 5422335"/>
              <a:gd name="connsiteY0" fmla="*/ 539819 h 5422335"/>
              <a:gd name="connsiteX1" fmla="*/ 539819 w 5422335"/>
              <a:gd name="connsiteY1" fmla="*/ 0 h 5422335"/>
              <a:gd name="connsiteX2" fmla="*/ 5422335 w 5422335"/>
              <a:gd name="connsiteY2" fmla="*/ 0 h 5422335"/>
              <a:gd name="connsiteX3" fmla="*/ 5422335 w 5422335"/>
              <a:gd name="connsiteY3" fmla="*/ 4816159 h 5422335"/>
              <a:gd name="connsiteX4" fmla="*/ 4816159 w 5422335"/>
              <a:gd name="connsiteY4" fmla="*/ 5422335 h 5422335"/>
              <a:gd name="connsiteX5" fmla="*/ 1331251 w 5422335"/>
              <a:gd name="connsiteY5" fmla="*/ 5422335 h 5422335"/>
              <a:gd name="connsiteX6" fmla="*/ 0 w 5422335"/>
              <a:gd name="connsiteY6" fmla="*/ 4091084 h 5422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22335" h="5422335">
                <a:moveTo>
                  <a:pt x="0" y="539819"/>
                </a:moveTo>
                <a:lnTo>
                  <a:pt x="539819" y="0"/>
                </a:lnTo>
                <a:lnTo>
                  <a:pt x="5422335" y="0"/>
                </a:lnTo>
                <a:lnTo>
                  <a:pt x="5422335" y="4816159"/>
                </a:lnTo>
                <a:lnTo>
                  <a:pt x="4816159" y="5422335"/>
                </a:lnTo>
                <a:lnTo>
                  <a:pt x="1331251" y="5422335"/>
                </a:lnTo>
                <a:lnTo>
                  <a:pt x="0" y="4091084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64AB010C-C307-4A53-9D97-39C6AAB2E0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8917505" y="-622183"/>
            <a:ext cx="1508163" cy="1508163"/>
          </a:xfrm>
          <a:custGeom>
            <a:avLst/>
            <a:gdLst>
              <a:gd name="connsiteX0" fmla="*/ 0 w 1508163"/>
              <a:gd name="connsiteY0" fmla="*/ 1321630 h 1508163"/>
              <a:gd name="connsiteX1" fmla="*/ 1321630 w 1508163"/>
              <a:gd name="connsiteY1" fmla="*/ 0 h 1508163"/>
              <a:gd name="connsiteX2" fmla="*/ 1508163 w 1508163"/>
              <a:gd name="connsiteY2" fmla="*/ 0 h 1508163"/>
              <a:gd name="connsiteX3" fmla="*/ 1508163 w 1508163"/>
              <a:gd name="connsiteY3" fmla="*/ 1508163 h 1508163"/>
              <a:gd name="connsiteX4" fmla="*/ 0 w 1508163"/>
              <a:gd name="connsiteY4" fmla="*/ 1508163 h 1508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8163" h="1508163">
                <a:moveTo>
                  <a:pt x="0" y="1321630"/>
                </a:moveTo>
                <a:lnTo>
                  <a:pt x="1321630" y="0"/>
                </a:lnTo>
                <a:lnTo>
                  <a:pt x="1508163" y="0"/>
                </a:lnTo>
                <a:lnTo>
                  <a:pt x="1508163" y="1508163"/>
                </a:lnTo>
                <a:lnTo>
                  <a:pt x="0" y="1508163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3252C512-4076-456E-AD89-50B0316453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8853041" y="342543"/>
            <a:ext cx="678106" cy="678106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71C24C9E-C2F4-4FA4-947B-6CBAC7C3AE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550345" y="2526029"/>
            <a:ext cx="1827638" cy="182763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604B7750-FFCA-4912-AC2E-989EECC94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828903" y="2552919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52494659-52DF-4053-975B-36F06255E2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463972" y="5565676"/>
            <a:ext cx="1425687" cy="1425687"/>
          </a:xfrm>
          <a:custGeom>
            <a:avLst/>
            <a:gdLst>
              <a:gd name="connsiteX0" fmla="*/ 0 w 1425687"/>
              <a:gd name="connsiteY0" fmla="*/ 0 h 1425687"/>
              <a:gd name="connsiteX1" fmla="*/ 1425687 w 1425687"/>
              <a:gd name="connsiteY1" fmla="*/ 0 h 1425687"/>
              <a:gd name="connsiteX2" fmla="*/ 1425687 w 1425687"/>
              <a:gd name="connsiteY2" fmla="*/ 819509 h 1425687"/>
              <a:gd name="connsiteX3" fmla="*/ 819509 w 1425687"/>
              <a:gd name="connsiteY3" fmla="*/ 1425687 h 1425687"/>
              <a:gd name="connsiteX4" fmla="*/ 0 w 1425687"/>
              <a:gd name="connsiteY4" fmla="*/ 1425687 h 1425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25687" h="1425687">
                <a:moveTo>
                  <a:pt x="0" y="0"/>
                </a:moveTo>
                <a:lnTo>
                  <a:pt x="1425687" y="0"/>
                </a:lnTo>
                <a:lnTo>
                  <a:pt x="1425687" y="819509"/>
                </a:lnTo>
                <a:lnTo>
                  <a:pt x="819509" y="1425687"/>
                </a:lnTo>
                <a:lnTo>
                  <a:pt x="0" y="1425687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EE807326-229C-458C-BDA0-C721262167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3401311" y="734311"/>
            <a:ext cx="5389379" cy="5389379"/>
          </a:xfrm>
          <a:custGeom>
            <a:avLst/>
            <a:gdLst>
              <a:gd name="connsiteX0" fmla="*/ 0 w 5389379"/>
              <a:gd name="connsiteY0" fmla="*/ 540040 h 5389379"/>
              <a:gd name="connsiteX1" fmla="*/ 540040 w 5389379"/>
              <a:gd name="connsiteY1" fmla="*/ 0 h 5389379"/>
              <a:gd name="connsiteX2" fmla="*/ 5389379 w 5389379"/>
              <a:gd name="connsiteY2" fmla="*/ 0 h 5389379"/>
              <a:gd name="connsiteX3" fmla="*/ 5389379 w 5389379"/>
              <a:gd name="connsiteY3" fmla="*/ 4838655 h 5389379"/>
              <a:gd name="connsiteX4" fmla="*/ 4838655 w 5389379"/>
              <a:gd name="connsiteY4" fmla="*/ 5389379 h 5389379"/>
              <a:gd name="connsiteX5" fmla="*/ 0 w 5389379"/>
              <a:gd name="connsiteY5" fmla="*/ 5389379 h 5389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9379" h="5389379">
                <a:moveTo>
                  <a:pt x="0" y="540040"/>
                </a:moveTo>
                <a:lnTo>
                  <a:pt x="540040" y="0"/>
                </a:lnTo>
                <a:lnTo>
                  <a:pt x="5389379" y="0"/>
                </a:lnTo>
                <a:lnTo>
                  <a:pt x="5389379" y="4838655"/>
                </a:lnTo>
                <a:lnTo>
                  <a:pt x="4838655" y="5389379"/>
                </a:lnTo>
                <a:lnTo>
                  <a:pt x="0" y="538937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FCADE1D5-E79C-4CEF-BEFD-B66EFB394D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00283" y="33283"/>
            <a:ext cx="6791435" cy="6791435"/>
          </a:xfrm>
          <a:custGeom>
            <a:avLst/>
            <a:gdLst>
              <a:gd name="connsiteX0" fmla="*/ 1860938 w 6791435"/>
              <a:gd name="connsiteY0" fmla="*/ 81158 h 6791435"/>
              <a:gd name="connsiteX1" fmla="*/ 1942096 w 6791435"/>
              <a:gd name="connsiteY1" fmla="*/ 0 h 6791435"/>
              <a:gd name="connsiteX2" fmla="*/ 6791435 w 6791435"/>
              <a:gd name="connsiteY2" fmla="*/ 0 h 6791435"/>
              <a:gd name="connsiteX3" fmla="*/ 6791435 w 6791435"/>
              <a:gd name="connsiteY3" fmla="*/ 4838655 h 6791435"/>
              <a:gd name="connsiteX4" fmla="*/ 6710277 w 6791435"/>
              <a:gd name="connsiteY4" fmla="*/ 4919813 h 6791435"/>
              <a:gd name="connsiteX5" fmla="*/ 6710277 w 6791435"/>
              <a:gd name="connsiteY5" fmla="*/ 81158 h 6791435"/>
              <a:gd name="connsiteX6" fmla="*/ 0 w 6791435"/>
              <a:gd name="connsiteY6" fmla="*/ 1942096 h 6791435"/>
              <a:gd name="connsiteX7" fmla="*/ 81158 w 6791435"/>
              <a:gd name="connsiteY7" fmla="*/ 1860938 h 6791435"/>
              <a:gd name="connsiteX8" fmla="*/ 81158 w 6791435"/>
              <a:gd name="connsiteY8" fmla="*/ 6710277 h 6791435"/>
              <a:gd name="connsiteX9" fmla="*/ 4919813 w 6791435"/>
              <a:gd name="connsiteY9" fmla="*/ 6710277 h 6791435"/>
              <a:gd name="connsiteX10" fmla="*/ 4838655 w 6791435"/>
              <a:gd name="connsiteY10" fmla="*/ 6791435 h 6791435"/>
              <a:gd name="connsiteX11" fmla="*/ 0 w 6791435"/>
              <a:gd name="connsiteY11" fmla="*/ 6791435 h 6791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791435" h="6791435">
                <a:moveTo>
                  <a:pt x="1860938" y="81158"/>
                </a:moveTo>
                <a:lnTo>
                  <a:pt x="1942096" y="0"/>
                </a:lnTo>
                <a:lnTo>
                  <a:pt x="6791435" y="0"/>
                </a:lnTo>
                <a:lnTo>
                  <a:pt x="6791435" y="4838655"/>
                </a:lnTo>
                <a:lnTo>
                  <a:pt x="6710277" y="4919813"/>
                </a:lnTo>
                <a:lnTo>
                  <a:pt x="6710277" y="81158"/>
                </a:lnTo>
                <a:close/>
                <a:moveTo>
                  <a:pt x="0" y="1942096"/>
                </a:moveTo>
                <a:lnTo>
                  <a:pt x="81158" y="1860938"/>
                </a:lnTo>
                <a:lnTo>
                  <a:pt x="81158" y="6710277"/>
                </a:lnTo>
                <a:lnTo>
                  <a:pt x="4919813" y="6710277"/>
                </a:lnTo>
                <a:lnTo>
                  <a:pt x="4838655" y="6791435"/>
                </a:lnTo>
                <a:lnTo>
                  <a:pt x="0" y="6791435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AA7089B-B76F-4CE7-9EF8-8E29CB841B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02166" y="1647805"/>
            <a:ext cx="5234162" cy="277417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j-ea"/>
                <a:cs typeface="+mj-cs"/>
              </a:rPr>
              <a:t>Common Sense Media </a:t>
            </a:r>
            <a:br>
              <a:rPr lang="en-US" sz="3200" b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j-ea"/>
                <a:cs typeface="+mj-cs"/>
              </a:rPr>
            </a:br>
            <a:r>
              <a:rPr lang="en-US" sz="3200" b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j-ea"/>
                <a:cs typeface="+mj-cs"/>
              </a:rPr>
              <a:t>Digital Citizenship curriculum </a:t>
            </a:r>
            <a:br>
              <a:rPr lang="en-US" sz="3200" b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j-ea"/>
                <a:cs typeface="+mj-cs"/>
              </a:rPr>
            </a:br>
            <a:r>
              <a:rPr lang="en-US" sz="3200" b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j-ea"/>
                <a:cs typeface="+mj-cs"/>
              </a:rPr>
              <a:t>is taught at the beginning of every school year in the media center</a:t>
            </a:r>
          </a:p>
        </p:txBody>
      </p:sp>
      <p:sp>
        <p:nvSpPr>
          <p:cNvPr id="55" name="Isosceles Triangle 54">
            <a:extLst>
              <a:ext uri="{FF2B5EF4-FFF2-40B4-BE49-F238E27FC236}">
                <a16:creationId xmlns:a16="http://schemas.microsoft.com/office/drawing/2014/main" id="{54FC8EB5-1620-43B8-B816-8A91B6EAC9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43866" y="5708769"/>
            <a:ext cx="2313591" cy="1156796"/>
          </a:xfrm>
          <a:prstGeom prst="triangle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Isosceles Triangle 56">
            <a:extLst>
              <a:ext uri="{FF2B5EF4-FFF2-40B4-BE49-F238E27FC236}">
                <a16:creationId xmlns:a16="http://schemas.microsoft.com/office/drawing/2014/main" id="{3D544515-9F93-4809-A102-B49C85F460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98797" y="6332156"/>
            <a:ext cx="1066816" cy="533408"/>
          </a:xfrm>
          <a:prstGeom prst="triangle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49C08453-CCF3-414F-B9E0-E512745AA8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1791" y="4917757"/>
            <a:ext cx="2313591" cy="948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023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254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37">
            <a:extLst>
              <a:ext uri="{FF2B5EF4-FFF2-40B4-BE49-F238E27FC236}">
                <a16:creationId xmlns:a16="http://schemas.microsoft.com/office/drawing/2014/main" id="{BFDC535F-AC0A-417D-96AB-6706BECACD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88726" cy="6858000"/>
          </a:xfrm>
          <a:prstGeom prst="rect">
            <a:avLst/>
          </a:prstGeom>
          <a:solidFill>
            <a:srgbClr val="6254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3D9E2E7-6F9D-4C66-85BD-F15536C40552}"/>
              </a:ext>
            </a:extLst>
          </p:cNvPr>
          <p:cNvSpPr/>
          <p:nvPr/>
        </p:nvSpPr>
        <p:spPr>
          <a:xfrm>
            <a:off x="0" y="-89452"/>
            <a:ext cx="12314583" cy="71263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39">
            <a:extLst>
              <a:ext uri="{FF2B5EF4-FFF2-40B4-BE49-F238E27FC236}">
                <a16:creationId xmlns:a16="http://schemas.microsoft.com/office/drawing/2014/main" id="{97AAAF8E-31DB-4148-8FCA-4D8233D691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5953" y="484068"/>
            <a:ext cx="6898027" cy="5889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id="{573CFF39-D12B-4BE2-BE6B-443AF75FEC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760" y="695423"/>
            <a:ext cx="4550392" cy="5449572"/>
          </a:xfrm>
          <a:prstGeom prst="rect">
            <a:avLst/>
          </a:prstGeom>
        </p:spPr>
      </p:pic>
      <p:sp>
        <p:nvSpPr>
          <p:cNvPr id="45" name="Rectangle 41">
            <a:extLst>
              <a:ext uri="{FF2B5EF4-FFF2-40B4-BE49-F238E27FC236}">
                <a16:creationId xmlns:a16="http://schemas.microsoft.com/office/drawing/2014/main" id="{AA274328-4774-4DF9-BA53-452565122F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61393" y="484069"/>
            <a:ext cx="4145975" cy="349989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E60FEA-A9C2-4235-B513-27A7DD315B36}"/>
              </a:ext>
            </a:extLst>
          </p:cNvPr>
          <p:cNvSpPr/>
          <p:nvPr/>
        </p:nvSpPr>
        <p:spPr>
          <a:xfrm>
            <a:off x="5811832" y="484069"/>
            <a:ext cx="5884215" cy="34998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632DF4C4-AB82-460C-A2C1-5B445793ABC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851" t="25662" r="271"/>
          <a:stretch/>
        </p:blipFill>
        <p:spPr>
          <a:xfrm>
            <a:off x="5979245" y="695423"/>
            <a:ext cx="5631649" cy="2739941"/>
          </a:xfrm>
          <a:prstGeom prst="rect">
            <a:avLst/>
          </a:prstGeom>
        </p:spPr>
      </p:pic>
      <p:sp>
        <p:nvSpPr>
          <p:cNvPr id="46" name="Rectangle 43">
            <a:extLst>
              <a:ext uri="{FF2B5EF4-FFF2-40B4-BE49-F238E27FC236}">
                <a16:creationId xmlns:a16="http://schemas.microsoft.com/office/drawing/2014/main" id="{01C7B46D-2FEF-4FAA-915B-8B21A66BB6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61393" y="4144834"/>
            <a:ext cx="4145975" cy="221151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FF9002A-614C-4F67-A970-3658196D906E}"/>
              </a:ext>
            </a:extLst>
          </p:cNvPr>
          <p:cNvSpPr/>
          <p:nvPr/>
        </p:nvSpPr>
        <p:spPr>
          <a:xfrm>
            <a:off x="5821771" y="3856383"/>
            <a:ext cx="5884215" cy="25169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C32F21-046D-4828-BB06-09BBBF6D3DB0}"/>
              </a:ext>
            </a:extLst>
          </p:cNvPr>
          <p:cNvSpPr/>
          <p:nvPr/>
        </p:nvSpPr>
        <p:spPr>
          <a:xfrm>
            <a:off x="5504507" y="271604"/>
            <a:ext cx="307325" cy="621973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1FB0141-4BF3-4524-A17F-30DCF7363D2F}"/>
              </a:ext>
            </a:extLst>
          </p:cNvPr>
          <p:cNvSpPr/>
          <p:nvPr/>
        </p:nvSpPr>
        <p:spPr>
          <a:xfrm rot="5400000">
            <a:off x="8573972" y="742731"/>
            <a:ext cx="307325" cy="621973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 descr="Common Sense Education – WELSTech">
            <a:extLst>
              <a:ext uri="{FF2B5EF4-FFF2-40B4-BE49-F238E27FC236}">
                <a16:creationId xmlns:a16="http://schemas.microsoft.com/office/drawing/2014/main" id="{72A944C4-E224-447D-8595-F7FBB407D0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07" b="23459"/>
          <a:stretch/>
        </p:blipFill>
        <p:spPr bwMode="auto">
          <a:xfrm>
            <a:off x="6252501" y="4218723"/>
            <a:ext cx="4834088" cy="199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878BDA0E-2C25-4A13-88DA-29F02C3350F9}"/>
              </a:ext>
            </a:extLst>
          </p:cNvPr>
          <p:cNvSpPr/>
          <p:nvPr/>
        </p:nvSpPr>
        <p:spPr>
          <a:xfrm>
            <a:off x="287677" y="305164"/>
            <a:ext cx="11599524" cy="62197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619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027F030-58A9-44B8-ABF5-0372D2954E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6328306-71F0-4C12-A2D9-7C857146B1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81666" y="741294"/>
            <a:ext cx="5422335" cy="5422335"/>
          </a:xfrm>
          <a:custGeom>
            <a:avLst/>
            <a:gdLst>
              <a:gd name="connsiteX0" fmla="*/ 0 w 5422335"/>
              <a:gd name="connsiteY0" fmla="*/ 539819 h 5422335"/>
              <a:gd name="connsiteX1" fmla="*/ 539819 w 5422335"/>
              <a:gd name="connsiteY1" fmla="*/ 0 h 5422335"/>
              <a:gd name="connsiteX2" fmla="*/ 5422335 w 5422335"/>
              <a:gd name="connsiteY2" fmla="*/ 0 h 5422335"/>
              <a:gd name="connsiteX3" fmla="*/ 5422335 w 5422335"/>
              <a:gd name="connsiteY3" fmla="*/ 4816159 h 5422335"/>
              <a:gd name="connsiteX4" fmla="*/ 4816159 w 5422335"/>
              <a:gd name="connsiteY4" fmla="*/ 5422335 h 5422335"/>
              <a:gd name="connsiteX5" fmla="*/ 1331251 w 5422335"/>
              <a:gd name="connsiteY5" fmla="*/ 5422335 h 5422335"/>
              <a:gd name="connsiteX6" fmla="*/ 0 w 5422335"/>
              <a:gd name="connsiteY6" fmla="*/ 4091084 h 5422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22335" h="5422335">
                <a:moveTo>
                  <a:pt x="0" y="539819"/>
                </a:moveTo>
                <a:lnTo>
                  <a:pt x="539819" y="0"/>
                </a:lnTo>
                <a:lnTo>
                  <a:pt x="5422335" y="0"/>
                </a:lnTo>
                <a:lnTo>
                  <a:pt x="5422335" y="4816159"/>
                </a:lnTo>
                <a:lnTo>
                  <a:pt x="4816159" y="5422335"/>
                </a:lnTo>
                <a:lnTo>
                  <a:pt x="1331251" y="5422335"/>
                </a:lnTo>
                <a:lnTo>
                  <a:pt x="0" y="4091084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4AB010C-C307-4A53-9D97-39C6AAB2E0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8917505" y="-622183"/>
            <a:ext cx="1508163" cy="1508163"/>
          </a:xfrm>
          <a:custGeom>
            <a:avLst/>
            <a:gdLst>
              <a:gd name="connsiteX0" fmla="*/ 0 w 1508163"/>
              <a:gd name="connsiteY0" fmla="*/ 1321630 h 1508163"/>
              <a:gd name="connsiteX1" fmla="*/ 1321630 w 1508163"/>
              <a:gd name="connsiteY1" fmla="*/ 0 h 1508163"/>
              <a:gd name="connsiteX2" fmla="*/ 1508163 w 1508163"/>
              <a:gd name="connsiteY2" fmla="*/ 0 h 1508163"/>
              <a:gd name="connsiteX3" fmla="*/ 1508163 w 1508163"/>
              <a:gd name="connsiteY3" fmla="*/ 1508163 h 1508163"/>
              <a:gd name="connsiteX4" fmla="*/ 0 w 1508163"/>
              <a:gd name="connsiteY4" fmla="*/ 1508163 h 1508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8163" h="1508163">
                <a:moveTo>
                  <a:pt x="0" y="1321630"/>
                </a:moveTo>
                <a:lnTo>
                  <a:pt x="1321630" y="0"/>
                </a:lnTo>
                <a:lnTo>
                  <a:pt x="1508163" y="0"/>
                </a:lnTo>
                <a:lnTo>
                  <a:pt x="1508163" y="1508163"/>
                </a:lnTo>
                <a:lnTo>
                  <a:pt x="0" y="1508163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252C512-4076-456E-AD89-50B0316453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8853041" y="342543"/>
            <a:ext cx="678106" cy="678106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1C24C9E-C2F4-4FA4-947B-6CBAC7C3AE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550345" y="2526029"/>
            <a:ext cx="1827638" cy="182763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04B7750-FFCA-4912-AC2E-989EECC94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828903" y="2552919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52494659-52DF-4053-975B-36F06255E2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463972" y="5565676"/>
            <a:ext cx="1425687" cy="1425687"/>
          </a:xfrm>
          <a:custGeom>
            <a:avLst/>
            <a:gdLst>
              <a:gd name="connsiteX0" fmla="*/ 0 w 1425687"/>
              <a:gd name="connsiteY0" fmla="*/ 0 h 1425687"/>
              <a:gd name="connsiteX1" fmla="*/ 1425687 w 1425687"/>
              <a:gd name="connsiteY1" fmla="*/ 0 h 1425687"/>
              <a:gd name="connsiteX2" fmla="*/ 1425687 w 1425687"/>
              <a:gd name="connsiteY2" fmla="*/ 819509 h 1425687"/>
              <a:gd name="connsiteX3" fmla="*/ 819509 w 1425687"/>
              <a:gd name="connsiteY3" fmla="*/ 1425687 h 1425687"/>
              <a:gd name="connsiteX4" fmla="*/ 0 w 1425687"/>
              <a:gd name="connsiteY4" fmla="*/ 1425687 h 1425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25687" h="1425687">
                <a:moveTo>
                  <a:pt x="0" y="0"/>
                </a:moveTo>
                <a:lnTo>
                  <a:pt x="1425687" y="0"/>
                </a:lnTo>
                <a:lnTo>
                  <a:pt x="1425687" y="819509"/>
                </a:lnTo>
                <a:lnTo>
                  <a:pt x="819509" y="1425687"/>
                </a:lnTo>
                <a:lnTo>
                  <a:pt x="0" y="1425687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EE807326-229C-458C-BDA0-C721262167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3401311" y="734311"/>
            <a:ext cx="5389379" cy="5389379"/>
          </a:xfrm>
          <a:custGeom>
            <a:avLst/>
            <a:gdLst>
              <a:gd name="connsiteX0" fmla="*/ 0 w 5389379"/>
              <a:gd name="connsiteY0" fmla="*/ 540040 h 5389379"/>
              <a:gd name="connsiteX1" fmla="*/ 540040 w 5389379"/>
              <a:gd name="connsiteY1" fmla="*/ 0 h 5389379"/>
              <a:gd name="connsiteX2" fmla="*/ 5389379 w 5389379"/>
              <a:gd name="connsiteY2" fmla="*/ 0 h 5389379"/>
              <a:gd name="connsiteX3" fmla="*/ 5389379 w 5389379"/>
              <a:gd name="connsiteY3" fmla="*/ 4838655 h 5389379"/>
              <a:gd name="connsiteX4" fmla="*/ 4838655 w 5389379"/>
              <a:gd name="connsiteY4" fmla="*/ 5389379 h 5389379"/>
              <a:gd name="connsiteX5" fmla="*/ 0 w 5389379"/>
              <a:gd name="connsiteY5" fmla="*/ 5389379 h 5389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9379" h="5389379">
                <a:moveTo>
                  <a:pt x="0" y="540040"/>
                </a:moveTo>
                <a:lnTo>
                  <a:pt x="540040" y="0"/>
                </a:lnTo>
                <a:lnTo>
                  <a:pt x="5389379" y="0"/>
                </a:lnTo>
                <a:lnTo>
                  <a:pt x="5389379" y="4838655"/>
                </a:lnTo>
                <a:lnTo>
                  <a:pt x="4838655" y="5389379"/>
                </a:lnTo>
                <a:lnTo>
                  <a:pt x="0" y="538937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FCADE1D5-E79C-4CEF-BEFD-B66EFB394D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00283" y="33283"/>
            <a:ext cx="6791435" cy="6791435"/>
          </a:xfrm>
          <a:custGeom>
            <a:avLst/>
            <a:gdLst>
              <a:gd name="connsiteX0" fmla="*/ 1860938 w 6791435"/>
              <a:gd name="connsiteY0" fmla="*/ 81158 h 6791435"/>
              <a:gd name="connsiteX1" fmla="*/ 1942096 w 6791435"/>
              <a:gd name="connsiteY1" fmla="*/ 0 h 6791435"/>
              <a:gd name="connsiteX2" fmla="*/ 6791435 w 6791435"/>
              <a:gd name="connsiteY2" fmla="*/ 0 h 6791435"/>
              <a:gd name="connsiteX3" fmla="*/ 6791435 w 6791435"/>
              <a:gd name="connsiteY3" fmla="*/ 4838655 h 6791435"/>
              <a:gd name="connsiteX4" fmla="*/ 6710277 w 6791435"/>
              <a:gd name="connsiteY4" fmla="*/ 4919813 h 6791435"/>
              <a:gd name="connsiteX5" fmla="*/ 6710277 w 6791435"/>
              <a:gd name="connsiteY5" fmla="*/ 81158 h 6791435"/>
              <a:gd name="connsiteX6" fmla="*/ 0 w 6791435"/>
              <a:gd name="connsiteY6" fmla="*/ 1942096 h 6791435"/>
              <a:gd name="connsiteX7" fmla="*/ 81158 w 6791435"/>
              <a:gd name="connsiteY7" fmla="*/ 1860938 h 6791435"/>
              <a:gd name="connsiteX8" fmla="*/ 81158 w 6791435"/>
              <a:gd name="connsiteY8" fmla="*/ 6710277 h 6791435"/>
              <a:gd name="connsiteX9" fmla="*/ 4919813 w 6791435"/>
              <a:gd name="connsiteY9" fmla="*/ 6710277 h 6791435"/>
              <a:gd name="connsiteX10" fmla="*/ 4838655 w 6791435"/>
              <a:gd name="connsiteY10" fmla="*/ 6791435 h 6791435"/>
              <a:gd name="connsiteX11" fmla="*/ 0 w 6791435"/>
              <a:gd name="connsiteY11" fmla="*/ 6791435 h 6791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791435" h="6791435">
                <a:moveTo>
                  <a:pt x="1860938" y="81158"/>
                </a:moveTo>
                <a:lnTo>
                  <a:pt x="1942096" y="0"/>
                </a:lnTo>
                <a:lnTo>
                  <a:pt x="6791435" y="0"/>
                </a:lnTo>
                <a:lnTo>
                  <a:pt x="6791435" y="4838655"/>
                </a:lnTo>
                <a:lnTo>
                  <a:pt x="6710277" y="4919813"/>
                </a:lnTo>
                <a:lnTo>
                  <a:pt x="6710277" y="81158"/>
                </a:lnTo>
                <a:close/>
                <a:moveTo>
                  <a:pt x="0" y="1942096"/>
                </a:moveTo>
                <a:lnTo>
                  <a:pt x="81158" y="1860938"/>
                </a:lnTo>
                <a:lnTo>
                  <a:pt x="81158" y="6710277"/>
                </a:lnTo>
                <a:lnTo>
                  <a:pt x="4919813" y="6710277"/>
                </a:lnTo>
                <a:lnTo>
                  <a:pt x="4838655" y="6791435"/>
                </a:lnTo>
                <a:lnTo>
                  <a:pt x="0" y="6791435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7EADC6-48BF-4FE6-984E-23F8337B93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0381" y="1363192"/>
            <a:ext cx="5782716" cy="1732101"/>
          </a:xfrm>
          <a:noFill/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3200" b="1">
                <a:solidFill>
                  <a:schemeClr val="accent1">
                    <a:lumMod val="75000"/>
                  </a:schemeClr>
                </a:solidFill>
                <a:latin typeface="+mn-lt"/>
              </a:rPr>
              <a:t>Common Sense also provides great family resources!</a:t>
            </a:r>
            <a:endParaRPr lang="en-US" sz="3200" b="1" kern="1200">
              <a:solidFill>
                <a:schemeClr val="accent1">
                  <a:lumMod val="75000"/>
                </a:schemeClr>
              </a:solidFill>
              <a:latin typeface="+mn-lt"/>
              <a:ea typeface="+mj-ea"/>
              <a:cs typeface="+mj-cs"/>
            </a:endParaRPr>
          </a:p>
        </p:txBody>
      </p: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54FC8EB5-1620-43B8-B816-8A91B6EAC9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43866" y="5708769"/>
            <a:ext cx="2313591" cy="1156796"/>
          </a:xfrm>
          <a:prstGeom prst="triangle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3D544515-9F93-4809-A102-B49C85F460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98797" y="6332156"/>
            <a:ext cx="1066816" cy="533408"/>
          </a:xfrm>
          <a:prstGeom prst="triangle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9CD12B-7B17-4996-B2B2-1001166A478C}"/>
              </a:ext>
            </a:extLst>
          </p:cNvPr>
          <p:cNvSpPr txBox="1"/>
          <p:nvPr/>
        </p:nvSpPr>
        <p:spPr>
          <a:xfrm>
            <a:off x="3295368" y="2817710"/>
            <a:ext cx="576320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0" i="0">
                <a:solidFill>
                  <a:srgbClr val="3A3A3A"/>
                </a:solidFill>
                <a:effectLst/>
                <a:latin typeface="Lato" panose="020F0502020204030203" pitchFamily="34" charset="0"/>
              </a:rPr>
              <a:t>Working together, schools and families can prepare kids to think critically and use technology in positive, creative, and powerful ways. </a:t>
            </a:r>
          </a:p>
          <a:p>
            <a:pPr algn="ctr"/>
            <a:br>
              <a:rPr lang="en-US" sz="2000" b="0" i="0">
                <a:solidFill>
                  <a:srgbClr val="3A3A3A"/>
                </a:solidFill>
                <a:effectLst/>
                <a:latin typeface="Lato" panose="020F0502020204030203" pitchFamily="34" charset="0"/>
              </a:rPr>
            </a:br>
            <a:r>
              <a:rPr lang="en-US" sz="2000" b="0" i="0">
                <a:solidFill>
                  <a:srgbClr val="3A3A3A"/>
                </a:solidFill>
                <a:effectLst/>
                <a:latin typeface="Lato" panose="020F0502020204030203" pitchFamily="34" charset="0"/>
              </a:rPr>
              <a:t>The </a:t>
            </a:r>
            <a:r>
              <a:rPr lang="en-US" sz="2000" b="0" i="0" u="none" strike="noStrike">
                <a:solidFill>
                  <a:srgbClr val="3A3A3A"/>
                </a:solidFill>
                <a:effectLst/>
                <a:latin typeface="Lato" panose="020F0502020204030203" pitchFamily="34" charset="0"/>
                <a:hlinkClick r:id="rId3"/>
              </a:rPr>
              <a:t>K–12 Digital Citizenship Curriculum</a:t>
            </a:r>
            <a:r>
              <a:rPr lang="en-US" sz="2000" b="0" i="0">
                <a:solidFill>
                  <a:srgbClr val="3A3A3A"/>
                </a:solidFill>
                <a:effectLst/>
                <a:latin typeface="Lato" panose="020F0502020204030203" pitchFamily="34" charset="0"/>
              </a:rPr>
              <a:t>’s </a:t>
            </a:r>
            <a:br>
              <a:rPr lang="en-US" sz="2000" b="0" i="0">
                <a:solidFill>
                  <a:srgbClr val="3A3A3A"/>
                </a:solidFill>
                <a:effectLst/>
                <a:latin typeface="Lato" panose="020F0502020204030203" pitchFamily="34" charset="0"/>
              </a:rPr>
            </a:br>
            <a:r>
              <a:rPr lang="en-US" sz="2000" b="0" i="0">
                <a:solidFill>
                  <a:srgbClr val="3A3A3A"/>
                </a:solidFill>
                <a:effectLst/>
                <a:latin typeface="Lato" panose="020F0502020204030203" pitchFamily="34" charset="0"/>
              </a:rPr>
              <a:t>Family Tips and Family Activities cover all </a:t>
            </a:r>
            <a:br>
              <a:rPr lang="en-US" sz="2000" b="0" i="0">
                <a:solidFill>
                  <a:srgbClr val="3A3A3A"/>
                </a:solidFill>
                <a:effectLst/>
                <a:latin typeface="Lato" panose="020F0502020204030203" pitchFamily="34" charset="0"/>
              </a:rPr>
            </a:br>
            <a:r>
              <a:rPr lang="en-US" sz="2000" b="0" i="0">
                <a:solidFill>
                  <a:srgbClr val="3A3A3A"/>
                </a:solidFill>
                <a:effectLst/>
                <a:latin typeface="Lato" panose="020F0502020204030203" pitchFamily="34" charset="0"/>
              </a:rPr>
              <a:t>six curriculum topics and are available </a:t>
            </a:r>
            <a:br>
              <a:rPr lang="en-US" sz="2000" b="0" i="0">
                <a:solidFill>
                  <a:srgbClr val="3A3A3A"/>
                </a:solidFill>
                <a:effectLst/>
                <a:latin typeface="Lato" panose="020F0502020204030203" pitchFamily="34" charset="0"/>
              </a:rPr>
            </a:br>
            <a:r>
              <a:rPr lang="en-US" sz="2000" b="0" i="0">
                <a:solidFill>
                  <a:srgbClr val="3A3A3A"/>
                </a:solidFill>
                <a:effectLst/>
                <a:latin typeface="Lato" panose="020F0502020204030203" pitchFamily="34" charset="0"/>
              </a:rPr>
              <a:t>in English and Spanish.   </a:t>
            </a:r>
            <a:endParaRPr lang="en-US" sz="20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5820F6-E492-46BB-A385-517CEB67DA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209" y="4610024"/>
            <a:ext cx="3185165" cy="1955922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241300" dist="114300" dir="27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052" name="Picture 4" descr="Tips for Families with Kids Age 3-8">
            <a:extLst>
              <a:ext uri="{FF2B5EF4-FFF2-40B4-BE49-F238E27FC236}">
                <a16:creationId xmlns:a16="http://schemas.microsoft.com/office/drawing/2014/main" id="{47A5B27D-8A70-4E79-9861-5A3BDB7A5E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2139" y="3905164"/>
            <a:ext cx="2651443" cy="2651443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  <a:effectLst>
            <a:outerShdw blurRad="241300" dist="114300" dir="27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a family talking about family media use">
            <a:extLst>
              <a:ext uri="{FF2B5EF4-FFF2-40B4-BE49-F238E27FC236}">
                <a16:creationId xmlns:a16="http://schemas.microsoft.com/office/drawing/2014/main" id="{48FBD60C-D8B9-4CBE-BD23-E41291FFE9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139" y="306158"/>
            <a:ext cx="2587887" cy="258788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  <a:effectLst>
            <a:outerShdw blurRad="241300" dist="114300" dir="27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onsejos para familias: niños de cero a dos años">
            <a:extLst>
              <a:ext uri="{FF2B5EF4-FFF2-40B4-BE49-F238E27FC236}">
                <a16:creationId xmlns:a16="http://schemas.microsoft.com/office/drawing/2014/main" id="{E33A6324-0453-4C83-9F1A-5E97541F53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5715" y="263647"/>
            <a:ext cx="2436667" cy="243666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  <a:effectLst>
            <a:outerShdw blurRad="241300" dist="114300" dir="27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05053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027F030-58A9-44B8-ABF5-0372D2954E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6328306-71F0-4C12-A2D9-7C857146B1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81666" y="741294"/>
            <a:ext cx="5422335" cy="5422335"/>
          </a:xfrm>
          <a:custGeom>
            <a:avLst/>
            <a:gdLst>
              <a:gd name="connsiteX0" fmla="*/ 0 w 5422335"/>
              <a:gd name="connsiteY0" fmla="*/ 539819 h 5422335"/>
              <a:gd name="connsiteX1" fmla="*/ 539819 w 5422335"/>
              <a:gd name="connsiteY1" fmla="*/ 0 h 5422335"/>
              <a:gd name="connsiteX2" fmla="*/ 5422335 w 5422335"/>
              <a:gd name="connsiteY2" fmla="*/ 0 h 5422335"/>
              <a:gd name="connsiteX3" fmla="*/ 5422335 w 5422335"/>
              <a:gd name="connsiteY3" fmla="*/ 4816159 h 5422335"/>
              <a:gd name="connsiteX4" fmla="*/ 4816159 w 5422335"/>
              <a:gd name="connsiteY4" fmla="*/ 5422335 h 5422335"/>
              <a:gd name="connsiteX5" fmla="*/ 1331251 w 5422335"/>
              <a:gd name="connsiteY5" fmla="*/ 5422335 h 5422335"/>
              <a:gd name="connsiteX6" fmla="*/ 0 w 5422335"/>
              <a:gd name="connsiteY6" fmla="*/ 4091084 h 5422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22335" h="5422335">
                <a:moveTo>
                  <a:pt x="0" y="539819"/>
                </a:moveTo>
                <a:lnTo>
                  <a:pt x="539819" y="0"/>
                </a:lnTo>
                <a:lnTo>
                  <a:pt x="5422335" y="0"/>
                </a:lnTo>
                <a:lnTo>
                  <a:pt x="5422335" y="4816159"/>
                </a:lnTo>
                <a:lnTo>
                  <a:pt x="4816159" y="5422335"/>
                </a:lnTo>
                <a:lnTo>
                  <a:pt x="1331251" y="5422335"/>
                </a:lnTo>
                <a:lnTo>
                  <a:pt x="0" y="4091084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4AB010C-C307-4A53-9D97-39C6AAB2E0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8917505" y="-622183"/>
            <a:ext cx="1508163" cy="1508163"/>
          </a:xfrm>
          <a:custGeom>
            <a:avLst/>
            <a:gdLst>
              <a:gd name="connsiteX0" fmla="*/ 0 w 1508163"/>
              <a:gd name="connsiteY0" fmla="*/ 1321630 h 1508163"/>
              <a:gd name="connsiteX1" fmla="*/ 1321630 w 1508163"/>
              <a:gd name="connsiteY1" fmla="*/ 0 h 1508163"/>
              <a:gd name="connsiteX2" fmla="*/ 1508163 w 1508163"/>
              <a:gd name="connsiteY2" fmla="*/ 0 h 1508163"/>
              <a:gd name="connsiteX3" fmla="*/ 1508163 w 1508163"/>
              <a:gd name="connsiteY3" fmla="*/ 1508163 h 1508163"/>
              <a:gd name="connsiteX4" fmla="*/ 0 w 1508163"/>
              <a:gd name="connsiteY4" fmla="*/ 1508163 h 1508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8163" h="1508163">
                <a:moveTo>
                  <a:pt x="0" y="1321630"/>
                </a:moveTo>
                <a:lnTo>
                  <a:pt x="1321630" y="0"/>
                </a:lnTo>
                <a:lnTo>
                  <a:pt x="1508163" y="0"/>
                </a:lnTo>
                <a:lnTo>
                  <a:pt x="1508163" y="1508163"/>
                </a:lnTo>
                <a:lnTo>
                  <a:pt x="0" y="1508163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252C512-4076-456E-AD89-50B0316453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8853041" y="342543"/>
            <a:ext cx="678106" cy="678106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1C24C9E-C2F4-4FA4-947B-6CBAC7C3AE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550345" y="2526029"/>
            <a:ext cx="1827638" cy="182763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04B7750-FFCA-4912-AC2E-989EECC94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828903" y="2552919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52494659-52DF-4053-975B-36F06255E2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463972" y="5565676"/>
            <a:ext cx="1425687" cy="1425687"/>
          </a:xfrm>
          <a:custGeom>
            <a:avLst/>
            <a:gdLst>
              <a:gd name="connsiteX0" fmla="*/ 0 w 1425687"/>
              <a:gd name="connsiteY0" fmla="*/ 0 h 1425687"/>
              <a:gd name="connsiteX1" fmla="*/ 1425687 w 1425687"/>
              <a:gd name="connsiteY1" fmla="*/ 0 h 1425687"/>
              <a:gd name="connsiteX2" fmla="*/ 1425687 w 1425687"/>
              <a:gd name="connsiteY2" fmla="*/ 819509 h 1425687"/>
              <a:gd name="connsiteX3" fmla="*/ 819509 w 1425687"/>
              <a:gd name="connsiteY3" fmla="*/ 1425687 h 1425687"/>
              <a:gd name="connsiteX4" fmla="*/ 0 w 1425687"/>
              <a:gd name="connsiteY4" fmla="*/ 1425687 h 1425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25687" h="1425687">
                <a:moveTo>
                  <a:pt x="0" y="0"/>
                </a:moveTo>
                <a:lnTo>
                  <a:pt x="1425687" y="0"/>
                </a:lnTo>
                <a:lnTo>
                  <a:pt x="1425687" y="819509"/>
                </a:lnTo>
                <a:lnTo>
                  <a:pt x="819509" y="1425687"/>
                </a:lnTo>
                <a:lnTo>
                  <a:pt x="0" y="1425687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EE807326-229C-458C-BDA0-C721262167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3401311" y="734311"/>
            <a:ext cx="5389379" cy="5389379"/>
          </a:xfrm>
          <a:custGeom>
            <a:avLst/>
            <a:gdLst>
              <a:gd name="connsiteX0" fmla="*/ 0 w 5389379"/>
              <a:gd name="connsiteY0" fmla="*/ 540040 h 5389379"/>
              <a:gd name="connsiteX1" fmla="*/ 540040 w 5389379"/>
              <a:gd name="connsiteY1" fmla="*/ 0 h 5389379"/>
              <a:gd name="connsiteX2" fmla="*/ 5389379 w 5389379"/>
              <a:gd name="connsiteY2" fmla="*/ 0 h 5389379"/>
              <a:gd name="connsiteX3" fmla="*/ 5389379 w 5389379"/>
              <a:gd name="connsiteY3" fmla="*/ 4838655 h 5389379"/>
              <a:gd name="connsiteX4" fmla="*/ 4838655 w 5389379"/>
              <a:gd name="connsiteY4" fmla="*/ 5389379 h 5389379"/>
              <a:gd name="connsiteX5" fmla="*/ 0 w 5389379"/>
              <a:gd name="connsiteY5" fmla="*/ 5389379 h 5389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9379" h="5389379">
                <a:moveTo>
                  <a:pt x="0" y="540040"/>
                </a:moveTo>
                <a:lnTo>
                  <a:pt x="540040" y="0"/>
                </a:lnTo>
                <a:lnTo>
                  <a:pt x="5389379" y="0"/>
                </a:lnTo>
                <a:lnTo>
                  <a:pt x="5389379" y="4838655"/>
                </a:lnTo>
                <a:lnTo>
                  <a:pt x="4838655" y="5389379"/>
                </a:lnTo>
                <a:lnTo>
                  <a:pt x="0" y="538937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FCADE1D5-E79C-4CEF-BEFD-B66EFB394D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00283" y="33283"/>
            <a:ext cx="6791435" cy="6791435"/>
          </a:xfrm>
          <a:custGeom>
            <a:avLst/>
            <a:gdLst>
              <a:gd name="connsiteX0" fmla="*/ 1860938 w 6791435"/>
              <a:gd name="connsiteY0" fmla="*/ 81158 h 6791435"/>
              <a:gd name="connsiteX1" fmla="*/ 1942096 w 6791435"/>
              <a:gd name="connsiteY1" fmla="*/ 0 h 6791435"/>
              <a:gd name="connsiteX2" fmla="*/ 6791435 w 6791435"/>
              <a:gd name="connsiteY2" fmla="*/ 0 h 6791435"/>
              <a:gd name="connsiteX3" fmla="*/ 6791435 w 6791435"/>
              <a:gd name="connsiteY3" fmla="*/ 4838655 h 6791435"/>
              <a:gd name="connsiteX4" fmla="*/ 6710277 w 6791435"/>
              <a:gd name="connsiteY4" fmla="*/ 4919813 h 6791435"/>
              <a:gd name="connsiteX5" fmla="*/ 6710277 w 6791435"/>
              <a:gd name="connsiteY5" fmla="*/ 81158 h 6791435"/>
              <a:gd name="connsiteX6" fmla="*/ 0 w 6791435"/>
              <a:gd name="connsiteY6" fmla="*/ 1942096 h 6791435"/>
              <a:gd name="connsiteX7" fmla="*/ 81158 w 6791435"/>
              <a:gd name="connsiteY7" fmla="*/ 1860938 h 6791435"/>
              <a:gd name="connsiteX8" fmla="*/ 81158 w 6791435"/>
              <a:gd name="connsiteY8" fmla="*/ 6710277 h 6791435"/>
              <a:gd name="connsiteX9" fmla="*/ 4919813 w 6791435"/>
              <a:gd name="connsiteY9" fmla="*/ 6710277 h 6791435"/>
              <a:gd name="connsiteX10" fmla="*/ 4838655 w 6791435"/>
              <a:gd name="connsiteY10" fmla="*/ 6791435 h 6791435"/>
              <a:gd name="connsiteX11" fmla="*/ 0 w 6791435"/>
              <a:gd name="connsiteY11" fmla="*/ 6791435 h 6791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791435" h="6791435">
                <a:moveTo>
                  <a:pt x="1860938" y="81158"/>
                </a:moveTo>
                <a:lnTo>
                  <a:pt x="1942096" y="0"/>
                </a:lnTo>
                <a:lnTo>
                  <a:pt x="6791435" y="0"/>
                </a:lnTo>
                <a:lnTo>
                  <a:pt x="6791435" y="4838655"/>
                </a:lnTo>
                <a:lnTo>
                  <a:pt x="6710277" y="4919813"/>
                </a:lnTo>
                <a:lnTo>
                  <a:pt x="6710277" y="81158"/>
                </a:lnTo>
                <a:close/>
                <a:moveTo>
                  <a:pt x="0" y="1942096"/>
                </a:moveTo>
                <a:lnTo>
                  <a:pt x="81158" y="1860938"/>
                </a:lnTo>
                <a:lnTo>
                  <a:pt x="81158" y="6710277"/>
                </a:lnTo>
                <a:lnTo>
                  <a:pt x="4919813" y="6710277"/>
                </a:lnTo>
                <a:lnTo>
                  <a:pt x="4838655" y="6791435"/>
                </a:lnTo>
                <a:lnTo>
                  <a:pt x="0" y="6791435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7EADC6-48BF-4FE6-984E-23F8337B93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4642" y="1800600"/>
            <a:ext cx="5782716" cy="2916765"/>
          </a:xfrm>
          <a:noFill/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3200" b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j-ea"/>
                <a:cs typeface="+mj-cs"/>
              </a:rPr>
              <a:t>Digital Citizenship skills and devic</a:t>
            </a:r>
            <a:r>
              <a:rPr lang="en-US" sz="3200" b="1">
                <a:solidFill>
                  <a:schemeClr val="accent1">
                    <a:lumMod val="75000"/>
                  </a:schemeClr>
                </a:solidFill>
                <a:latin typeface="+mn-lt"/>
              </a:rPr>
              <a:t>e care are reinforced throughout the year in the media center every week and every day in the classrooms.</a:t>
            </a:r>
            <a:endParaRPr lang="en-US" sz="3200" b="1" kern="1200">
              <a:solidFill>
                <a:schemeClr val="accent1">
                  <a:lumMod val="75000"/>
                </a:schemeClr>
              </a:solidFill>
              <a:latin typeface="+mn-lt"/>
              <a:ea typeface="+mj-ea"/>
              <a:cs typeface="+mj-cs"/>
            </a:endParaRPr>
          </a:p>
        </p:txBody>
      </p: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54FC8EB5-1620-43B8-B816-8A91B6EAC9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43866" y="5708769"/>
            <a:ext cx="2313591" cy="1156796"/>
          </a:xfrm>
          <a:prstGeom prst="triangle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3D544515-9F93-4809-A102-B49C85F460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98797" y="6332156"/>
            <a:ext cx="1066816" cy="533408"/>
          </a:xfrm>
          <a:prstGeom prst="triangle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1436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12">
            <a:extLst>
              <a:ext uri="{FF2B5EF4-FFF2-40B4-BE49-F238E27FC236}">
                <a16:creationId xmlns:a16="http://schemas.microsoft.com/office/drawing/2014/main" id="{19E301E5-1206-47D0-9CDF-72583D7390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14">
            <a:extLst>
              <a:ext uri="{FF2B5EF4-FFF2-40B4-BE49-F238E27FC236}">
                <a16:creationId xmlns:a16="http://schemas.microsoft.com/office/drawing/2014/main" id="{AFA31FBE-7948-4384-B68A-75DEFDC495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group of children using laptops&#10;&#10;Description automatically generated with medium confidence">
            <a:extLst>
              <a:ext uri="{FF2B5EF4-FFF2-40B4-BE49-F238E27FC236}">
                <a16:creationId xmlns:a16="http://schemas.microsoft.com/office/drawing/2014/main" id="{49F7F551-A8FB-40C7-91CD-2BA28DB4EA3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" b="23692"/>
          <a:stretch/>
        </p:blipFill>
        <p:spPr>
          <a:xfrm>
            <a:off x="7546654" y="643467"/>
            <a:ext cx="4013020" cy="2702558"/>
          </a:xfrm>
          <a:prstGeom prst="rect">
            <a:avLst/>
          </a:prstGeom>
        </p:spPr>
      </p:pic>
      <p:pic>
        <p:nvPicPr>
          <p:cNvPr id="6" name="Picture 5" descr="A few children looking at a computer&#10;&#10;Description automatically generated with low confidence">
            <a:extLst>
              <a:ext uri="{FF2B5EF4-FFF2-40B4-BE49-F238E27FC236}">
                <a16:creationId xmlns:a16="http://schemas.microsoft.com/office/drawing/2014/main" id="{5D2AA879-8B12-4D89-BED5-638910BB72E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45" r="-1" b="12154"/>
          <a:stretch/>
        </p:blipFill>
        <p:spPr>
          <a:xfrm>
            <a:off x="7548845" y="3509433"/>
            <a:ext cx="4010830" cy="2705099"/>
          </a:xfrm>
          <a:prstGeom prst="rect">
            <a:avLst/>
          </a:prstGeom>
        </p:spPr>
      </p:pic>
      <p:pic>
        <p:nvPicPr>
          <p:cNvPr id="4" name="Picture 3" descr="A few young boys working on a computer&#10;&#10;Description automatically generated with low confidence">
            <a:extLst>
              <a:ext uri="{FF2B5EF4-FFF2-40B4-BE49-F238E27FC236}">
                <a16:creationId xmlns:a16="http://schemas.microsoft.com/office/drawing/2014/main" id="{BC10EF52-A6AA-4577-8E38-F9351E54B3A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0" r="517" b="-2"/>
          <a:stretch/>
        </p:blipFill>
        <p:spPr>
          <a:xfrm>
            <a:off x="655510" y="643466"/>
            <a:ext cx="6699447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2382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142</Words>
  <Application>Microsoft Office PowerPoint</Application>
  <PresentationFormat>Widescreen</PresentationFormat>
  <Paragraphs>18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Lato</vt:lpstr>
      <vt:lpstr>Office Theme</vt:lpstr>
      <vt:lpstr>Digital Citizenship in  Fulton County Schools</vt:lpstr>
      <vt:lpstr>Fulton County Schools provides resources  to teach device care</vt:lpstr>
      <vt:lpstr>PowerPoint Presentation</vt:lpstr>
      <vt:lpstr>Common Sense Media  Digital Citizenship curriculum  is taught at the beginning of every school year in the media center</vt:lpstr>
      <vt:lpstr>PowerPoint Presentation</vt:lpstr>
      <vt:lpstr>Common Sense also provides great family resources!</vt:lpstr>
      <vt:lpstr>Digital Citizenship skills and device care are reinforced throughout the year in the media center every week and every day in the classrooms.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 Citizenship in elementary schools</dc:title>
  <dc:creator>Valentine, Beth</dc:creator>
  <cp:lastModifiedBy>Romanick, Susan</cp:lastModifiedBy>
  <cp:revision>1</cp:revision>
  <dcterms:created xsi:type="dcterms:W3CDTF">2022-04-18T00:10:17Z</dcterms:created>
  <dcterms:modified xsi:type="dcterms:W3CDTF">2022-04-25T21:44:34Z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ee3c538-ec52-435f-ae58-017644bd9513_Enabled">
    <vt:lpwstr>true</vt:lpwstr>
  </property>
  <property fmtid="{D5CDD505-2E9C-101B-9397-08002B2CF9AE}" pid="3" name="MSIP_Label_0ee3c538-ec52-435f-ae58-017644bd9513_SetDate">
    <vt:lpwstr>2022-04-18T00:10:17Z</vt:lpwstr>
  </property>
  <property fmtid="{D5CDD505-2E9C-101B-9397-08002B2CF9AE}" pid="4" name="MSIP_Label_0ee3c538-ec52-435f-ae58-017644bd9513_Method">
    <vt:lpwstr>Standard</vt:lpwstr>
  </property>
  <property fmtid="{D5CDD505-2E9C-101B-9397-08002B2CF9AE}" pid="5" name="MSIP_Label_0ee3c538-ec52-435f-ae58-017644bd9513_Name">
    <vt:lpwstr>0ee3c538-ec52-435f-ae58-017644bd9513</vt:lpwstr>
  </property>
  <property fmtid="{D5CDD505-2E9C-101B-9397-08002B2CF9AE}" pid="6" name="MSIP_Label_0ee3c538-ec52-435f-ae58-017644bd9513_SiteId">
    <vt:lpwstr>0cdcb198-8169-4b70-ba9f-da7e3ba700c2</vt:lpwstr>
  </property>
  <property fmtid="{D5CDD505-2E9C-101B-9397-08002B2CF9AE}" pid="7" name="MSIP_Label_0ee3c538-ec52-435f-ae58-017644bd9513_ActionId">
    <vt:lpwstr>575b97e4-6cd5-4207-a62d-3e3920556271</vt:lpwstr>
  </property>
  <property fmtid="{D5CDD505-2E9C-101B-9397-08002B2CF9AE}" pid="8" name="MSIP_Label_0ee3c538-ec52-435f-ae58-017644bd9513_ContentBits">
    <vt:lpwstr>0</vt:lpwstr>
  </property>
</Properties>
</file>