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70" r:id="rId1"/>
  </p:sldMasterIdLst>
  <p:notesMasterIdLst>
    <p:notesMasterId r:id="rId9"/>
  </p:notesMasterIdLst>
  <p:sldIdLst>
    <p:sldId id="256" r:id="rId2"/>
    <p:sldId id="258" r:id="rId3"/>
    <p:sldId id="268" r:id="rId4"/>
    <p:sldId id="287" r:id="rId5"/>
    <p:sldId id="286" r:id="rId6"/>
    <p:sldId id="288" r:id="rId7"/>
    <p:sldId id="289" r:id="rId8"/>
  </p:sldIdLst>
  <p:sldSz cx="9144000" cy="5143500" type="screen16x9"/>
  <p:notesSz cx="6858000" cy="9144000"/>
  <p:embeddedFontLst>
    <p:embeddedFont>
      <p:font typeface="Amatic SC" panose="00000500000000000000" pitchFamily="2" charset="-79"/>
      <p:regular r:id="rId10"/>
      <p:bold r:id="rId11"/>
    </p:embeddedFont>
    <p:embeddedFont>
      <p:font typeface="Calibri" panose="020F0502020204030204" pitchFamily="34" charset="0"/>
      <p:regular r:id="rId12"/>
      <p:bold r:id="rId13"/>
      <p:italic r:id="rId14"/>
      <p:boldItalic r:id="rId15"/>
    </p:embeddedFont>
    <p:embeddedFont>
      <p:font typeface="Encode Sans Semi Condensed" panose="020B0604020202020204" charset="0"/>
      <p:regular r:id="rId16"/>
      <p:bold r:id="rId17"/>
    </p:embeddedFont>
    <p:embeddedFont>
      <p:font typeface="Encode Sans Semi Condensed Light" panose="020B0604020202020204" charset="0"/>
      <p:regular r:id="rId18"/>
      <p:bold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530784-F18F-FC6E-6938-9749814F6116}" name="Ford, Meggan" initials="FM" userId="S::fordmc@fultonschools.org::12a550e4-f1df-4ed2-9bbf-7918a11f10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209E76-54AE-7F26-18B7-4D2FB0C31E33}" v="18" dt="2022-04-25T19:44:09.470"/>
    <p1510:client id="{484850E8-625C-BDDC-6994-CF0094F43041}" v="2" dt="2022-04-25T18:56:39.530"/>
    <p1510:client id="{AEAEEBD8-A517-467E-86CB-DB9494A7AD68}" v="5" dt="2022-04-18T16:05:12.505"/>
    <p1510:client id="{B8325E52-C5DF-4E00-43F6-E9501F2FAC5E}" v="4" dt="2022-04-25T18:57:05.634"/>
    <p1510:client id="{D392FE23-AC68-4911-B0C0-CCE25B1B9CD1}" v="2" dt="2022-04-18T16:19:30.9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002" autoAdjust="0"/>
  </p:normalViewPr>
  <p:slideViewPr>
    <p:cSldViewPr snapToGrid="0">
      <p:cViewPr varScale="1">
        <p:scale>
          <a:sx n="106" d="100"/>
          <a:sy n="106" d="100"/>
        </p:scale>
        <p:origin x="1686"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tableStyles" Target="tableStyle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8"/>
        <p:cNvGrpSpPr/>
        <p:nvPr/>
      </p:nvGrpSpPr>
      <p:grpSpPr>
        <a:xfrm>
          <a:off x="0" y="0"/>
          <a:ext cx="0" cy="0"/>
          <a:chOff x="0" y="0"/>
          <a:chExt cx="0" cy="0"/>
        </a:xfrm>
      </p:grpSpPr>
      <p:sp>
        <p:nvSpPr>
          <p:cNvPr id="1619" name="Google Shape;1619;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0" name="Google Shape;1620;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5"/>
        <p:cNvGrpSpPr/>
        <p:nvPr/>
      </p:nvGrpSpPr>
      <p:grpSpPr>
        <a:xfrm>
          <a:off x="0" y="0"/>
          <a:ext cx="0" cy="0"/>
          <a:chOff x="0" y="0"/>
          <a:chExt cx="0" cy="0"/>
        </a:xfrm>
      </p:grpSpPr>
      <p:sp>
        <p:nvSpPr>
          <p:cNvPr id="1636" name="Google Shape;163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7" name="Google Shape;163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3"/>
        <p:cNvGrpSpPr/>
        <p:nvPr/>
      </p:nvGrpSpPr>
      <p:grpSpPr>
        <a:xfrm>
          <a:off x="0" y="0"/>
          <a:ext cx="0" cy="0"/>
          <a:chOff x="0" y="0"/>
          <a:chExt cx="0" cy="0"/>
        </a:xfrm>
      </p:grpSpPr>
      <p:sp>
        <p:nvSpPr>
          <p:cNvPr id="1714" name="Google Shape;1714;gfa9d73a601_0_1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5" name="Google Shape;1715;gfa9d73a601_0_1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5"/>
        <p:cNvGrpSpPr/>
        <p:nvPr/>
      </p:nvGrpSpPr>
      <p:grpSpPr>
        <a:xfrm>
          <a:off x="0" y="0"/>
          <a:ext cx="0" cy="0"/>
          <a:chOff x="0" y="0"/>
          <a:chExt cx="0" cy="0"/>
        </a:xfrm>
      </p:grpSpPr>
      <p:sp>
        <p:nvSpPr>
          <p:cNvPr id="1636" name="Google Shape;163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7" name="Google Shape;163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algn="l"/>
            <a:r>
              <a:rPr lang="en-US" b="0" i="0" dirty="0">
                <a:solidFill>
                  <a:srgbClr val="58585B"/>
                </a:solidFill>
                <a:effectLst/>
                <a:latin typeface="Arial" panose="020B0604020202020204" pitchFamily="34" charset="0"/>
                <a:cs typeface="Arial" panose="020B0604020202020204" pitchFamily="34" charset="0"/>
              </a:rPr>
              <a:t>The digital world is evolving rapidly and so must the way we educate students about navigating it. For over a decade now, digital citizenship has been mainly about the don'ts: Don't share your passwords, don't steal the intellectual property of others, don't post or share inappropriate content on social media.</a:t>
            </a:r>
          </a:p>
          <a:p>
            <a:r>
              <a:rPr lang="en-US" b="0" i="0" dirty="0">
                <a:solidFill>
                  <a:srgbClr val="58585B"/>
                </a:solidFill>
                <a:effectLst/>
                <a:latin typeface="Arial" panose="020B0604020202020204" pitchFamily="34" charset="0"/>
                <a:cs typeface="Arial" panose="020B0604020202020204" pitchFamily="34" charset="0"/>
              </a:rPr>
              <a:t>The skills required to thrive as a digital citizen go beyond just online safety. They include recognizing fact from fiction online, using technology to engage in civic action and being respectful of people with differing viewpoints from our own. </a:t>
            </a:r>
          </a:p>
          <a:p>
            <a:r>
              <a:rPr lang="en-US" b="0" i="0" u="none" strike="noStrike" dirty="0">
                <a:solidFill>
                  <a:srgbClr val="141414"/>
                </a:solidFill>
                <a:effectLst/>
              </a:rPr>
              <a:t>At the beginning of the year, I personally conduct a workshop with teachers on the components to digital citizenship, focusing on the need for mentoring and reflective practices to continue throughout the year. At the end of the workshop, teachers reflect on their learning and how they will implement digital citizenship practices into their classrooms on our Flipgrid topic.</a:t>
            </a:r>
            <a:endParaRPr lang="en-US" b="0" i="0" u="none" strike="noStrike" dirty="0">
              <a:solidFill>
                <a:srgbClr val="58585B"/>
              </a:solidFill>
              <a:effectLst/>
              <a:latin typeface="Arial" panose="020B0604020202020204" pitchFamily="34" charset="0"/>
              <a:cs typeface="Arial" panose="020B0604020202020204" pitchFamily="34" charset="0"/>
            </a:endParaRPr>
          </a:p>
          <a:p>
            <a:r>
              <a:rPr lang="en-US" b="0" i="0" u="none" strike="noStrike" dirty="0">
                <a:solidFill>
                  <a:srgbClr val="141414"/>
                </a:solidFill>
                <a:effectLst/>
              </a:rPr>
              <a:t>At the beginning of the year, students undergo a four-week unit on digital citizenship based on the Common Sense Media lessons for high school. We use Nearpod self-paced lessons so that students can work at their own pace and our teachers can work in small groups to reteach as needed. During our advisory periods, students practice the lessons with their classmates.</a:t>
            </a:r>
          </a:p>
          <a:p>
            <a:r>
              <a:rPr lang="en-US" b="0" i="0" u="none" strike="noStrike" dirty="0">
                <a:solidFill>
                  <a:srgbClr val="141414"/>
                </a:solidFill>
                <a:effectLst/>
              </a:rPr>
              <a:t>I build on skills students learn during their initial digital citizenship unit at the beginning of the year. Each grade level focuses on something different and builds on the previous year.</a:t>
            </a:r>
            <a:endParaRPr dirty="0"/>
          </a:p>
        </p:txBody>
      </p:sp>
    </p:spTree>
    <p:extLst>
      <p:ext uri="{BB962C8B-B14F-4D97-AF65-F5344CB8AC3E}">
        <p14:creationId xmlns:p14="http://schemas.microsoft.com/office/powerpoint/2010/main" val="3059019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5"/>
        <p:cNvGrpSpPr/>
        <p:nvPr/>
      </p:nvGrpSpPr>
      <p:grpSpPr>
        <a:xfrm>
          <a:off x="0" y="0"/>
          <a:ext cx="0" cy="0"/>
          <a:chOff x="0" y="0"/>
          <a:chExt cx="0" cy="0"/>
        </a:xfrm>
      </p:grpSpPr>
      <p:sp>
        <p:nvSpPr>
          <p:cNvPr id="1636" name="Google Shape;163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7" name="Google Shape;163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ISTE Standards for Students: Standard #2 - Students recognize the rights, responsibilities and opportunities of living, learning and working in an interconnected digital world, and they act and model in ways that are safe, legal and ethical.</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ISTE Standards for Teachers – Standard #3 - Teachers inspire students to positively contribute and responsibly participate in the digital world. </a:t>
            </a:r>
          </a:p>
        </p:txBody>
      </p:sp>
    </p:spTree>
    <p:extLst>
      <p:ext uri="{BB962C8B-B14F-4D97-AF65-F5344CB8AC3E}">
        <p14:creationId xmlns:p14="http://schemas.microsoft.com/office/powerpoint/2010/main" val="1103662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5"/>
        <p:cNvGrpSpPr/>
        <p:nvPr/>
      </p:nvGrpSpPr>
      <p:grpSpPr>
        <a:xfrm>
          <a:off x="0" y="0"/>
          <a:ext cx="0" cy="0"/>
          <a:chOff x="0" y="0"/>
          <a:chExt cx="0" cy="0"/>
        </a:xfrm>
      </p:grpSpPr>
      <p:sp>
        <p:nvSpPr>
          <p:cNvPr id="1636" name="Google Shape;1636;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7" name="Google Shape;1637;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742950" lvl="1" indent="-285750">
              <a:spcAft>
                <a:spcPts val="800"/>
              </a:spcAft>
              <a:buClrTx/>
              <a:buFont typeface="Wingdings" panose="05000000000000000000" pitchFamily="2" charset="2"/>
              <a:buChar char="v"/>
            </a:pPr>
            <a:r>
              <a:rPr lang="en-US" sz="1100" dirty="0">
                <a:solidFill>
                  <a:schemeClr val="tx1"/>
                </a:solidFill>
              </a:rPr>
              <a:t>However, teaching digital citizenship is </a:t>
            </a:r>
            <a:r>
              <a:rPr lang="en-US" sz="1100" i="1" dirty="0">
                <a:solidFill>
                  <a:schemeClr val="tx1"/>
                </a:solidFill>
              </a:rPr>
              <a:t>not</a:t>
            </a:r>
            <a:r>
              <a:rPr lang="en-US" sz="1100" dirty="0">
                <a:solidFill>
                  <a:schemeClr val="tx1"/>
                </a:solidFill>
              </a:rPr>
              <a:t> the same as promoting classroom community, kindness, or character education.</a:t>
            </a:r>
          </a:p>
          <a:p>
            <a:pPr marL="742950" lvl="1" indent="-285750">
              <a:spcAft>
                <a:spcPts val="800"/>
              </a:spcAft>
              <a:buClrTx/>
              <a:buFont typeface="Wingdings" panose="05000000000000000000" pitchFamily="2" charset="2"/>
              <a:buChar char="v"/>
            </a:pPr>
            <a:r>
              <a:rPr lang="en-US" sz="1100" dirty="0">
                <a:solidFill>
                  <a:schemeClr val="tx1"/>
                </a:solidFill>
              </a:rPr>
              <a:t>Students do best when they have a go-to specific strategy to use in a tricky situation. In elementary, that might be learning how to click X to close an ad, how to close a window, or what avatar name to use in place of their own. In high school, that might be how to craft a respectful email to various audiences.</a:t>
            </a:r>
          </a:p>
          <a:p>
            <a:pPr marL="742950" lvl="1" indent="-285750">
              <a:spcAft>
                <a:spcPts val="800"/>
              </a:spcAft>
              <a:buClrTx/>
              <a:buFont typeface="Wingdings" panose="05000000000000000000" pitchFamily="2" charset="2"/>
              <a:buChar char="v"/>
            </a:pPr>
            <a:r>
              <a:rPr lang="en-US" sz="1100" dirty="0">
                <a:solidFill>
                  <a:schemeClr val="tx1"/>
                </a:solidFill>
              </a:rPr>
              <a:t>Throughout the year, students participate in numerous research and technology-related projects. Every student here at IA has a research introduction lesson they do with me in science classrooms. We build on those skills with additional projects.</a:t>
            </a:r>
          </a:p>
          <a:p>
            <a:pPr marL="742950" lvl="1" indent="-285750">
              <a:spcAft>
                <a:spcPts val="800"/>
              </a:spcAft>
              <a:buClrTx/>
              <a:buFont typeface="Wingdings" panose="05000000000000000000" pitchFamily="2" charset="2"/>
              <a:buChar char="v"/>
            </a:pPr>
            <a:r>
              <a:rPr lang="en-US" sz="1100" dirty="0">
                <a:solidFill>
                  <a:schemeClr val="tx1"/>
                </a:solidFill>
              </a:rPr>
              <a:t>In addition to this, </a:t>
            </a:r>
            <a:r>
              <a:rPr lang="en-US" b="0" i="0" u="none" strike="noStrike" dirty="0">
                <a:solidFill>
                  <a:srgbClr val="141414"/>
                </a:solidFill>
                <a:effectLst/>
              </a:rPr>
              <a:t>our Student Tech Team and I host maker lunch and learns. During this time, students learn how to create apps, learn to 3D print, and more. We always go over attribution, finding and using templates in acceptable ways, and what it means to infringe upon creators' rights.</a:t>
            </a:r>
            <a:endParaRPr lang="en-US" sz="1100" dirty="0">
              <a:solidFill>
                <a:schemeClr val="tx1"/>
              </a:solidFill>
            </a:endParaRPr>
          </a:p>
          <a:p>
            <a:pPr marL="139700" indent="0">
              <a:buNone/>
            </a:pPr>
            <a:endParaRPr dirty="0"/>
          </a:p>
        </p:txBody>
      </p:sp>
    </p:spTree>
    <p:extLst>
      <p:ext uri="{BB962C8B-B14F-4D97-AF65-F5344CB8AC3E}">
        <p14:creationId xmlns:p14="http://schemas.microsoft.com/office/powerpoint/2010/main" val="2817405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solidFill>
          <a:schemeClr val="accent2"/>
        </a:soli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561639" y="0"/>
            <a:ext cx="406192" cy="3254913"/>
            <a:chOff x="6176324" y="51530"/>
            <a:chExt cx="466512" cy="3738701"/>
          </a:xfrm>
        </p:grpSpPr>
        <p:sp>
          <p:nvSpPr>
            <p:cNvPr id="11" name="Google Shape;11;p2"/>
            <p:cNvSpPr/>
            <p:nvPr/>
          </p:nvSpPr>
          <p:spPr>
            <a:xfrm>
              <a:off x="6176324" y="2971595"/>
              <a:ext cx="466512" cy="818636"/>
            </a:xfrm>
            <a:custGeom>
              <a:avLst/>
              <a:gdLst/>
              <a:ahLst/>
              <a:cxnLst/>
              <a:rect l="l" t="t" r="r" b="b"/>
              <a:pathLst>
                <a:path w="466512" h="818636" extrusionOk="0">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rgbClr val="001F6E">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2"/>
            <p:cNvSpPr/>
            <p:nvPr/>
          </p:nvSpPr>
          <p:spPr>
            <a:xfrm>
              <a:off x="6400725" y="51530"/>
              <a:ext cx="17700" cy="2923500"/>
            </a:xfrm>
            <a:prstGeom prst="rect">
              <a:avLst/>
            </a:prstGeom>
            <a:solidFill>
              <a:srgbClr val="001F6E">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 name="Google Shape;13;p2"/>
          <p:cNvGrpSpPr/>
          <p:nvPr/>
        </p:nvGrpSpPr>
        <p:grpSpPr>
          <a:xfrm>
            <a:off x="7060395" y="1"/>
            <a:ext cx="514087" cy="1914307"/>
            <a:chOff x="4897958" y="1976913"/>
            <a:chExt cx="514087" cy="1914307"/>
          </a:xfrm>
        </p:grpSpPr>
        <p:sp>
          <p:nvSpPr>
            <p:cNvPr id="14" name="Google Shape;14;p2"/>
            <p:cNvSpPr/>
            <p:nvPr/>
          </p:nvSpPr>
          <p:spPr>
            <a:xfrm>
              <a:off x="4897958" y="2971595"/>
              <a:ext cx="514087" cy="919625"/>
            </a:xfrm>
            <a:custGeom>
              <a:avLst/>
              <a:gdLst/>
              <a:ahLst/>
              <a:cxnLst/>
              <a:rect l="l" t="t" r="r" b="b"/>
              <a:pathLst>
                <a:path w="514087" h="919625" extrusionOk="0">
                  <a:moveTo>
                    <a:pt x="503440" y="612940"/>
                  </a:moveTo>
                  <a:cubicBezTo>
                    <a:pt x="488835" y="497878"/>
                    <a:pt x="385076" y="411391"/>
                    <a:pt x="386663" y="292519"/>
                  </a:cubicBezTo>
                  <a:cubicBezTo>
                    <a:pt x="400316" y="294106"/>
                    <a:pt x="377964" y="247751"/>
                    <a:pt x="368312" y="237972"/>
                  </a:cubicBezTo>
                  <a:cubicBezTo>
                    <a:pt x="360247" y="200825"/>
                    <a:pt x="403681" y="12865"/>
                    <a:pt x="343674" y="33820"/>
                  </a:cubicBezTo>
                  <a:cubicBezTo>
                    <a:pt x="345134" y="-16980"/>
                    <a:pt x="171017" y="-6630"/>
                    <a:pt x="171208" y="38837"/>
                  </a:cubicBezTo>
                  <a:cubicBezTo>
                    <a:pt x="161746" y="39408"/>
                    <a:pt x="145808" y="36233"/>
                    <a:pt x="145808" y="50139"/>
                  </a:cubicBezTo>
                  <a:cubicBezTo>
                    <a:pt x="145808" y="112369"/>
                    <a:pt x="144919" y="174028"/>
                    <a:pt x="145236" y="236068"/>
                  </a:cubicBezTo>
                  <a:cubicBezTo>
                    <a:pt x="131203" y="242418"/>
                    <a:pt x="99262" y="286359"/>
                    <a:pt x="127456" y="301345"/>
                  </a:cubicBezTo>
                  <a:cubicBezTo>
                    <a:pt x="139839" y="437108"/>
                    <a:pt x="-22340" y="548995"/>
                    <a:pt x="2615" y="706349"/>
                  </a:cubicBezTo>
                  <a:cubicBezTo>
                    <a:pt x="55892" y="1056297"/>
                    <a:pt x="596023" y="940409"/>
                    <a:pt x="503440" y="612940"/>
                  </a:cubicBezTo>
                  <a:close/>
                </a:path>
              </a:pathLst>
            </a:custGeom>
            <a:solidFill>
              <a:srgbClr val="001F6E">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5157463" y="1976913"/>
              <a:ext cx="17700" cy="998100"/>
            </a:xfrm>
            <a:prstGeom prst="rect">
              <a:avLst/>
            </a:prstGeom>
            <a:solidFill>
              <a:srgbClr val="001F6E">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 name="Google Shape;16;p2"/>
          <p:cNvGrpSpPr/>
          <p:nvPr/>
        </p:nvGrpSpPr>
        <p:grpSpPr>
          <a:xfrm>
            <a:off x="3332641" y="-8"/>
            <a:ext cx="406190" cy="1834361"/>
            <a:chOff x="5578966" y="2128142"/>
            <a:chExt cx="406190" cy="1834361"/>
          </a:xfrm>
        </p:grpSpPr>
        <p:sp>
          <p:nvSpPr>
            <p:cNvPr id="17" name="Google Shape;17;p2"/>
            <p:cNvSpPr/>
            <p:nvPr/>
          </p:nvSpPr>
          <p:spPr>
            <a:xfrm>
              <a:off x="5578966" y="2971595"/>
              <a:ext cx="406190" cy="990908"/>
            </a:xfrm>
            <a:custGeom>
              <a:avLst/>
              <a:gdLst/>
              <a:ahLst/>
              <a:cxnLst/>
              <a:rect l="l" t="t" r="r" b="b"/>
              <a:pathLst>
                <a:path w="406190" h="990908" extrusionOk="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rgbClr val="001F6E">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p:nvPr/>
          </p:nvSpPr>
          <p:spPr>
            <a:xfrm>
              <a:off x="5774600" y="2128142"/>
              <a:ext cx="17700" cy="846900"/>
            </a:xfrm>
            <a:prstGeom prst="rect">
              <a:avLst/>
            </a:prstGeom>
            <a:solidFill>
              <a:srgbClr val="001F6E">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 name="Google Shape;19;p2"/>
          <p:cNvGrpSpPr/>
          <p:nvPr/>
        </p:nvGrpSpPr>
        <p:grpSpPr>
          <a:xfrm>
            <a:off x="4925761" y="-4"/>
            <a:ext cx="466512" cy="2651935"/>
            <a:chOff x="6176324" y="1138296"/>
            <a:chExt cx="466512" cy="2651935"/>
          </a:xfrm>
        </p:grpSpPr>
        <p:sp>
          <p:nvSpPr>
            <p:cNvPr id="20" name="Google Shape;20;p2"/>
            <p:cNvSpPr/>
            <p:nvPr/>
          </p:nvSpPr>
          <p:spPr>
            <a:xfrm>
              <a:off x="6176324" y="2971595"/>
              <a:ext cx="466512" cy="818636"/>
            </a:xfrm>
            <a:custGeom>
              <a:avLst/>
              <a:gdLst/>
              <a:ahLst/>
              <a:cxnLst/>
              <a:rect l="l" t="t" r="r" b="b"/>
              <a:pathLst>
                <a:path w="466512" h="818636" extrusionOk="0">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rgbClr val="001F6E">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1;p2"/>
            <p:cNvSpPr/>
            <p:nvPr/>
          </p:nvSpPr>
          <p:spPr>
            <a:xfrm>
              <a:off x="6400713" y="1138296"/>
              <a:ext cx="17700" cy="1836600"/>
            </a:xfrm>
            <a:prstGeom prst="rect">
              <a:avLst/>
            </a:prstGeom>
            <a:solidFill>
              <a:srgbClr val="001F6E">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 name="Google Shape;22;p2"/>
          <p:cNvGrpSpPr/>
          <p:nvPr/>
        </p:nvGrpSpPr>
        <p:grpSpPr>
          <a:xfrm>
            <a:off x="1172323" y="1"/>
            <a:ext cx="476555" cy="1769343"/>
            <a:chOff x="6798998" y="1831963"/>
            <a:chExt cx="476555" cy="1769343"/>
          </a:xfrm>
        </p:grpSpPr>
        <p:sp>
          <p:nvSpPr>
            <p:cNvPr id="23" name="Google Shape;23;p2"/>
            <p:cNvSpPr/>
            <p:nvPr/>
          </p:nvSpPr>
          <p:spPr>
            <a:xfrm>
              <a:off x="6798998" y="2971595"/>
              <a:ext cx="476555" cy="629711"/>
            </a:xfrm>
            <a:custGeom>
              <a:avLst/>
              <a:gdLst/>
              <a:ahLst/>
              <a:cxnLst/>
              <a:rect l="l" t="t" r="r" b="b"/>
              <a:pathLst>
                <a:path w="476555" h="629711" extrusionOk="0">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rgbClr val="001F6E">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4" name="Google Shape;24;p2"/>
            <p:cNvSpPr/>
            <p:nvPr/>
          </p:nvSpPr>
          <p:spPr>
            <a:xfrm>
              <a:off x="7026850" y="1831963"/>
              <a:ext cx="17700" cy="1143000"/>
            </a:xfrm>
            <a:prstGeom prst="rect">
              <a:avLst/>
            </a:prstGeom>
            <a:solidFill>
              <a:srgbClr val="001F6E">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 name="Google Shape;25;p2"/>
          <p:cNvGrpSpPr/>
          <p:nvPr/>
        </p:nvGrpSpPr>
        <p:grpSpPr>
          <a:xfrm>
            <a:off x="8514939" y="0"/>
            <a:ext cx="170472" cy="2234029"/>
            <a:chOff x="7576714" y="1094963"/>
            <a:chExt cx="170472" cy="2234029"/>
          </a:xfrm>
        </p:grpSpPr>
        <p:sp>
          <p:nvSpPr>
            <p:cNvPr id="26" name="Google Shape;26;p2"/>
            <p:cNvSpPr/>
            <p:nvPr/>
          </p:nvSpPr>
          <p:spPr>
            <a:xfrm>
              <a:off x="7576714" y="2971595"/>
              <a:ext cx="170472" cy="357397"/>
            </a:xfrm>
            <a:custGeom>
              <a:avLst/>
              <a:gdLst/>
              <a:ahLst/>
              <a:cxnLst/>
              <a:rect l="l" t="t" r="r" b="b"/>
              <a:pathLst>
                <a:path w="170472" h="357397" extrusionOk="0">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rgbClr val="001F6E">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7" name="Google Shape;27;p2"/>
            <p:cNvSpPr/>
            <p:nvPr/>
          </p:nvSpPr>
          <p:spPr>
            <a:xfrm>
              <a:off x="7652975" y="1094963"/>
              <a:ext cx="17700" cy="1880100"/>
            </a:xfrm>
            <a:prstGeom prst="rect">
              <a:avLst/>
            </a:prstGeom>
            <a:solidFill>
              <a:srgbClr val="001F6E">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 name="Google Shape;28;p2"/>
          <p:cNvGrpSpPr/>
          <p:nvPr/>
        </p:nvGrpSpPr>
        <p:grpSpPr>
          <a:xfrm>
            <a:off x="2295272" y="0"/>
            <a:ext cx="288375" cy="2884716"/>
            <a:chOff x="7883572" y="937188"/>
            <a:chExt cx="288375" cy="2884716"/>
          </a:xfrm>
        </p:grpSpPr>
        <p:sp>
          <p:nvSpPr>
            <p:cNvPr id="29" name="Google Shape;29;p2"/>
            <p:cNvSpPr/>
            <p:nvPr/>
          </p:nvSpPr>
          <p:spPr>
            <a:xfrm>
              <a:off x="7883572" y="2971595"/>
              <a:ext cx="288375" cy="850309"/>
            </a:xfrm>
            <a:custGeom>
              <a:avLst/>
              <a:gdLst/>
              <a:ahLst/>
              <a:cxnLst/>
              <a:rect l="l" t="t" r="r" b="b"/>
              <a:pathLst>
                <a:path w="288375" h="850309" extrusionOk="0">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rgbClr val="001F6E">
                <a:alpha val="1285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0" name="Google Shape;30;p2"/>
            <p:cNvSpPr/>
            <p:nvPr/>
          </p:nvSpPr>
          <p:spPr>
            <a:xfrm>
              <a:off x="8024900" y="937188"/>
              <a:ext cx="17700" cy="2037900"/>
            </a:xfrm>
            <a:prstGeom prst="rect">
              <a:avLst/>
            </a:prstGeom>
            <a:solidFill>
              <a:srgbClr val="001F6E">
                <a:alpha val="128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1" name="Google Shape;31;p2"/>
          <p:cNvGrpSpPr/>
          <p:nvPr/>
        </p:nvGrpSpPr>
        <p:grpSpPr>
          <a:xfrm>
            <a:off x="1140646" y="293240"/>
            <a:ext cx="157798" cy="180711"/>
            <a:chOff x="3462796" y="2555878"/>
            <a:chExt cx="157798" cy="180711"/>
          </a:xfrm>
        </p:grpSpPr>
        <p:sp>
          <p:nvSpPr>
            <p:cNvPr id="32" name="Google Shape;32;p2"/>
            <p:cNvSpPr/>
            <p:nvPr/>
          </p:nvSpPr>
          <p:spPr>
            <a:xfrm>
              <a:off x="3528860" y="2555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3;p2"/>
            <p:cNvSpPr/>
            <p:nvPr/>
          </p:nvSpPr>
          <p:spPr>
            <a:xfrm>
              <a:off x="3528860" y="2682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34;p2"/>
            <p:cNvSpPr/>
            <p:nvPr/>
          </p:nvSpPr>
          <p:spPr>
            <a:xfrm>
              <a:off x="3571315" y="2597137"/>
              <a:ext cx="47570" cy="33554"/>
            </a:xfrm>
            <a:custGeom>
              <a:avLst/>
              <a:gdLst/>
              <a:ahLst/>
              <a:cxnLst/>
              <a:rect l="l" t="t" r="r" b="b"/>
              <a:pathLst>
                <a:path w="47570" h="33554" extrusionOk="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2"/>
            <p:cNvSpPr/>
            <p:nvPr/>
          </p:nvSpPr>
          <p:spPr>
            <a:xfrm>
              <a:off x="3572203" y="2660050"/>
              <a:ext cx="48391" cy="35006"/>
            </a:xfrm>
            <a:custGeom>
              <a:avLst/>
              <a:gdLst/>
              <a:ahLst/>
              <a:cxnLst/>
              <a:rect l="l" t="t" r="r" b="b"/>
              <a:pathLst>
                <a:path w="48391" h="35006" extrusionOk="0">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6;p2"/>
            <p:cNvSpPr/>
            <p:nvPr/>
          </p:nvSpPr>
          <p:spPr>
            <a:xfrm>
              <a:off x="3466564" y="2662661"/>
              <a:ext cx="42019" cy="33548"/>
            </a:xfrm>
            <a:custGeom>
              <a:avLst/>
              <a:gdLst/>
              <a:ahLst/>
              <a:cxnLst/>
              <a:rect l="l" t="t" r="r" b="b"/>
              <a:pathLst>
                <a:path w="42019" h="33548" extrusionOk="0">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37;p2"/>
            <p:cNvSpPr/>
            <p:nvPr/>
          </p:nvSpPr>
          <p:spPr>
            <a:xfrm>
              <a:off x="3462796" y="2597064"/>
              <a:ext cx="40843" cy="33781"/>
            </a:xfrm>
            <a:custGeom>
              <a:avLst/>
              <a:gdLst/>
              <a:ahLst/>
              <a:cxnLst/>
              <a:rect l="l" t="t" r="r" b="b"/>
              <a:pathLst>
                <a:path w="40843" h="33781" extrusionOk="0">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8" name="Google Shape;38;p2"/>
          <p:cNvGrpSpPr/>
          <p:nvPr/>
        </p:nvGrpSpPr>
        <p:grpSpPr>
          <a:xfrm>
            <a:off x="4022411" y="1914288"/>
            <a:ext cx="180404" cy="190055"/>
            <a:chOff x="3770248" y="2527300"/>
            <a:chExt cx="180404" cy="190055"/>
          </a:xfrm>
        </p:grpSpPr>
        <p:sp>
          <p:nvSpPr>
            <p:cNvPr id="39" name="Google Shape;39;p2"/>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40;p2"/>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41;p2"/>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2"/>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3" name="Google Shape;43;p2"/>
          <p:cNvGrpSpPr/>
          <p:nvPr/>
        </p:nvGrpSpPr>
        <p:grpSpPr>
          <a:xfrm>
            <a:off x="7394864" y="516070"/>
            <a:ext cx="214463" cy="245604"/>
            <a:chOff x="3462796" y="2555878"/>
            <a:chExt cx="157798" cy="180711"/>
          </a:xfrm>
        </p:grpSpPr>
        <p:sp>
          <p:nvSpPr>
            <p:cNvPr id="44" name="Google Shape;44;p2"/>
            <p:cNvSpPr/>
            <p:nvPr/>
          </p:nvSpPr>
          <p:spPr>
            <a:xfrm>
              <a:off x="3528860" y="2555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rgbClr val="FFF2C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 name="Google Shape;45;p2"/>
            <p:cNvSpPr/>
            <p:nvPr/>
          </p:nvSpPr>
          <p:spPr>
            <a:xfrm>
              <a:off x="3528860" y="2682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rgbClr val="FFF2C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 name="Google Shape;46;p2"/>
            <p:cNvSpPr/>
            <p:nvPr/>
          </p:nvSpPr>
          <p:spPr>
            <a:xfrm>
              <a:off x="3571315" y="2597137"/>
              <a:ext cx="47570" cy="33554"/>
            </a:xfrm>
            <a:custGeom>
              <a:avLst/>
              <a:gdLst/>
              <a:ahLst/>
              <a:cxnLst/>
              <a:rect l="l" t="t" r="r" b="b"/>
              <a:pathLst>
                <a:path w="47570" h="33554" extrusionOk="0">
                  <a:moveTo>
                    <a:pt x="47423" y="3886"/>
                  </a:moveTo>
                  <a:cubicBezTo>
                    <a:pt x="36183" y="-9449"/>
                    <a:pt x="10910" y="15189"/>
                    <a:pt x="306" y="22936"/>
                  </a:cubicBezTo>
                  <a:cubicBezTo>
                    <a:pt x="-4584" y="50305"/>
                    <a:pt x="50788" y="17729"/>
                    <a:pt x="47423" y="3886"/>
                  </a:cubicBezTo>
                  <a:close/>
                </a:path>
              </a:pathLst>
            </a:custGeom>
            <a:solidFill>
              <a:srgbClr val="FFF2C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 name="Google Shape;47;p2"/>
            <p:cNvSpPr/>
            <p:nvPr/>
          </p:nvSpPr>
          <p:spPr>
            <a:xfrm>
              <a:off x="3572203" y="2660050"/>
              <a:ext cx="48391" cy="35006"/>
            </a:xfrm>
            <a:custGeom>
              <a:avLst/>
              <a:gdLst/>
              <a:ahLst/>
              <a:cxnLst/>
              <a:rect l="l" t="t" r="r" b="b"/>
              <a:pathLst>
                <a:path w="48391" h="35006" extrusionOk="0">
                  <a:moveTo>
                    <a:pt x="45900" y="20221"/>
                  </a:moveTo>
                  <a:cubicBezTo>
                    <a:pt x="32120" y="15713"/>
                    <a:pt x="14849" y="-8608"/>
                    <a:pt x="1450" y="3203"/>
                  </a:cubicBezTo>
                  <a:cubicBezTo>
                    <a:pt x="-11123" y="21047"/>
                    <a:pt x="62664" y="54384"/>
                    <a:pt x="45900" y="20221"/>
                  </a:cubicBezTo>
                  <a:close/>
                </a:path>
              </a:pathLst>
            </a:custGeom>
            <a:solidFill>
              <a:srgbClr val="FFF2C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 name="Google Shape;48;p2"/>
            <p:cNvSpPr/>
            <p:nvPr/>
          </p:nvSpPr>
          <p:spPr>
            <a:xfrm>
              <a:off x="3466564" y="2662661"/>
              <a:ext cx="42019" cy="33548"/>
            </a:xfrm>
            <a:custGeom>
              <a:avLst/>
              <a:gdLst/>
              <a:ahLst/>
              <a:cxnLst/>
              <a:rect l="l" t="t" r="r" b="b"/>
              <a:pathLst>
                <a:path w="42019" h="33548" extrusionOk="0">
                  <a:moveTo>
                    <a:pt x="41239" y="1798"/>
                  </a:moveTo>
                  <a:cubicBezTo>
                    <a:pt x="31397" y="-7981"/>
                    <a:pt x="-17625" y="24912"/>
                    <a:pt x="6695" y="33548"/>
                  </a:cubicBezTo>
                  <a:cubicBezTo>
                    <a:pt x="17935" y="27452"/>
                    <a:pt x="47145" y="17991"/>
                    <a:pt x="41239" y="1798"/>
                  </a:cubicBezTo>
                  <a:close/>
                </a:path>
              </a:pathLst>
            </a:custGeom>
            <a:solidFill>
              <a:srgbClr val="FFF2C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9" name="Google Shape;49;p2"/>
            <p:cNvSpPr/>
            <p:nvPr/>
          </p:nvSpPr>
          <p:spPr>
            <a:xfrm>
              <a:off x="3462796" y="2597064"/>
              <a:ext cx="40843" cy="33781"/>
            </a:xfrm>
            <a:custGeom>
              <a:avLst/>
              <a:gdLst/>
              <a:ahLst/>
              <a:cxnLst/>
              <a:rect l="l" t="t" r="r" b="b"/>
              <a:pathLst>
                <a:path w="40843" h="33781" extrusionOk="0">
                  <a:moveTo>
                    <a:pt x="38339" y="18755"/>
                  </a:moveTo>
                  <a:cubicBezTo>
                    <a:pt x="27163" y="13865"/>
                    <a:pt x="13447" y="-8614"/>
                    <a:pt x="1509" y="3578"/>
                  </a:cubicBezTo>
                  <a:cubicBezTo>
                    <a:pt x="-10556" y="21676"/>
                    <a:pt x="54151" y="52346"/>
                    <a:pt x="38339" y="18755"/>
                  </a:cubicBezTo>
                  <a:close/>
                </a:path>
              </a:pathLst>
            </a:custGeom>
            <a:solidFill>
              <a:srgbClr val="FFF2C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0" name="Google Shape;50;p2"/>
          <p:cNvGrpSpPr/>
          <p:nvPr/>
        </p:nvGrpSpPr>
        <p:grpSpPr>
          <a:xfrm>
            <a:off x="5968644" y="2524138"/>
            <a:ext cx="245187" cy="258304"/>
            <a:chOff x="3770248" y="2527300"/>
            <a:chExt cx="180404" cy="190055"/>
          </a:xfrm>
        </p:grpSpPr>
        <p:sp>
          <p:nvSpPr>
            <p:cNvPr id="51" name="Google Shape;51;p2"/>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rgbClr val="FFF2C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52;p2"/>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rgbClr val="FFF2C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2"/>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rgbClr val="FFF2C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2"/>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rgbClr val="FFF2C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55" name="Google Shape;55;p2"/>
          <p:cNvGrpSpPr/>
          <p:nvPr/>
        </p:nvGrpSpPr>
        <p:grpSpPr>
          <a:xfrm rot="5400000">
            <a:off x="5717697" y="1234087"/>
            <a:ext cx="214448" cy="245568"/>
            <a:chOff x="3462796" y="2555878"/>
            <a:chExt cx="157798" cy="180711"/>
          </a:xfrm>
        </p:grpSpPr>
        <p:sp>
          <p:nvSpPr>
            <p:cNvPr id="56" name="Google Shape;56;p2"/>
            <p:cNvSpPr/>
            <p:nvPr/>
          </p:nvSpPr>
          <p:spPr>
            <a:xfrm>
              <a:off x="3528860" y="2555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7" name="Google Shape;57;p2"/>
            <p:cNvSpPr/>
            <p:nvPr/>
          </p:nvSpPr>
          <p:spPr>
            <a:xfrm>
              <a:off x="3528860" y="2682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8" name="Google Shape;58;p2"/>
            <p:cNvSpPr/>
            <p:nvPr/>
          </p:nvSpPr>
          <p:spPr>
            <a:xfrm>
              <a:off x="3571315" y="2597137"/>
              <a:ext cx="47570" cy="33554"/>
            </a:xfrm>
            <a:custGeom>
              <a:avLst/>
              <a:gdLst/>
              <a:ahLst/>
              <a:cxnLst/>
              <a:rect l="l" t="t" r="r" b="b"/>
              <a:pathLst>
                <a:path w="47570" h="33554" extrusionOk="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9" name="Google Shape;59;p2"/>
            <p:cNvSpPr/>
            <p:nvPr/>
          </p:nvSpPr>
          <p:spPr>
            <a:xfrm>
              <a:off x="3572203" y="2660050"/>
              <a:ext cx="48391" cy="35006"/>
            </a:xfrm>
            <a:custGeom>
              <a:avLst/>
              <a:gdLst/>
              <a:ahLst/>
              <a:cxnLst/>
              <a:rect l="l" t="t" r="r" b="b"/>
              <a:pathLst>
                <a:path w="48391" h="35006" extrusionOk="0">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0" name="Google Shape;60;p2"/>
            <p:cNvSpPr/>
            <p:nvPr/>
          </p:nvSpPr>
          <p:spPr>
            <a:xfrm>
              <a:off x="3466564" y="2662661"/>
              <a:ext cx="42019" cy="33548"/>
            </a:xfrm>
            <a:custGeom>
              <a:avLst/>
              <a:gdLst/>
              <a:ahLst/>
              <a:cxnLst/>
              <a:rect l="l" t="t" r="r" b="b"/>
              <a:pathLst>
                <a:path w="42019" h="33548" extrusionOk="0">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1" name="Google Shape;61;p2"/>
            <p:cNvSpPr/>
            <p:nvPr/>
          </p:nvSpPr>
          <p:spPr>
            <a:xfrm>
              <a:off x="3462796" y="2597064"/>
              <a:ext cx="40843" cy="33781"/>
            </a:xfrm>
            <a:custGeom>
              <a:avLst/>
              <a:gdLst/>
              <a:ahLst/>
              <a:cxnLst/>
              <a:rect l="l" t="t" r="r" b="b"/>
              <a:pathLst>
                <a:path w="40843" h="33781" extrusionOk="0">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62" name="Google Shape;62;p2"/>
          <p:cNvGrpSpPr/>
          <p:nvPr/>
        </p:nvGrpSpPr>
        <p:grpSpPr>
          <a:xfrm>
            <a:off x="338248" y="3028088"/>
            <a:ext cx="180404" cy="190055"/>
            <a:chOff x="3770248" y="2527300"/>
            <a:chExt cx="180404" cy="190055"/>
          </a:xfrm>
        </p:grpSpPr>
        <p:sp>
          <p:nvSpPr>
            <p:cNvPr id="63" name="Google Shape;63;p2"/>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4" name="Google Shape;64;p2"/>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 name="Google Shape;65;p2"/>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6" name="Google Shape;66;p2"/>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67" name="Google Shape;67;p2"/>
          <p:cNvSpPr txBox="1">
            <a:spLocks noGrp="1"/>
          </p:cNvSpPr>
          <p:nvPr>
            <p:ph type="ctrTitle"/>
          </p:nvPr>
        </p:nvSpPr>
        <p:spPr>
          <a:xfrm>
            <a:off x="855300" y="3382225"/>
            <a:ext cx="7433400" cy="810300"/>
          </a:xfrm>
          <a:prstGeom prst="rect">
            <a:avLst/>
          </a:prstGeom>
          <a:effectLst>
            <a:outerShdw dist="19050" dir="5400000" algn="bl" rotWithShape="0">
              <a:schemeClr val="dk1">
                <a:alpha val="20000"/>
              </a:schemeClr>
            </a:outerShdw>
          </a:effectLst>
        </p:spPr>
        <p:txBody>
          <a:bodyPr spcFirstLastPara="1" wrap="square" lIns="0" tIns="0" rIns="0" bIns="0" anchor="t" anchorCtr="0">
            <a:noAutofit/>
          </a:bodyPr>
          <a:lstStyle>
            <a:lvl1pPr lvl="0" algn="ctr" rtl="0">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1pPr>
            <a:lvl2pPr lvl="1" algn="ctr" rtl="0">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2pPr>
            <a:lvl3pPr lvl="2" algn="ctr" rtl="0">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3pPr>
            <a:lvl4pPr lvl="3" algn="ctr" rtl="0">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4pPr>
            <a:lvl5pPr lvl="4" algn="ctr" rtl="0">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5pPr>
            <a:lvl6pPr lvl="5" algn="ctr" rtl="0">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6pPr>
            <a:lvl7pPr lvl="6" algn="ctr" rtl="0">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7pPr>
            <a:lvl8pPr lvl="7" algn="ctr" rtl="0">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8pPr>
            <a:lvl9pPr lvl="8" algn="ctr" rtl="0">
              <a:spcBef>
                <a:spcPts val="0"/>
              </a:spcBef>
              <a:spcAft>
                <a:spcPts val="0"/>
              </a:spcAft>
              <a:buClr>
                <a:schemeClr val="lt1"/>
              </a:buClr>
              <a:buSzPts val="6500"/>
              <a:buFont typeface="Amatic SC"/>
              <a:buNone/>
              <a:defRPr sz="6500">
                <a:solidFill>
                  <a:schemeClr val="lt1"/>
                </a:solidFill>
                <a:latin typeface="Amatic SC"/>
                <a:ea typeface="Amatic SC"/>
                <a:cs typeface="Amatic SC"/>
                <a:sym typeface="Amatic SC"/>
              </a:defRPr>
            </a:lvl9pPr>
          </a:lstStyle>
          <a:p>
            <a:endParaRPr/>
          </a:p>
        </p:txBody>
      </p:sp>
      <p:grpSp>
        <p:nvGrpSpPr>
          <p:cNvPr id="68" name="Google Shape;68;p2"/>
          <p:cNvGrpSpPr/>
          <p:nvPr/>
        </p:nvGrpSpPr>
        <p:grpSpPr>
          <a:xfrm rot="-2700000">
            <a:off x="8555730" y="2841622"/>
            <a:ext cx="180402" cy="190053"/>
            <a:chOff x="3770248" y="2527300"/>
            <a:chExt cx="180404" cy="190055"/>
          </a:xfrm>
        </p:grpSpPr>
        <p:sp>
          <p:nvSpPr>
            <p:cNvPr id="69" name="Google Shape;69;p2"/>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 name="Google Shape;70;p2"/>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 name="Google Shape;71;p2"/>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 name="Google Shape;72;p2"/>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3" name="Google Shape;73;p2"/>
          <p:cNvGrpSpPr/>
          <p:nvPr/>
        </p:nvGrpSpPr>
        <p:grpSpPr>
          <a:xfrm>
            <a:off x="2484475" y="3"/>
            <a:ext cx="1046700" cy="3098822"/>
            <a:chOff x="2484475" y="3"/>
            <a:chExt cx="1046700" cy="3098822"/>
          </a:xfrm>
        </p:grpSpPr>
        <p:sp>
          <p:nvSpPr>
            <p:cNvPr id="74" name="Google Shape;74;p2"/>
            <p:cNvSpPr/>
            <p:nvPr/>
          </p:nvSpPr>
          <p:spPr>
            <a:xfrm>
              <a:off x="2484475" y="2052125"/>
              <a:ext cx="1046700" cy="10467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2643144" y="2210793"/>
              <a:ext cx="729300" cy="7293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6" name="Google Shape;76;p2"/>
            <p:cNvGrpSpPr/>
            <p:nvPr/>
          </p:nvGrpSpPr>
          <p:grpSpPr>
            <a:xfrm>
              <a:off x="2769703" y="3"/>
              <a:ext cx="510180" cy="2812953"/>
              <a:chOff x="1818382" y="1216859"/>
              <a:chExt cx="466728" cy="2573372"/>
            </a:xfrm>
          </p:grpSpPr>
          <p:grpSp>
            <p:nvGrpSpPr>
              <p:cNvPr id="77" name="Google Shape;77;p2"/>
              <p:cNvGrpSpPr/>
              <p:nvPr/>
            </p:nvGrpSpPr>
            <p:grpSpPr>
              <a:xfrm>
                <a:off x="1818382" y="2971595"/>
                <a:ext cx="466728" cy="818636"/>
                <a:chOff x="1818382" y="2942618"/>
                <a:chExt cx="466728" cy="818636"/>
              </a:xfrm>
            </p:grpSpPr>
            <p:sp>
              <p:nvSpPr>
                <p:cNvPr id="78" name="Google Shape;78;p2"/>
                <p:cNvSpPr/>
                <p:nvPr/>
              </p:nvSpPr>
              <p:spPr>
                <a:xfrm>
                  <a:off x="1951772" y="2948396"/>
                  <a:ext cx="202080" cy="208143"/>
                </a:xfrm>
                <a:custGeom>
                  <a:avLst/>
                  <a:gdLst/>
                  <a:ahLst/>
                  <a:cxnLst/>
                  <a:rect l="l" t="t" r="r" b="b"/>
                  <a:pathLst>
                    <a:path w="202080" h="208143" extrusionOk="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 name="Google Shape;79;p2"/>
                <p:cNvSpPr/>
                <p:nvPr/>
              </p:nvSpPr>
              <p:spPr>
                <a:xfrm>
                  <a:off x="1833104" y="3156294"/>
                  <a:ext cx="444195" cy="592827"/>
                </a:xfrm>
                <a:custGeom>
                  <a:avLst/>
                  <a:gdLst/>
                  <a:ahLst/>
                  <a:cxnLst/>
                  <a:rect l="l" t="t" r="r" b="b"/>
                  <a:pathLst>
                    <a:path w="444195" h="592827" extrusionOk="0">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 name="Google Shape;80;p2"/>
                <p:cNvSpPr/>
                <p:nvPr/>
              </p:nvSpPr>
              <p:spPr>
                <a:xfrm>
                  <a:off x="1818382" y="2942618"/>
                  <a:ext cx="466728" cy="818636"/>
                </a:xfrm>
                <a:custGeom>
                  <a:avLst/>
                  <a:gdLst/>
                  <a:ahLst/>
                  <a:cxnLst/>
                  <a:rect l="l" t="t" r="r" b="b"/>
                  <a:pathLst>
                    <a:path w="466728" h="818636" extrusionOk="0">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81" name="Google Shape;81;p2"/>
              <p:cNvSpPr/>
              <p:nvPr/>
            </p:nvSpPr>
            <p:spPr>
              <a:xfrm>
                <a:off x="2046058" y="1216859"/>
                <a:ext cx="17700" cy="1761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2" name="Google Shape;82;p2"/>
            <p:cNvSpPr/>
            <p:nvPr/>
          </p:nvSpPr>
          <p:spPr>
            <a:xfrm>
              <a:off x="2848289" y="2564652"/>
              <a:ext cx="130735" cy="158472"/>
            </a:xfrm>
            <a:custGeom>
              <a:avLst/>
              <a:gdLst/>
              <a:ahLst/>
              <a:cxnLst/>
              <a:rect l="l" t="t" r="r" b="b"/>
              <a:pathLst>
                <a:path w="4784" h="5799" extrusionOk="0">
                  <a:moveTo>
                    <a:pt x="0" y="0"/>
                  </a:moveTo>
                  <a:cubicBezTo>
                    <a:pt x="0" y="2506"/>
                    <a:pt x="2375" y="5110"/>
                    <a:pt x="4784" y="5799"/>
                  </a:cubicBezTo>
                </a:path>
              </a:pathLst>
            </a:custGeom>
            <a:noFill/>
            <a:ln w="38100" cap="rnd" cmpd="sng">
              <a:solidFill>
                <a:schemeClr val="lt1"/>
              </a:solidFill>
              <a:prstDash val="solid"/>
              <a:round/>
              <a:headEnd type="none" w="med" len="med"/>
              <a:tailEnd type="none" w="med" len="med"/>
            </a:ln>
          </p:spPr>
        </p:sp>
      </p:grpSp>
      <p:grpSp>
        <p:nvGrpSpPr>
          <p:cNvPr id="83" name="Google Shape;83;p2"/>
          <p:cNvGrpSpPr/>
          <p:nvPr/>
        </p:nvGrpSpPr>
        <p:grpSpPr>
          <a:xfrm>
            <a:off x="3961868" y="-4"/>
            <a:ext cx="905291" cy="1913714"/>
            <a:chOff x="3961868" y="-4"/>
            <a:chExt cx="905291" cy="1913714"/>
          </a:xfrm>
        </p:grpSpPr>
        <p:grpSp>
          <p:nvGrpSpPr>
            <p:cNvPr id="84" name="Google Shape;84;p2"/>
            <p:cNvGrpSpPr/>
            <p:nvPr/>
          </p:nvGrpSpPr>
          <p:grpSpPr>
            <a:xfrm>
              <a:off x="3961868" y="1008419"/>
              <a:ext cx="905291" cy="905291"/>
              <a:chOff x="764100" y="3623300"/>
              <a:chExt cx="1046700" cy="1046700"/>
            </a:xfrm>
          </p:grpSpPr>
          <p:sp>
            <p:nvSpPr>
              <p:cNvPr id="85" name="Google Shape;85;p2"/>
              <p:cNvSpPr/>
              <p:nvPr/>
            </p:nvSpPr>
            <p:spPr>
              <a:xfrm>
                <a:off x="764100" y="3623300"/>
                <a:ext cx="1046700" cy="10467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922769" y="3781968"/>
                <a:ext cx="729300" cy="7293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 name="Google Shape;87;p2"/>
            <p:cNvGrpSpPr/>
            <p:nvPr/>
          </p:nvGrpSpPr>
          <p:grpSpPr>
            <a:xfrm>
              <a:off x="4155315" y="-4"/>
              <a:ext cx="522826" cy="1721098"/>
              <a:chOff x="2447534" y="2035293"/>
              <a:chExt cx="478297" cy="1574511"/>
            </a:xfrm>
          </p:grpSpPr>
          <p:grpSp>
            <p:nvGrpSpPr>
              <p:cNvPr id="88" name="Google Shape;88;p2"/>
              <p:cNvGrpSpPr/>
              <p:nvPr/>
            </p:nvGrpSpPr>
            <p:grpSpPr>
              <a:xfrm>
                <a:off x="2447534" y="2035293"/>
                <a:ext cx="478297" cy="1574511"/>
                <a:chOff x="2447534" y="2035293"/>
                <a:chExt cx="478297" cy="1574511"/>
              </a:xfrm>
            </p:grpSpPr>
            <p:grpSp>
              <p:nvGrpSpPr>
                <p:cNvPr id="89" name="Google Shape;89;p2"/>
                <p:cNvGrpSpPr/>
                <p:nvPr/>
              </p:nvGrpSpPr>
              <p:grpSpPr>
                <a:xfrm>
                  <a:off x="2447534" y="2971595"/>
                  <a:ext cx="478297" cy="638209"/>
                  <a:chOff x="2447534" y="3081786"/>
                  <a:chExt cx="478297" cy="638209"/>
                </a:xfrm>
              </p:grpSpPr>
              <p:sp>
                <p:nvSpPr>
                  <p:cNvPr id="90" name="Google Shape;90;p2"/>
                  <p:cNvSpPr/>
                  <p:nvPr/>
                </p:nvSpPr>
                <p:spPr>
                  <a:xfrm>
                    <a:off x="2591014" y="3097533"/>
                    <a:ext cx="179593" cy="168416"/>
                  </a:xfrm>
                  <a:custGeom>
                    <a:avLst/>
                    <a:gdLst/>
                    <a:ahLst/>
                    <a:cxnLst/>
                    <a:rect l="l" t="t" r="r" b="b"/>
                    <a:pathLst>
                      <a:path w="179593" h="168416" extrusionOk="0">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 name="Google Shape;91;p2"/>
                  <p:cNvSpPr/>
                  <p:nvPr/>
                </p:nvSpPr>
                <p:spPr>
                  <a:xfrm>
                    <a:off x="2458233" y="3250561"/>
                    <a:ext cx="453667" cy="462047"/>
                  </a:xfrm>
                  <a:custGeom>
                    <a:avLst/>
                    <a:gdLst/>
                    <a:ahLst/>
                    <a:cxnLst/>
                    <a:rect l="l" t="t" r="r" b="b"/>
                    <a:pathLst>
                      <a:path w="453667" h="462047" extrusionOk="0">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92;p2"/>
                  <p:cNvSpPr/>
                  <p:nvPr/>
                </p:nvSpPr>
                <p:spPr>
                  <a:xfrm>
                    <a:off x="2447534" y="3081786"/>
                    <a:ext cx="478297" cy="638209"/>
                  </a:xfrm>
                  <a:custGeom>
                    <a:avLst/>
                    <a:gdLst/>
                    <a:ahLst/>
                    <a:cxnLst/>
                    <a:rect l="l" t="t" r="r" b="b"/>
                    <a:pathLst>
                      <a:path w="478297" h="638209" extrusionOk="0">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93" name="Google Shape;93;p2"/>
                <p:cNvSpPr/>
                <p:nvPr/>
              </p:nvSpPr>
              <p:spPr>
                <a:xfrm>
                  <a:off x="2675610" y="2035293"/>
                  <a:ext cx="17700" cy="942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4" name="Google Shape;94;p2"/>
              <p:cNvSpPr/>
              <p:nvPr/>
            </p:nvSpPr>
            <p:spPr>
              <a:xfrm>
                <a:off x="2546350" y="3472450"/>
                <a:ext cx="97850" cy="61625"/>
              </a:xfrm>
              <a:custGeom>
                <a:avLst/>
                <a:gdLst/>
                <a:ahLst/>
                <a:cxnLst/>
                <a:rect l="l" t="t" r="r" b="b"/>
                <a:pathLst>
                  <a:path w="3914" h="2465" extrusionOk="0">
                    <a:moveTo>
                      <a:pt x="0" y="0"/>
                    </a:moveTo>
                    <a:cubicBezTo>
                      <a:pt x="946" y="1217"/>
                      <a:pt x="2412" y="2117"/>
                      <a:pt x="3914" y="2465"/>
                    </a:cubicBezTo>
                  </a:path>
                </a:pathLst>
              </a:custGeom>
              <a:noFill/>
              <a:ln w="38100" cap="rnd" cmpd="sng">
                <a:solidFill>
                  <a:schemeClr val="lt1"/>
                </a:solidFill>
                <a:prstDash val="solid"/>
                <a:round/>
                <a:headEnd type="none" w="med" len="med"/>
                <a:tailEnd type="none" w="med" len="med"/>
              </a:ln>
            </p:spPr>
          </p:sp>
          <p:sp>
            <p:nvSpPr>
              <p:cNvPr id="95" name="Google Shape;95;p2"/>
              <p:cNvSpPr/>
              <p:nvPr/>
            </p:nvSpPr>
            <p:spPr>
              <a:xfrm>
                <a:off x="2515525" y="3392700"/>
                <a:ext cx="9075" cy="19950"/>
              </a:xfrm>
              <a:custGeom>
                <a:avLst/>
                <a:gdLst/>
                <a:ahLst/>
                <a:cxnLst/>
                <a:rect l="l" t="t" r="r" b="b"/>
                <a:pathLst>
                  <a:path w="363" h="798" extrusionOk="0">
                    <a:moveTo>
                      <a:pt x="0" y="0"/>
                    </a:moveTo>
                    <a:cubicBezTo>
                      <a:pt x="182" y="399"/>
                      <a:pt x="182" y="399"/>
                      <a:pt x="363" y="798"/>
                    </a:cubicBezTo>
                  </a:path>
                </a:pathLst>
              </a:custGeom>
              <a:noFill/>
              <a:ln w="38100" cap="rnd" cmpd="sng">
                <a:solidFill>
                  <a:schemeClr val="lt1"/>
                </a:solidFill>
                <a:prstDash val="solid"/>
                <a:round/>
                <a:headEnd type="none" w="med" len="med"/>
                <a:tailEnd type="none" w="med" len="med"/>
              </a:ln>
            </p:spPr>
          </p:sp>
        </p:grpSp>
      </p:grpSp>
      <p:grpSp>
        <p:nvGrpSpPr>
          <p:cNvPr id="96" name="Google Shape;96;p2"/>
          <p:cNvGrpSpPr/>
          <p:nvPr/>
        </p:nvGrpSpPr>
        <p:grpSpPr>
          <a:xfrm>
            <a:off x="5194218" y="4"/>
            <a:ext cx="522827" cy="1415951"/>
            <a:chOff x="5194218" y="4"/>
            <a:chExt cx="522827" cy="1415951"/>
          </a:xfrm>
        </p:grpSpPr>
        <p:grpSp>
          <p:nvGrpSpPr>
            <p:cNvPr id="97" name="Google Shape;97;p2"/>
            <p:cNvGrpSpPr/>
            <p:nvPr/>
          </p:nvGrpSpPr>
          <p:grpSpPr>
            <a:xfrm>
              <a:off x="5194218" y="893129"/>
              <a:ext cx="522827" cy="522827"/>
              <a:chOff x="764100" y="3623300"/>
              <a:chExt cx="1046700" cy="1046700"/>
            </a:xfrm>
          </p:grpSpPr>
          <p:sp>
            <p:nvSpPr>
              <p:cNvPr id="98" name="Google Shape;98;p2"/>
              <p:cNvSpPr/>
              <p:nvPr/>
            </p:nvSpPr>
            <p:spPr>
              <a:xfrm>
                <a:off x="764100" y="3623300"/>
                <a:ext cx="1046700" cy="10467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922769" y="3781968"/>
                <a:ext cx="729300" cy="7293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0" name="Google Shape;100;p2"/>
            <p:cNvGrpSpPr/>
            <p:nvPr/>
          </p:nvGrpSpPr>
          <p:grpSpPr>
            <a:xfrm>
              <a:off x="5371921" y="4"/>
              <a:ext cx="182209" cy="1277751"/>
              <a:chOff x="3305183" y="2153669"/>
              <a:chExt cx="166690" cy="1168924"/>
            </a:xfrm>
          </p:grpSpPr>
          <p:grpSp>
            <p:nvGrpSpPr>
              <p:cNvPr id="101" name="Google Shape;101;p2"/>
              <p:cNvGrpSpPr/>
              <p:nvPr/>
            </p:nvGrpSpPr>
            <p:grpSpPr>
              <a:xfrm>
                <a:off x="3305183" y="2153669"/>
                <a:ext cx="166690" cy="1168924"/>
                <a:chOff x="3305183" y="2153669"/>
                <a:chExt cx="166690" cy="1168924"/>
              </a:xfrm>
            </p:grpSpPr>
            <p:grpSp>
              <p:nvGrpSpPr>
                <p:cNvPr id="102" name="Google Shape;102;p2"/>
                <p:cNvGrpSpPr/>
                <p:nvPr/>
              </p:nvGrpSpPr>
              <p:grpSpPr>
                <a:xfrm>
                  <a:off x="3305183" y="2971595"/>
                  <a:ext cx="166690" cy="350998"/>
                  <a:chOff x="3305183" y="3146560"/>
                  <a:chExt cx="166690" cy="350998"/>
                </a:xfrm>
              </p:grpSpPr>
              <p:sp>
                <p:nvSpPr>
                  <p:cNvPr id="103" name="Google Shape;103;p2"/>
                  <p:cNvSpPr/>
                  <p:nvPr/>
                </p:nvSpPr>
                <p:spPr>
                  <a:xfrm>
                    <a:off x="3324821" y="3152836"/>
                    <a:ext cx="119489" cy="117177"/>
                  </a:xfrm>
                  <a:custGeom>
                    <a:avLst/>
                    <a:gdLst/>
                    <a:ahLst/>
                    <a:cxnLst/>
                    <a:rect l="l" t="t" r="r" b="b"/>
                    <a:pathLst>
                      <a:path w="119489" h="117177" extrusionOk="0">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 name="Google Shape;104;p2"/>
                  <p:cNvSpPr/>
                  <p:nvPr/>
                </p:nvSpPr>
                <p:spPr>
                  <a:xfrm>
                    <a:off x="3312763" y="3270014"/>
                    <a:ext cx="150661" cy="221107"/>
                  </a:xfrm>
                  <a:custGeom>
                    <a:avLst/>
                    <a:gdLst/>
                    <a:ahLst/>
                    <a:cxnLst/>
                    <a:rect l="l" t="t" r="r" b="b"/>
                    <a:pathLst>
                      <a:path w="150661" h="221107" extrusionOk="0">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 name="Google Shape;105;p2"/>
                  <p:cNvSpPr/>
                  <p:nvPr/>
                </p:nvSpPr>
                <p:spPr>
                  <a:xfrm>
                    <a:off x="3305183" y="3146560"/>
                    <a:ext cx="166690" cy="350998"/>
                  </a:xfrm>
                  <a:custGeom>
                    <a:avLst/>
                    <a:gdLst/>
                    <a:ahLst/>
                    <a:cxnLst/>
                    <a:rect l="l" t="t" r="r" b="b"/>
                    <a:pathLst>
                      <a:path w="166690" h="350998" extrusionOk="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06" name="Google Shape;106;p2"/>
                <p:cNvSpPr/>
                <p:nvPr/>
              </p:nvSpPr>
              <p:spPr>
                <a:xfrm>
                  <a:off x="3375902" y="2153669"/>
                  <a:ext cx="17700" cy="824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7" name="Google Shape;107;p2"/>
              <p:cNvSpPr/>
              <p:nvPr/>
            </p:nvSpPr>
            <p:spPr>
              <a:xfrm>
                <a:off x="3352825" y="3244100"/>
                <a:ext cx="27200" cy="29000"/>
              </a:xfrm>
              <a:custGeom>
                <a:avLst/>
                <a:gdLst/>
                <a:ahLst/>
                <a:cxnLst/>
                <a:rect l="l" t="t" r="r" b="b"/>
                <a:pathLst>
                  <a:path w="1088" h="1160" extrusionOk="0">
                    <a:moveTo>
                      <a:pt x="0" y="0"/>
                    </a:moveTo>
                    <a:cubicBezTo>
                      <a:pt x="294" y="441"/>
                      <a:pt x="670" y="834"/>
                      <a:pt x="1088" y="1160"/>
                    </a:cubicBezTo>
                  </a:path>
                </a:pathLst>
              </a:custGeom>
              <a:noFill/>
              <a:ln w="28575" cap="rnd" cmpd="sng">
                <a:solidFill>
                  <a:schemeClr val="lt1"/>
                </a:solidFill>
                <a:prstDash val="solid"/>
                <a:round/>
                <a:headEnd type="none" w="med" len="med"/>
                <a:tailEnd type="none" w="med" len="med"/>
              </a:ln>
            </p:spPr>
          </p:sp>
        </p:grpSp>
      </p:grpSp>
      <p:grpSp>
        <p:nvGrpSpPr>
          <p:cNvPr id="108" name="Google Shape;108;p2"/>
          <p:cNvGrpSpPr/>
          <p:nvPr/>
        </p:nvGrpSpPr>
        <p:grpSpPr>
          <a:xfrm>
            <a:off x="7824797" y="4"/>
            <a:ext cx="860597" cy="3024352"/>
            <a:chOff x="7824797" y="4"/>
            <a:chExt cx="860597" cy="3024352"/>
          </a:xfrm>
        </p:grpSpPr>
        <p:grpSp>
          <p:nvGrpSpPr>
            <p:cNvPr id="109" name="Google Shape;109;p2"/>
            <p:cNvGrpSpPr/>
            <p:nvPr/>
          </p:nvGrpSpPr>
          <p:grpSpPr>
            <a:xfrm>
              <a:off x="7824797" y="1891931"/>
              <a:ext cx="860597" cy="1132425"/>
              <a:chOff x="764100" y="3623300"/>
              <a:chExt cx="1046700" cy="1046700"/>
            </a:xfrm>
          </p:grpSpPr>
          <p:sp>
            <p:nvSpPr>
              <p:cNvPr id="110" name="Google Shape;110;p2"/>
              <p:cNvSpPr/>
              <p:nvPr/>
            </p:nvSpPr>
            <p:spPr>
              <a:xfrm>
                <a:off x="764100" y="3623300"/>
                <a:ext cx="1046700" cy="10467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922769" y="3781968"/>
                <a:ext cx="729300" cy="7293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2" name="Google Shape;112;p2"/>
            <p:cNvGrpSpPr/>
            <p:nvPr/>
          </p:nvGrpSpPr>
          <p:grpSpPr>
            <a:xfrm>
              <a:off x="8100547" y="4"/>
              <a:ext cx="300376" cy="2805682"/>
              <a:chOff x="3792712" y="1254959"/>
              <a:chExt cx="274793" cy="2566720"/>
            </a:xfrm>
          </p:grpSpPr>
          <p:grpSp>
            <p:nvGrpSpPr>
              <p:cNvPr id="113" name="Google Shape;113;p2"/>
              <p:cNvGrpSpPr/>
              <p:nvPr/>
            </p:nvGrpSpPr>
            <p:grpSpPr>
              <a:xfrm>
                <a:off x="3792712" y="1254959"/>
                <a:ext cx="274793" cy="2566720"/>
                <a:chOff x="3792712" y="1254959"/>
                <a:chExt cx="274793" cy="2566720"/>
              </a:xfrm>
            </p:grpSpPr>
            <p:grpSp>
              <p:nvGrpSpPr>
                <p:cNvPr id="114" name="Google Shape;114;p2"/>
                <p:cNvGrpSpPr/>
                <p:nvPr/>
              </p:nvGrpSpPr>
              <p:grpSpPr>
                <a:xfrm>
                  <a:off x="3792712" y="2971595"/>
                  <a:ext cx="274793" cy="850085"/>
                  <a:chOff x="3792712" y="2879468"/>
                  <a:chExt cx="274793" cy="850085"/>
                </a:xfrm>
              </p:grpSpPr>
              <p:sp>
                <p:nvSpPr>
                  <p:cNvPr id="115" name="Google Shape;115;p2"/>
                  <p:cNvSpPr/>
                  <p:nvPr/>
                </p:nvSpPr>
                <p:spPr>
                  <a:xfrm>
                    <a:off x="3798083" y="3085793"/>
                    <a:ext cx="261578" cy="637356"/>
                  </a:xfrm>
                  <a:custGeom>
                    <a:avLst/>
                    <a:gdLst/>
                    <a:ahLst/>
                    <a:cxnLst/>
                    <a:rect l="l" t="t" r="r" b="b"/>
                    <a:pathLst>
                      <a:path w="261578" h="637356" extrusionOk="0">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6" name="Google Shape;116;p2"/>
                  <p:cNvSpPr/>
                  <p:nvPr/>
                </p:nvSpPr>
                <p:spPr>
                  <a:xfrm>
                    <a:off x="3849902" y="2886279"/>
                    <a:ext cx="160096" cy="197298"/>
                  </a:xfrm>
                  <a:custGeom>
                    <a:avLst/>
                    <a:gdLst/>
                    <a:ahLst/>
                    <a:cxnLst/>
                    <a:rect l="l" t="t" r="r" b="b"/>
                    <a:pathLst>
                      <a:path w="160096" h="197298" extrusionOk="0">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17" name="Google Shape;117;p2"/>
                  <p:cNvSpPr/>
                  <p:nvPr/>
                </p:nvSpPr>
                <p:spPr>
                  <a:xfrm>
                    <a:off x="3792712" y="2879468"/>
                    <a:ext cx="274793" cy="850085"/>
                  </a:xfrm>
                  <a:custGeom>
                    <a:avLst/>
                    <a:gdLst/>
                    <a:ahLst/>
                    <a:cxnLst/>
                    <a:rect l="l" t="t" r="r" b="b"/>
                    <a:pathLst>
                      <a:path w="274793" h="850085" extrusionOk="0">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18" name="Google Shape;118;p2"/>
                <p:cNvSpPr/>
                <p:nvPr/>
              </p:nvSpPr>
              <p:spPr>
                <a:xfrm>
                  <a:off x="3923169" y="1254959"/>
                  <a:ext cx="17700" cy="1722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 name="Google Shape;119;p2"/>
              <p:cNvSpPr/>
              <p:nvPr/>
            </p:nvSpPr>
            <p:spPr>
              <a:xfrm>
                <a:off x="3834925" y="3637375"/>
                <a:ext cx="76100" cy="135925"/>
              </a:xfrm>
              <a:custGeom>
                <a:avLst/>
                <a:gdLst/>
                <a:ahLst/>
                <a:cxnLst/>
                <a:rect l="l" t="t" r="r" b="b"/>
                <a:pathLst>
                  <a:path w="3044" h="5437" extrusionOk="0">
                    <a:moveTo>
                      <a:pt x="0" y="0"/>
                    </a:moveTo>
                    <a:cubicBezTo>
                      <a:pt x="372" y="2043"/>
                      <a:pt x="1116" y="4666"/>
                      <a:pt x="3044" y="5437"/>
                    </a:cubicBezTo>
                  </a:path>
                </a:pathLst>
              </a:custGeom>
              <a:noFill/>
              <a:ln w="28575" cap="rnd" cmpd="sng">
                <a:solidFill>
                  <a:schemeClr val="lt1"/>
                </a:solidFill>
                <a:prstDash val="solid"/>
                <a:round/>
                <a:headEnd type="none" w="med" len="med"/>
                <a:tailEnd type="none" w="med" len="med"/>
              </a:ln>
            </p:spPr>
          </p:sp>
          <p:sp>
            <p:nvSpPr>
              <p:cNvPr id="120" name="Google Shape;120;p2"/>
              <p:cNvSpPr/>
              <p:nvPr/>
            </p:nvSpPr>
            <p:spPr>
              <a:xfrm>
                <a:off x="3834925" y="3552200"/>
                <a:ext cx="1825" cy="21750"/>
              </a:xfrm>
              <a:custGeom>
                <a:avLst/>
                <a:gdLst/>
                <a:ahLst/>
                <a:cxnLst/>
                <a:rect l="l" t="t" r="r" b="b"/>
                <a:pathLst>
                  <a:path w="73" h="870" extrusionOk="0">
                    <a:moveTo>
                      <a:pt x="0" y="0"/>
                    </a:moveTo>
                    <a:cubicBezTo>
                      <a:pt x="37" y="435"/>
                      <a:pt x="37" y="435"/>
                      <a:pt x="73" y="870"/>
                    </a:cubicBezTo>
                  </a:path>
                </a:pathLst>
              </a:custGeom>
              <a:noFill/>
              <a:ln w="28575" cap="rnd" cmpd="sng">
                <a:solidFill>
                  <a:schemeClr val="lt1"/>
                </a:solidFill>
                <a:prstDash val="solid"/>
                <a:round/>
                <a:headEnd type="none" w="med" len="med"/>
                <a:tailEnd type="none" w="med" len="med"/>
              </a:ln>
            </p:spPr>
          </p:sp>
        </p:grpSp>
      </p:grpSp>
      <p:grpSp>
        <p:nvGrpSpPr>
          <p:cNvPr id="121" name="Google Shape;121;p2"/>
          <p:cNvGrpSpPr/>
          <p:nvPr/>
        </p:nvGrpSpPr>
        <p:grpSpPr>
          <a:xfrm>
            <a:off x="1192601" y="-5"/>
            <a:ext cx="1046700" cy="2424933"/>
            <a:chOff x="1192601" y="-5"/>
            <a:chExt cx="1046700" cy="2424933"/>
          </a:xfrm>
        </p:grpSpPr>
        <p:grpSp>
          <p:nvGrpSpPr>
            <p:cNvPr id="122" name="Google Shape;122;p2"/>
            <p:cNvGrpSpPr/>
            <p:nvPr/>
          </p:nvGrpSpPr>
          <p:grpSpPr>
            <a:xfrm>
              <a:off x="1192601" y="1378228"/>
              <a:ext cx="1046700" cy="1046700"/>
              <a:chOff x="764100" y="3623300"/>
              <a:chExt cx="1046700" cy="1046700"/>
            </a:xfrm>
          </p:grpSpPr>
          <p:sp>
            <p:nvSpPr>
              <p:cNvPr id="123" name="Google Shape;123;p2"/>
              <p:cNvSpPr/>
              <p:nvPr/>
            </p:nvSpPr>
            <p:spPr>
              <a:xfrm>
                <a:off x="764100" y="3623300"/>
                <a:ext cx="1046700" cy="10467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922769" y="3781968"/>
                <a:ext cx="729300" cy="7293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5" name="Google Shape;125;p2"/>
            <p:cNvGrpSpPr/>
            <p:nvPr/>
          </p:nvGrpSpPr>
          <p:grpSpPr>
            <a:xfrm>
              <a:off x="1417979" y="-5"/>
              <a:ext cx="580390" cy="2131191"/>
              <a:chOff x="522260" y="1950146"/>
              <a:chExt cx="530958" cy="1949676"/>
            </a:xfrm>
          </p:grpSpPr>
          <p:grpSp>
            <p:nvGrpSpPr>
              <p:cNvPr id="126" name="Google Shape;126;p2"/>
              <p:cNvGrpSpPr/>
              <p:nvPr/>
            </p:nvGrpSpPr>
            <p:grpSpPr>
              <a:xfrm>
                <a:off x="522260" y="1950146"/>
                <a:ext cx="530958" cy="1949676"/>
                <a:chOff x="522260" y="1950146"/>
                <a:chExt cx="530958" cy="1949676"/>
              </a:xfrm>
            </p:grpSpPr>
            <p:grpSp>
              <p:nvGrpSpPr>
                <p:cNvPr id="127" name="Google Shape;127;p2"/>
                <p:cNvGrpSpPr/>
                <p:nvPr/>
              </p:nvGrpSpPr>
              <p:grpSpPr>
                <a:xfrm>
                  <a:off x="522260" y="2971595"/>
                  <a:ext cx="530958" cy="928227"/>
                  <a:chOff x="522260" y="2971595"/>
                  <a:chExt cx="530958" cy="928227"/>
                </a:xfrm>
              </p:grpSpPr>
              <p:sp>
                <p:nvSpPr>
                  <p:cNvPr id="128" name="Google Shape;128;p2"/>
                  <p:cNvSpPr/>
                  <p:nvPr/>
                </p:nvSpPr>
                <p:spPr>
                  <a:xfrm>
                    <a:off x="531045" y="3193814"/>
                    <a:ext cx="510950" cy="500199"/>
                  </a:xfrm>
                  <a:custGeom>
                    <a:avLst/>
                    <a:gdLst/>
                    <a:ahLst/>
                    <a:cxnLst/>
                    <a:rect l="l" t="t" r="r" b="b"/>
                    <a:pathLst>
                      <a:path w="510950" h="500199" extrusionOk="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9" name="Google Shape;129;p2"/>
                  <p:cNvSpPr/>
                  <p:nvPr/>
                </p:nvSpPr>
                <p:spPr>
                  <a:xfrm>
                    <a:off x="551585" y="3672350"/>
                    <a:ext cx="488949" cy="214629"/>
                  </a:xfrm>
                  <a:custGeom>
                    <a:avLst/>
                    <a:gdLst/>
                    <a:ahLst/>
                    <a:cxnLst/>
                    <a:rect l="l" t="t" r="r" b="b"/>
                    <a:pathLst>
                      <a:path w="488949" h="214629" extrusionOk="0">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0" name="Google Shape;130;p2"/>
                  <p:cNvSpPr/>
                  <p:nvPr/>
                </p:nvSpPr>
                <p:spPr>
                  <a:xfrm>
                    <a:off x="685838" y="2977833"/>
                    <a:ext cx="219884" cy="234649"/>
                  </a:xfrm>
                  <a:custGeom>
                    <a:avLst/>
                    <a:gdLst/>
                    <a:ahLst/>
                    <a:cxnLst/>
                    <a:rect l="l" t="t" r="r" b="b"/>
                    <a:pathLst>
                      <a:path w="219884" h="234649" extrusionOk="0">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1" name="Google Shape;131;p2"/>
                  <p:cNvSpPr/>
                  <p:nvPr/>
                </p:nvSpPr>
                <p:spPr>
                  <a:xfrm>
                    <a:off x="522260" y="2971595"/>
                    <a:ext cx="530958" cy="928227"/>
                  </a:xfrm>
                  <a:custGeom>
                    <a:avLst/>
                    <a:gdLst/>
                    <a:ahLst/>
                    <a:cxnLst/>
                    <a:rect l="l" t="t" r="r" b="b"/>
                    <a:pathLst>
                      <a:path w="530958" h="928227" extrusionOk="0">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32" name="Google Shape;132;p2"/>
                <p:cNvSpPr/>
                <p:nvPr/>
              </p:nvSpPr>
              <p:spPr>
                <a:xfrm>
                  <a:off x="786939" y="1950146"/>
                  <a:ext cx="17700" cy="1027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3" name="Google Shape;133;p2"/>
              <p:cNvSpPr/>
              <p:nvPr/>
            </p:nvSpPr>
            <p:spPr>
              <a:xfrm>
                <a:off x="636125" y="3766050"/>
                <a:ext cx="121425" cy="74300"/>
              </a:xfrm>
              <a:custGeom>
                <a:avLst/>
                <a:gdLst/>
                <a:ahLst/>
                <a:cxnLst/>
                <a:rect l="l" t="t" r="r" b="b"/>
                <a:pathLst>
                  <a:path w="4857" h="2972" extrusionOk="0">
                    <a:moveTo>
                      <a:pt x="0" y="0"/>
                    </a:moveTo>
                    <a:cubicBezTo>
                      <a:pt x="1186" y="1482"/>
                      <a:pt x="3080" y="2306"/>
                      <a:pt x="4857" y="2972"/>
                    </a:cubicBezTo>
                  </a:path>
                </a:pathLst>
              </a:custGeom>
              <a:noFill/>
              <a:ln w="38100" cap="rnd" cmpd="sng">
                <a:solidFill>
                  <a:schemeClr val="lt1"/>
                </a:solidFill>
                <a:prstDash val="solid"/>
                <a:round/>
                <a:headEnd type="none" w="med" len="med"/>
                <a:tailEnd type="none" w="med" len="med"/>
              </a:ln>
            </p:spPr>
          </p:sp>
        </p:grpSp>
      </p:grpSp>
      <p:grpSp>
        <p:nvGrpSpPr>
          <p:cNvPr id="134" name="Google Shape;134;p2"/>
          <p:cNvGrpSpPr/>
          <p:nvPr/>
        </p:nvGrpSpPr>
        <p:grpSpPr>
          <a:xfrm>
            <a:off x="6010934" y="1"/>
            <a:ext cx="1046700" cy="2793377"/>
            <a:chOff x="6010934" y="1"/>
            <a:chExt cx="1046700" cy="2793377"/>
          </a:xfrm>
        </p:grpSpPr>
        <p:grpSp>
          <p:nvGrpSpPr>
            <p:cNvPr id="135" name="Google Shape;135;p2"/>
            <p:cNvGrpSpPr/>
            <p:nvPr/>
          </p:nvGrpSpPr>
          <p:grpSpPr>
            <a:xfrm>
              <a:off x="6010934" y="1746678"/>
              <a:ext cx="1046700" cy="1046700"/>
              <a:chOff x="764100" y="3623300"/>
              <a:chExt cx="1046700" cy="1046700"/>
            </a:xfrm>
          </p:grpSpPr>
          <p:sp>
            <p:nvSpPr>
              <p:cNvPr id="136" name="Google Shape;136;p2"/>
              <p:cNvSpPr/>
              <p:nvPr/>
            </p:nvSpPr>
            <p:spPr>
              <a:xfrm>
                <a:off x="764100" y="3623300"/>
                <a:ext cx="1046700" cy="10467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922769" y="3781968"/>
                <a:ext cx="729300" cy="7293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8" name="Google Shape;138;p2"/>
            <p:cNvGrpSpPr/>
            <p:nvPr/>
          </p:nvGrpSpPr>
          <p:grpSpPr>
            <a:xfrm>
              <a:off x="6308747" y="1"/>
              <a:ext cx="441786" cy="2571886"/>
              <a:chOff x="1121941" y="1609666"/>
              <a:chExt cx="404159" cy="2352837"/>
            </a:xfrm>
          </p:grpSpPr>
          <p:grpSp>
            <p:nvGrpSpPr>
              <p:cNvPr id="139" name="Google Shape;139;p2"/>
              <p:cNvGrpSpPr/>
              <p:nvPr/>
            </p:nvGrpSpPr>
            <p:grpSpPr>
              <a:xfrm>
                <a:off x="1121941" y="1609666"/>
                <a:ext cx="404159" cy="2352837"/>
                <a:chOff x="1121941" y="1609666"/>
                <a:chExt cx="404159" cy="2352837"/>
              </a:xfrm>
            </p:grpSpPr>
            <p:grpSp>
              <p:nvGrpSpPr>
                <p:cNvPr id="140" name="Google Shape;140;p2"/>
                <p:cNvGrpSpPr/>
                <p:nvPr/>
              </p:nvGrpSpPr>
              <p:grpSpPr>
                <a:xfrm>
                  <a:off x="1121941" y="2971595"/>
                  <a:ext cx="404159" cy="990908"/>
                  <a:chOff x="1121941" y="2969319"/>
                  <a:chExt cx="404159" cy="990908"/>
                </a:xfrm>
              </p:grpSpPr>
              <p:sp>
                <p:nvSpPr>
                  <p:cNvPr id="141" name="Google Shape;141;p2"/>
                  <p:cNvSpPr/>
                  <p:nvPr/>
                </p:nvSpPr>
                <p:spPr>
                  <a:xfrm>
                    <a:off x="1210876" y="2975878"/>
                    <a:ext cx="215728" cy="222824"/>
                  </a:xfrm>
                  <a:custGeom>
                    <a:avLst/>
                    <a:gdLst/>
                    <a:ahLst/>
                    <a:cxnLst/>
                    <a:rect l="l" t="t" r="r" b="b"/>
                    <a:pathLst>
                      <a:path w="215728" h="222824" extrusionOk="0">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2" name="Google Shape;142;p2"/>
                  <p:cNvSpPr/>
                  <p:nvPr/>
                </p:nvSpPr>
                <p:spPr>
                  <a:xfrm>
                    <a:off x="1160257" y="3179981"/>
                    <a:ext cx="324636" cy="229478"/>
                  </a:xfrm>
                  <a:custGeom>
                    <a:avLst/>
                    <a:gdLst/>
                    <a:ahLst/>
                    <a:cxnLst/>
                    <a:rect l="l" t="t" r="r" b="b"/>
                    <a:pathLst>
                      <a:path w="324636" h="229478" extrusionOk="0">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3" name="Google Shape;143;p2"/>
                  <p:cNvSpPr/>
                  <p:nvPr/>
                </p:nvSpPr>
                <p:spPr>
                  <a:xfrm>
                    <a:off x="1128931" y="3411844"/>
                    <a:ext cx="389306" cy="540604"/>
                  </a:xfrm>
                  <a:custGeom>
                    <a:avLst/>
                    <a:gdLst/>
                    <a:ahLst/>
                    <a:cxnLst/>
                    <a:rect l="l" t="t" r="r" b="b"/>
                    <a:pathLst>
                      <a:path w="389306" h="540604" extrusionOk="0">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4" name="Google Shape;144;p2"/>
                  <p:cNvSpPr/>
                  <p:nvPr/>
                </p:nvSpPr>
                <p:spPr>
                  <a:xfrm>
                    <a:off x="1121941" y="2969319"/>
                    <a:ext cx="404159" cy="990908"/>
                  </a:xfrm>
                  <a:custGeom>
                    <a:avLst/>
                    <a:gdLst/>
                    <a:ahLst/>
                    <a:cxnLst/>
                    <a:rect l="l" t="t" r="r" b="b"/>
                    <a:pathLst>
                      <a:path w="404159" h="990908" extrusionOk="0">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45" name="Google Shape;145;p2"/>
                <p:cNvSpPr/>
                <p:nvPr/>
              </p:nvSpPr>
              <p:spPr>
                <a:xfrm>
                  <a:off x="1308648" y="1609666"/>
                  <a:ext cx="17700" cy="1368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6" name="Google Shape;146;p2"/>
              <p:cNvSpPr/>
              <p:nvPr/>
            </p:nvSpPr>
            <p:spPr>
              <a:xfrm>
                <a:off x="1183450" y="3621050"/>
                <a:ext cx="70700" cy="18125"/>
              </a:xfrm>
              <a:custGeom>
                <a:avLst/>
                <a:gdLst/>
                <a:ahLst/>
                <a:cxnLst/>
                <a:rect l="l" t="t" r="r" b="b"/>
                <a:pathLst>
                  <a:path w="2828" h="725" extrusionOk="0">
                    <a:moveTo>
                      <a:pt x="0" y="725"/>
                    </a:moveTo>
                    <a:cubicBezTo>
                      <a:pt x="930" y="439"/>
                      <a:pt x="1889" y="256"/>
                      <a:pt x="2828" y="0"/>
                    </a:cubicBezTo>
                  </a:path>
                </a:pathLst>
              </a:custGeom>
              <a:noFill/>
              <a:ln w="28575" cap="rnd" cmpd="sng">
                <a:solidFill>
                  <a:schemeClr val="lt1"/>
                </a:solidFill>
                <a:prstDash val="solid"/>
                <a:round/>
                <a:headEnd type="none" w="med" len="med"/>
                <a:tailEnd type="none" w="med" len="med"/>
              </a:ln>
            </p:spPr>
          </p:sp>
          <p:sp>
            <p:nvSpPr>
              <p:cNvPr id="147" name="Google Shape;147;p2"/>
              <p:cNvSpPr/>
              <p:nvPr/>
            </p:nvSpPr>
            <p:spPr>
              <a:xfrm>
                <a:off x="1188900" y="3717125"/>
                <a:ext cx="76125" cy="18100"/>
              </a:xfrm>
              <a:custGeom>
                <a:avLst/>
                <a:gdLst/>
                <a:ahLst/>
                <a:cxnLst/>
                <a:rect l="l" t="t" r="r" b="b"/>
                <a:pathLst>
                  <a:path w="3045" h="724" extrusionOk="0">
                    <a:moveTo>
                      <a:pt x="0" y="724"/>
                    </a:moveTo>
                    <a:cubicBezTo>
                      <a:pt x="995" y="410"/>
                      <a:pt x="2019" y="187"/>
                      <a:pt x="3045" y="0"/>
                    </a:cubicBezTo>
                  </a:path>
                </a:pathLst>
              </a:custGeom>
              <a:noFill/>
              <a:ln w="28575" cap="rnd" cmpd="sng">
                <a:solidFill>
                  <a:schemeClr val="lt1"/>
                </a:solidFill>
                <a:prstDash val="solid"/>
                <a:round/>
                <a:headEnd type="none" w="med" len="med"/>
                <a:tailEnd type="none" w="med" len="med"/>
              </a:ln>
            </p:spPr>
          </p:sp>
          <p:sp>
            <p:nvSpPr>
              <p:cNvPr id="148" name="Google Shape;148;p2"/>
              <p:cNvSpPr/>
              <p:nvPr/>
            </p:nvSpPr>
            <p:spPr>
              <a:xfrm>
                <a:off x="1185275" y="3820425"/>
                <a:ext cx="39875" cy="9050"/>
              </a:xfrm>
              <a:custGeom>
                <a:avLst/>
                <a:gdLst/>
                <a:ahLst/>
                <a:cxnLst/>
                <a:rect l="l" t="t" r="r" b="b"/>
                <a:pathLst>
                  <a:path w="1595" h="362" extrusionOk="0">
                    <a:moveTo>
                      <a:pt x="0" y="362"/>
                    </a:moveTo>
                    <a:cubicBezTo>
                      <a:pt x="526" y="219"/>
                      <a:pt x="1059" y="97"/>
                      <a:pt x="1595" y="0"/>
                    </a:cubicBezTo>
                  </a:path>
                </a:pathLst>
              </a:custGeom>
              <a:noFill/>
              <a:ln w="28575" cap="rnd" cmpd="sng">
                <a:solidFill>
                  <a:schemeClr val="lt1"/>
                </a:solidFill>
                <a:prstDash val="solid"/>
                <a:round/>
                <a:headEnd type="none" w="med" len="med"/>
                <a:tailEnd type="none" w="med" len="med"/>
              </a:ln>
            </p:spPr>
          </p:sp>
          <p:sp>
            <p:nvSpPr>
              <p:cNvPr id="149" name="Google Shape;149;p2"/>
              <p:cNvSpPr/>
              <p:nvPr/>
            </p:nvSpPr>
            <p:spPr>
              <a:xfrm>
                <a:off x="1301250" y="3911025"/>
                <a:ext cx="18125" cy="7250"/>
              </a:xfrm>
              <a:custGeom>
                <a:avLst/>
                <a:gdLst/>
                <a:ahLst/>
                <a:cxnLst/>
                <a:rect l="l" t="t" r="r" b="b"/>
                <a:pathLst>
                  <a:path w="725" h="290" extrusionOk="0">
                    <a:moveTo>
                      <a:pt x="0" y="290"/>
                    </a:moveTo>
                    <a:cubicBezTo>
                      <a:pt x="363" y="145"/>
                      <a:pt x="363" y="145"/>
                      <a:pt x="725" y="0"/>
                    </a:cubicBezTo>
                  </a:path>
                </a:pathLst>
              </a:custGeom>
              <a:noFill/>
              <a:ln w="28575" cap="rnd" cmpd="sng">
                <a:solidFill>
                  <a:schemeClr val="lt1"/>
                </a:solidFill>
                <a:prstDash val="solid"/>
                <a:round/>
                <a:headEnd type="none" w="med" len="med"/>
                <a:tailEnd type="none" w="med" len="med"/>
              </a:ln>
            </p:spPr>
          </p:sp>
        </p:grpSp>
      </p:grpSp>
      <p:grpSp>
        <p:nvGrpSpPr>
          <p:cNvPr id="150" name="Google Shape;150;p2"/>
          <p:cNvGrpSpPr/>
          <p:nvPr/>
        </p:nvGrpSpPr>
        <p:grpSpPr>
          <a:xfrm>
            <a:off x="721731" y="-1"/>
            <a:ext cx="522827" cy="2757179"/>
            <a:chOff x="721731" y="-1"/>
            <a:chExt cx="522827" cy="2757179"/>
          </a:xfrm>
        </p:grpSpPr>
        <p:grpSp>
          <p:nvGrpSpPr>
            <p:cNvPr id="151" name="Google Shape;151;p2"/>
            <p:cNvGrpSpPr/>
            <p:nvPr/>
          </p:nvGrpSpPr>
          <p:grpSpPr>
            <a:xfrm>
              <a:off x="721731" y="2234351"/>
              <a:ext cx="522827" cy="522827"/>
              <a:chOff x="764100" y="3623300"/>
              <a:chExt cx="1046700" cy="1046700"/>
            </a:xfrm>
          </p:grpSpPr>
          <p:sp>
            <p:nvSpPr>
              <p:cNvPr id="152" name="Google Shape;152;p2"/>
              <p:cNvSpPr/>
              <p:nvPr/>
            </p:nvSpPr>
            <p:spPr>
              <a:xfrm>
                <a:off x="764100" y="3623300"/>
                <a:ext cx="1046700" cy="10467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
              <p:cNvSpPr/>
              <p:nvPr/>
            </p:nvSpPr>
            <p:spPr>
              <a:xfrm>
                <a:off x="922769" y="3781968"/>
                <a:ext cx="729300" cy="7293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 name="Google Shape;154;p2"/>
            <p:cNvGrpSpPr/>
            <p:nvPr/>
          </p:nvGrpSpPr>
          <p:grpSpPr>
            <a:xfrm>
              <a:off x="892053" y="-1"/>
              <a:ext cx="182209" cy="2616197"/>
              <a:chOff x="3305183" y="929219"/>
              <a:chExt cx="166690" cy="2393374"/>
            </a:xfrm>
          </p:grpSpPr>
          <p:grpSp>
            <p:nvGrpSpPr>
              <p:cNvPr id="155" name="Google Shape;155;p2"/>
              <p:cNvGrpSpPr/>
              <p:nvPr/>
            </p:nvGrpSpPr>
            <p:grpSpPr>
              <a:xfrm>
                <a:off x="3305183" y="929219"/>
                <a:ext cx="166690" cy="2393374"/>
                <a:chOff x="3305183" y="929219"/>
                <a:chExt cx="166690" cy="2393374"/>
              </a:xfrm>
            </p:grpSpPr>
            <p:grpSp>
              <p:nvGrpSpPr>
                <p:cNvPr id="156" name="Google Shape;156;p2"/>
                <p:cNvGrpSpPr/>
                <p:nvPr/>
              </p:nvGrpSpPr>
              <p:grpSpPr>
                <a:xfrm>
                  <a:off x="3305183" y="2971595"/>
                  <a:ext cx="166690" cy="350998"/>
                  <a:chOff x="3305183" y="3146560"/>
                  <a:chExt cx="166690" cy="350998"/>
                </a:xfrm>
              </p:grpSpPr>
              <p:sp>
                <p:nvSpPr>
                  <p:cNvPr id="157" name="Google Shape;157;p2"/>
                  <p:cNvSpPr/>
                  <p:nvPr/>
                </p:nvSpPr>
                <p:spPr>
                  <a:xfrm>
                    <a:off x="3324821" y="3152836"/>
                    <a:ext cx="119489" cy="117177"/>
                  </a:xfrm>
                  <a:custGeom>
                    <a:avLst/>
                    <a:gdLst/>
                    <a:ahLst/>
                    <a:cxnLst/>
                    <a:rect l="l" t="t" r="r" b="b"/>
                    <a:pathLst>
                      <a:path w="119489" h="117177" extrusionOk="0">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8" name="Google Shape;158;p2"/>
                  <p:cNvSpPr/>
                  <p:nvPr/>
                </p:nvSpPr>
                <p:spPr>
                  <a:xfrm>
                    <a:off x="3312763" y="3270014"/>
                    <a:ext cx="150661" cy="221107"/>
                  </a:xfrm>
                  <a:custGeom>
                    <a:avLst/>
                    <a:gdLst/>
                    <a:ahLst/>
                    <a:cxnLst/>
                    <a:rect l="l" t="t" r="r" b="b"/>
                    <a:pathLst>
                      <a:path w="150661" h="221107" extrusionOk="0">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FF2C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9" name="Google Shape;159;p2"/>
                  <p:cNvSpPr/>
                  <p:nvPr/>
                </p:nvSpPr>
                <p:spPr>
                  <a:xfrm>
                    <a:off x="3305183" y="3146560"/>
                    <a:ext cx="166690" cy="350998"/>
                  </a:xfrm>
                  <a:custGeom>
                    <a:avLst/>
                    <a:gdLst/>
                    <a:ahLst/>
                    <a:cxnLst/>
                    <a:rect l="l" t="t" r="r" b="b"/>
                    <a:pathLst>
                      <a:path w="166690" h="350998" extrusionOk="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60" name="Google Shape;160;p2"/>
                <p:cNvSpPr/>
                <p:nvPr/>
              </p:nvSpPr>
              <p:spPr>
                <a:xfrm>
                  <a:off x="3375919" y="929219"/>
                  <a:ext cx="17700" cy="20487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1" name="Google Shape;161;p2"/>
              <p:cNvSpPr/>
              <p:nvPr/>
            </p:nvSpPr>
            <p:spPr>
              <a:xfrm>
                <a:off x="3352825" y="3244100"/>
                <a:ext cx="27200" cy="29000"/>
              </a:xfrm>
              <a:custGeom>
                <a:avLst/>
                <a:gdLst/>
                <a:ahLst/>
                <a:cxnLst/>
                <a:rect l="l" t="t" r="r" b="b"/>
                <a:pathLst>
                  <a:path w="1088" h="1160" extrusionOk="0">
                    <a:moveTo>
                      <a:pt x="0" y="0"/>
                    </a:moveTo>
                    <a:cubicBezTo>
                      <a:pt x="294" y="441"/>
                      <a:pt x="670" y="834"/>
                      <a:pt x="1088" y="1160"/>
                    </a:cubicBezTo>
                  </a:path>
                </a:pathLst>
              </a:custGeom>
              <a:noFill/>
              <a:ln w="28575" cap="rnd" cmpd="sng">
                <a:solidFill>
                  <a:schemeClr val="lt1"/>
                </a:solidFill>
                <a:prstDash val="solid"/>
                <a:round/>
                <a:headEnd type="none" w="med" len="med"/>
                <a:tailEnd type="none" w="med" len="med"/>
              </a:ln>
            </p:spPr>
          </p:sp>
        </p:gr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428"/>
        <p:cNvGrpSpPr/>
        <p:nvPr/>
      </p:nvGrpSpPr>
      <p:grpSpPr>
        <a:xfrm>
          <a:off x="0" y="0"/>
          <a:ext cx="0" cy="0"/>
          <a:chOff x="0" y="0"/>
          <a:chExt cx="0" cy="0"/>
        </a:xfrm>
      </p:grpSpPr>
      <p:sp>
        <p:nvSpPr>
          <p:cNvPr id="429" name="Google Shape;429;p5"/>
          <p:cNvSpPr txBox="1">
            <a:spLocks noGrp="1"/>
          </p:cNvSpPr>
          <p:nvPr>
            <p:ph type="title"/>
          </p:nvPr>
        </p:nvSpPr>
        <p:spPr>
          <a:xfrm>
            <a:off x="702900" y="760925"/>
            <a:ext cx="5660100" cy="471300"/>
          </a:xfrm>
          <a:prstGeom prst="rect">
            <a:avLst/>
          </a:prstGeom>
        </p:spPr>
        <p:txBody>
          <a:bodyPr spcFirstLastPara="1" wrap="square" lIns="0" tIns="0" rIns="0" bIns="0" anchor="b"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430" name="Google Shape;430;p5"/>
          <p:cNvSpPr txBox="1">
            <a:spLocks noGrp="1"/>
          </p:cNvSpPr>
          <p:nvPr>
            <p:ph type="body" idx="1"/>
          </p:nvPr>
        </p:nvSpPr>
        <p:spPr>
          <a:xfrm>
            <a:off x="702900" y="1430148"/>
            <a:ext cx="5660100" cy="3033900"/>
          </a:xfrm>
          <a:prstGeom prst="rect">
            <a:avLst/>
          </a:prstGeom>
        </p:spPr>
        <p:txBody>
          <a:bodyPr spcFirstLastPara="1" wrap="square" lIns="0" tIns="0" rIns="0" bIns="0" anchor="t" anchorCtr="0">
            <a:noAutofit/>
          </a:bodyPr>
          <a:lstStyle>
            <a:lvl1pPr marL="457200" lvl="0" indent="-381000" rtl="0">
              <a:spcBef>
                <a:spcPts val="0"/>
              </a:spcBef>
              <a:spcAft>
                <a:spcPts val="0"/>
              </a:spcAft>
              <a:buSzPts val="2400"/>
              <a:buChar char="⊹"/>
              <a:defRPr/>
            </a:lvl1pPr>
            <a:lvl2pPr marL="914400" lvl="1" indent="-381000" rtl="0">
              <a:spcBef>
                <a:spcPts val="800"/>
              </a:spcBef>
              <a:spcAft>
                <a:spcPts val="0"/>
              </a:spcAft>
              <a:buSzPts val="2400"/>
              <a:buChar char="×"/>
              <a:defRPr/>
            </a:lvl2pPr>
            <a:lvl3pPr marL="1371600" lvl="2" indent="-381000" rtl="0">
              <a:spcBef>
                <a:spcPts val="800"/>
              </a:spcBef>
              <a:spcAft>
                <a:spcPts val="0"/>
              </a:spcAft>
              <a:buSzPts val="2400"/>
              <a:buChar char="⬩"/>
              <a:defRPr/>
            </a:lvl3pPr>
            <a:lvl4pPr marL="1828800" lvl="3" indent="-381000" rtl="0">
              <a:spcBef>
                <a:spcPts val="800"/>
              </a:spcBef>
              <a:spcAft>
                <a:spcPts val="0"/>
              </a:spcAft>
              <a:buSzPts val="2400"/>
              <a:buChar char="●"/>
              <a:defRPr/>
            </a:lvl4pPr>
            <a:lvl5pPr marL="2286000" lvl="4" indent="-381000" rtl="0">
              <a:spcBef>
                <a:spcPts val="800"/>
              </a:spcBef>
              <a:spcAft>
                <a:spcPts val="0"/>
              </a:spcAft>
              <a:buSzPts val="2400"/>
              <a:buChar char="○"/>
              <a:defRPr/>
            </a:lvl5pPr>
            <a:lvl6pPr marL="2743200" lvl="5" indent="-381000" rtl="0">
              <a:spcBef>
                <a:spcPts val="800"/>
              </a:spcBef>
              <a:spcAft>
                <a:spcPts val="0"/>
              </a:spcAft>
              <a:buSzPts val="2400"/>
              <a:buChar char="■"/>
              <a:defRPr/>
            </a:lvl6pPr>
            <a:lvl7pPr marL="3200400" lvl="6" indent="-381000" rtl="0">
              <a:spcBef>
                <a:spcPts val="800"/>
              </a:spcBef>
              <a:spcAft>
                <a:spcPts val="0"/>
              </a:spcAft>
              <a:buSzPts val="2400"/>
              <a:buChar char="●"/>
              <a:defRPr/>
            </a:lvl7pPr>
            <a:lvl8pPr marL="3657600" lvl="7" indent="-381000" rtl="0">
              <a:spcBef>
                <a:spcPts val="800"/>
              </a:spcBef>
              <a:spcAft>
                <a:spcPts val="0"/>
              </a:spcAft>
              <a:buSzPts val="2400"/>
              <a:buChar char="○"/>
              <a:defRPr/>
            </a:lvl8pPr>
            <a:lvl9pPr marL="4114800" lvl="8" indent="-381000" rtl="0">
              <a:spcBef>
                <a:spcPts val="800"/>
              </a:spcBef>
              <a:spcAft>
                <a:spcPts val="800"/>
              </a:spcAft>
              <a:buSzPts val="2400"/>
              <a:buChar char="■"/>
              <a:defRPr/>
            </a:lvl9pPr>
          </a:lstStyle>
          <a:p>
            <a:endParaRPr/>
          </a:p>
        </p:txBody>
      </p:sp>
      <p:sp>
        <p:nvSpPr>
          <p:cNvPr id="431" name="Google Shape;431;p5"/>
          <p:cNvSpPr txBox="1">
            <a:spLocks noGrp="1"/>
          </p:cNvSpPr>
          <p:nvPr>
            <p:ph type="sldNum" idx="12"/>
          </p:nvPr>
        </p:nvSpPr>
        <p:spPr>
          <a:xfrm>
            <a:off x="8696403" y="4673650"/>
            <a:ext cx="3330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432" name="Google Shape;432;p5"/>
          <p:cNvGrpSpPr/>
          <p:nvPr/>
        </p:nvGrpSpPr>
        <p:grpSpPr>
          <a:xfrm>
            <a:off x="6196930" y="-29"/>
            <a:ext cx="2985505" cy="4610466"/>
            <a:chOff x="6196930" y="-29"/>
            <a:chExt cx="2985505" cy="4610466"/>
          </a:xfrm>
        </p:grpSpPr>
        <p:grpSp>
          <p:nvGrpSpPr>
            <p:cNvPr id="433" name="Google Shape;433;p5"/>
            <p:cNvGrpSpPr/>
            <p:nvPr/>
          </p:nvGrpSpPr>
          <p:grpSpPr>
            <a:xfrm>
              <a:off x="7737776" y="-17"/>
              <a:ext cx="448629" cy="4610455"/>
              <a:chOff x="6798998" y="-1296139"/>
              <a:chExt cx="476555" cy="4897445"/>
            </a:xfrm>
          </p:grpSpPr>
          <p:sp>
            <p:nvSpPr>
              <p:cNvPr id="434" name="Google Shape;434;p5"/>
              <p:cNvSpPr/>
              <p:nvPr/>
            </p:nvSpPr>
            <p:spPr>
              <a:xfrm>
                <a:off x="6798998" y="2971595"/>
                <a:ext cx="476555" cy="629711"/>
              </a:xfrm>
              <a:custGeom>
                <a:avLst/>
                <a:gdLst/>
                <a:ahLst/>
                <a:cxnLst/>
                <a:rect l="l" t="t" r="r" b="b"/>
                <a:pathLst>
                  <a:path w="476555" h="629711" extrusionOk="0">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5" name="Google Shape;435;p5"/>
              <p:cNvSpPr/>
              <p:nvPr/>
            </p:nvSpPr>
            <p:spPr>
              <a:xfrm>
                <a:off x="7026850" y="-1296139"/>
                <a:ext cx="17700" cy="4271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6" name="Google Shape;436;p5"/>
            <p:cNvGrpSpPr/>
            <p:nvPr/>
          </p:nvGrpSpPr>
          <p:grpSpPr>
            <a:xfrm>
              <a:off x="8636876" y="46"/>
              <a:ext cx="382387" cy="1450044"/>
              <a:chOff x="5578966" y="2422197"/>
              <a:chExt cx="406190" cy="1540306"/>
            </a:xfrm>
          </p:grpSpPr>
          <p:sp>
            <p:nvSpPr>
              <p:cNvPr id="437" name="Google Shape;437;p5"/>
              <p:cNvSpPr/>
              <p:nvPr/>
            </p:nvSpPr>
            <p:spPr>
              <a:xfrm>
                <a:off x="5578966" y="2971595"/>
                <a:ext cx="406190" cy="990908"/>
              </a:xfrm>
              <a:custGeom>
                <a:avLst/>
                <a:gdLst/>
                <a:ahLst/>
                <a:cxnLst/>
                <a:rect l="l" t="t" r="r" b="b"/>
                <a:pathLst>
                  <a:path w="406190" h="990908" extrusionOk="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8" name="Google Shape;438;p5"/>
              <p:cNvSpPr/>
              <p:nvPr/>
            </p:nvSpPr>
            <p:spPr>
              <a:xfrm>
                <a:off x="5774600" y="2422197"/>
                <a:ext cx="17700" cy="552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9" name="Google Shape;439;p5"/>
            <p:cNvGrpSpPr/>
            <p:nvPr/>
          </p:nvGrpSpPr>
          <p:grpSpPr>
            <a:xfrm>
              <a:off x="8035385" y="23"/>
              <a:ext cx="439174" cy="2683136"/>
              <a:chOff x="6176324" y="940075"/>
              <a:chExt cx="466512" cy="2850155"/>
            </a:xfrm>
          </p:grpSpPr>
          <p:sp>
            <p:nvSpPr>
              <p:cNvPr id="440" name="Google Shape;440;p5"/>
              <p:cNvSpPr/>
              <p:nvPr/>
            </p:nvSpPr>
            <p:spPr>
              <a:xfrm>
                <a:off x="6176324" y="2971595"/>
                <a:ext cx="466512" cy="818636"/>
              </a:xfrm>
              <a:custGeom>
                <a:avLst/>
                <a:gdLst/>
                <a:ahLst/>
                <a:cxnLst/>
                <a:rect l="l" t="t" r="r" b="b"/>
                <a:pathLst>
                  <a:path w="466512" h="818636" extrusionOk="0">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1" name="Google Shape;441;p5"/>
              <p:cNvSpPr/>
              <p:nvPr/>
            </p:nvSpPr>
            <p:spPr>
              <a:xfrm>
                <a:off x="6400713" y="940075"/>
                <a:ext cx="17700" cy="2034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2" name="Google Shape;442;p5"/>
            <p:cNvGrpSpPr/>
            <p:nvPr/>
          </p:nvGrpSpPr>
          <p:grpSpPr>
            <a:xfrm>
              <a:off x="6363022" y="42"/>
              <a:ext cx="160482" cy="1242299"/>
              <a:chOff x="7576714" y="2009363"/>
              <a:chExt cx="170472" cy="1319629"/>
            </a:xfrm>
          </p:grpSpPr>
          <p:sp>
            <p:nvSpPr>
              <p:cNvPr id="443" name="Google Shape;443;p5"/>
              <p:cNvSpPr/>
              <p:nvPr/>
            </p:nvSpPr>
            <p:spPr>
              <a:xfrm>
                <a:off x="7576714" y="2971595"/>
                <a:ext cx="170472" cy="357397"/>
              </a:xfrm>
              <a:custGeom>
                <a:avLst/>
                <a:gdLst/>
                <a:ahLst/>
                <a:cxnLst/>
                <a:rect l="l" t="t" r="r" b="b"/>
                <a:pathLst>
                  <a:path w="170472" h="357397" extrusionOk="0">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4" name="Google Shape;444;p5"/>
              <p:cNvSpPr/>
              <p:nvPr/>
            </p:nvSpPr>
            <p:spPr>
              <a:xfrm>
                <a:off x="7652975" y="2009363"/>
                <a:ext cx="17700" cy="965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5" name="Google Shape;445;p5"/>
            <p:cNvGrpSpPr/>
            <p:nvPr/>
          </p:nvGrpSpPr>
          <p:grpSpPr>
            <a:xfrm>
              <a:off x="6999976" y="11"/>
              <a:ext cx="271476" cy="3307837"/>
              <a:chOff x="7883572" y="308161"/>
              <a:chExt cx="288375" cy="3513742"/>
            </a:xfrm>
          </p:grpSpPr>
          <p:sp>
            <p:nvSpPr>
              <p:cNvPr id="446" name="Google Shape;446;p5"/>
              <p:cNvSpPr/>
              <p:nvPr/>
            </p:nvSpPr>
            <p:spPr>
              <a:xfrm>
                <a:off x="7883572" y="2971595"/>
                <a:ext cx="288375" cy="850309"/>
              </a:xfrm>
              <a:custGeom>
                <a:avLst/>
                <a:gdLst/>
                <a:ahLst/>
                <a:cxnLst/>
                <a:rect l="l" t="t" r="r" b="b"/>
                <a:pathLst>
                  <a:path w="288375" h="850309" extrusionOk="0">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47" name="Google Shape;447;p5"/>
              <p:cNvSpPr/>
              <p:nvPr/>
            </p:nvSpPr>
            <p:spPr>
              <a:xfrm>
                <a:off x="8024899" y="308161"/>
                <a:ext cx="17700" cy="266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48" name="Google Shape;448;p5"/>
            <p:cNvGrpSpPr/>
            <p:nvPr/>
          </p:nvGrpSpPr>
          <p:grpSpPr>
            <a:xfrm>
              <a:off x="6827964" y="636458"/>
              <a:ext cx="230791" cy="243118"/>
              <a:chOff x="3770248" y="2527300"/>
              <a:chExt cx="180404" cy="190055"/>
            </a:xfrm>
          </p:grpSpPr>
          <p:sp>
            <p:nvSpPr>
              <p:cNvPr id="449" name="Google Shape;449;p5"/>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rgbClr val="FFE59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0" name="Google Shape;450;p5"/>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rgbClr val="FFE59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1" name="Google Shape;451;p5"/>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rgbClr val="FFE59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2" name="Google Shape;452;p5"/>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rgbClr val="FFE59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53" name="Google Shape;453;p5"/>
            <p:cNvGrpSpPr/>
            <p:nvPr/>
          </p:nvGrpSpPr>
          <p:grpSpPr>
            <a:xfrm>
              <a:off x="8763367" y="2641902"/>
              <a:ext cx="230809" cy="243156"/>
              <a:chOff x="3770248" y="2527300"/>
              <a:chExt cx="180404" cy="190055"/>
            </a:xfrm>
          </p:grpSpPr>
          <p:sp>
            <p:nvSpPr>
              <p:cNvPr id="454" name="Google Shape;454;p5"/>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rgbClr val="D9D2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5" name="Google Shape;455;p5"/>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rgbClr val="D9D2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6" name="Google Shape;456;p5"/>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rgbClr val="D9D2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57" name="Google Shape;457;p5"/>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rgbClr val="D9D2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58" name="Google Shape;458;p5"/>
            <p:cNvGrpSpPr/>
            <p:nvPr/>
          </p:nvGrpSpPr>
          <p:grpSpPr>
            <a:xfrm rot="5400000">
              <a:off x="8655427" y="4253521"/>
              <a:ext cx="201871" cy="231166"/>
              <a:chOff x="3462796" y="2555878"/>
              <a:chExt cx="157798" cy="180711"/>
            </a:xfrm>
          </p:grpSpPr>
          <p:sp>
            <p:nvSpPr>
              <p:cNvPr id="459" name="Google Shape;459;p5"/>
              <p:cNvSpPr/>
              <p:nvPr/>
            </p:nvSpPr>
            <p:spPr>
              <a:xfrm>
                <a:off x="3528860" y="2555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0" name="Google Shape;460;p5"/>
              <p:cNvSpPr/>
              <p:nvPr/>
            </p:nvSpPr>
            <p:spPr>
              <a:xfrm>
                <a:off x="3528860" y="2682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1" name="Google Shape;461;p5"/>
              <p:cNvSpPr/>
              <p:nvPr/>
            </p:nvSpPr>
            <p:spPr>
              <a:xfrm>
                <a:off x="3571315" y="2597137"/>
                <a:ext cx="47570" cy="33554"/>
              </a:xfrm>
              <a:custGeom>
                <a:avLst/>
                <a:gdLst/>
                <a:ahLst/>
                <a:cxnLst/>
                <a:rect l="l" t="t" r="r" b="b"/>
                <a:pathLst>
                  <a:path w="47570" h="33554" extrusionOk="0">
                    <a:moveTo>
                      <a:pt x="47423" y="3886"/>
                    </a:moveTo>
                    <a:cubicBezTo>
                      <a:pt x="36183" y="-9449"/>
                      <a:pt x="10910" y="15189"/>
                      <a:pt x="306" y="22936"/>
                    </a:cubicBezTo>
                    <a:cubicBezTo>
                      <a:pt x="-4584" y="50305"/>
                      <a:pt x="50788" y="17729"/>
                      <a:pt x="47423" y="3886"/>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2" name="Google Shape;462;p5"/>
              <p:cNvSpPr/>
              <p:nvPr/>
            </p:nvSpPr>
            <p:spPr>
              <a:xfrm>
                <a:off x="3572203" y="2660050"/>
                <a:ext cx="48391" cy="35006"/>
              </a:xfrm>
              <a:custGeom>
                <a:avLst/>
                <a:gdLst/>
                <a:ahLst/>
                <a:cxnLst/>
                <a:rect l="l" t="t" r="r" b="b"/>
                <a:pathLst>
                  <a:path w="48391" h="35006" extrusionOk="0">
                    <a:moveTo>
                      <a:pt x="45900" y="20221"/>
                    </a:moveTo>
                    <a:cubicBezTo>
                      <a:pt x="32120" y="15713"/>
                      <a:pt x="14849" y="-8608"/>
                      <a:pt x="1450" y="3203"/>
                    </a:cubicBezTo>
                    <a:cubicBezTo>
                      <a:pt x="-11123" y="21047"/>
                      <a:pt x="62664" y="54384"/>
                      <a:pt x="45900" y="20221"/>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3" name="Google Shape;463;p5"/>
              <p:cNvSpPr/>
              <p:nvPr/>
            </p:nvSpPr>
            <p:spPr>
              <a:xfrm>
                <a:off x="3466564" y="2662661"/>
                <a:ext cx="42019" cy="33548"/>
              </a:xfrm>
              <a:custGeom>
                <a:avLst/>
                <a:gdLst/>
                <a:ahLst/>
                <a:cxnLst/>
                <a:rect l="l" t="t" r="r" b="b"/>
                <a:pathLst>
                  <a:path w="42019" h="33548" extrusionOk="0">
                    <a:moveTo>
                      <a:pt x="41239" y="1798"/>
                    </a:moveTo>
                    <a:cubicBezTo>
                      <a:pt x="31397" y="-7981"/>
                      <a:pt x="-17625" y="24912"/>
                      <a:pt x="6695" y="33548"/>
                    </a:cubicBezTo>
                    <a:cubicBezTo>
                      <a:pt x="17935" y="27452"/>
                      <a:pt x="47145" y="17991"/>
                      <a:pt x="41239" y="1798"/>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4" name="Google Shape;464;p5"/>
              <p:cNvSpPr/>
              <p:nvPr/>
            </p:nvSpPr>
            <p:spPr>
              <a:xfrm>
                <a:off x="3462796" y="2597064"/>
                <a:ext cx="40843" cy="33781"/>
              </a:xfrm>
              <a:custGeom>
                <a:avLst/>
                <a:gdLst/>
                <a:ahLst/>
                <a:cxnLst/>
                <a:rect l="l" t="t" r="r" b="b"/>
                <a:pathLst>
                  <a:path w="40843" h="33781" extrusionOk="0">
                    <a:moveTo>
                      <a:pt x="38339" y="18755"/>
                    </a:moveTo>
                    <a:cubicBezTo>
                      <a:pt x="27163" y="13865"/>
                      <a:pt x="13447" y="-8614"/>
                      <a:pt x="1509" y="3578"/>
                    </a:cubicBezTo>
                    <a:cubicBezTo>
                      <a:pt x="-10556" y="21676"/>
                      <a:pt x="54151" y="52346"/>
                      <a:pt x="38339" y="18755"/>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65" name="Google Shape;465;p5"/>
            <p:cNvGrpSpPr/>
            <p:nvPr/>
          </p:nvGrpSpPr>
          <p:grpSpPr>
            <a:xfrm rot="-2700000">
              <a:off x="7375305" y="1863439"/>
              <a:ext cx="169840" cy="178926"/>
              <a:chOff x="3770248" y="2527300"/>
              <a:chExt cx="180404" cy="190055"/>
            </a:xfrm>
          </p:grpSpPr>
          <p:sp>
            <p:nvSpPr>
              <p:cNvPr id="466" name="Google Shape;466;p5"/>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7" name="Google Shape;467;p5"/>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8" name="Google Shape;468;p5"/>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69" name="Google Shape;469;p5"/>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470" name="Google Shape;470;p5"/>
            <p:cNvGrpSpPr/>
            <p:nvPr/>
          </p:nvGrpSpPr>
          <p:grpSpPr>
            <a:xfrm>
              <a:off x="6800134" y="23"/>
              <a:ext cx="985363" cy="1665685"/>
              <a:chOff x="2484475" y="1329455"/>
              <a:chExt cx="1046700" cy="1769370"/>
            </a:xfrm>
          </p:grpSpPr>
          <p:sp>
            <p:nvSpPr>
              <p:cNvPr id="471" name="Google Shape;471;p5"/>
              <p:cNvSpPr/>
              <p:nvPr/>
            </p:nvSpPr>
            <p:spPr>
              <a:xfrm>
                <a:off x="2484475" y="2052125"/>
                <a:ext cx="1046700" cy="1046700"/>
              </a:xfrm>
              <a:prstGeom prst="ellipse">
                <a:avLst/>
              </a:prstGeom>
              <a:solidFill>
                <a:srgbClr val="FFDE00">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5"/>
              <p:cNvSpPr/>
              <p:nvPr/>
            </p:nvSpPr>
            <p:spPr>
              <a:xfrm>
                <a:off x="2643144" y="2210793"/>
                <a:ext cx="729300" cy="729300"/>
              </a:xfrm>
              <a:prstGeom prst="ellipse">
                <a:avLst/>
              </a:prstGeom>
              <a:solidFill>
                <a:srgbClr val="FFDE00">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73" name="Google Shape;473;p5"/>
              <p:cNvGrpSpPr/>
              <p:nvPr/>
            </p:nvGrpSpPr>
            <p:grpSpPr>
              <a:xfrm>
                <a:off x="2769703" y="1329455"/>
                <a:ext cx="510180" cy="1483501"/>
                <a:chOff x="1818382" y="2433081"/>
                <a:chExt cx="466728" cy="1357150"/>
              </a:xfrm>
            </p:grpSpPr>
            <p:grpSp>
              <p:nvGrpSpPr>
                <p:cNvPr id="474" name="Google Shape;474;p5"/>
                <p:cNvGrpSpPr/>
                <p:nvPr/>
              </p:nvGrpSpPr>
              <p:grpSpPr>
                <a:xfrm>
                  <a:off x="1818382" y="2971595"/>
                  <a:ext cx="466728" cy="818636"/>
                  <a:chOff x="1818382" y="2942618"/>
                  <a:chExt cx="466728" cy="818636"/>
                </a:xfrm>
              </p:grpSpPr>
              <p:sp>
                <p:nvSpPr>
                  <p:cNvPr id="475" name="Google Shape;475;p5"/>
                  <p:cNvSpPr/>
                  <p:nvPr/>
                </p:nvSpPr>
                <p:spPr>
                  <a:xfrm>
                    <a:off x="1951772" y="2948396"/>
                    <a:ext cx="202080" cy="208143"/>
                  </a:xfrm>
                  <a:custGeom>
                    <a:avLst/>
                    <a:gdLst/>
                    <a:ahLst/>
                    <a:cxnLst/>
                    <a:rect l="l" t="t" r="r" b="b"/>
                    <a:pathLst>
                      <a:path w="202080" h="208143" extrusionOk="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6" name="Google Shape;476;p5"/>
                  <p:cNvSpPr/>
                  <p:nvPr/>
                </p:nvSpPr>
                <p:spPr>
                  <a:xfrm>
                    <a:off x="1833104" y="3156294"/>
                    <a:ext cx="444195" cy="592827"/>
                  </a:xfrm>
                  <a:custGeom>
                    <a:avLst/>
                    <a:gdLst/>
                    <a:ahLst/>
                    <a:cxnLst/>
                    <a:rect l="l" t="t" r="r" b="b"/>
                    <a:pathLst>
                      <a:path w="444195" h="592827" extrusionOk="0">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7" name="Google Shape;477;p5"/>
                  <p:cNvSpPr/>
                  <p:nvPr/>
                </p:nvSpPr>
                <p:spPr>
                  <a:xfrm>
                    <a:off x="1818382" y="2942618"/>
                    <a:ext cx="466728" cy="818636"/>
                  </a:xfrm>
                  <a:custGeom>
                    <a:avLst/>
                    <a:gdLst/>
                    <a:ahLst/>
                    <a:cxnLst/>
                    <a:rect l="l" t="t" r="r" b="b"/>
                    <a:pathLst>
                      <a:path w="466728" h="818636" extrusionOk="0">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78" name="Google Shape;478;p5"/>
                <p:cNvSpPr/>
                <p:nvPr/>
              </p:nvSpPr>
              <p:spPr>
                <a:xfrm>
                  <a:off x="2046046" y="2433081"/>
                  <a:ext cx="17700" cy="544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9" name="Google Shape;479;p5"/>
              <p:cNvSpPr/>
              <p:nvPr/>
            </p:nvSpPr>
            <p:spPr>
              <a:xfrm>
                <a:off x="2848289" y="2564652"/>
                <a:ext cx="130735" cy="158472"/>
              </a:xfrm>
              <a:custGeom>
                <a:avLst/>
                <a:gdLst/>
                <a:ahLst/>
                <a:cxnLst/>
                <a:rect l="l" t="t" r="r" b="b"/>
                <a:pathLst>
                  <a:path w="4784" h="5799" extrusionOk="0">
                    <a:moveTo>
                      <a:pt x="0" y="0"/>
                    </a:moveTo>
                    <a:cubicBezTo>
                      <a:pt x="0" y="2506"/>
                      <a:pt x="2375" y="5110"/>
                      <a:pt x="4784" y="5799"/>
                    </a:cubicBezTo>
                  </a:path>
                </a:pathLst>
              </a:custGeom>
              <a:noFill/>
              <a:ln w="38100" cap="rnd" cmpd="sng">
                <a:solidFill>
                  <a:schemeClr val="lt1"/>
                </a:solidFill>
                <a:prstDash val="solid"/>
                <a:round/>
                <a:headEnd type="none" w="med" len="med"/>
                <a:tailEnd type="none" w="med" len="med"/>
              </a:ln>
            </p:spPr>
          </p:sp>
        </p:grpSp>
        <p:grpSp>
          <p:nvGrpSpPr>
            <p:cNvPr id="480" name="Google Shape;480;p5"/>
            <p:cNvGrpSpPr/>
            <p:nvPr/>
          </p:nvGrpSpPr>
          <p:grpSpPr>
            <a:xfrm>
              <a:off x="8330194" y="-10"/>
              <a:ext cx="852241" cy="2641273"/>
              <a:chOff x="3961868" y="-891976"/>
              <a:chExt cx="905291" cy="2805686"/>
            </a:xfrm>
          </p:grpSpPr>
          <p:grpSp>
            <p:nvGrpSpPr>
              <p:cNvPr id="481" name="Google Shape;481;p5"/>
              <p:cNvGrpSpPr/>
              <p:nvPr/>
            </p:nvGrpSpPr>
            <p:grpSpPr>
              <a:xfrm>
                <a:off x="3961868" y="1008419"/>
                <a:ext cx="905291" cy="905291"/>
                <a:chOff x="764100" y="3623300"/>
                <a:chExt cx="1046700" cy="1046700"/>
              </a:xfrm>
            </p:grpSpPr>
            <p:sp>
              <p:nvSpPr>
                <p:cNvPr id="482" name="Google Shape;482;p5"/>
                <p:cNvSpPr/>
                <p:nvPr/>
              </p:nvSpPr>
              <p:spPr>
                <a:xfrm>
                  <a:off x="764100" y="3623300"/>
                  <a:ext cx="1046700" cy="1046700"/>
                </a:xfrm>
                <a:prstGeom prst="ellipse">
                  <a:avLst/>
                </a:prstGeom>
                <a:solidFill>
                  <a:srgbClr val="D8B8FF">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483;p5"/>
                <p:cNvSpPr/>
                <p:nvPr/>
              </p:nvSpPr>
              <p:spPr>
                <a:xfrm>
                  <a:off x="922769" y="3781968"/>
                  <a:ext cx="729300" cy="729300"/>
                </a:xfrm>
                <a:prstGeom prst="ellipse">
                  <a:avLst/>
                </a:prstGeom>
                <a:solidFill>
                  <a:srgbClr val="D8B8FF">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84" name="Google Shape;484;p5"/>
              <p:cNvGrpSpPr/>
              <p:nvPr/>
            </p:nvGrpSpPr>
            <p:grpSpPr>
              <a:xfrm>
                <a:off x="4155315" y="-891976"/>
                <a:ext cx="522826" cy="2613070"/>
                <a:chOff x="2447534" y="1219291"/>
                <a:chExt cx="478297" cy="2390513"/>
              </a:xfrm>
            </p:grpSpPr>
            <p:grpSp>
              <p:nvGrpSpPr>
                <p:cNvPr id="485" name="Google Shape;485;p5"/>
                <p:cNvGrpSpPr/>
                <p:nvPr/>
              </p:nvGrpSpPr>
              <p:grpSpPr>
                <a:xfrm>
                  <a:off x="2447534" y="1219291"/>
                  <a:ext cx="478297" cy="2390513"/>
                  <a:chOff x="2447534" y="1219291"/>
                  <a:chExt cx="478297" cy="2390513"/>
                </a:xfrm>
              </p:grpSpPr>
              <p:grpSp>
                <p:nvGrpSpPr>
                  <p:cNvPr id="486" name="Google Shape;486;p5"/>
                  <p:cNvGrpSpPr/>
                  <p:nvPr/>
                </p:nvGrpSpPr>
                <p:grpSpPr>
                  <a:xfrm>
                    <a:off x="2447534" y="2971595"/>
                    <a:ext cx="478297" cy="638209"/>
                    <a:chOff x="2447534" y="3081786"/>
                    <a:chExt cx="478297" cy="638209"/>
                  </a:xfrm>
                </p:grpSpPr>
                <p:sp>
                  <p:nvSpPr>
                    <p:cNvPr id="487" name="Google Shape;487;p5"/>
                    <p:cNvSpPr/>
                    <p:nvPr/>
                  </p:nvSpPr>
                  <p:spPr>
                    <a:xfrm>
                      <a:off x="2591014" y="3097533"/>
                      <a:ext cx="179593" cy="168416"/>
                    </a:xfrm>
                    <a:custGeom>
                      <a:avLst/>
                      <a:gdLst/>
                      <a:ahLst/>
                      <a:cxnLst/>
                      <a:rect l="l" t="t" r="r" b="b"/>
                      <a:pathLst>
                        <a:path w="179593" h="168416" extrusionOk="0">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8" name="Google Shape;488;p5"/>
                    <p:cNvSpPr/>
                    <p:nvPr/>
                  </p:nvSpPr>
                  <p:spPr>
                    <a:xfrm>
                      <a:off x="2458233" y="3250561"/>
                      <a:ext cx="453667" cy="462047"/>
                    </a:xfrm>
                    <a:custGeom>
                      <a:avLst/>
                      <a:gdLst/>
                      <a:ahLst/>
                      <a:cxnLst/>
                      <a:rect l="l" t="t" r="r" b="b"/>
                      <a:pathLst>
                        <a:path w="453667" h="462047" extrusionOk="0">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9" name="Google Shape;489;p5"/>
                    <p:cNvSpPr/>
                    <p:nvPr/>
                  </p:nvSpPr>
                  <p:spPr>
                    <a:xfrm>
                      <a:off x="2447534" y="3081786"/>
                      <a:ext cx="478297" cy="638209"/>
                    </a:xfrm>
                    <a:custGeom>
                      <a:avLst/>
                      <a:gdLst/>
                      <a:ahLst/>
                      <a:cxnLst/>
                      <a:rect l="l" t="t" r="r" b="b"/>
                      <a:pathLst>
                        <a:path w="478297" h="638209" extrusionOk="0">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90" name="Google Shape;490;p5"/>
                  <p:cNvSpPr/>
                  <p:nvPr/>
                </p:nvSpPr>
                <p:spPr>
                  <a:xfrm>
                    <a:off x="2675610" y="1219291"/>
                    <a:ext cx="17700" cy="1758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91" name="Google Shape;491;p5"/>
                <p:cNvSpPr/>
                <p:nvPr/>
              </p:nvSpPr>
              <p:spPr>
                <a:xfrm>
                  <a:off x="2546350" y="3472450"/>
                  <a:ext cx="97850" cy="61625"/>
                </a:xfrm>
                <a:custGeom>
                  <a:avLst/>
                  <a:gdLst/>
                  <a:ahLst/>
                  <a:cxnLst/>
                  <a:rect l="l" t="t" r="r" b="b"/>
                  <a:pathLst>
                    <a:path w="3914" h="2465" extrusionOk="0">
                      <a:moveTo>
                        <a:pt x="0" y="0"/>
                      </a:moveTo>
                      <a:cubicBezTo>
                        <a:pt x="946" y="1217"/>
                        <a:pt x="2412" y="2117"/>
                        <a:pt x="3914" y="2465"/>
                      </a:cubicBezTo>
                    </a:path>
                  </a:pathLst>
                </a:custGeom>
                <a:noFill/>
                <a:ln w="38100" cap="rnd" cmpd="sng">
                  <a:solidFill>
                    <a:schemeClr val="lt1"/>
                  </a:solidFill>
                  <a:prstDash val="solid"/>
                  <a:round/>
                  <a:headEnd type="none" w="med" len="med"/>
                  <a:tailEnd type="none" w="med" len="med"/>
                </a:ln>
              </p:spPr>
            </p:sp>
            <p:sp>
              <p:nvSpPr>
                <p:cNvPr id="492" name="Google Shape;492;p5"/>
                <p:cNvSpPr/>
                <p:nvPr/>
              </p:nvSpPr>
              <p:spPr>
                <a:xfrm>
                  <a:off x="2515525" y="3392700"/>
                  <a:ext cx="9075" cy="19950"/>
                </a:xfrm>
                <a:custGeom>
                  <a:avLst/>
                  <a:gdLst/>
                  <a:ahLst/>
                  <a:cxnLst/>
                  <a:rect l="l" t="t" r="r" b="b"/>
                  <a:pathLst>
                    <a:path w="363" h="798" extrusionOk="0">
                      <a:moveTo>
                        <a:pt x="0" y="0"/>
                      </a:moveTo>
                      <a:cubicBezTo>
                        <a:pt x="182" y="399"/>
                        <a:pt x="182" y="399"/>
                        <a:pt x="363" y="798"/>
                      </a:cubicBezTo>
                    </a:path>
                  </a:pathLst>
                </a:custGeom>
                <a:noFill/>
                <a:ln w="38100" cap="rnd" cmpd="sng">
                  <a:solidFill>
                    <a:schemeClr val="lt1"/>
                  </a:solidFill>
                  <a:prstDash val="solid"/>
                  <a:round/>
                  <a:headEnd type="none" w="med" len="med"/>
                  <a:tailEnd type="none" w="med" len="med"/>
                </a:ln>
              </p:spPr>
            </p:sp>
          </p:grpSp>
        </p:grpSp>
        <p:grpSp>
          <p:nvGrpSpPr>
            <p:cNvPr id="493" name="Google Shape;493;p5"/>
            <p:cNvGrpSpPr/>
            <p:nvPr/>
          </p:nvGrpSpPr>
          <p:grpSpPr>
            <a:xfrm>
              <a:off x="7811773" y="-2"/>
              <a:ext cx="492189" cy="1837864"/>
              <a:chOff x="5194218" y="-536312"/>
              <a:chExt cx="522827" cy="1952267"/>
            </a:xfrm>
          </p:grpSpPr>
          <p:grpSp>
            <p:nvGrpSpPr>
              <p:cNvPr id="494" name="Google Shape;494;p5"/>
              <p:cNvGrpSpPr/>
              <p:nvPr/>
            </p:nvGrpSpPr>
            <p:grpSpPr>
              <a:xfrm>
                <a:off x="5194218" y="893129"/>
                <a:ext cx="522827" cy="522827"/>
                <a:chOff x="764100" y="3623300"/>
                <a:chExt cx="1046700" cy="1046700"/>
              </a:xfrm>
            </p:grpSpPr>
            <p:sp>
              <p:nvSpPr>
                <p:cNvPr id="495" name="Google Shape;495;p5"/>
                <p:cNvSpPr/>
                <p:nvPr/>
              </p:nvSpPr>
              <p:spPr>
                <a:xfrm>
                  <a:off x="764100" y="3623300"/>
                  <a:ext cx="1046700" cy="1046700"/>
                </a:xfrm>
                <a:prstGeom prst="ellipse">
                  <a:avLst/>
                </a:prstGeom>
                <a:solidFill>
                  <a:srgbClr val="FF8900">
                    <a:alpha val="8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5"/>
                <p:cNvSpPr/>
                <p:nvPr/>
              </p:nvSpPr>
              <p:spPr>
                <a:xfrm>
                  <a:off x="922769" y="3781968"/>
                  <a:ext cx="729300" cy="729300"/>
                </a:xfrm>
                <a:prstGeom prst="ellipse">
                  <a:avLst/>
                </a:prstGeom>
                <a:solidFill>
                  <a:srgbClr val="FF8900">
                    <a:alpha val="8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97" name="Google Shape;497;p5"/>
              <p:cNvGrpSpPr/>
              <p:nvPr/>
            </p:nvGrpSpPr>
            <p:grpSpPr>
              <a:xfrm>
                <a:off x="5371921" y="-536312"/>
                <a:ext cx="182209" cy="1814066"/>
                <a:chOff x="3305183" y="1663032"/>
                <a:chExt cx="166690" cy="1659561"/>
              </a:xfrm>
            </p:grpSpPr>
            <p:grpSp>
              <p:nvGrpSpPr>
                <p:cNvPr id="498" name="Google Shape;498;p5"/>
                <p:cNvGrpSpPr/>
                <p:nvPr/>
              </p:nvGrpSpPr>
              <p:grpSpPr>
                <a:xfrm>
                  <a:off x="3305183" y="1663032"/>
                  <a:ext cx="166690" cy="1659561"/>
                  <a:chOff x="3305183" y="1663032"/>
                  <a:chExt cx="166690" cy="1659561"/>
                </a:xfrm>
              </p:grpSpPr>
              <p:grpSp>
                <p:nvGrpSpPr>
                  <p:cNvPr id="499" name="Google Shape;499;p5"/>
                  <p:cNvGrpSpPr/>
                  <p:nvPr/>
                </p:nvGrpSpPr>
                <p:grpSpPr>
                  <a:xfrm>
                    <a:off x="3305183" y="2971595"/>
                    <a:ext cx="166690" cy="350998"/>
                    <a:chOff x="3305183" y="3146560"/>
                    <a:chExt cx="166690" cy="350998"/>
                  </a:xfrm>
                </p:grpSpPr>
                <p:sp>
                  <p:nvSpPr>
                    <p:cNvPr id="500" name="Google Shape;500;p5"/>
                    <p:cNvSpPr/>
                    <p:nvPr/>
                  </p:nvSpPr>
                  <p:spPr>
                    <a:xfrm>
                      <a:off x="3324821" y="3152836"/>
                      <a:ext cx="119489" cy="117177"/>
                    </a:xfrm>
                    <a:custGeom>
                      <a:avLst/>
                      <a:gdLst/>
                      <a:ahLst/>
                      <a:cxnLst/>
                      <a:rect l="l" t="t" r="r" b="b"/>
                      <a:pathLst>
                        <a:path w="119489" h="117177" extrusionOk="0">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1" name="Google Shape;501;p5"/>
                    <p:cNvSpPr/>
                    <p:nvPr/>
                  </p:nvSpPr>
                  <p:spPr>
                    <a:xfrm>
                      <a:off x="3312763" y="3270014"/>
                      <a:ext cx="150661" cy="221107"/>
                    </a:xfrm>
                    <a:custGeom>
                      <a:avLst/>
                      <a:gdLst/>
                      <a:ahLst/>
                      <a:cxnLst/>
                      <a:rect l="l" t="t" r="r" b="b"/>
                      <a:pathLst>
                        <a:path w="150661" h="221107" extrusionOk="0">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2" name="Google Shape;502;p5"/>
                    <p:cNvSpPr/>
                    <p:nvPr/>
                  </p:nvSpPr>
                  <p:spPr>
                    <a:xfrm>
                      <a:off x="3305183" y="3146560"/>
                      <a:ext cx="166690" cy="350998"/>
                    </a:xfrm>
                    <a:custGeom>
                      <a:avLst/>
                      <a:gdLst/>
                      <a:ahLst/>
                      <a:cxnLst/>
                      <a:rect l="l" t="t" r="r" b="b"/>
                      <a:pathLst>
                        <a:path w="166690" h="350998" extrusionOk="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503" name="Google Shape;503;p5"/>
                  <p:cNvSpPr/>
                  <p:nvPr/>
                </p:nvSpPr>
                <p:spPr>
                  <a:xfrm>
                    <a:off x="3375902" y="1663032"/>
                    <a:ext cx="17700" cy="1314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4" name="Google Shape;504;p5"/>
                <p:cNvSpPr/>
                <p:nvPr/>
              </p:nvSpPr>
              <p:spPr>
                <a:xfrm>
                  <a:off x="3352825" y="3244100"/>
                  <a:ext cx="27200" cy="29000"/>
                </a:xfrm>
                <a:custGeom>
                  <a:avLst/>
                  <a:gdLst/>
                  <a:ahLst/>
                  <a:cxnLst/>
                  <a:rect l="l" t="t" r="r" b="b"/>
                  <a:pathLst>
                    <a:path w="1088" h="1160" extrusionOk="0">
                      <a:moveTo>
                        <a:pt x="0" y="0"/>
                      </a:moveTo>
                      <a:cubicBezTo>
                        <a:pt x="294" y="441"/>
                        <a:pt x="670" y="834"/>
                        <a:pt x="1088" y="1160"/>
                      </a:cubicBezTo>
                    </a:path>
                  </a:pathLst>
                </a:custGeom>
                <a:noFill/>
                <a:ln w="28575" cap="rnd" cmpd="sng">
                  <a:solidFill>
                    <a:schemeClr val="lt1"/>
                  </a:solidFill>
                  <a:prstDash val="solid"/>
                  <a:round/>
                  <a:headEnd type="none" w="med" len="med"/>
                  <a:tailEnd type="none" w="med" len="med"/>
                </a:ln>
              </p:spPr>
            </p:sp>
          </p:grpSp>
        </p:grpSp>
        <p:grpSp>
          <p:nvGrpSpPr>
            <p:cNvPr id="505" name="Google Shape;505;p5"/>
            <p:cNvGrpSpPr/>
            <p:nvPr/>
          </p:nvGrpSpPr>
          <p:grpSpPr>
            <a:xfrm>
              <a:off x="8018879" y="-29"/>
              <a:ext cx="810166" cy="4470272"/>
              <a:chOff x="7824797" y="-1724181"/>
              <a:chExt cx="860597" cy="4748536"/>
            </a:xfrm>
          </p:grpSpPr>
          <p:grpSp>
            <p:nvGrpSpPr>
              <p:cNvPr id="506" name="Google Shape;506;p5"/>
              <p:cNvGrpSpPr/>
              <p:nvPr/>
            </p:nvGrpSpPr>
            <p:grpSpPr>
              <a:xfrm>
                <a:off x="7824797" y="1891931"/>
                <a:ext cx="860597" cy="1132425"/>
                <a:chOff x="764100" y="3623300"/>
                <a:chExt cx="1046700" cy="1046700"/>
              </a:xfrm>
            </p:grpSpPr>
            <p:sp>
              <p:nvSpPr>
                <p:cNvPr id="507" name="Google Shape;507;p5"/>
                <p:cNvSpPr/>
                <p:nvPr/>
              </p:nvSpPr>
              <p:spPr>
                <a:xfrm>
                  <a:off x="764100" y="3623300"/>
                  <a:ext cx="1046700" cy="1046700"/>
                </a:xfrm>
                <a:prstGeom prst="ellipse">
                  <a:avLst/>
                </a:prstGeom>
                <a:solidFill>
                  <a:srgbClr val="10A3FF">
                    <a:alpha val="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5"/>
                <p:cNvSpPr/>
                <p:nvPr/>
              </p:nvSpPr>
              <p:spPr>
                <a:xfrm>
                  <a:off x="922769" y="3781968"/>
                  <a:ext cx="729300" cy="729300"/>
                </a:xfrm>
                <a:prstGeom prst="ellipse">
                  <a:avLst/>
                </a:prstGeom>
                <a:solidFill>
                  <a:srgbClr val="10A3FF">
                    <a:alpha val="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09" name="Google Shape;509;p5"/>
              <p:cNvGrpSpPr/>
              <p:nvPr/>
            </p:nvGrpSpPr>
            <p:grpSpPr>
              <a:xfrm>
                <a:off x="8100547" y="-1724181"/>
                <a:ext cx="300376" cy="4529867"/>
                <a:chOff x="3792712" y="-322375"/>
                <a:chExt cx="274793" cy="4144055"/>
              </a:xfrm>
            </p:grpSpPr>
            <p:grpSp>
              <p:nvGrpSpPr>
                <p:cNvPr id="510" name="Google Shape;510;p5"/>
                <p:cNvGrpSpPr/>
                <p:nvPr/>
              </p:nvGrpSpPr>
              <p:grpSpPr>
                <a:xfrm>
                  <a:off x="3792712" y="-322375"/>
                  <a:ext cx="274793" cy="4144055"/>
                  <a:chOff x="3792712" y="-322375"/>
                  <a:chExt cx="274793" cy="4144055"/>
                </a:xfrm>
              </p:grpSpPr>
              <p:grpSp>
                <p:nvGrpSpPr>
                  <p:cNvPr id="511" name="Google Shape;511;p5"/>
                  <p:cNvGrpSpPr/>
                  <p:nvPr/>
                </p:nvGrpSpPr>
                <p:grpSpPr>
                  <a:xfrm>
                    <a:off x="3792712" y="2971595"/>
                    <a:ext cx="274793" cy="850085"/>
                    <a:chOff x="3792712" y="2879468"/>
                    <a:chExt cx="274793" cy="850085"/>
                  </a:xfrm>
                </p:grpSpPr>
                <p:sp>
                  <p:nvSpPr>
                    <p:cNvPr id="512" name="Google Shape;512;p5"/>
                    <p:cNvSpPr/>
                    <p:nvPr/>
                  </p:nvSpPr>
                  <p:spPr>
                    <a:xfrm>
                      <a:off x="3798083" y="3085793"/>
                      <a:ext cx="261578" cy="637356"/>
                    </a:xfrm>
                    <a:custGeom>
                      <a:avLst/>
                      <a:gdLst/>
                      <a:ahLst/>
                      <a:cxnLst/>
                      <a:rect l="l" t="t" r="r" b="b"/>
                      <a:pathLst>
                        <a:path w="261578" h="637356" extrusionOk="0">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3" name="Google Shape;513;p5"/>
                    <p:cNvSpPr/>
                    <p:nvPr/>
                  </p:nvSpPr>
                  <p:spPr>
                    <a:xfrm>
                      <a:off x="3849902" y="2886279"/>
                      <a:ext cx="160096" cy="197298"/>
                    </a:xfrm>
                    <a:custGeom>
                      <a:avLst/>
                      <a:gdLst/>
                      <a:ahLst/>
                      <a:cxnLst/>
                      <a:rect l="l" t="t" r="r" b="b"/>
                      <a:pathLst>
                        <a:path w="160096" h="197298" extrusionOk="0">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4" name="Google Shape;514;p5"/>
                    <p:cNvSpPr/>
                    <p:nvPr/>
                  </p:nvSpPr>
                  <p:spPr>
                    <a:xfrm>
                      <a:off x="3792712" y="2879468"/>
                      <a:ext cx="274793" cy="850085"/>
                    </a:xfrm>
                    <a:custGeom>
                      <a:avLst/>
                      <a:gdLst/>
                      <a:ahLst/>
                      <a:cxnLst/>
                      <a:rect l="l" t="t" r="r" b="b"/>
                      <a:pathLst>
                        <a:path w="274793" h="850085" extrusionOk="0">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515" name="Google Shape;515;p5"/>
                  <p:cNvSpPr/>
                  <p:nvPr/>
                </p:nvSpPr>
                <p:spPr>
                  <a:xfrm>
                    <a:off x="3923169" y="-322375"/>
                    <a:ext cx="17700" cy="3300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16" name="Google Shape;516;p5"/>
                <p:cNvSpPr/>
                <p:nvPr/>
              </p:nvSpPr>
              <p:spPr>
                <a:xfrm>
                  <a:off x="3834925" y="3637375"/>
                  <a:ext cx="76100" cy="135925"/>
                </a:xfrm>
                <a:custGeom>
                  <a:avLst/>
                  <a:gdLst/>
                  <a:ahLst/>
                  <a:cxnLst/>
                  <a:rect l="l" t="t" r="r" b="b"/>
                  <a:pathLst>
                    <a:path w="3044" h="5437" extrusionOk="0">
                      <a:moveTo>
                        <a:pt x="0" y="0"/>
                      </a:moveTo>
                      <a:cubicBezTo>
                        <a:pt x="372" y="2043"/>
                        <a:pt x="1116" y="4666"/>
                        <a:pt x="3044" y="5437"/>
                      </a:cubicBezTo>
                    </a:path>
                  </a:pathLst>
                </a:custGeom>
                <a:noFill/>
                <a:ln w="28575" cap="rnd" cmpd="sng">
                  <a:solidFill>
                    <a:schemeClr val="lt1"/>
                  </a:solidFill>
                  <a:prstDash val="solid"/>
                  <a:round/>
                  <a:headEnd type="none" w="med" len="med"/>
                  <a:tailEnd type="none" w="med" len="med"/>
                </a:ln>
              </p:spPr>
            </p:sp>
            <p:sp>
              <p:nvSpPr>
                <p:cNvPr id="517" name="Google Shape;517;p5"/>
                <p:cNvSpPr/>
                <p:nvPr/>
              </p:nvSpPr>
              <p:spPr>
                <a:xfrm>
                  <a:off x="3834925" y="3552200"/>
                  <a:ext cx="1825" cy="21750"/>
                </a:xfrm>
                <a:custGeom>
                  <a:avLst/>
                  <a:gdLst/>
                  <a:ahLst/>
                  <a:cxnLst/>
                  <a:rect l="l" t="t" r="r" b="b"/>
                  <a:pathLst>
                    <a:path w="73" h="870" extrusionOk="0">
                      <a:moveTo>
                        <a:pt x="0" y="0"/>
                      </a:moveTo>
                      <a:cubicBezTo>
                        <a:pt x="37" y="435"/>
                        <a:pt x="37" y="435"/>
                        <a:pt x="73" y="870"/>
                      </a:cubicBezTo>
                    </a:path>
                  </a:pathLst>
                </a:custGeom>
                <a:noFill/>
                <a:ln w="28575" cap="rnd" cmpd="sng">
                  <a:solidFill>
                    <a:schemeClr val="lt1"/>
                  </a:solidFill>
                  <a:prstDash val="solid"/>
                  <a:round/>
                  <a:headEnd type="none" w="med" len="med"/>
                  <a:tailEnd type="none" w="med" len="med"/>
                </a:ln>
              </p:spPr>
            </p:sp>
          </p:grpSp>
        </p:grpSp>
        <p:grpSp>
          <p:nvGrpSpPr>
            <p:cNvPr id="518" name="Google Shape;518;p5"/>
            <p:cNvGrpSpPr/>
            <p:nvPr/>
          </p:nvGrpSpPr>
          <p:grpSpPr>
            <a:xfrm>
              <a:off x="7184797" y="-17"/>
              <a:ext cx="985363" cy="3905971"/>
              <a:chOff x="1192601" y="-1724180"/>
              <a:chExt cx="1046700" cy="4149108"/>
            </a:xfrm>
          </p:grpSpPr>
          <p:grpSp>
            <p:nvGrpSpPr>
              <p:cNvPr id="519" name="Google Shape;519;p5"/>
              <p:cNvGrpSpPr/>
              <p:nvPr/>
            </p:nvGrpSpPr>
            <p:grpSpPr>
              <a:xfrm>
                <a:off x="1192601" y="1378228"/>
                <a:ext cx="1046700" cy="1046700"/>
                <a:chOff x="764100" y="3623300"/>
                <a:chExt cx="1046700" cy="1046700"/>
              </a:xfrm>
            </p:grpSpPr>
            <p:sp>
              <p:nvSpPr>
                <p:cNvPr id="520" name="Google Shape;520;p5"/>
                <p:cNvSpPr/>
                <p:nvPr/>
              </p:nvSpPr>
              <p:spPr>
                <a:xfrm>
                  <a:off x="764100" y="3623300"/>
                  <a:ext cx="1046700" cy="1046700"/>
                </a:xfrm>
                <a:prstGeom prst="ellipse">
                  <a:avLst/>
                </a:prstGeom>
                <a:solidFill>
                  <a:srgbClr val="18ECFF">
                    <a:alpha val="9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5"/>
                <p:cNvSpPr/>
                <p:nvPr/>
              </p:nvSpPr>
              <p:spPr>
                <a:xfrm>
                  <a:off x="922769" y="3781968"/>
                  <a:ext cx="729300" cy="729300"/>
                </a:xfrm>
                <a:prstGeom prst="ellipse">
                  <a:avLst/>
                </a:prstGeom>
                <a:solidFill>
                  <a:srgbClr val="18ECFF">
                    <a:alpha val="9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22" name="Google Shape;522;p5"/>
              <p:cNvGrpSpPr/>
              <p:nvPr/>
            </p:nvGrpSpPr>
            <p:grpSpPr>
              <a:xfrm>
                <a:off x="1417979" y="-1724180"/>
                <a:ext cx="580390" cy="3855366"/>
                <a:chOff x="522260" y="372820"/>
                <a:chExt cx="530958" cy="3527002"/>
              </a:xfrm>
            </p:grpSpPr>
            <p:grpSp>
              <p:nvGrpSpPr>
                <p:cNvPr id="523" name="Google Shape;523;p5"/>
                <p:cNvGrpSpPr/>
                <p:nvPr/>
              </p:nvGrpSpPr>
              <p:grpSpPr>
                <a:xfrm>
                  <a:off x="522260" y="372820"/>
                  <a:ext cx="530958" cy="3527002"/>
                  <a:chOff x="522260" y="372820"/>
                  <a:chExt cx="530958" cy="3527002"/>
                </a:xfrm>
              </p:grpSpPr>
              <p:grpSp>
                <p:nvGrpSpPr>
                  <p:cNvPr id="524" name="Google Shape;524;p5"/>
                  <p:cNvGrpSpPr/>
                  <p:nvPr/>
                </p:nvGrpSpPr>
                <p:grpSpPr>
                  <a:xfrm>
                    <a:off x="522260" y="2971595"/>
                    <a:ext cx="530958" cy="928227"/>
                    <a:chOff x="522260" y="2971595"/>
                    <a:chExt cx="530958" cy="928227"/>
                  </a:xfrm>
                </p:grpSpPr>
                <p:sp>
                  <p:nvSpPr>
                    <p:cNvPr id="525" name="Google Shape;525;p5"/>
                    <p:cNvSpPr/>
                    <p:nvPr/>
                  </p:nvSpPr>
                  <p:spPr>
                    <a:xfrm>
                      <a:off x="531045" y="3193814"/>
                      <a:ext cx="510950" cy="500199"/>
                    </a:xfrm>
                    <a:custGeom>
                      <a:avLst/>
                      <a:gdLst/>
                      <a:ahLst/>
                      <a:cxnLst/>
                      <a:rect l="l" t="t" r="r" b="b"/>
                      <a:pathLst>
                        <a:path w="510950" h="500199" extrusionOk="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6" name="Google Shape;526;p5"/>
                    <p:cNvSpPr/>
                    <p:nvPr/>
                  </p:nvSpPr>
                  <p:spPr>
                    <a:xfrm>
                      <a:off x="551585" y="3672350"/>
                      <a:ext cx="488949" cy="214629"/>
                    </a:xfrm>
                    <a:custGeom>
                      <a:avLst/>
                      <a:gdLst/>
                      <a:ahLst/>
                      <a:cxnLst/>
                      <a:rect l="l" t="t" r="r" b="b"/>
                      <a:pathLst>
                        <a:path w="488949" h="214629" extrusionOk="0">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7" name="Google Shape;527;p5"/>
                    <p:cNvSpPr/>
                    <p:nvPr/>
                  </p:nvSpPr>
                  <p:spPr>
                    <a:xfrm>
                      <a:off x="685838" y="2977833"/>
                      <a:ext cx="219884" cy="234649"/>
                    </a:xfrm>
                    <a:custGeom>
                      <a:avLst/>
                      <a:gdLst/>
                      <a:ahLst/>
                      <a:cxnLst/>
                      <a:rect l="l" t="t" r="r" b="b"/>
                      <a:pathLst>
                        <a:path w="219884" h="234649" extrusionOk="0">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8" name="Google Shape;528;p5"/>
                    <p:cNvSpPr/>
                    <p:nvPr/>
                  </p:nvSpPr>
                  <p:spPr>
                    <a:xfrm>
                      <a:off x="522260" y="2971595"/>
                      <a:ext cx="530958" cy="928227"/>
                    </a:xfrm>
                    <a:custGeom>
                      <a:avLst/>
                      <a:gdLst/>
                      <a:ahLst/>
                      <a:cxnLst/>
                      <a:rect l="l" t="t" r="r" b="b"/>
                      <a:pathLst>
                        <a:path w="530958" h="928227" extrusionOk="0">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529" name="Google Shape;529;p5"/>
                  <p:cNvSpPr/>
                  <p:nvPr/>
                </p:nvSpPr>
                <p:spPr>
                  <a:xfrm>
                    <a:off x="786939" y="372820"/>
                    <a:ext cx="17700" cy="2605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0" name="Google Shape;530;p5"/>
                <p:cNvSpPr/>
                <p:nvPr/>
              </p:nvSpPr>
              <p:spPr>
                <a:xfrm>
                  <a:off x="636125" y="3766050"/>
                  <a:ext cx="121425" cy="74300"/>
                </a:xfrm>
                <a:custGeom>
                  <a:avLst/>
                  <a:gdLst/>
                  <a:ahLst/>
                  <a:cxnLst/>
                  <a:rect l="l" t="t" r="r" b="b"/>
                  <a:pathLst>
                    <a:path w="4857" h="2972" extrusionOk="0">
                      <a:moveTo>
                        <a:pt x="0" y="0"/>
                      </a:moveTo>
                      <a:cubicBezTo>
                        <a:pt x="1186" y="1482"/>
                        <a:pt x="3080" y="2306"/>
                        <a:pt x="4857" y="2972"/>
                      </a:cubicBezTo>
                    </a:path>
                  </a:pathLst>
                </a:custGeom>
                <a:noFill/>
                <a:ln w="38100" cap="rnd" cmpd="sng">
                  <a:solidFill>
                    <a:schemeClr val="lt1"/>
                  </a:solidFill>
                  <a:prstDash val="solid"/>
                  <a:round/>
                  <a:headEnd type="none" w="med" len="med"/>
                  <a:tailEnd type="none" w="med" len="med"/>
                </a:ln>
              </p:spPr>
            </p:sp>
          </p:grpSp>
        </p:grpSp>
        <p:grpSp>
          <p:nvGrpSpPr>
            <p:cNvPr id="531" name="Google Shape;531;p5"/>
            <p:cNvGrpSpPr/>
            <p:nvPr/>
          </p:nvGrpSpPr>
          <p:grpSpPr>
            <a:xfrm>
              <a:off x="6196930" y="7"/>
              <a:ext cx="985363" cy="2629685"/>
              <a:chOff x="6010934" y="1"/>
              <a:chExt cx="1046700" cy="2793377"/>
            </a:xfrm>
          </p:grpSpPr>
          <p:grpSp>
            <p:nvGrpSpPr>
              <p:cNvPr id="532" name="Google Shape;532;p5"/>
              <p:cNvGrpSpPr/>
              <p:nvPr/>
            </p:nvGrpSpPr>
            <p:grpSpPr>
              <a:xfrm>
                <a:off x="6010934" y="1746678"/>
                <a:ext cx="1046700" cy="1046700"/>
                <a:chOff x="764100" y="3623300"/>
                <a:chExt cx="1046700" cy="1046700"/>
              </a:xfrm>
            </p:grpSpPr>
            <p:sp>
              <p:nvSpPr>
                <p:cNvPr id="533" name="Google Shape;533;p5"/>
                <p:cNvSpPr/>
                <p:nvPr/>
              </p:nvSpPr>
              <p:spPr>
                <a:xfrm>
                  <a:off x="764100" y="3623300"/>
                  <a:ext cx="1046700" cy="1046700"/>
                </a:xfrm>
                <a:prstGeom prst="ellipse">
                  <a:avLst/>
                </a:prstGeom>
                <a:solidFill>
                  <a:srgbClr val="76DC35">
                    <a:alpha val="10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5"/>
                <p:cNvSpPr/>
                <p:nvPr/>
              </p:nvSpPr>
              <p:spPr>
                <a:xfrm>
                  <a:off x="922769" y="3781968"/>
                  <a:ext cx="729300" cy="729300"/>
                </a:xfrm>
                <a:prstGeom prst="ellipse">
                  <a:avLst/>
                </a:prstGeom>
                <a:solidFill>
                  <a:srgbClr val="76DC35">
                    <a:alpha val="10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535" name="Google Shape;535;p5"/>
              <p:cNvGrpSpPr/>
              <p:nvPr/>
            </p:nvGrpSpPr>
            <p:grpSpPr>
              <a:xfrm>
                <a:off x="6308747" y="1"/>
                <a:ext cx="441786" cy="2571886"/>
                <a:chOff x="1121941" y="1609666"/>
                <a:chExt cx="404159" cy="2352837"/>
              </a:xfrm>
            </p:grpSpPr>
            <p:grpSp>
              <p:nvGrpSpPr>
                <p:cNvPr id="536" name="Google Shape;536;p5"/>
                <p:cNvGrpSpPr/>
                <p:nvPr/>
              </p:nvGrpSpPr>
              <p:grpSpPr>
                <a:xfrm>
                  <a:off x="1121941" y="1609666"/>
                  <a:ext cx="404159" cy="2352837"/>
                  <a:chOff x="1121941" y="1609666"/>
                  <a:chExt cx="404159" cy="2352837"/>
                </a:xfrm>
              </p:grpSpPr>
              <p:grpSp>
                <p:nvGrpSpPr>
                  <p:cNvPr id="537" name="Google Shape;537;p5"/>
                  <p:cNvGrpSpPr/>
                  <p:nvPr/>
                </p:nvGrpSpPr>
                <p:grpSpPr>
                  <a:xfrm>
                    <a:off x="1121941" y="2971595"/>
                    <a:ext cx="404159" cy="990908"/>
                    <a:chOff x="1121941" y="2969319"/>
                    <a:chExt cx="404159" cy="990908"/>
                  </a:xfrm>
                </p:grpSpPr>
                <p:sp>
                  <p:nvSpPr>
                    <p:cNvPr id="538" name="Google Shape;538;p5"/>
                    <p:cNvSpPr/>
                    <p:nvPr/>
                  </p:nvSpPr>
                  <p:spPr>
                    <a:xfrm>
                      <a:off x="1210876" y="2975878"/>
                      <a:ext cx="215728" cy="222824"/>
                    </a:xfrm>
                    <a:custGeom>
                      <a:avLst/>
                      <a:gdLst/>
                      <a:ahLst/>
                      <a:cxnLst/>
                      <a:rect l="l" t="t" r="r" b="b"/>
                      <a:pathLst>
                        <a:path w="215728" h="222824" extrusionOk="0">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9" name="Google Shape;539;p5"/>
                    <p:cNvSpPr/>
                    <p:nvPr/>
                  </p:nvSpPr>
                  <p:spPr>
                    <a:xfrm>
                      <a:off x="1160257" y="3179981"/>
                      <a:ext cx="324636" cy="229478"/>
                    </a:xfrm>
                    <a:custGeom>
                      <a:avLst/>
                      <a:gdLst/>
                      <a:ahLst/>
                      <a:cxnLst/>
                      <a:rect l="l" t="t" r="r" b="b"/>
                      <a:pathLst>
                        <a:path w="324636" h="229478" extrusionOk="0">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0" name="Google Shape;540;p5"/>
                    <p:cNvSpPr/>
                    <p:nvPr/>
                  </p:nvSpPr>
                  <p:spPr>
                    <a:xfrm>
                      <a:off x="1128931" y="3411844"/>
                      <a:ext cx="389306" cy="540604"/>
                    </a:xfrm>
                    <a:custGeom>
                      <a:avLst/>
                      <a:gdLst/>
                      <a:ahLst/>
                      <a:cxnLst/>
                      <a:rect l="l" t="t" r="r" b="b"/>
                      <a:pathLst>
                        <a:path w="389306" h="540604" extrusionOk="0">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1" name="Google Shape;541;p5"/>
                    <p:cNvSpPr/>
                    <p:nvPr/>
                  </p:nvSpPr>
                  <p:spPr>
                    <a:xfrm>
                      <a:off x="1121941" y="2969319"/>
                      <a:ext cx="404159" cy="990908"/>
                    </a:xfrm>
                    <a:custGeom>
                      <a:avLst/>
                      <a:gdLst/>
                      <a:ahLst/>
                      <a:cxnLst/>
                      <a:rect l="l" t="t" r="r" b="b"/>
                      <a:pathLst>
                        <a:path w="404159" h="990908" extrusionOk="0">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542" name="Google Shape;542;p5"/>
                  <p:cNvSpPr/>
                  <p:nvPr/>
                </p:nvSpPr>
                <p:spPr>
                  <a:xfrm>
                    <a:off x="1308648" y="1609666"/>
                    <a:ext cx="17700" cy="1368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43" name="Google Shape;543;p5"/>
                <p:cNvSpPr/>
                <p:nvPr/>
              </p:nvSpPr>
              <p:spPr>
                <a:xfrm>
                  <a:off x="1183450" y="3621050"/>
                  <a:ext cx="70700" cy="18125"/>
                </a:xfrm>
                <a:custGeom>
                  <a:avLst/>
                  <a:gdLst/>
                  <a:ahLst/>
                  <a:cxnLst/>
                  <a:rect l="l" t="t" r="r" b="b"/>
                  <a:pathLst>
                    <a:path w="2828" h="725" extrusionOk="0">
                      <a:moveTo>
                        <a:pt x="0" y="725"/>
                      </a:moveTo>
                      <a:cubicBezTo>
                        <a:pt x="930" y="439"/>
                        <a:pt x="1889" y="256"/>
                        <a:pt x="2828" y="0"/>
                      </a:cubicBezTo>
                    </a:path>
                  </a:pathLst>
                </a:custGeom>
                <a:noFill/>
                <a:ln w="28575" cap="rnd" cmpd="sng">
                  <a:solidFill>
                    <a:schemeClr val="lt1"/>
                  </a:solidFill>
                  <a:prstDash val="solid"/>
                  <a:round/>
                  <a:headEnd type="none" w="med" len="med"/>
                  <a:tailEnd type="none" w="med" len="med"/>
                </a:ln>
              </p:spPr>
            </p:sp>
            <p:sp>
              <p:nvSpPr>
                <p:cNvPr id="544" name="Google Shape;544;p5"/>
                <p:cNvSpPr/>
                <p:nvPr/>
              </p:nvSpPr>
              <p:spPr>
                <a:xfrm>
                  <a:off x="1188900" y="3717125"/>
                  <a:ext cx="76125" cy="18100"/>
                </a:xfrm>
                <a:custGeom>
                  <a:avLst/>
                  <a:gdLst/>
                  <a:ahLst/>
                  <a:cxnLst/>
                  <a:rect l="l" t="t" r="r" b="b"/>
                  <a:pathLst>
                    <a:path w="3045" h="724" extrusionOk="0">
                      <a:moveTo>
                        <a:pt x="0" y="724"/>
                      </a:moveTo>
                      <a:cubicBezTo>
                        <a:pt x="995" y="410"/>
                        <a:pt x="2019" y="187"/>
                        <a:pt x="3045" y="0"/>
                      </a:cubicBezTo>
                    </a:path>
                  </a:pathLst>
                </a:custGeom>
                <a:noFill/>
                <a:ln w="28575" cap="rnd" cmpd="sng">
                  <a:solidFill>
                    <a:schemeClr val="lt1"/>
                  </a:solidFill>
                  <a:prstDash val="solid"/>
                  <a:round/>
                  <a:headEnd type="none" w="med" len="med"/>
                  <a:tailEnd type="none" w="med" len="med"/>
                </a:ln>
              </p:spPr>
            </p:sp>
            <p:sp>
              <p:nvSpPr>
                <p:cNvPr id="545" name="Google Shape;545;p5"/>
                <p:cNvSpPr/>
                <p:nvPr/>
              </p:nvSpPr>
              <p:spPr>
                <a:xfrm>
                  <a:off x="1185275" y="3820425"/>
                  <a:ext cx="39875" cy="9050"/>
                </a:xfrm>
                <a:custGeom>
                  <a:avLst/>
                  <a:gdLst/>
                  <a:ahLst/>
                  <a:cxnLst/>
                  <a:rect l="l" t="t" r="r" b="b"/>
                  <a:pathLst>
                    <a:path w="1595" h="362" extrusionOk="0">
                      <a:moveTo>
                        <a:pt x="0" y="362"/>
                      </a:moveTo>
                      <a:cubicBezTo>
                        <a:pt x="526" y="219"/>
                        <a:pt x="1059" y="97"/>
                        <a:pt x="1595" y="0"/>
                      </a:cubicBezTo>
                    </a:path>
                  </a:pathLst>
                </a:custGeom>
                <a:noFill/>
                <a:ln w="28575" cap="rnd" cmpd="sng">
                  <a:solidFill>
                    <a:schemeClr val="lt1"/>
                  </a:solidFill>
                  <a:prstDash val="solid"/>
                  <a:round/>
                  <a:headEnd type="none" w="med" len="med"/>
                  <a:tailEnd type="none" w="med" len="med"/>
                </a:ln>
              </p:spPr>
            </p:sp>
            <p:sp>
              <p:nvSpPr>
                <p:cNvPr id="546" name="Google Shape;546;p5"/>
                <p:cNvSpPr/>
                <p:nvPr/>
              </p:nvSpPr>
              <p:spPr>
                <a:xfrm>
                  <a:off x="1301250" y="3911025"/>
                  <a:ext cx="18125" cy="7250"/>
                </a:xfrm>
                <a:custGeom>
                  <a:avLst/>
                  <a:gdLst/>
                  <a:ahLst/>
                  <a:cxnLst/>
                  <a:rect l="l" t="t" r="r" b="b"/>
                  <a:pathLst>
                    <a:path w="725" h="290" extrusionOk="0">
                      <a:moveTo>
                        <a:pt x="0" y="290"/>
                      </a:moveTo>
                      <a:cubicBezTo>
                        <a:pt x="363" y="145"/>
                        <a:pt x="363" y="145"/>
                        <a:pt x="725" y="0"/>
                      </a:cubicBezTo>
                    </a:path>
                  </a:pathLst>
                </a:custGeom>
                <a:noFill/>
                <a:ln w="28575" cap="rnd" cmpd="sng">
                  <a:solidFill>
                    <a:schemeClr val="lt1"/>
                  </a:solidFill>
                  <a:prstDash val="solid"/>
                  <a:round/>
                  <a:headEnd type="none" w="med" len="med"/>
                  <a:tailEnd type="none" w="med" len="med"/>
                </a:ln>
              </p:spPr>
            </p:sp>
          </p:grpSp>
        </p:grpSp>
        <p:grpSp>
          <p:nvGrpSpPr>
            <p:cNvPr id="547" name="Google Shape;547;p5"/>
            <p:cNvGrpSpPr/>
            <p:nvPr/>
          </p:nvGrpSpPr>
          <p:grpSpPr>
            <a:xfrm>
              <a:off x="7192739" y="3730341"/>
              <a:ext cx="148551" cy="170121"/>
              <a:chOff x="3462796" y="2555878"/>
              <a:chExt cx="157798" cy="180711"/>
            </a:xfrm>
          </p:grpSpPr>
          <p:sp>
            <p:nvSpPr>
              <p:cNvPr id="548" name="Google Shape;548;p5"/>
              <p:cNvSpPr/>
              <p:nvPr/>
            </p:nvSpPr>
            <p:spPr>
              <a:xfrm>
                <a:off x="3528860" y="2555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9" name="Google Shape;549;p5"/>
              <p:cNvSpPr/>
              <p:nvPr/>
            </p:nvSpPr>
            <p:spPr>
              <a:xfrm>
                <a:off x="3528860" y="2682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0" name="Google Shape;550;p5"/>
              <p:cNvSpPr/>
              <p:nvPr/>
            </p:nvSpPr>
            <p:spPr>
              <a:xfrm>
                <a:off x="3571315" y="2597137"/>
                <a:ext cx="47570" cy="33554"/>
              </a:xfrm>
              <a:custGeom>
                <a:avLst/>
                <a:gdLst/>
                <a:ahLst/>
                <a:cxnLst/>
                <a:rect l="l" t="t" r="r" b="b"/>
                <a:pathLst>
                  <a:path w="47570" h="33554" extrusionOk="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1" name="Google Shape;551;p5"/>
              <p:cNvSpPr/>
              <p:nvPr/>
            </p:nvSpPr>
            <p:spPr>
              <a:xfrm>
                <a:off x="3572203" y="2660050"/>
                <a:ext cx="48391" cy="35006"/>
              </a:xfrm>
              <a:custGeom>
                <a:avLst/>
                <a:gdLst/>
                <a:ahLst/>
                <a:cxnLst/>
                <a:rect l="l" t="t" r="r" b="b"/>
                <a:pathLst>
                  <a:path w="48391" h="35006" extrusionOk="0">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2" name="Google Shape;552;p5"/>
              <p:cNvSpPr/>
              <p:nvPr/>
            </p:nvSpPr>
            <p:spPr>
              <a:xfrm>
                <a:off x="3466564" y="2662661"/>
                <a:ext cx="42019" cy="33548"/>
              </a:xfrm>
              <a:custGeom>
                <a:avLst/>
                <a:gdLst/>
                <a:ahLst/>
                <a:cxnLst/>
                <a:rect l="l" t="t" r="r" b="b"/>
                <a:pathLst>
                  <a:path w="42019" h="33548" extrusionOk="0">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3" name="Google Shape;553;p5"/>
              <p:cNvSpPr/>
              <p:nvPr/>
            </p:nvSpPr>
            <p:spPr>
              <a:xfrm>
                <a:off x="3462796" y="2597064"/>
                <a:ext cx="40843" cy="33781"/>
              </a:xfrm>
              <a:custGeom>
                <a:avLst/>
                <a:gdLst/>
                <a:ahLst/>
                <a:cxnLst/>
                <a:rect l="l" t="t" r="r" b="b"/>
                <a:pathLst>
                  <a:path w="40843" h="33781" extrusionOk="0">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554" name="Google Shape;554;p5"/>
          <p:cNvGrpSpPr/>
          <p:nvPr/>
        </p:nvGrpSpPr>
        <p:grpSpPr>
          <a:xfrm>
            <a:off x="278809" y="823842"/>
            <a:ext cx="288376" cy="330267"/>
            <a:chOff x="3462796" y="2555878"/>
            <a:chExt cx="157798" cy="180711"/>
          </a:xfrm>
        </p:grpSpPr>
        <p:sp>
          <p:nvSpPr>
            <p:cNvPr id="555" name="Google Shape;555;p5"/>
            <p:cNvSpPr/>
            <p:nvPr/>
          </p:nvSpPr>
          <p:spPr>
            <a:xfrm>
              <a:off x="3528860" y="2555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6" name="Google Shape;556;p5"/>
            <p:cNvSpPr/>
            <p:nvPr/>
          </p:nvSpPr>
          <p:spPr>
            <a:xfrm>
              <a:off x="3528860" y="2682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7" name="Google Shape;557;p5"/>
            <p:cNvSpPr/>
            <p:nvPr/>
          </p:nvSpPr>
          <p:spPr>
            <a:xfrm>
              <a:off x="3571315" y="2597137"/>
              <a:ext cx="47570" cy="33554"/>
            </a:xfrm>
            <a:custGeom>
              <a:avLst/>
              <a:gdLst/>
              <a:ahLst/>
              <a:cxnLst/>
              <a:rect l="l" t="t" r="r" b="b"/>
              <a:pathLst>
                <a:path w="47570" h="33554" extrusionOk="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8" name="Google Shape;558;p5"/>
            <p:cNvSpPr/>
            <p:nvPr/>
          </p:nvSpPr>
          <p:spPr>
            <a:xfrm>
              <a:off x="3572203" y="2660050"/>
              <a:ext cx="48391" cy="35006"/>
            </a:xfrm>
            <a:custGeom>
              <a:avLst/>
              <a:gdLst/>
              <a:ahLst/>
              <a:cxnLst/>
              <a:rect l="l" t="t" r="r" b="b"/>
              <a:pathLst>
                <a:path w="48391" h="35006" extrusionOk="0">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59" name="Google Shape;559;p5"/>
            <p:cNvSpPr/>
            <p:nvPr/>
          </p:nvSpPr>
          <p:spPr>
            <a:xfrm>
              <a:off x="3466564" y="2662661"/>
              <a:ext cx="42019" cy="33548"/>
            </a:xfrm>
            <a:custGeom>
              <a:avLst/>
              <a:gdLst/>
              <a:ahLst/>
              <a:cxnLst/>
              <a:rect l="l" t="t" r="r" b="b"/>
              <a:pathLst>
                <a:path w="42019" h="33548" extrusionOk="0">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60" name="Google Shape;560;p5"/>
            <p:cNvSpPr/>
            <p:nvPr/>
          </p:nvSpPr>
          <p:spPr>
            <a:xfrm>
              <a:off x="3462796" y="2597064"/>
              <a:ext cx="40843" cy="33781"/>
            </a:xfrm>
            <a:custGeom>
              <a:avLst/>
              <a:gdLst/>
              <a:ahLst/>
              <a:cxnLst/>
              <a:rect l="l" t="t" r="r" b="b"/>
              <a:pathLst>
                <a:path w="40843" h="33781" extrusionOk="0">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695"/>
        <p:cNvGrpSpPr/>
        <p:nvPr/>
      </p:nvGrpSpPr>
      <p:grpSpPr>
        <a:xfrm>
          <a:off x="0" y="0"/>
          <a:ext cx="0" cy="0"/>
          <a:chOff x="0" y="0"/>
          <a:chExt cx="0" cy="0"/>
        </a:xfrm>
      </p:grpSpPr>
      <p:sp>
        <p:nvSpPr>
          <p:cNvPr id="696" name="Google Shape;696;p7"/>
          <p:cNvSpPr txBox="1">
            <a:spLocks noGrp="1"/>
          </p:cNvSpPr>
          <p:nvPr>
            <p:ph type="title"/>
          </p:nvPr>
        </p:nvSpPr>
        <p:spPr>
          <a:xfrm>
            <a:off x="702900" y="760925"/>
            <a:ext cx="5660100" cy="471300"/>
          </a:xfrm>
          <a:prstGeom prst="rect">
            <a:avLst/>
          </a:prstGeom>
        </p:spPr>
        <p:txBody>
          <a:bodyPr spcFirstLastPara="1" wrap="square" lIns="0" tIns="0" rIns="0" bIns="0" anchor="b"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697" name="Google Shape;697;p7"/>
          <p:cNvSpPr txBox="1">
            <a:spLocks noGrp="1"/>
          </p:cNvSpPr>
          <p:nvPr>
            <p:ph type="body" idx="1"/>
          </p:nvPr>
        </p:nvSpPr>
        <p:spPr>
          <a:xfrm>
            <a:off x="702900" y="1430150"/>
            <a:ext cx="1964400" cy="32565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698" name="Google Shape;698;p7"/>
          <p:cNvSpPr txBox="1">
            <a:spLocks noGrp="1"/>
          </p:cNvSpPr>
          <p:nvPr>
            <p:ph type="body" idx="2"/>
          </p:nvPr>
        </p:nvSpPr>
        <p:spPr>
          <a:xfrm>
            <a:off x="2873451" y="1430150"/>
            <a:ext cx="1964400" cy="32565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699" name="Google Shape;699;p7"/>
          <p:cNvSpPr txBox="1">
            <a:spLocks noGrp="1"/>
          </p:cNvSpPr>
          <p:nvPr>
            <p:ph type="body" idx="3"/>
          </p:nvPr>
        </p:nvSpPr>
        <p:spPr>
          <a:xfrm>
            <a:off x="5044003" y="1430150"/>
            <a:ext cx="1964400" cy="3256500"/>
          </a:xfrm>
          <a:prstGeom prst="rect">
            <a:avLst/>
          </a:prstGeom>
        </p:spPr>
        <p:txBody>
          <a:bodyPr spcFirstLastPara="1" wrap="square" lIns="0" tIns="0" rIns="0" bIns="0" anchor="t" anchorCtr="0">
            <a:noAutofit/>
          </a:bodyPr>
          <a:lstStyle>
            <a:lvl1pPr marL="457200" lvl="0" indent="-342900" rtl="0">
              <a:spcBef>
                <a:spcPts val="0"/>
              </a:spcBef>
              <a:spcAft>
                <a:spcPts val="0"/>
              </a:spcAft>
              <a:buSzPts val="1800"/>
              <a:buChar char="⊹"/>
              <a:defRPr sz="1800"/>
            </a:lvl1pPr>
            <a:lvl2pPr marL="914400" lvl="1" indent="-342900" rtl="0">
              <a:spcBef>
                <a:spcPts val="800"/>
              </a:spcBef>
              <a:spcAft>
                <a:spcPts val="0"/>
              </a:spcAft>
              <a:buSzPts val="1800"/>
              <a:buChar char="×"/>
              <a:defRPr sz="1800"/>
            </a:lvl2pPr>
            <a:lvl3pPr marL="1371600" lvl="2" indent="-342900" rtl="0">
              <a:spcBef>
                <a:spcPts val="800"/>
              </a:spcBef>
              <a:spcAft>
                <a:spcPts val="0"/>
              </a:spcAft>
              <a:buSzPts val="1800"/>
              <a:buChar char="⬩"/>
              <a:defRPr sz="1800"/>
            </a:lvl3pPr>
            <a:lvl4pPr marL="1828800" lvl="3" indent="-342900" rtl="0">
              <a:spcBef>
                <a:spcPts val="800"/>
              </a:spcBef>
              <a:spcAft>
                <a:spcPts val="0"/>
              </a:spcAft>
              <a:buSzPts val="1800"/>
              <a:buChar char="●"/>
              <a:defRPr sz="1800"/>
            </a:lvl4pPr>
            <a:lvl5pPr marL="2286000" lvl="4" indent="-342900" rtl="0">
              <a:spcBef>
                <a:spcPts val="800"/>
              </a:spcBef>
              <a:spcAft>
                <a:spcPts val="0"/>
              </a:spcAft>
              <a:buSzPts val="1800"/>
              <a:buChar char="○"/>
              <a:defRPr sz="1800"/>
            </a:lvl5pPr>
            <a:lvl6pPr marL="2743200" lvl="5" indent="-342900" rtl="0">
              <a:spcBef>
                <a:spcPts val="800"/>
              </a:spcBef>
              <a:spcAft>
                <a:spcPts val="0"/>
              </a:spcAft>
              <a:buSzPts val="1800"/>
              <a:buChar char="■"/>
              <a:defRPr sz="1800"/>
            </a:lvl6pPr>
            <a:lvl7pPr marL="3200400" lvl="6" indent="-342900" rtl="0">
              <a:spcBef>
                <a:spcPts val="800"/>
              </a:spcBef>
              <a:spcAft>
                <a:spcPts val="0"/>
              </a:spcAft>
              <a:buSzPts val="1800"/>
              <a:buChar char="●"/>
              <a:defRPr sz="1800"/>
            </a:lvl7pPr>
            <a:lvl8pPr marL="3657600" lvl="7" indent="-342900" rtl="0">
              <a:spcBef>
                <a:spcPts val="800"/>
              </a:spcBef>
              <a:spcAft>
                <a:spcPts val="0"/>
              </a:spcAft>
              <a:buSzPts val="1800"/>
              <a:buChar char="○"/>
              <a:defRPr sz="1800"/>
            </a:lvl8pPr>
            <a:lvl9pPr marL="4114800" lvl="8" indent="-342900" rtl="0">
              <a:spcBef>
                <a:spcPts val="800"/>
              </a:spcBef>
              <a:spcAft>
                <a:spcPts val="800"/>
              </a:spcAft>
              <a:buSzPts val="1800"/>
              <a:buChar char="■"/>
              <a:defRPr sz="1800"/>
            </a:lvl9pPr>
          </a:lstStyle>
          <a:p>
            <a:endParaRPr/>
          </a:p>
        </p:txBody>
      </p:sp>
      <p:sp>
        <p:nvSpPr>
          <p:cNvPr id="700" name="Google Shape;700;p7"/>
          <p:cNvSpPr txBox="1">
            <a:spLocks noGrp="1"/>
          </p:cNvSpPr>
          <p:nvPr>
            <p:ph type="sldNum" idx="12"/>
          </p:nvPr>
        </p:nvSpPr>
        <p:spPr>
          <a:xfrm>
            <a:off x="8696403" y="4673650"/>
            <a:ext cx="3330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701" name="Google Shape;701;p7"/>
          <p:cNvGrpSpPr/>
          <p:nvPr/>
        </p:nvGrpSpPr>
        <p:grpSpPr>
          <a:xfrm>
            <a:off x="6800134" y="-29"/>
            <a:ext cx="2382301" cy="4610466"/>
            <a:chOff x="6800134" y="-29"/>
            <a:chExt cx="2382301" cy="4610466"/>
          </a:xfrm>
        </p:grpSpPr>
        <p:grpSp>
          <p:nvGrpSpPr>
            <p:cNvPr id="702" name="Google Shape;702;p7"/>
            <p:cNvGrpSpPr/>
            <p:nvPr/>
          </p:nvGrpSpPr>
          <p:grpSpPr>
            <a:xfrm>
              <a:off x="7737776" y="-17"/>
              <a:ext cx="448629" cy="4610455"/>
              <a:chOff x="6798998" y="-1296139"/>
              <a:chExt cx="476555" cy="4897445"/>
            </a:xfrm>
          </p:grpSpPr>
          <p:sp>
            <p:nvSpPr>
              <p:cNvPr id="703" name="Google Shape;703;p7"/>
              <p:cNvSpPr/>
              <p:nvPr/>
            </p:nvSpPr>
            <p:spPr>
              <a:xfrm>
                <a:off x="6798998" y="2971595"/>
                <a:ext cx="476555" cy="629711"/>
              </a:xfrm>
              <a:custGeom>
                <a:avLst/>
                <a:gdLst/>
                <a:ahLst/>
                <a:cxnLst/>
                <a:rect l="l" t="t" r="r" b="b"/>
                <a:pathLst>
                  <a:path w="476555" h="629711" extrusionOk="0">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4" name="Google Shape;704;p7"/>
              <p:cNvSpPr/>
              <p:nvPr/>
            </p:nvSpPr>
            <p:spPr>
              <a:xfrm>
                <a:off x="7026850" y="-1296139"/>
                <a:ext cx="17700" cy="4271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5" name="Google Shape;705;p7"/>
            <p:cNvGrpSpPr/>
            <p:nvPr/>
          </p:nvGrpSpPr>
          <p:grpSpPr>
            <a:xfrm>
              <a:off x="8636876" y="46"/>
              <a:ext cx="382387" cy="1450044"/>
              <a:chOff x="5578966" y="2422197"/>
              <a:chExt cx="406190" cy="1540306"/>
            </a:xfrm>
          </p:grpSpPr>
          <p:sp>
            <p:nvSpPr>
              <p:cNvPr id="706" name="Google Shape;706;p7"/>
              <p:cNvSpPr/>
              <p:nvPr/>
            </p:nvSpPr>
            <p:spPr>
              <a:xfrm>
                <a:off x="5578966" y="2971595"/>
                <a:ext cx="406190" cy="990908"/>
              </a:xfrm>
              <a:custGeom>
                <a:avLst/>
                <a:gdLst/>
                <a:ahLst/>
                <a:cxnLst/>
                <a:rect l="l" t="t" r="r" b="b"/>
                <a:pathLst>
                  <a:path w="406190" h="990908" extrusionOk="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07" name="Google Shape;707;p7"/>
              <p:cNvSpPr/>
              <p:nvPr/>
            </p:nvSpPr>
            <p:spPr>
              <a:xfrm>
                <a:off x="5774600" y="2422197"/>
                <a:ext cx="17700" cy="552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8" name="Google Shape;708;p7"/>
            <p:cNvGrpSpPr/>
            <p:nvPr/>
          </p:nvGrpSpPr>
          <p:grpSpPr>
            <a:xfrm>
              <a:off x="8035385" y="23"/>
              <a:ext cx="439174" cy="2683136"/>
              <a:chOff x="6176324" y="940075"/>
              <a:chExt cx="466512" cy="2850155"/>
            </a:xfrm>
          </p:grpSpPr>
          <p:sp>
            <p:nvSpPr>
              <p:cNvPr id="709" name="Google Shape;709;p7"/>
              <p:cNvSpPr/>
              <p:nvPr/>
            </p:nvSpPr>
            <p:spPr>
              <a:xfrm>
                <a:off x="6176324" y="2971595"/>
                <a:ext cx="466512" cy="818636"/>
              </a:xfrm>
              <a:custGeom>
                <a:avLst/>
                <a:gdLst/>
                <a:ahLst/>
                <a:cxnLst/>
                <a:rect l="l" t="t" r="r" b="b"/>
                <a:pathLst>
                  <a:path w="466512" h="818636" extrusionOk="0">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0" name="Google Shape;710;p7"/>
              <p:cNvSpPr/>
              <p:nvPr/>
            </p:nvSpPr>
            <p:spPr>
              <a:xfrm>
                <a:off x="6400713" y="940075"/>
                <a:ext cx="17700" cy="2034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1" name="Google Shape;711;p7"/>
            <p:cNvGrpSpPr/>
            <p:nvPr/>
          </p:nvGrpSpPr>
          <p:grpSpPr>
            <a:xfrm>
              <a:off x="6999976" y="11"/>
              <a:ext cx="271476" cy="3307837"/>
              <a:chOff x="7883572" y="308161"/>
              <a:chExt cx="288375" cy="3513742"/>
            </a:xfrm>
          </p:grpSpPr>
          <p:sp>
            <p:nvSpPr>
              <p:cNvPr id="712" name="Google Shape;712;p7"/>
              <p:cNvSpPr/>
              <p:nvPr/>
            </p:nvSpPr>
            <p:spPr>
              <a:xfrm>
                <a:off x="7883572" y="2971595"/>
                <a:ext cx="288375" cy="850309"/>
              </a:xfrm>
              <a:custGeom>
                <a:avLst/>
                <a:gdLst/>
                <a:ahLst/>
                <a:cxnLst/>
                <a:rect l="l" t="t" r="r" b="b"/>
                <a:pathLst>
                  <a:path w="288375" h="850309" extrusionOk="0">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3" name="Google Shape;713;p7"/>
              <p:cNvSpPr/>
              <p:nvPr/>
            </p:nvSpPr>
            <p:spPr>
              <a:xfrm>
                <a:off x="8024899" y="308161"/>
                <a:ext cx="17700" cy="266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14" name="Google Shape;714;p7"/>
            <p:cNvGrpSpPr/>
            <p:nvPr/>
          </p:nvGrpSpPr>
          <p:grpSpPr>
            <a:xfrm>
              <a:off x="6827964" y="636458"/>
              <a:ext cx="230791" cy="243118"/>
              <a:chOff x="3770248" y="2527300"/>
              <a:chExt cx="180404" cy="190055"/>
            </a:xfrm>
          </p:grpSpPr>
          <p:sp>
            <p:nvSpPr>
              <p:cNvPr id="715" name="Google Shape;715;p7"/>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rgbClr val="FFE59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6" name="Google Shape;716;p7"/>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rgbClr val="FFE59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7" name="Google Shape;717;p7"/>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rgbClr val="FFE59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18" name="Google Shape;718;p7"/>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rgbClr val="FFE59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19" name="Google Shape;719;p7"/>
            <p:cNvGrpSpPr/>
            <p:nvPr/>
          </p:nvGrpSpPr>
          <p:grpSpPr>
            <a:xfrm>
              <a:off x="8763367" y="2641902"/>
              <a:ext cx="230809" cy="243156"/>
              <a:chOff x="3770248" y="2527300"/>
              <a:chExt cx="180404" cy="190055"/>
            </a:xfrm>
          </p:grpSpPr>
          <p:sp>
            <p:nvSpPr>
              <p:cNvPr id="720" name="Google Shape;720;p7"/>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rgbClr val="D9D2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1" name="Google Shape;721;p7"/>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rgbClr val="D9D2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2" name="Google Shape;722;p7"/>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rgbClr val="D9D2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3" name="Google Shape;723;p7"/>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rgbClr val="D9D2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24" name="Google Shape;724;p7"/>
            <p:cNvGrpSpPr/>
            <p:nvPr/>
          </p:nvGrpSpPr>
          <p:grpSpPr>
            <a:xfrm rot="5400000">
              <a:off x="8655427" y="4253521"/>
              <a:ext cx="201871" cy="231166"/>
              <a:chOff x="3462796" y="2555878"/>
              <a:chExt cx="157798" cy="180711"/>
            </a:xfrm>
          </p:grpSpPr>
          <p:sp>
            <p:nvSpPr>
              <p:cNvPr id="725" name="Google Shape;725;p7"/>
              <p:cNvSpPr/>
              <p:nvPr/>
            </p:nvSpPr>
            <p:spPr>
              <a:xfrm>
                <a:off x="3528860" y="2555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6" name="Google Shape;726;p7"/>
              <p:cNvSpPr/>
              <p:nvPr/>
            </p:nvSpPr>
            <p:spPr>
              <a:xfrm>
                <a:off x="3528860" y="2682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7" name="Google Shape;727;p7"/>
              <p:cNvSpPr/>
              <p:nvPr/>
            </p:nvSpPr>
            <p:spPr>
              <a:xfrm>
                <a:off x="3571315" y="2597137"/>
                <a:ext cx="47570" cy="33554"/>
              </a:xfrm>
              <a:custGeom>
                <a:avLst/>
                <a:gdLst/>
                <a:ahLst/>
                <a:cxnLst/>
                <a:rect l="l" t="t" r="r" b="b"/>
                <a:pathLst>
                  <a:path w="47570" h="33554" extrusionOk="0">
                    <a:moveTo>
                      <a:pt x="47423" y="3886"/>
                    </a:moveTo>
                    <a:cubicBezTo>
                      <a:pt x="36183" y="-9449"/>
                      <a:pt x="10910" y="15189"/>
                      <a:pt x="306" y="22936"/>
                    </a:cubicBezTo>
                    <a:cubicBezTo>
                      <a:pt x="-4584" y="50305"/>
                      <a:pt x="50788" y="17729"/>
                      <a:pt x="47423" y="3886"/>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8" name="Google Shape;728;p7"/>
              <p:cNvSpPr/>
              <p:nvPr/>
            </p:nvSpPr>
            <p:spPr>
              <a:xfrm>
                <a:off x="3572203" y="2660050"/>
                <a:ext cx="48391" cy="35006"/>
              </a:xfrm>
              <a:custGeom>
                <a:avLst/>
                <a:gdLst/>
                <a:ahLst/>
                <a:cxnLst/>
                <a:rect l="l" t="t" r="r" b="b"/>
                <a:pathLst>
                  <a:path w="48391" h="35006" extrusionOk="0">
                    <a:moveTo>
                      <a:pt x="45900" y="20221"/>
                    </a:moveTo>
                    <a:cubicBezTo>
                      <a:pt x="32120" y="15713"/>
                      <a:pt x="14849" y="-8608"/>
                      <a:pt x="1450" y="3203"/>
                    </a:cubicBezTo>
                    <a:cubicBezTo>
                      <a:pt x="-11123" y="21047"/>
                      <a:pt x="62664" y="54384"/>
                      <a:pt x="45900" y="20221"/>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29" name="Google Shape;729;p7"/>
              <p:cNvSpPr/>
              <p:nvPr/>
            </p:nvSpPr>
            <p:spPr>
              <a:xfrm>
                <a:off x="3466564" y="2662661"/>
                <a:ext cx="42019" cy="33548"/>
              </a:xfrm>
              <a:custGeom>
                <a:avLst/>
                <a:gdLst/>
                <a:ahLst/>
                <a:cxnLst/>
                <a:rect l="l" t="t" r="r" b="b"/>
                <a:pathLst>
                  <a:path w="42019" h="33548" extrusionOk="0">
                    <a:moveTo>
                      <a:pt x="41239" y="1798"/>
                    </a:moveTo>
                    <a:cubicBezTo>
                      <a:pt x="31397" y="-7981"/>
                      <a:pt x="-17625" y="24912"/>
                      <a:pt x="6695" y="33548"/>
                    </a:cubicBezTo>
                    <a:cubicBezTo>
                      <a:pt x="17935" y="27452"/>
                      <a:pt x="47145" y="17991"/>
                      <a:pt x="41239" y="1798"/>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0" name="Google Shape;730;p7"/>
              <p:cNvSpPr/>
              <p:nvPr/>
            </p:nvSpPr>
            <p:spPr>
              <a:xfrm>
                <a:off x="3462796" y="2597064"/>
                <a:ext cx="40843" cy="33781"/>
              </a:xfrm>
              <a:custGeom>
                <a:avLst/>
                <a:gdLst/>
                <a:ahLst/>
                <a:cxnLst/>
                <a:rect l="l" t="t" r="r" b="b"/>
                <a:pathLst>
                  <a:path w="40843" h="33781" extrusionOk="0">
                    <a:moveTo>
                      <a:pt x="38339" y="18755"/>
                    </a:moveTo>
                    <a:cubicBezTo>
                      <a:pt x="27163" y="13865"/>
                      <a:pt x="13447" y="-8614"/>
                      <a:pt x="1509" y="3578"/>
                    </a:cubicBezTo>
                    <a:cubicBezTo>
                      <a:pt x="-10556" y="21676"/>
                      <a:pt x="54151" y="52346"/>
                      <a:pt x="38339" y="18755"/>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31" name="Google Shape;731;p7"/>
            <p:cNvGrpSpPr/>
            <p:nvPr/>
          </p:nvGrpSpPr>
          <p:grpSpPr>
            <a:xfrm rot="-2700000">
              <a:off x="7375305" y="1863439"/>
              <a:ext cx="169840" cy="178926"/>
              <a:chOff x="3770248" y="2527300"/>
              <a:chExt cx="180404" cy="190055"/>
            </a:xfrm>
          </p:grpSpPr>
          <p:sp>
            <p:nvSpPr>
              <p:cNvPr id="732" name="Google Shape;732;p7"/>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3" name="Google Shape;733;p7"/>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4" name="Google Shape;734;p7"/>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35" name="Google Shape;735;p7"/>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736" name="Google Shape;736;p7"/>
            <p:cNvGrpSpPr/>
            <p:nvPr/>
          </p:nvGrpSpPr>
          <p:grpSpPr>
            <a:xfrm>
              <a:off x="6800134" y="23"/>
              <a:ext cx="985363" cy="1665685"/>
              <a:chOff x="2484475" y="1329455"/>
              <a:chExt cx="1046700" cy="1769370"/>
            </a:xfrm>
          </p:grpSpPr>
          <p:sp>
            <p:nvSpPr>
              <p:cNvPr id="737" name="Google Shape;737;p7"/>
              <p:cNvSpPr/>
              <p:nvPr/>
            </p:nvSpPr>
            <p:spPr>
              <a:xfrm>
                <a:off x="2484475" y="2052125"/>
                <a:ext cx="1046700" cy="1046700"/>
              </a:xfrm>
              <a:prstGeom prst="ellipse">
                <a:avLst/>
              </a:prstGeom>
              <a:solidFill>
                <a:srgbClr val="FFDE00">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7"/>
              <p:cNvSpPr/>
              <p:nvPr/>
            </p:nvSpPr>
            <p:spPr>
              <a:xfrm>
                <a:off x="2643144" y="2210793"/>
                <a:ext cx="729300" cy="729300"/>
              </a:xfrm>
              <a:prstGeom prst="ellipse">
                <a:avLst/>
              </a:prstGeom>
              <a:solidFill>
                <a:srgbClr val="FFDE00">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39" name="Google Shape;739;p7"/>
              <p:cNvGrpSpPr/>
              <p:nvPr/>
            </p:nvGrpSpPr>
            <p:grpSpPr>
              <a:xfrm>
                <a:off x="2769703" y="1329455"/>
                <a:ext cx="510180" cy="1483501"/>
                <a:chOff x="1818382" y="2433081"/>
                <a:chExt cx="466728" cy="1357150"/>
              </a:xfrm>
            </p:grpSpPr>
            <p:grpSp>
              <p:nvGrpSpPr>
                <p:cNvPr id="740" name="Google Shape;740;p7"/>
                <p:cNvGrpSpPr/>
                <p:nvPr/>
              </p:nvGrpSpPr>
              <p:grpSpPr>
                <a:xfrm>
                  <a:off x="1818382" y="2971595"/>
                  <a:ext cx="466728" cy="818636"/>
                  <a:chOff x="1818382" y="2942618"/>
                  <a:chExt cx="466728" cy="818636"/>
                </a:xfrm>
              </p:grpSpPr>
              <p:sp>
                <p:nvSpPr>
                  <p:cNvPr id="741" name="Google Shape;741;p7"/>
                  <p:cNvSpPr/>
                  <p:nvPr/>
                </p:nvSpPr>
                <p:spPr>
                  <a:xfrm>
                    <a:off x="1951772" y="2948396"/>
                    <a:ext cx="202080" cy="208143"/>
                  </a:xfrm>
                  <a:custGeom>
                    <a:avLst/>
                    <a:gdLst/>
                    <a:ahLst/>
                    <a:cxnLst/>
                    <a:rect l="l" t="t" r="r" b="b"/>
                    <a:pathLst>
                      <a:path w="202080" h="208143" extrusionOk="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2" name="Google Shape;742;p7"/>
                  <p:cNvSpPr/>
                  <p:nvPr/>
                </p:nvSpPr>
                <p:spPr>
                  <a:xfrm>
                    <a:off x="1833104" y="3156294"/>
                    <a:ext cx="444195" cy="592827"/>
                  </a:xfrm>
                  <a:custGeom>
                    <a:avLst/>
                    <a:gdLst/>
                    <a:ahLst/>
                    <a:cxnLst/>
                    <a:rect l="l" t="t" r="r" b="b"/>
                    <a:pathLst>
                      <a:path w="444195" h="592827" extrusionOk="0">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43" name="Google Shape;743;p7"/>
                  <p:cNvSpPr/>
                  <p:nvPr/>
                </p:nvSpPr>
                <p:spPr>
                  <a:xfrm>
                    <a:off x="1818382" y="2942618"/>
                    <a:ext cx="466728" cy="818636"/>
                  </a:xfrm>
                  <a:custGeom>
                    <a:avLst/>
                    <a:gdLst/>
                    <a:ahLst/>
                    <a:cxnLst/>
                    <a:rect l="l" t="t" r="r" b="b"/>
                    <a:pathLst>
                      <a:path w="466728" h="818636" extrusionOk="0">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744" name="Google Shape;744;p7"/>
                <p:cNvSpPr/>
                <p:nvPr/>
              </p:nvSpPr>
              <p:spPr>
                <a:xfrm>
                  <a:off x="2046046" y="2433081"/>
                  <a:ext cx="17700" cy="544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5" name="Google Shape;745;p7"/>
              <p:cNvSpPr/>
              <p:nvPr/>
            </p:nvSpPr>
            <p:spPr>
              <a:xfrm>
                <a:off x="2848289" y="2564652"/>
                <a:ext cx="130735" cy="158472"/>
              </a:xfrm>
              <a:custGeom>
                <a:avLst/>
                <a:gdLst/>
                <a:ahLst/>
                <a:cxnLst/>
                <a:rect l="l" t="t" r="r" b="b"/>
                <a:pathLst>
                  <a:path w="4784" h="5799" extrusionOk="0">
                    <a:moveTo>
                      <a:pt x="0" y="0"/>
                    </a:moveTo>
                    <a:cubicBezTo>
                      <a:pt x="0" y="2506"/>
                      <a:pt x="2375" y="5110"/>
                      <a:pt x="4784" y="5799"/>
                    </a:cubicBezTo>
                  </a:path>
                </a:pathLst>
              </a:custGeom>
              <a:noFill/>
              <a:ln w="38100" cap="rnd" cmpd="sng">
                <a:solidFill>
                  <a:schemeClr val="lt1"/>
                </a:solidFill>
                <a:prstDash val="solid"/>
                <a:round/>
                <a:headEnd type="none" w="med" len="med"/>
                <a:tailEnd type="none" w="med" len="med"/>
              </a:ln>
            </p:spPr>
          </p:sp>
        </p:grpSp>
        <p:grpSp>
          <p:nvGrpSpPr>
            <p:cNvPr id="746" name="Google Shape;746;p7"/>
            <p:cNvGrpSpPr/>
            <p:nvPr/>
          </p:nvGrpSpPr>
          <p:grpSpPr>
            <a:xfrm>
              <a:off x="8330194" y="-10"/>
              <a:ext cx="852241" cy="2641273"/>
              <a:chOff x="3961868" y="-891976"/>
              <a:chExt cx="905291" cy="2805686"/>
            </a:xfrm>
          </p:grpSpPr>
          <p:grpSp>
            <p:nvGrpSpPr>
              <p:cNvPr id="747" name="Google Shape;747;p7"/>
              <p:cNvGrpSpPr/>
              <p:nvPr/>
            </p:nvGrpSpPr>
            <p:grpSpPr>
              <a:xfrm>
                <a:off x="3961868" y="1008419"/>
                <a:ext cx="905291" cy="905291"/>
                <a:chOff x="764100" y="3623300"/>
                <a:chExt cx="1046700" cy="1046700"/>
              </a:xfrm>
            </p:grpSpPr>
            <p:sp>
              <p:nvSpPr>
                <p:cNvPr id="748" name="Google Shape;748;p7"/>
                <p:cNvSpPr/>
                <p:nvPr/>
              </p:nvSpPr>
              <p:spPr>
                <a:xfrm>
                  <a:off x="764100" y="3623300"/>
                  <a:ext cx="1046700" cy="1046700"/>
                </a:xfrm>
                <a:prstGeom prst="ellipse">
                  <a:avLst/>
                </a:prstGeom>
                <a:solidFill>
                  <a:srgbClr val="D8B8FF">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7"/>
                <p:cNvSpPr/>
                <p:nvPr/>
              </p:nvSpPr>
              <p:spPr>
                <a:xfrm>
                  <a:off x="922769" y="3781968"/>
                  <a:ext cx="729300" cy="729300"/>
                </a:xfrm>
                <a:prstGeom prst="ellipse">
                  <a:avLst/>
                </a:prstGeom>
                <a:solidFill>
                  <a:srgbClr val="D8B8FF">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0" name="Google Shape;750;p7"/>
              <p:cNvGrpSpPr/>
              <p:nvPr/>
            </p:nvGrpSpPr>
            <p:grpSpPr>
              <a:xfrm>
                <a:off x="4155315" y="-891976"/>
                <a:ext cx="522826" cy="2613070"/>
                <a:chOff x="2447534" y="1219291"/>
                <a:chExt cx="478297" cy="2390513"/>
              </a:xfrm>
            </p:grpSpPr>
            <p:grpSp>
              <p:nvGrpSpPr>
                <p:cNvPr id="751" name="Google Shape;751;p7"/>
                <p:cNvGrpSpPr/>
                <p:nvPr/>
              </p:nvGrpSpPr>
              <p:grpSpPr>
                <a:xfrm>
                  <a:off x="2447534" y="1219291"/>
                  <a:ext cx="478297" cy="2390513"/>
                  <a:chOff x="2447534" y="1219291"/>
                  <a:chExt cx="478297" cy="2390513"/>
                </a:xfrm>
              </p:grpSpPr>
              <p:grpSp>
                <p:nvGrpSpPr>
                  <p:cNvPr id="752" name="Google Shape;752;p7"/>
                  <p:cNvGrpSpPr/>
                  <p:nvPr/>
                </p:nvGrpSpPr>
                <p:grpSpPr>
                  <a:xfrm>
                    <a:off x="2447534" y="2971595"/>
                    <a:ext cx="478297" cy="638209"/>
                    <a:chOff x="2447534" y="3081786"/>
                    <a:chExt cx="478297" cy="638209"/>
                  </a:xfrm>
                </p:grpSpPr>
                <p:sp>
                  <p:nvSpPr>
                    <p:cNvPr id="753" name="Google Shape;753;p7"/>
                    <p:cNvSpPr/>
                    <p:nvPr/>
                  </p:nvSpPr>
                  <p:spPr>
                    <a:xfrm>
                      <a:off x="2591014" y="3097533"/>
                      <a:ext cx="179593" cy="168416"/>
                    </a:xfrm>
                    <a:custGeom>
                      <a:avLst/>
                      <a:gdLst/>
                      <a:ahLst/>
                      <a:cxnLst/>
                      <a:rect l="l" t="t" r="r" b="b"/>
                      <a:pathLst>
                        <a:path w="179593" h="168416" extrusionOk="0">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4" name="Google Shape;754;p7"/>
                    <p:cNvSpPr/>
                    <p:nvPr/>
                  </p:nvSpPr>
                  <p:spPr>
                    <a:xfrm>
                      <a:off x="2458233" y="3250561"/>
                      <a:ext cx="453667" cy="462047"/>
                    </a:xfrm>
                    <a:custGeom>
                      <a:avLst/>
                      <a:gdLst/>
                      <a:ahLst/>
                      <a:cxnLst/>
                      <a:rect l="l" t="t" r="r" b="b"/>
                      <a:pathLst>
                        <a:path w="453667" h="462047" extrusionOk="0">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55" name="Google Shape;755;p7"/>
                    <p:cNvSpPr/>
                    <p:nvPr/>
                  </p:nvSpPr>
                  <p:spPr>
                    <a:xfrm>
                      <a:off x="2447534" y="3081786"/>
                      <a:ext cx="478297" cy="638209"/>
                    </a:xfrm>
                    <a:custGeom>
                      <a:avLst/>
                      <a:gdLst/>
                      <a:ahLst/>
                      <a:cxnLst/>
                      <a:rect l="l" t="t" r="r" b="b"/>
                      <a:pathLst>
                        <a:path w="478297" h="638209" extrusionOk="0">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756" name="Google Shape;756;p7"/>
                  <p:cNvSpPr/>
                  <p:nvPr/>
                </p:nvSpPr>
                <p:spPr>
                  <a:xfrm>
                    <a:off x="2675610" y="1219291"/>
                    <a:ext cx="17700" cy="1758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57" name="Google Shape;757;p7"/>
                <p:cNvSpPr/>
                <p:nvPr/>
              </p:nvSpPr>
              <p:spPr>
                <a:xfrm>
                  <a:off x="2546350" y="3472450"/>
                  <a:ext cx="97850" cy="61625"/>
                </a:xfrm>
                <a:custGeom>
                  <a:avLst/>
                  <a:gdLst/>
                  <a:ahLst/>
                  <a:cxnLst/>
                  <a:rect l="l" t="t" r="r" b="b"/>
                  <a:pathLst>
                    <a:path w="3914" h="2465" extrusionOk="0">
                      <a:moveTo>
                        <a:pt x="0" y="0"/>
                      </a:moveTo>
                      <a:cubicBezTo>
                        <a:pt x="946" y="1217"/>
                        <a:pt x="2412" y="2117"/>
                        <a:pt x="3914" y="2465"/>
                      </a:cubicBezTo>
                    </a:path>
                  </a:pathLst>
                </a:custGeom>
                <a:noFill/>
                <a:ln w="38100" cap="rnd" cmpd="sng">
                  <a:solidFill>
                    <a:schemeClr val="lt1"/>
                  </a:solidFill>
                  <a:prstDash val="solid"/>
                  <a:round/>
                  <a:headEnd type="none" w="med" len="med"/>
                  <a:tailEnd type="none" w="med" len="med"/>
                </a:ln>
              </p:spPr>
            </p:sp>
            <p:sp>
              <p:nvSpPr>
                <p:cNvPr id="758" name="Google Shape;758;p7"/>
                <p:cNvSpPr/>
                <p:nvPr/>
              </p:nvSpPr>
              <p:spPr>
                <a:xfrm>
                  <a:off x="2515525" y="3392700"/>
                  <a:ext cx="9075" cy="19950"/>
                </a:xfrm>
                <a:custGeom>
                  <a:avLst/>
                  <a:gdLst/>
                  <a:ahLst/>
                  <a:cxnLst/>
                  <a:rect l="l" t="t" r="r" b="b"/>
                  <a:pathLst>
                    <a:path w="363" h="798" extrusionOk="0">
                      <a:moveTo>
                        <a:pt x="0" y="0"/>
                      </a:moveTo>
                      <a:cubicBezTo>
                        <a:pt x="182" y="399"/>
                        <a:pt x="182" y="399"/>
                        <a:pt x="363" y="798"/>
                      </a:cubicBezTo>
                    </a:path>
                  </a:pathLst>
                </a:custGeom>
                <a:noFill/>
                <a:ln w="38100" cap="rnd" cmpd="sng">
                  <a:solidFill>
                    <a:schemeClr val="lt1"/>
                  </a:solidFill>
                  <a:prstDash val="solid"/>
                  <a:round/>
                  <a:headEnd type="none" w="med" len="med"/>
                  <a:tailEnd type="none" w="med" len="med"/>
                </a:ln>
              </p:spPr>
            </p:sp>
          </p:grpSp>
        </p:grpSp>
        <p:grpSp>
          <p:nvGrpSpPr>
            <p:cNvPr id="759" name="Google Shape;759;p7"/>
            <p:cNvGrpSpPr/>
            <p:nvPr/>
          </p:nvGrpSpPr>
          <p:grpSpPr>
            <a:xfrm>
              <a:off x="7811773" y="-2"/>
              <a:ext cx="492189" cy="1837864"/>
              <a:chOff x="5194218" y="-536312"/>
              <a:chExt cx="522827" cy="1952267"/>
            </a:xfrm>
          </p:grpSpPr>
          <p:grpSp>
            <p:nvGrpSpPr>
              <p:cNvPr id="760" name="Google Shape;760;p7"/>
              <p:cNvGrpSpPr/>
              <p:nvPr/>
            </p:nvGrpSpPr>
            <p:grpSpPr>
              <a:xfrm>
                <a:off x="5194218" y="893129"/>
                <a:ext cx="522827" cy="522827"/>
                <a:chOff x="764100" y="3623300"/>
                <a:chExt cx="1046700" cy="1046700"/>
              </a:xfrm>
            </p:grpSpPr>
            <p:sp>
              <p:nvSpPr>
                <p:cNvPr id="761" name="Google Shape;761;p7"/>
                <p:cNvSpPr/>
                <p:nvPr/>
              </p:nvSpPr>
              <p:spPr>
                <a:xfrm>
                  <a:off x="764100" y="3623300"/>
                  <a:ext cx="1046700" cy="1046700"/>
                </a:xfrm>
                <a:prstGeom prst="ellipse">
                  <a:avLst/>
                </a:prstGeom>
                <a:solidFill>
                  <a:srgbClr val="FF8900">
                    <a:alpha val="8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7"/>
                <p:cNvSpPr/>
                <p:nvPr/>
              </p:nvSpPr>
              <p:spPr>
                <a:xfrm>
                  <a:off x="922769" y="3781968"/>
                  <a:ext cx="729300" cy="729300"/>
                </a:xfrm>
                <a:prstGeom prst="ellipse">
                  <a:avLst/>
                </a:prstGeom>
                <a:solidFill>
                  <a:srgbClr val="FF8900">
                    <a:alpha val="8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63" name="Google Shape;763;p7"/>
              <p:cNvGrpSpPr/>
              <p:nvPr/>
            </p:nvGrpSpPr>
            <p:grpSpPr>
              <a:xfrm>
                <a:off x="5371921" y="-536312"/>
                <a:ext cx="182209" cy="1814066"/>
                <a:chOff x="3305183" y="1663032"/>
                <a:chExt cx="166690" cy="1659561"/>
              </a:xfrm>
            </p:grpSpPr>
            <p:grpSp>
              <p:nvGrpSpPr>
                <p:cNvPr id="764" name="Google Shape;764;p7"/>
                <p:cNvGrpSpPr/>
                <p:nvPr/>
              </p:nvGrpSpPr>
              <p:grpSpPr>
                <a:xfrm>
                  <a:off x="3305183" y="1663032"/>
                  <a:ext cx="166690" cy="1659561"/>
                  <a:chOff x="3305183" y="1663032"/>
                  <a:chExt cx="166690" cy="1659561"/>
                </a:xfrm>
              </p:grpSpPr>
              <p:grpSp>
                <p:nvGrpSpPr>
                  <p:cNvPr id="765" name="Google Shape;765;p7"/>
                  <p:cNvGrpSpPr/>
                  <p:nvPr/>
                </p:nvGrpSpPr>
                <p:grpSpPr>
                  <a:xfrm>
                    <a:off x="3305183" y="2971595"/>
                    <a:ext cx="166690" cy="350998"/>
                    <a:chOff x="3305183" y="3146560"/>
                    <a:chExt cx="166690" cy="350998"/>
                  </a:xfrm>
                </p:grpSpPr>
                <p:sp>
                  <p:nvSpPr>
                    <p:cNvPr id="766" name="Google Shape;766;p7"/>
                    <p:cNvSpPr/>
                    <p:nvPr/>
                  </p:nvSpPr>
                  <p:spPr>
                    <a:xfrm>
                      <a:off x="3324821" y="3152836"/>
                      <a:ext cx="119489" cy="117177"/>
                    </a:xfrm>
                    <a:custGeom>
                      <a:avLst/>
                      <a:gdLst/>
                      <a:ahLst/>
                      <a:cxnLst/>
                      <a:rect l="l" t="t" r="r" b="b"/>
                      <a:pathLst>
                        <a:path w="119489" h="117177" extrusionOk="0">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7" name="Google Shape;767;p7"/>
                    <p:cNvSpPr/>
                    <p:nvPr/>
                  </p:nvSpPr>
                  <p:spPr>
                    <a:xfrm>
                      <a:off x="3312763" y="3270014"/>
                      <a:ext cx="150661" cy="221107"/>
                    </a:xfrm>
                    <a:custGeom>
                      <a:avLst/>
                      <a:gdLst/>
                      <a:ahLst/>
                      <a:cxnLst/>
                      <a:rect l="l" t="t" r="r" b="b"/>
                      <a:pathLst>
                        <a:path w="150661" h="221107" extrusionOk="0">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68" name="Google Shape;768;p7"/>
                    <p:cNvSpPr/>
                    <p:nvPr/>
                  </p:nvSpPr>
                  <p:spPr>
                    <a:xfrm>
                      <a:off x="3305183" y="3146560"/>
                      <a:ext cx="166690" cy="350998"/>
                    </a:xfrm>
                    <a:custGeom>
                      <a:avLst/>
                      <a:gdLst/>
                      <a:ahLst/>
                      <a:cxnLst/>
                      <a:rect l="l" t="t" r="r" b="b"/>
                      <a:pathLst>
                        <a:path w="166690" h="350998" extrusionOk="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769" name="Google Shape;769;p7"/>
                  <p:cNvSpPr/>
                  <p:nvPr/>
                </p:nvSpPr>
                <p:spPr>
                  <a:xfrm>
                    <a:off x="3375902" y="1663032"/>
                    <a:ext cx="17700" cy="1314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70" name="Google Shape;770;p7"/>
                <p:cNvSpPr/>
                <p:nvPr/>
              </p:nvSpPr>
              <p:spPr>
                <a:xfrm>
                  <a:off x="3352825" y="3244100"/>
                  <a:ext cx="27200" cy="29000"/>
                </a:xfrm>
                <a:custGeom>
                  <a:avLst/>
                  <a:gdLst/>
                  <a:ahLst/>
                  <a:cxnLst/>
                  <a:rect l="l" t="t" r="r" b="b"/>
                  <a:pathLst>
                    <a:path w="1088" h="1160" extrusionOk="0">
                      <a:moveTo>
                        <a:pt x="0" y="0"/>
                      </a:moveTo>
                      <a:cubicBezTo>
                        <a:pt x="294" y="441"/>
                        <a:pt x="670" y="834"/>
                        <a:pt x="1088" y="1160"/>
                      </a:cubicBezTo>
                    </a:path>
                  </a:pathLst>
                </a:custGeom>
                <a:noFill/>
                <a:ln w="28575" cap="rnd" cmpd="sng">
                  <a:solidFill>
                    <a:schemeClr val="lt1"/>
                  </a:solidFill>
                  <a:prstDash val="solid"/>
                  <a:round/>
                  <a:headEnd type="none" w="med" len="med"/>
                  <a:tailEnd type="none" w="med" len="med"/>
                </a:ln>
              </p:spPr>
            </p:sp>
          </p:grpSp>
        </p:grpSp>
        <p:grpSp>
          <p:nvGrpSpPr>
            <p:cNvPr id="771" name="Google Shape;771;p7"/>
            <p:cNvGrpSpPr/>
            <p:nvPr/>
          </p:nvGrpSpPr>
          <p:grpSpPr>
            <a:xfrm>
              <a:off x="8018879" y="-29"/>
              <a:ext cx="810166" cy="4470272"/>
              <a:chOff x="7824797" y="-1724181"/>
              <a:chExt cx="860597" cy="4748536"/>
            </a:xfrm>
          </p:grpSpPr>
          <p:grpSp>
            <p:nvGrpSpPr>
              <p:cNvPr id="772" name="Google Shape;772;p7"/>
              <p:cNvGrpSpPr/>
              <p:nvPr/>
            </p:nvGrpSpPr>
            <p:grpSpPr>
              <a:xfrm>
                <a:off x="7824797" y="1891931"/>
                <a:ext cx="860597" cy="1132425"/>
                <a:chOff x="764100" y="3623300"/>
                <a:chExt cx="1046700" cy="1046700"/>
              </a:xfrm>
            </p:grpSpPr>
            <p:sp>
              <p:nvSpPr>
                <p:cNvPr id="773" name="Google Shape;773;p7"/>
                <p:cNvSpPr/>
                <p:nvPr/>
              </p:nvSpPr>
              <p:spPr>
                <a:xfrm>
                  <a:off x="764100" y="3623300"/>
                  <a:ext cx="1046700" cy="1046700"/>
                </a:xfrm>
                <a:prstGeom prst="ellipse">
                  <a:avLst/>
                </a:prstGeom>
                <a:solidFill>
                  <a:srgbClr val="10A3FF">
                    <a:alpha val="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7"/>
                <p:cNvSpPr/>
                <p:nvPr/>
              </p:nvSpPr>
              <p:spPr>
                <a:xfrm>
                  <a:off x="922769" y="3781968"/>
                  <a:ext cx="729300" cy="729300"/>
                </a:xfrm>
                <a:prstGeom prst="ellipse">
                  <a:avLst/>
                </a:prstGeom>
                <a:solidFill>
                  <a:srgbClr val="10A3FF">
                    <a:alpha val="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75" name="Google Shape;775;p7"/>
              <p:cNvGrpSpPr/>
              <p:nvPr/>
            </p:nvGrpSpPr>
            <p:grpSpPr>
              <a:xfrm>
                <a:off x="8100547" y="-1724181"/>
                <a:ext cx="300376" cy="4529867"/>
                <a:chOff x="3792712" y="-322375"/>
                <a:chExt cx="274793" cy="4144055"/>
              </a:xfrm>
            </p:grpSpPr>
            <p:grpSp>
              <p:nvGrpSpPr>
                <p:cNvPr id="776" name="Google Shape;776;p7"/>
                <p:cNvGrpSpPr/>
                <p:nvPr/>
              </p:nvGrpSpPr>
              <p:grpSpPr>
                <a:xfrm>
                  <a:off x="3792712" y="-322375"/>
                  <a:ext cx="274793" cy="4144055"/>
                  <a:chOff x="3792712" y="-322375"/>
                  <a:chExt cx="274793" cy="4144055"/>
                </a:xfrm>
              </p:grpSpPr>
              <p:grpSp>
                <p:nvGrpSpPr>
                  <p:cNvPr id="777" name="Google Shape;777;p7"/>
                  <p:cNvGrpSpPr/>
                  <p:nvPr/>
                </p:nvGrpSpPr>
                <p:grpSpPr>
                  <a:xfrm>
                    <a:off x="3792712" y="2971595"/>
                    <a:ext cx="274793" cy="850085"/>
                    <a:chOff x="3792712" y="2879468"/>
                    <a:chExt cx="274793" cy="850085"/>
                  </a:xfrm>
                </p:grpSpPr>
                <p:sp>
                  <p:nvSpPr>
                    <p:cNvPr id="778" name="Google Shape;778;p7"/>
                    <p:cNvSpPr/>
                    <p:nvPr/>
                  </p:nvSpPr>
                  <p:spPr>
                    <a:xfrm>
                      <a:off x="3798083" y="3085793"/>
                      <a:ext cx="261578" cy="637356"/>
                    </a:xfrm>
                    <a:custGeom>
                      <a:avLst/>
                      <a:gdLst/>
                      <a:ahLst/>
                      <a:cxnLst/>
                      <a:rect l="l" t="t" r="r" b="b"/>
                      <a:pathLst>
                        <a:path w="261578" h="637356" extrusionOk="0">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79" name="Google Shape;779;p7"/>
                    <p:cNvSpPr/>
                    <p:nvPr/>
                  </p:nvSpPr>
                  <p:spPr>
                    <a:xfrm>
                      <a:off x="3849902" y="2886279"/>
                      <a:ext cx="160096" cy="197298"/>
                    </a:xfrm>
                    <a:custGeom>
                      <a:avLst/>
                      <a:gdLst/>
                      <a:ahLst/>
                      <a:cxnLst/>
                      <a:rect l="l" t="t" r="r" b="b"/>
                      <a:pathLst>
                        <a:path w="160096" h="197298" extrusionOk="0">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0" name="Google Shape;780;p7"/>
                    <p:cNvSpPr/>
                    <p:nvPr/>
                  </p:nvSpPr>
                  <p:spPr>
                    <a:xfrm>
                      <a:off x="3792712" y="2879468"/>
                      <a:ext cx="274793" cy="850085"/>
                    </a:xfrm>
                    <a:custGeom>
                      <a:avLst/>
                      <a:gdLst/>
                      <a:ahLst/>
                      <a:cxnLst/>
                      <a:rect l="l" t="t" r="r" b="b"/>
                      <a:pathLst>
                        <a:path w="274793" h="850085" extrusionOk="0">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781" name="Google Shape;781;p7"/>
                  <p:cNvSpPr/>
                  <p:nvPr/>
                </p:nvSpPr>
                <p:spPr>
                  <a:xfrm>
                    <a:off x="3923169" y="-322375"/>
                    <a:ext cx="17700" cy="3300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2" name="Google Shape;782;p7"/>
                <p:cNvSpPr/>
                <p:nvPr/>
              </p:nvSpPr>
              <p:spPr>
                <a:xfrm>
                  <a:off x="3834925" y="3637375"/>
                  <a:ext cx="76100" cy="135925"/>
                </a:xfrm>
                <a:custGeom>
                  <a:avLst/>
                  <a:gdLst/>
                  <a:ahLst/>
                  <a:cxnLst/>
                  <a:rect l="l" t="t" r="r" b="b"/>
                  <a:pathLst>
                    <a:path w="3044" h="5437" extrusionOk="0">
                      <a:moveTo>
                        <a:pt x="0" y="0"/>
                      </a:moveTo>
                      <a:cubicBezTo>
                        <a:pt x="372" y="2043"/>
                        <a:pt x="1116" y="4666"/>
                        <a:pt x="3044" y="5437"/>
                      </a:cubicBezTo>
                    </a:path>
                  </a:pathLst>
                </a:custGeom>
                <a:noFill/>
                <a:ln w="28575" cap="rnd" cmpd="sng">
                  <a:solidFill>
                    <a:schemeClr val="lt1"/>
                  </a:solidFill>
                  <a:prstDash val="solid"/>
                  <a:round/>
                  <a:headEnd type="none" w="med" len="med"/>
                  <a:tailEnd type="none" w="med" len="med"/>
                </a:ln>
              </p:spPr>
            </p:sp>
            <p:sp>
              <p:nvSpPr>
                <p:cNvPr id="783" name="Google Shape;783;p7"/>
                <p:cNvSpPr/>
                <p:nvPr/>
              </p:nvSpPr>
              <p:spPr>
                <a:xfrm>
                  <a:off x="3834925" y="3552200"/>
                  <a:ext cx="1825" cy="21750"/>
                </a:xfrm>
                <a:custGeom>
                  <a:avLst/>
                  <a:gdLst/>
                  <a:ahLst/>
                  <a:cxnLst/>
                  <a:rect l="l" t="t" r="r" b="b"/>
                  <a:pathLst>
                    <a:path w="73" h="870" extrusionOk="0">
                      <a:moveTo>
                        <a:pt x="0" y="0"/>
                      </a:moveTo>
                      <a:cubicBezTo>
                        <a:pt x="37" y="435"/>
                        <a:pt x="37" y="435"/>
                        <a:pt x="73" y="870"/>
                      </a:cubicBezTo>
                    </a:path>
                  </a:pathLst>
                </a:custGeom>
                <a:noFill/>
                <a:ln w="28575" cap="rnd" cmpd="sng">
                  <a:solidFill>
                    <a:schemeClr val="lt1"/>
                  </a:solidFill>
                  <a:prstDash val="solid"/>
                  <a:round/>
                  <a:headEnd type="none" w="med" len="med"/>
                  <a:tailEnd type="none" w="med" len="med"/>
                </a:ln>
              </p:spPr>
            </p:sp>
          </p:grpSp>
        </p:grpSp>
        <p:grpSp>
          <p:nvGrpSpPr>
            <p:cNvPr id="784" name="Google Shape;784;p7"/>
            <p:cNvGrpSpPr/>
            <p:nvPr/>
          </p:nvGrpSpPr>
          <p:grpSpPr>
            <a:xfrm>
              <a:off x="7184797" y="-17"/>
              <a:ext cx="985363" cy="3905971"/>
              <a:chOff x="1192601" y="-1724180"/>
              <a:chExt cx="1046700" cy="4149108"/>
            </a:xfrm>
          </p:grpSpPr>
          <p:grpSp>
            <p:nvGrpSpPr>
              <p:cNvPr id="785" name="Google Shape;785;p7"/>
              <p:cNvGrpSpPr/>
              <p:nvPr/>
            </p:nvGrpSpPr>
            <p:grpSpPr>
              <a:xfrm>
                <a:off x="1192601" y="1378228"/>
                <a:ext cx="1046700" cy="1046700"/>
                <a:chOff x="764100" y="3623300"/>
                <a:chExt cx="1046700" cy="1046700"/>
              </a:xfrm>
            </p:grpSpPr>
            <p:sp>
              <p:nvSpPr>
                <p:cNvPr id="786" name="Google Shape;786;p7"/>
                <p:cNvSpPr/>
                <p:nvPr/>
              </p:nvSpPr>
              <p:spPr>
                <a:xfrm>
                  <a:off x="764100" y="3623300"/>
                  <a:ext cx="1046700" cy="1046700"/>
                </a:xfrm>
                <a:prstGeom prst="ellipse">
                  <a:avLst/>
                </a:prstGeom>
                <a:solidFill>
                  <a:srgbClr val="18ECFF">
                    <a:alpha val="9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7"/>
                <p:cNvSpPr/>
                <p:nvPr/>
              </p:nvSpPr>
              <p:spPr>
                <a:xfrm>
                  <a:off x="922769" y="3781968"/>
                  <a:ext cx="729300" cy="729300"/>
                </a:xfrm>
                <a:prstGeom prst="ellipse">
                  <a:avLst/>
                </a:prstGeom>
                <a:solidFill>
                  <a:srgbClr val="18ECFF">
                    <a:alpha val="9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8" name="Google Shape;788;p7"/>
              <p:cNvGrpSpPr/>
              <p:nvPr/>
            </p:nvGrpSpPr>
            <p:grpSpPr>
              <a:xfrm>
                <a:off x="1417979" y="-1724180"/>
                <a:ext cx="580390" cy="3855366"/>
                <a:chOff x="522260" y="372820"/>
                <a:chExt cx="530958" cy="3527002"/>
              </a:xfrm>
            </p:grpSpPr>
            <p:grpSp>
              <p:nvGrpSpPr>
                <p:cNvPr id="789" name="Google Shape;789;p7"/>
                <p:cNvGrpSpPr/>
                <p:nvPr/>
              </p:nvGrpSpPr>
              <p:grpSpPr>
                <a:xfrm>
                  <a:off x="522260" y="372820"/>
                  <a:ext cx="530958" cy="3527002"/>
                  <a:chOff x="522260" y="372820"/>
                  <a:chExt cx="530958" cy="3527002"/>
                </a:xfrm>
              </p:grpSpPr>
              <p:grpSp>
                <p:nvGrpSpPr>
                  <p:cNvPr id="790" name="Google Shape;790;p7"/>
                  <p:cNvGrpSpPr/>
                  <p:nvPr/>
                </p:nvGrpSpPr>
                <p:grpSpPr>
                  <a:xfrm>
                    <a:off x="522260" y="2971595"/>
                    <a:ext cx="530958" cy="928227"/>
                    <a:chOff x="522260" y="2971595"/>
                    <a:chExt cx="530958" cy="928227"/>
                  </a:xfrm>
                </p:grpSpPr>
                <p:sp>
                  <p:nvSpPr>
                    <p:cNvPr id="791" name="Google Shape;791;p7"/>
                    <p:cNvSpPr/>
                    <p:nvPr/>
                  </p:nvSpPr>
                  <p:spPr>
                    <a:xfrm>
                      <a:off x="531045" y="3193814"/>
                      <a:ext cx="510950" cy="500199"/>
                    </a:xfrm>
                    <a:custGeom>
                      <a:avLst/>
                      <a:gdLst/>
                      <a:ahLst/>
                      <a:cxnLst/>
                      <a:rect l="l" t="t" r="r" b="b"/>
                      <a:pathLst>
                        <a:path w="510950" h="500199" extrusionOk="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2" name="Google Shape;792;p7"/>
                    <p:cNvSpPr/>
                    <p:nvPr/>
                  </p:nvSpPr>
                  <p:spPr>
                    <a:xfrm>
                      <a:off x="551585" y="3672350"/>
                      <a:ext cx="488949" cy="214629"/>
                    </a:xfrm>
                    <a:custGeom>
                      <a:avLst/>
                      <a:gdLst/>
                      <a:ahLst/>
                      <a:cxnLst/>
                      <a:rect l="l" t="t" r="r" b="b"/>
                      <a:pathLst>
                        <a:path w="488949" h="214629" extrusionOk="0">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3" name="Google Shape;793;p7"/>
                    <p:cNvSpPr/>
                    <p:nvPr/>
                  </p:nvSpPr>
                  <p:spPr>
                    <a:xfrm>
                      <a:off x="685838" y="2977833"/>
                      <a:ext cx="219884" cy="234649"/>
                    </a:xfrm>
                    <a:custGeom>
                      <a:avLst/>
                      <a:gdLst/>
                      <a:ahLst/>
                      <a:cxnLst/>
                      <a:rect l="l" t="t" r="r" b="b"/>
                      <a:pathLst>
                        <a:path w="219884" h="234649" extrusionOk="0">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4" name="Google Shape;794;p7"/>
                    <p:cNvSpPr/>
                    <p:nvPr/>
                  </p:nvSpPr>
                  <p:spPr>
                    <a:xfrm>
                      <a:off x="522260" y="2971595"/>
                      <a:ext cx="530958" cy="928227"/>
                    </a:xfrm>
                    <a:custGeom>
                      <a:avLst/>
                      <a:gdLst/>
                      <a:ahLst/>
                      <a:cxnLst/>
                      <a:rect l="l" t="t" r="r" b="b"/>
                      <a:pathLst>
                        <a:path w="530958" h="928227" extrusionOk="0">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795" name="Google Shape;795;p7"/>
                  <p:cNvSpPr/>
                  <p:nvPr/>
                </p:nvSpPr>
                <p:spPr>
                  <a:xfrm>
                    <a:off x="786939" y="372820"/>
                    <a:ext cx="17700" cy="2605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96" name="Google Shape;796;p7"/>
                <p:cNvSpPr/>
                <p:nvPr/>
              </p:nvSpPr>
              <p:spPr>
                <a:xfrm>
                  <a:off x="636125" y="3766050"/>
                  <a:ext cx="121425" cy="74300"/>
                </a:xfrm>
                <a:custGeom>
                  <a:avLst/>
                  <a:gdLst/>
                  <a:ahLst/>
                  <a:cxnLst/>
                  <a:rect l="l" t="t" r="r" b="b"/>
                  <a:pathLst>
                    <a:path w="4857" h="2972" extrusionOk="0">
                      <a:moveTo>
                        <a:pt x="0" y="0"/>
                      </a:moveTo>
                      <a:cubicBezTo>
                        <a:pt x="1186" y="1482"/>
                        <a:pt x="3080" y="2306"/>
                        <a:pt x="4857" y="2972"/>
                      </a:cubicBezTo>
                    </a:path>
                  </a:pathLst>
                </a:custGeom>
                <a:noFill/>
                <a:ln w="38100" cap="rnd" cmpd="sng">
                  <a:solidFill>
                    <a:schemeClr val="lt1"/>
                  </a:solidFill>
                  <a:prstDash val="solid"/>
                  <a:round/>
                  <a:headEnd type="none" w="med" len="med"/>
                  <a:tailEnd type="none" w="med" len="med"/>
                </a:ln>
              </p:spPr>
            </p:sp>
          </p:grpSp>
        </p:grpSp>
        <p:grpSp>
          <p:nvGrpSpPr>
            <p:cNvPr id="797" name="Google Shape;797;p7"/>
            <p:cNvGrpSpPr/>
            <p:nvPr/>
          </p:nvGrpSpPr>
          <p:grpSpPr>
            <a:xfrm>
              <a:off x="7192739" y="3730341"/>
              <a:ext cx="148551" cy="170121"/>
              <a:chOff x="3462796" y="2555878"/>
              <a:chExt cx="157798" cy="180711"/>
            </a:xfrm>
          </p:grpSpPr>
          <p:sp>
            <p:nvSpPr>
              <p:cNvPr id="798" name="Google Shape;798;p7"/>
              <p:cNvSpPr/>
              <p:nvPr/>
            </p:nvSpPr>
            <p:spPr>
              <a:xfrm>
                <a:off x="3528860" y="2555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99" name="Google Shape;799;p7"/>
              <p:cNvSpPr/>
              <p:nvPr/>
            </p:nvSpPr>
            <p:spPr>
              <a:xfrm>
                <a:off x="3528860" y="2682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0" name="Google Shape;800;p7"/>
              <p:cNvSpPr/>
              <p:nvPr/>
            </p:nvSpPr>
            <p:spPr>
              <a:xfrm>
                <a:off x="3571315" y="2597137"/>
                <a:ext cx="47570" cy="33554"/>
              </a:xfrm>
              <a:custGeom>
                <a:avLst/>
                <a:gdLst/>
                <a:ahLst/>
                <a:cxnLst/>
                <a:rect l="l" t="t" r="r" b="b"/>
                <a:pathLst>
                  <a:path w="47570" h="33554" extrusionOk="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1" name="Google Shape;801;p7"/>
              <p:cNvSpPr/>
              <p:nvPr/>
            </p:nvSpPr>
            <p:spPr>
              <a:xfrm>
                <a:off x="3572203" y="2660050"/>
                <a:ext cx="48391" cy="35006"/>
              </a:xfrm>
              <a:custGeom>
                <a:avLst/>
                <a:gdLst/>
                <a:ahLst/>
                <a:cxnLst/>
                <a:rect l="l" t="t" r="r" b="b"/>
                <a:pathLst>
                  <a:path w="48391" h="35006" extrusionOk="0">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2" name="Google Shape;802;p7"/>
              <p:cNvSpPr/>
              <p:nvPr/>
            </p:nvSpPr>
            <p:spPr>
              <a:xfrm>
                <a:off x="3466564" y="2662661"/>
                <a:ext cx="42019" cy="33548"/>
              </a:xfrm>
              <a:custGeom>
                <a:avLst/>
                <a:gdLst/>
                <a:ahLst/>
                <a:cxnLst/>
                <a:rect l="l" t="t" r="r" b="b"/>
                <a:pathLst>
                  <a:path w="42019" h="33548" extrusionOk="0">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3" name="Google Shape;803;p7"/>
              <p:cNvSpPr/>
              <p:nvPr/>
            </p:nvSpPr>
            <p:spPr>
              <a:xfrm>
                <a:off x="3462796" y="2597064"/>
                <a:ext cx="40843" cy="33781"/>
              </a:xfrm>
              <a:custGeom>
                <a:avLst/>
                <a:gdLst/>
                <a:ahLst/>
                <a:cxnLst/>
                <a:rect l="l" t="t" r="r" b="b"/>
                <a:pathLst>
                  <a:path w="40843" h="33781" extrusionOk="0">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nvGrpSpPr>
          <p:cNvPr id="804" name="Google Shape;804;p7"/>
          <p:cNvGrpSpPr/>
          <p:nvPr/>
        </p:nvGrpSpPr>
        <p:grpSpPr>
          <a:xfrm>
            <a:off x="278809" y="823842"/>
            <a:ext cx="288376" cy="330267"/>
            <a:chOff x="3462796" y="2555878"/>
            <a:chExt cx="157798" cy="180711"/>
          </a:xfrm>
        </p:grpSpPr>
        <p:sp>
          <p:nvSpPr>
            <p:cNvPr id="805" name="Google Shape;805;p7"/>
            <p:cNvSpPr/>
            <p:nvPr/>
          </p:nvSpPr>
          <p:spPr>
            <a:xfrm>
              <a:off x="3528860" y="2555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6" name="Google Shape;806;p7"/>
            <p:cNvSpPr/>
            <p:nvPr/>
          </p:nvSpPr>
          <p:spPr>
            <a:xfrm>
              <a:off x="3528860" y="2682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7" name="Google Shape;807;p7"/>
            <p:cNvSpPr/>
            <p:nvPr/>
          </p:nvSpPr>
          <p:spPr>
            <a:xfrm>
              <a:off x="3571315" y="2597137"/>
              <a:ext cx="47570" cy="33554"/>
            </a:xfrm>
            <a:custGeom>
              <a:avLst/>
              <a:gdLst/>
              <a:ahLst/>
              <a:cxnLst/>
              <a:rect l="l" t="t" r="r" b="b"/>
              <a:pathLst>
                <a:path w="47570" h="33554" extrusionOk="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8" name="Google Shape;808;p7"/>
            <p:cNvSpPr/>
            <p:nvPr/>
          </p:nvSpPr>
          <p:spPr>
            <a:xfrm>
              <a:off x="3572203" y="2660050"/>
              <a:ext cx="48391" cy="35006"/>
            </a:xfrm>
            <a:custGeom>
              <a:avLst/>
              <a:gdLst/>
              <a:ahLst/>
              <a:cxnLst/>
              <a:rect l="l" t="t" r="r" b="b"/>
              <a:pathLst>
                <a:path w="48391" h="35006" extrusionOk="0">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09" name="Google Shape;809;p7"/>
            <p:cNvSpPr/>
            <p:nvPr/>
          </p:nvSpPr>
          <p:spPr>
            <a:xfrm>
              <a:off x="3466564" y="2662661"/>
              <a:ext cx="42019" cy="33548"/>
            </a:xfrm>
            <a:custGeom>
              <a:avLst/>
              <a:gdLst/>
              <a:ahLst/>
              <a:cxnLst/>
              <a:rect l="l" t="t" r="r" b="b"/>
              <a:pathLst>
                <a:path w="42019" h="33548" extrusionOk="0">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0" name="Google Shape;810;p7"/>
            <p:cNvSpPr/>
            <p:nvPr/>
          </p:nvSpPr>
          <p:spPr>
            <a:xfrm>
              <a:off x="3462796" y="2597064"/>
              <a:ext cx="40843" cy="33781"/>
            </a:xfrm>
            <a:custGeom>
              <a:avLst/>
              <a:gdLst/>
              <a:ahLst/>
              <a:cxnLst/>
              <a:rect l="l" t="t" r="r" b="b"/>
              <a:pathLst>
                <a:path w="40843" h="33781" extrusionOk="0">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11"/>
        <p:cNvGrpSpPr/>
        <p:nvPr/>
      </p:nvGrpSpPr>
      <p:grpSpPr>
        <a:xfrm>
          <a:off x="0" y="0"/>
          <a:ext cx="0" cy="0"/>
          <a:chOff x="0" y="0"/>
          <a:chExt cx="0" cy="0"/>
        </a:xfrm>
      </p:grpSpPr>
      <p:sp>
        <p:nvSpPr>
          <p:cNvPr id="812" name="Google Shape;812;p8"/>
          <p:cNvSpPr txBox="1">
            <a:spLocks noGrp="1"/>
          </p:cNvSpPr>
          <p:nvPr>
            <p:ph type="title"/>
          </p:nvPr>
        </p:nvSpPr>
        <p:spPr>
          <a:xfrm>
            <a:off x="702900" y="760925"/>
            <a:ext cx="5660100" cy="471300"/>
          </a:xfrm>
          <a:prstGeom prst="rect">
            <a:avLst/>
          </a:prstGeom>
        </p:spPr>
        <p:txBody>
          <a:bodyPr spcFirstLastPara="1" wrap="square" lIns="0" tIns="0" rIns="0" bIns="0" anchor="b" anchorCtr="0">
            <a:noAutofit/>
          </a:bodyPr>
          <a:lstStyle>
            <a:lvl1pPr lvl="0" rtl="0">
              <a:spcBef>
                <a:spcPts val="0"/>
              </a:spcBef>
              <a:spcAft>
                <a:spcPts val="0"/>
              </a:spcAft>
              <a:buSzPts val="3400"/>
              <a:buNone/>
              <a:defRPr/>
            </a:lvl1pPr>
            <a:lvl2pPr lvl="1" rtl="0">
              <a:spcBef>
                <a:spcPts val="0"/>
              </a:spcBef>
              <a:spcAft>
                <a:spcPts val="0"/>
              </a:spcAft>
              <a:buSzPts val="3400"/>
              <a:buNone/>
              <a:defRPr/>
            </a:lvl2pPr>
            <a:lvl3pPr lvl="2" rtl="0">
              <a:spcBef>
                <a:spcPts val="0"/>
              </a:spcBef>
              <a:spcAft>
                <a:spcPts val="0"/>
              </a:spcAft>
              <a:buSzPts val="3400"/>
              <a:buNone/>
              <a:defRPr/>
            </a:lvl3pPr>
            <a:lvl4pPr lvl="3" rtl="0">
              <a:spcBef>
                <a:spcPts val="0"/>
              </a:spcBef>
              <a:spcAft>
                <a:spcPts val="0"/>
              </a:spcAft>
              <a:buSzPts val="3400"/>
              <a:buNone/>
              <a:defRPr/>
            </a:lvl4pPr>
            <a:lvl5pPr lvl="4" rtl="0">
              <a:spcBef>
                <a:spcPts val="0"/>
              </a:spcBef>
              <a:spcAft>
                <a:spcPts val="0"/>
              </a:spcAft>
              <a:buSzPts val="3400"/>
              <a:buNone/>
              <a:defRPr/>
            </a:lvl5pPr>
            <a:lvl6pPr lvl="5" rtl="0">
              <a:spcBef>
                <a:spcPts val="0"/>
              </a:spcBef>
              <a:spcAft>
                <a:spcPts val="0"/>
              </a:spcAft>
              <a:buSzPts val="3400"/>
              <a:buNone/>
              <a:defRPr/>
            </a:lvl6pPr>
            <a:lvl7pPr lvl="6" rtl="0">
              <a:spcBef>
                <a:spcPts val="0"/>
              </a:spcBef>
              <a:spcAft>
                <a:spcPts val="0"/>
              </a:spcAft>
              <a:buSzPts val="3400"/>
              <a:buNone/>
              <a:defRPr/>
            </a:lvl7pPr>
            <a:lvl8pPr lvl="7" rtl="0">
              <a:spcBef>
                <a:spcPts val="0"/>
              </a:spcBef>
              <a:spcAft>
                <a:spcPts val="0"/>
              </a:spcAft>
              <a:buSzPts val="3400"/>
              <a:buNone/>
              <a:defRPr/>
            </a:lvl8pPr>
            <a:lvl9pPr lvl="8" rtl="0">
              <a:spcBef>
                <a:spcPts val="0"/>
              </a:spcBef>
              <a:spcAft>
                <a:spcPts val="0"/>
              </a:spcAft>
              <a:buSzPts val="3400"/>
              <a:buNone/>
              <a:defRPr/>
            </a:lvl9pPr>
          </a:lstStyle>
          <a:p>
            <a:endParaRPr/>
          </a:p>
        </p:txBody>
      </p:sp>
      <p:sp>
        <p:nvSpPr>
          <p:cNvPr id="813" name="Google Shape;813;p8"/>
          <p:cNvSpPr txBox="1">
            <a:spLocks noGrp="1"/>
          </p:cNvSpPr>
          <p:nvPr>
            <p:ph type="sldNum" idx="12"/>
          </p:nvPr>
        </p:nvSpPr>
        <p:spPr>
          <a:xfrm>
            <a:off x="8696403" y="4673650"/>
            <a:ext cx="3330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814" name="Google Shape;814;p8"/>
          <p:cNvGrpSpPr/>
          <p:nvPr/>
        </p:nvGrpSpPr>
        <p:grpSpPr>
          <a:xfrm>
            <a:off x="278809" y="823842"/>
            <a:ext cx="288376" cy="330267"/>
            <a:chOff x="3462796" y="2555878"/>
            <a:chExt cx="157798" cy="180711"/>
          </a:xfrm>
        </p:grpSpPr>
        <p:sp>
          <p:nvSpPr>
            <p:cNvPr id="815" name="Google Shape;815;p8"/>
            <p:cNvSpPr/>
            <p:nvPr/>
          </p:nvSpPr>
          <p:spPr>
            <a:xfrm>
              <a:off x="3528860" y="2555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6" name="Google Shape;816;p8"/>
            <p:cNvSpPr/>
            <p:nvPr/>
          </p:nvSpPr>
          <p:spPr>
            <a:xfrm>
              <a:off x="3528860" y="2682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7" name="Google Shape;817;p8"/>
            <p:cNvSpPr/>
            <p:nvPr/>
          </p:nvSpPr>
          <p:spPr>
            <a:xfrm>
              <a:off x="3571315" y="2597137"/>
              <a:ext cx="47570" cy="33554"/>
            </a:xfrm>
            <a:custGeom>
              <a:avLst/>
              <a:gdLst/>
              <a:ahLst/>
              <a:cxnLst/>
              <a:rect l="l" t="t" r="r" b="b"/>
              <a:pathLst>
                <a:path w="47570" h="33554" extrusionOk="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8" name="Google Shape;818;p8"/>
            <p:cNvSpPr/>
            <p:nvPr/>
          </p:nvSpPr>
          <p:spPr>
            <a:xfrm>
              <a:off x="3572203" y="2660050"/>
              <a:ext cx="48391" cy="35006"/>
            </a:xfrm>
            <a:custGeom>
              <a:avLst/>
              <a:gdLst/>
              <a:ahLst/>
              <a:cxnLst/>
              <a:rect l="l" t="t" r="r" b="b"/>
              <a:pathLst>
                <a:path w="48391" h="35006" extrusionOk="0">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19" name="Google Shape;819;p8"/>
            <p:cNvSpPr/>
            <p:nvPr/>
          </p:nvSpPr>
          <p:spPr>
            <a:xfrm>
              <a:off x="3466564" y="2662661"/>
              <a:ext cx="42019" cy="33548"/>
            </a:xfrm>
            <a:custGeom>
              <a:avLst/>
              <a:gdLst/>
              <a:ahLst/>
              <a:cxnLst/>
              <a:rect l="l" t="t" r="r" b="b"/>
              <a:pathLst>
                <a:path w="42019" h="33548" extrusionOk="0">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0" name="Google Shape;820;p8"/>
            <p:cNvSpPr/>
            <p:nvPr/>
          </p:nvSpPr>
          <p:spPr>
            <a:xfrm>
              <a:off x="3462796" y="2597064"/>
              <a:ext cx="40843" cy="33781"/>
            </a:xfrm>
            <a:custGeom>
              <a:avLst/>
              <a:gdLst/>
              <a:ahLst/>
              <a:cxnLst/>
              <a:rect l="l" t="t" r="r" b="b"/>
              <a:pathLst>
                <a:path w="40843" h="33781" extrusionOk="0">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21" name="Google Shape;821;p8"/>
          <p:cNvGrpSpPr/>
          <p:nvPr/>
        </p:nvGrpSpPr>
        <p:grpSpPr>
          <a:xfrm>
            <a:off x="6196930" y="-29"/>
            <a:ext cx="2985505" cy="4610466"/>
            <a:chOff x="6196930" y="-29"/>
            <a:chExt cx="2985505" cy="4610466"/>
          </a:xfrm>
        </p:grpSpPr>
        <p:grpSp>
          <p:nvGrpSpPr>
            <p:cNvPr id="822" name="Google Shape;822;p8"/>
            <p:cNvGrpSpPr/>
            <p:nvPr/>
          </p:nvGrpSpPr>
          <p:grpSpPr>
            <a:xfrm>
              <a:off x="7737776" y="-17"/>
              <a:ext cx="448629" cy="4610455"/>
              <a:chOff x="6798998" y="-1296139"/>
              <a:chExt cx="476555" cy="4897445"/>
            </a:xfrm>
          </p:grpSpPr>
          <p:sp>
            <p:nvSpPr>
              <p:cNvPr id="823" name="Google Shape;823;p8"/>
              <p:cNvSpPr/>
              <p:nvPr/>
            </p:nvSpPr>
            <p:spPr>
              <a:xfrm>
                <a:off x="6798998" y="2971595"/>
                <a:ext cx="476555" cy="629711"/>
              </a:xfrm>
              <a:custGeom>
                <a:avLst/>
                <a:gdLst/>
                <a:ahLst/>
                <a:cxnLst/>
                <a:rect l="l" t="t" r="r" b="b"/>
                <a:pathLst>
                  <a:path w="476555" h="629711" extrusionOk="0">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4" name="Google Shape;824;p8"/>
              <p:cNvSpPr/>
              <p:nvPr/>
            </p:nvSpPr>
            <p:spPr>
              <a:xfrm>
                <a:off x="7026850" y="-1296139"/>
                <a:ext cx="17700" cy="42711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5" name="Google Shape;825;p8"/>
            <p:cNvGrpSpPr/>
            <p:nvPr/>
          </p:nvGrpSpPr>
          <p:grpSpPr>
            <a:xfrm>
              <a:off x="8636876" y="46"/>
              <a:ext cx="382387" cy="1450044"/>
              <a:chOff x="5578966" y="2422197"/>
              <a:chExt cx="406190" cy="1540306"/>
            </a:xfrm>
          </p:grpSpPr>
          <p:sp>
            <p:nvSpPr>
              <p:cNvPr id="826" name="Google Shape;826;p8"/>
              <p:cNvSpPr/>
              <p:nvPr/>
            </p:nvSpPr>
            <p:spPr>
              <a:xfrm>
                <a:off x="5578966" y="2971595"/>
                <a:ext cx="406190" cy="990908"/>
              </a:xfrm>
              <a:custGeom>
                <a:avLst/>
                <a:gdLst/>
                <a:ahLst/>
                <a:cxnLst/>
                <a:rect l="l" t="t" r="r" b="b"/>
                <a:pathLst>
                  <a:path w="406190" h="990908" extrusionOk="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27" name="Google Shape;827;p8"/>
              <p:cNvSpPr/>
              <p:nvPr/>
            </p:nvSpPr>
            <p:spPr>
              <a:xfrm>
                <a:off x="5774600" y="2422197"/>
                <a:ext cx="17700" cy="552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28" name="Google Shape;828;p8"/>
            <p:cNvGrpSpPr/>
            <p:nvPr/>
          </p:nvGrpSpPr>
          <p:grpSpPr>
            <a:xfrm>
              <a:off x="8035385" y="23"/>
              <a:ext cx="439174" cy="2683136"/>
              <a:chOff x="6176324" y="940075"/>
              <a:chExt cx="466512" cy="2850155"/>
            </a:xfrm>
          </p:grpSpPr>
          <p:sp>
            <p:nvSpPr>
              <p:cNvPr id="829" name="Google Shape;829;p8"/>
              <p:cNvSpPr/>
              <p:nvPr/>
            </p:nvSpPr>
            <p:spPr>
              <a:xfrm>
                <a:off x="6176324" y="2971595"/>
                <a:ext cx="466512" cy="818636"/>
              </a:xfrm>
              <a:custGeom>
                <a:avLst/>
                <a:gdLst/>
                <a:ahLst/>
                <a:cxnLst/>
                <a:rect l="l" t="t" r="r" b="b"/>
                <a:pathLst>
                  <a:path w="466512" h="818636" extrusionOk="0">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0" name="Google Shape;830;p8"/>
              <p:cNvSpPr/>
              <p:nvPr/>
            </p:nvSpPr>
            <p:spPr>
              <a:xfrm>
                <a:off x="6400713" y="940075"/>
                <a:ext cx="17700" cy="2034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1" name="Google Shape;831;p8"/>
            <p:cNvGrpSpPr/>
            <p:nvPr/>
          </p:nvGrpSpPr>
          <p:grpSpPr>
            <a:xfrm>
              <a:off x="6363022" y="42"/>
              <a:ext cx="160482" cy="1242299"/>
              <a:chOff x="7576714" y="2009363"/>
              <a:chExt cx="170472" cy="1319629"/>
            </a:xfrm>
          </p:grpSpPr>
          <p:sp>
            <p:nvSpPr>
              <p:cNvPr id="832" name="Google Shape;832;p8"/>
              <p:cNvSpPr/>
              <p:nvPr/>
            </p:nvSpPr>
            <p:spPr>
              <a:xfrm>
                <a:off x="7576714" y="2971595"/>
                <a:ext cx="170472" cy="357397"/>
              </a:xfrm>
              <a:custGeom>
                <a:avLst/>
                <a:gdLst/>
                <a:ahLst/>
                <a:cxnLst/>
                <a:rect l="l" t="t" r="r" b="b"/>
                <a:pathLst>
                  <a:path w="170472" h="357397" extrusionOk="0">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3" name="Google Shape;833;p8"/>
              <p:cNvSpPr/>
              <p:nvPr/>
            </p:nvSpPr>
            <p:spPr>
              <a:xfrm>
                <a:off x="7652975" y="2009363"/>
                <a:ext cx="17700" cy="9657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4" name="Google Shape;834;p8"/>
            <p:cNvGrpSpPr/>
            <p:nvPr/>
          </p:nvGrpSpPr>
          <p:grpSpPr>
            <a:xfrm>
              <a:off x="6999976" y="11"/>
              <a:ext cx="271476" cy="3307837"/>
              <a:chOff x="7883572" y="308161"/>
              <a:chExt cx="288375" cy="3513742"/>
            </a:xfrm>
          </p:grpSpPr>
          <p:sp>
            <p:nvSpPr>
              <p:cNvPr id="835" name="Google Shape;835;p8"/>
              <p:cNvSpPr/>
              <p:nvPr/>
            </p:nvSpPr>
            <p:spPr>
              <a:xfrm>
                <a:off x="7883572" y="2971595"/>
                <a:ext cx="288375" cy="850309"/>
              </a:xfrm>
              <a:custGeom>
                <a:avLst/>
                <a:gdLst/>
                <a:ahLst/>
                <a:cxnLst/>
                <a:rect l="l" t="t" r="r" b="b"/>
                <a:pathLst>
                  <a:path w="288375" h="850309" extrusionOk="0">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6" name="Google Shape;836;p8"/>
              <p:cNvSpPr/>
              <p:nvPr/>
            </p:nvSpPr>
            <p:spPr>
              <a:xfrm>
                <a:off x="8024899" y="308161"/>
                <a:ext cx="17700" cy="2667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7" name="Google Shape;837;p8"/>
            <p:cNvGrpSpPr/>
            <p:nvPr/>
          </p:nvGrpSpPr>
          <p:grpSpPr>
            <a:xfrm>
              <a:off x="6827964" y="636458"/>
              <a:ext cx="230791" cy="243118"/>
              <a:chOff x="3770248" y="2527300"/>
              <a:chExt cx="180404" cy="190055"/>
            </a:xfrm>
          </p:grpSpPr>
          <p:sp>
            <p:nvSpPr>
              <p:cNvPr id="838" name="Google Shape;838;p8"/>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rgbClr val="FFE59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39" name="Google Shape;839;p8"/>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rgbClr val="FFE59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0" name="Google Shape;840;p8"/>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rgbClr val="FFE59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1" name="Google Shape;841;p8"/>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rgbClr val="FFE59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42" name="Google Shape;842;p8"/>
            <p:cNvGrpSpPr/>
            <p:nvPr/>
          </p:nvGrpSpPr>
          <p:grpSpPr>
            <a:xfrm>
              <a:off x="8763367" y="2641902"/>
              <a:ext cx="230809" cy="243156"/>
              <a:chOff x="3770248" y="2527300"/>
              <a:chExt cx="180404" cy="190055"/>
            </a:xfrm>
          </p:grpSpPr>
          <p:sp>
            <p:nvSpPr>
              <p:cNvPr id="843" name="Google Shape;843;p8"/>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rgbClr val="D9D2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4" name="Google Shape;844;p8"/>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rgbClr val="D9D2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5" name="Google Shape;845;p8"/>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rgbClr val="D9D2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6" name="Google Shape;846;p8"/>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rgbClr val="D9D2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47" name="Google Shape;847;p8"/>
            <p:cNvGrpSpPr/>
            <p:nvPr/>
          </p:nvGrpSpPr>
          <p:grpSpPr>
            <a:xfrm rot="5400000">
              <a:off x="8655427" y="4253521"/>
              <a:ext cx="201871" cy="231166"/>
              <a:chOff x="3462796" y="2555878"/>
              <a:chExt cx="157798" cy="180711"/>
            </a:xfrm>
          </p:grpSpPr>
          <p:sp>
            <p:nvSpPr>
              <p:cNvPr id="848" name="Google Shape;848;p8"/>
              <p:cNvSpPr/>
              <p:nvPr/>
            </p:nvSpPr>
            <p:spPr>
              <a:xfrm>
                <a:off x="3528860" y="2555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49" name="Google Shape;849;p8"/>
              <p:cNvSpPr/>
              <p:nvPr/>
            </p:nvSpPr>
            <p:spPr>
              <a:xfrm>
                <a:off x="3528860" y="2682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0" name="Google Shape;850;p8"/>
              <p:cNvSpPr/>
              <p:nvPr/>
            </p:nvSpPr>
            <p:spPr>
              <a:xfrm>
                <a:off x="3571315" y="2597137"/>
                <a:ext cx="47570" cy="33554"/>
              </a:xfrm>
              <a:custGeom>
                <a:avLst/>
                <a:gdLst/>
                <a:ahLst/>
                <a:cxnLst/>
                <a:rect l="l" t="t" r="r" b="b"/>
                <a:pathLst>
                  <a:path w="47570" h="33554" extrusionOk="0">
                    <a:moveTo>
                      <a:pt x="47423" y="3886"/>
                    </a:moveTo>
                    <a:cubicBezTo>
                      <a:pt x="36183" y="-9449"/>
                      <a:pt x="10910" y="15189"/>
                      <a:pt x="306" y="22936"/>
                    </a:cubicBezTo>
                    <a:cubicBezTo>
                      <a:pt x="-4584" y="50305"/>
                      <a:pt x="50788" y="17729"/>
                      <a:pt x="47423" y="3886"/>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1" name="Google Shape;851;p8"/>
              <p:cNvSpPr/>
              <p:nvPr/>
            </p:nvSpPr>
            <p:spPr>
              <a:xfrm>
                <a:off x="3572203" y="2660050"/>
                <a:ext cx="48391" cy="35006"/>
              </a:xfrm>
              <a:custGeom>
                <a:avLst/>
                <a:gdLst/>
                <a:ahLst/>
                <a:cxnLst/>
                <a:rect l="l" t="t" r="r" b="b"/>
                <a:pathLst>
                  <a:path w="48391" h="35006" extrusionOk="0">
                    <a:moveTo>
                      <a:pt x="45900" y="20221"/>
                    </a:moveTo>
                    <a:cubicBezTo>
                      <a:pt x="32120" y="15713"/>
                      <a:pt x="14849" y="-8608"/>
                      <a:pt x="1450" y="3203"/>
                    </a:cubicBezTo>
                    <a:cubicBezTo>
                      <a:pt x="-11123" y="21047"/>
                      <a:pt x="62664" y="54384"/>
                      <a:pt x="45900" y="20221"/>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2" name="Google Shape;852;p8"/>
              <p:cNvSpPr/>
              <p:nvPr/>
            </p:nvSpPr>
            <p:spPr>
              <a:xfrm>
                <a:off x="3466564" y="2662661"/>
                <a:ext cx="42019" cy="33548"/>
              </a:xfrm>
              <a:custGeom>
                <a:avLst/>
                <a:gdLst/>
                <a:ahLst/>
                <a:cxnLst/>
                <a:rect l="l" t="t" r="r" b="b"/>
                <a:pathLst>
                  <a:path w="42019" h="33548" extrusionOk="0">
                    <a:moveTo>
                      <a:pt x="41239" y="1798"/>
                    </a:moveTo>
                    <a:cubicBezTo>
                      <a:pt x="31397" y="-7981"/>
                      <a:pt x="-17625" y="24912"/>
                      <a:pt x="6695" y="33548"/>
                    </a:cubicBezTo>
                    <a:cubicBezTo>
                      <a:pt x="17935" y="27452"/>
                      <a:pt x="47145" y="17991"/>
                      <a:pt x="41239" y="1798"/>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3" name="Google Shape;853;p8"/>
              <p:cNvSpPr/>
              <p:nvPr/>
            </p:nvSpPr>
            <p:spPr>
              <a:xfrm>
                <a:off x="3462796" y="2597064"/>
                <a:ext cx="40843" cy="33781"/>
              </a:xfrm>
              <a:custGeom>
                <a:avLst/>
                <a:gdLst/>
                <a:ahLst/>
                <a:cxnLst/>
                <a:rect l="l" t="t" r="r" b="b"/>
                <a:pathLst>
                  <a:path w="40843" h="33781" extrusionOk="0">
                    <a:moveTo>
                      <a:pt x="38339" y="18755"/>
                    </a:moveTo>
                    <a:cubicBezTo>
                      <a:pt x="27163" y="13865"/>
                      <a:pt x="13447" y="-8614"/>
                      <a:pt x="1509" y="3578"/>
                    </a:cubicBezTo>
                    <a:cubicBezTo>
                      <a:pt x="-10556" y="21676"/>
                      <a:pt x="54151" y="52346"/>
                      <a:pt x="38339" y="18755"/>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54" name="Google Shape;854;p8"/>
            <p:cNvGrpSpPr/>
            <p:nvPr/>
          </p:nvGrpSpPr>
          <p:grpSpPr>
            <a:xfrm rot="-2700000">
              <a:off x="7375305" y="1863439"/>
              <a:ext cx="169840" cy="178926"/>
              <a:chOff x="3770248" y="2527300"/>
              <a:chExt cx="180404" cy="190055"/>
            </a:xfrm>
          </p:grpSpPr>
          <p:sp>
            <p:nvSpPr>
              <p:cNvPr id="855" name="Google Shape;855;p8"/>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6" name="Google Shape;856;p8"/>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7" name="Google Shape;857;p8"/>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58" name="Google Shape;858;p8"/>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859" name="Google Shape;859;p8"/>
            <p:cNvGrpSpPr/>
            <p:nvPr/>
          </p:nvGrpSpPr>
          <p:grpSpPr>
            <a:xfrm>
              <a:off x="6800134" y="23"/>
              <a:ext cx="985363" cy="1665685"/>
              <a:chOff x="2484475" y="1329455"/>
              <a:chExt cx="1046700" cy="1769370"/>
            </a:xfrm>
          </p:grpSpPr>
          <p:sp>
            <p:nvSpPr>
              <p:cNvPr id="860" name="Google Shape;860;p8"/>
              <p:cNvSpPr/>
              <p:nvPr/>
            </p:nvSpPr>
            <p:spPr>
              <a:xfrm>
                <a:off x="2484475" y="2052125"/>
                <a:ext cx="1046700" cy="1046700"/>
              </a:xfrm>
              <a:prstGeom prst="ellipse">
                <a:avLst/>
              </a:prstGeom>
              <a:solidFill>
                <a:srgbClr val="FFDE00">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8"/>
              <p:cNvSpPr/>
              <p:nvPr/>
            </p:nvSpPr>
            <p:spPr>
              <a:xfrm>
                <a:off x="2643144" y="2210793"/>
                <a:ext cx="729300" cy="729300"/>
              </a:xfrm>
              <a:prstGeom prst="ellipse">
                <a:avLst/>
              </a:prstGeom>
              <a:solidFill>
                <a:srgbClr val="FFDE00">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62" name="Google Shape;862;p8"/>
              <p:cNvGrpSpPr/>
              <p:nvPr/>
            </p:nvGrpSpPr>
            <p:grpSpPr>
              <a:xfrm>
                <a:off x="2769703" y="1329455"/>
                <a:ext cx="510180" cy="1483501"/>
                <a:chOff x="1818382" y="2433081"/>
                <a:chExt cx="466728" cy="1357150"/>
              </a:xfrm>
            </p:grpSpPr>
            <p:grpSp>
              <p:nvGrpSpPr>
                <p:cNvPr id="863" name="Google Shape;863;p8"/>
                <p:cNvGrpSpPr/>
                <p:nvPr/>
              </p:nvGrpSpPr>
              <p:grpSpPr>
                <a:xfrm>
                  <a:off x="1818382" y="2971595"/>
                  <a:ext cx="466728" cy="818636"/>
                  <a:chOff x="1818382" y="2942618"/>
                  <a:chExt cx="466728" cy="818636"/>
                </a:xfrm>
              </p:grpSpPr>
              <p:sp>
                <p:nvSpPr>
                  <p:cNvPr id="864" name="Google Shape;864;p8"/>
                  <p:cNvSpPr/>
                  <p:nvPr/>
                </p:nvSpPr>
                <p:spPr>
                  <a:xfrm>
                    <a:off x="1951772" y="2948396"/>
                    <a:ext cx="202080" cy="208143"/>
                  </a:xfrm>
                  <a:custGeom>
                    <a:avLst/>
                    <a:gdLst/>
                    <a:ahLst/>
                    <a:cxnLst/>
                    <a:rect l="l" t="t" r="r" b="b"/>
                    <a:pathLst>
                      <a:path w="202080" h="208143" extrusionOk="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5" name="Google Shape;865;p8"/>
                  <p:cNvSpPr/>
                  <p:nvPr/>
                </p:nvSpPr>
                <p:spPr>
                  <a:xfrm>
                    <a:off x="1833104" y="3156294"/>
                    <a:ext cx="444195" cy="592827"/>
                  </a:xfrm>
                  <a:custGeom>
                    <a:avLst/>
                    <a:gdLst/>
                    <a:ahLst/>
                    <a:cxnLst/>
                    <a:rect l="l" t="t" r="r" b="b"/>
                    <a:pathLst>
                      <a:path w="444195" h="592827" extrusionOk="0">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66" name="Google Shape;866;p8"/>
                  <p:cNvSpPr/>
                  <p:nvPr/>
                </p:nvSpPr>
                <p:spPr>
                  <a:xfrm>
                    <a:off x="1818382" y="2942618"/>
                    <a:ext cx="466728" cy="818636"/>
                  </a:xfrm>
                  <a:custGeom>
                    <a:avLst/>
                    <a:gdLst/>
                    <a:ahLst/>
                    <a:cxnLst/>
                    <a:rect l="l" t="t" r="r" b="b"/>
                    <a:pathLst>
                      <a:path w="466728" h="818636" extrusionOk="0">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867" name="Google Shape;867;p8"/>
                <p:cNvSpPr/>
                <p:nvPr/>
              </p:nvSpPr>
              <p:spPr>
                <a:xfrm>
                  <a:off x="2046046" y="2433081"/>
                  <a:ext cx="17700" cy="544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8" name="Google Shape;868;p8"/>
              <p:cNvSpPr/>
              <p:nvPr/>
            </p:nvSpPr>
            <p:spPr>
              <a:xfrm>
                <a:off x="2848289" y="2564652"/>
                <a:ext cx="130735" cy="158472"/>
              </a:xfrm>
              <a:custGeom>
                <a:avLst/>
                <a:gdLst/>
                <a:ahLst/>
                <a:cxnLst/>
                <a:rect l="l" t="t" r="r" b="b"/>
                <a:pathLst>
                  <a:path w="4784" h="5799" extrusionOk="0">
                    <a:moveTo>
                      <a:pt x="0" y="0"/>
                    </a:moveTo>
                    <a:cubicBezTo>
                      <a:pt x="0" y="2506"/>
                      <a:pt x="2375" y="5110"/>
                      <a:pt x="4784" y="5799"/>
                    </a:cubicBezTo>
                  </a:path>
                </a:pathLst>
              </a:custGeom>
              <a:noFill/>
              <a:ln w="38100" cap="rnd" cmpd="sng">
                <a:solidFill>
                  <a:schemeClr val="lt1"/>
                </a:solidFill>
                <a:prstDash val="solid"/>
                <a:round/>
                <a:headEnd type="none" w="med" len="med"/>
                <a:tailEnd type="none" w="med" len="med"/>
              </a:ln>
            </p:spPr>
          </p:sp>
        </p:grpSp>
        <p:grpSp>
          <p:nvGrpSpPr>
            <p:cNvPr id="869" name="Google Shape;869;p8"/>
            <p:cNvGrpSpPr/>
            <p:nvPr/>
          </p:nvGrpSpPr>
          <p:grpSpPr>
            <a:xfrm>
              <a:off x="8330194" y="-10"/>
              <a:ext cx="852241" cy="2641273"/>
              <a:chOff x="3961868" y="-891976"/>
              <a:chExt cx="905291" cy="2805686"/>
            </a:xfrm>
          </p:grpSpPr>
          <p:grpSp>
            <p:nvGrpSpPr>
              <p:cNvPr id="870" name="Google Shape;870;p8"/>
              <p:cNvGrpSpPr/>
              <p:nvPr/>
            </p:nvGrpSpPr>
            <p:grpSpPr>
              <a:xfrm>
                <a:off x="3961868" y="1008419"/>
                <a:ext cx="905291" cy="905291"/>
                <a:chOff x="764100" y="3623300"/>
                <a:chExt cx="1046700" cy="1046700"/>
              </a:xfrm>
            </p:grpSpPr>
            <p:sp>
              <p:nvSpPr>
                <p:cNvPr id="871" name="Google Shape;871;p8"/>
                <p:cNvSpPr/>
                <p:nvPr/>
              </p:nvSpPr>
              <p:spPr>
                <a:xfrm>
                  <a:off x="764100" y="3623300"/>
                  <a:ext cx="1046700" cy="1046700"/>
                </a:xfrm>
                <a:prstGeom prst="ellipse">
                  <a:avLst/>
                </a:prstGeom>
                <a:solidFill>
                  <a:srgbClr val="D8B8FF">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8"/>
                <p:cNvSpPr/>
                <p:nvPr/>
              </p:nvSpPr>
              <p:spPr>
                <a:xfrm>
                  <a:off x="922769" y="3781968"/>
                  <a:ext cx="729300" cy="729300"/>
                </a:xfrm>
                <a:prstGeom prst="ellipse">
                  <a:avLst/>
                </a:prstGeom>
                <a:solidFill>
                  <a:srgbClr val="D8B8FF">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73" name="Google Shape;873;p8"/>
              <p:cNvGrpSpPr/>
              <p:nvPr/>
            </p:nvGrpSpPr>
            <p:grpSpPr>
              <a:xfrm>
                <a:off x="4155315" y="-891976"/>
                <a:ext cx="522826" cy="2613070"/>
                <a:chOff x="2447534" y="1219291"/>
                <a:chExt cx="478297" cy="2390513"/>
              </a:xfrm>
            </p:grpSpPr>
            <p:grpSp>
              <p:nvGrpSpPr>
                <p:cNvPr id="874" name="Google Shape;874;p8"/>
                <p:cNvGrpSpPr/>
                <p:nvPr/>
              </p:nvGrpSpPr>
              <p:grpSpPr>
                <a:xfrm>
                  <a:off x="2447534" y="1219291"/>
                  <a:ext cx="478297" cy="2390513"/>
                  <a:chOff x="2447534" y="1219291"/>
                  <a:chExt cx="478297" cy="2390513"/>
                </a:xfrm>
              </p:grpSpPr>
              <p:grpSp>
                <p:nvGrpSpPr>
                  <p:cNvPr id="875" name="Google Shape;875;p8"/>
                  <p:cNvGrpSpPr/>
                  <p:nvPr/>
                </p:nvGrpSpPr>
                <p:grpSpPr>
                  <a:xfrm>
                    <a:off x="2447534" y="2971595"/>
                    <a:ext cx="478297" cy="638209"/>
                    <a:chOff x="2447534" y="3081786"/>
                    <a:chExt cx="478297" cy="638209"/>
                  </a:xfrm>
                </p:grpSpPr>
                <p:sp>
                  <p:nvSpPr>
                    <p:cNvPr id="876" name="Google Shape;876;p8"/>
                    <p:cNvSpPr/>
                    <p:nvPr/>
                  </p:nvSpPr>
                  <p:spPr>
                    <a:xfrm>
                      <a:off x="2591014" y="3097533"/>
                      <a:ext cx="179593" cy="168416"/>
                    </a:xfrm>
                    <a:custGeom>
                      <a:avLst/>
                      <a:gdLst/>
                      <a:ahLst/>
                      <a:cxnLst/>
                      <a:rect l="l" t="t" r="r" b="b"/>
                      <a:pathLst>
                        <a:path w="179593" h="168416" extrusionOk="0">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7" name="Google Shape;877;p8"/>
                    <p:cNvSpPr/>
                    <p:nvPr/>
                  </p:nvSpPr>
                  <p:spPr>
                    <a:xfrm>
                      <a:off x="2458233" y="3250561"/>
                      <a:ext cx="453667" cy="462047"/>
                    </a:xfrm>
                    <a:custGeom>
                      <a:avLst/>
                      <a:gdLst/>
                      <a:ahLst/>
                      <a:cxnLst/>
                      <a:rect l="l" t="t" r="r" b="b"/>
                      <a:pathLst>
                        <a:path w="453667" h="462047" extrusionOk="0">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78" name="Google Shape;878;p8"/>
                    <p:cNvSpPr/>
                    <p:nvPr/>
                  </p:nvSpPr>
                  <p:spPr>
                    <a:xfrm>
                      <a:off x="2447534" y="3081786"/>
                      <a:ext cx="478297" cy="638209"/>
                    </a:xfrm>
                    <a:custGeom>
                      <a:avLst/>
                      <a:gdLst/>
                      <a:ahLst/>
                      <a:cxnLst/>
                      <a:rect l="l" t="t" r="r" b="b"/>
                      <a:pathLst>
                        <a:path w="478297" h="638209" extrusionOk="0">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879" name="Google Shape;879;p8"/>
                  <p:cNvSpPr/>
                  <p:nvPr/>
                </p:nvSpPr>
                <p:spPr>
                  <a:xfrm>
                    <a:off x="2675610" y="1219291"/>
                    <a:ext cx="17700" cy="1758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80" name="Google Shape;880;p8"/>
                <p:cNvSpPr/>
                <p:nvPr/>
              </p:nvSpPr>
              <p:spPr>
                <a:xfrm>
                  <a:off x="2546350" y="3472450"/>
                  <a:ext cx="97850" cy="61625"/>
                </a:xfrm>
                <a:custGeom>
                  <a:avLst/>
                  <a:gdLst/>
                  <a:ahLst/>
                  <a:cxnLst/>
                  <a:rect l="l" t="t" r="r" b="b"/>
                  <a:pathLst>
                    <a:path w="3914" h="2465" extrusionOk="0">
                      <a:moveTo>
                        <a:pt x="0" y="0"/>
                      </a:moveTo>
                      <a:cubicBezTo>
                        <a:pt x="946" y="1217"/>
                        <a:pt x="2412" y="2117"/>
                        <a:pt x="3914" y="2465"/>
                      </a:cubicBezTo>
                    </a:path>
                  </a:pathLst>
                </a:custGeom>
                <a:noFill/>
                <a:ln w="38100" cap="rnd" cmpd="sng">
                  <a:solidFill>
                    <a:schemeClr val="lt1"/>
                  </a:solidFill>
                  <a:prstDash val="solid"/>
                  <a:round/>
                  <a:headEnd type="none" w="med" len="med"/>
                  <a:tailEnd type="none" w="med" len="med"/>
                </a:ln>
              </p:spPr>
            </p:sp>
            <p:sp>
              <p:nvSpPr>
                <p:cNvPr id="881" name="Google Shape;881;p8"/>
                <p:cNvSpPr/>
                <p:nvPr/>
              </p:nvSpPr>
              <p:spPr>
                <a:xfrm>
                  <a:off x="2515525" y="3392700"/>
                  <a:ext cx="9075" cy="19950"/>
                </a:xfrm>
                <a:custGeom>
                  <a:avLst/>
                  <a:gdLst/>
                  <a:ahLst/>
                  <a:cxnLst/>
                  <a:rect l="l" t="t" r="r" b="b"/>
                  <a:pathLst>
                    <a:path w="363" h="798" extrusionOk="0">
                      <a:moveTo>
                        <a:pt x="0" y="0"/>
                      </a:moveTo>
                      <a:cubicBezTo>
                        <a:pt x="182" y="399"/>
                        <a:pt x="182" y="399"/>
                        <a:pt x="363" y="798"/>
                      </a:cubicBezTo>
                    </a:path>
                  </a:pathLst>
                </a:custGeom>
                <a:noFill/>
                <a:ln w="38100" cap="rnd" cmpd="sng">
                  <a:solidFill>
                    <a:schemeClr val="lt1"/>
                  </a:solidFill>
                  <a:prstDash val="solid"/>
                  <a:round/>
                  <a:headEnd type="none" w="med" len="med"/>
                  <a:tailEnd type="none" w="med" len="med"/>
                </a:ln>
              </p:spPr>
            </p:sp>
          </p:grpSp>
        </p:grpSp>
        <p:grpSp>
          <p:nvGrpSpPr>
            <p:cNvPr id="882" name="Google Shape;882;p8"/>
            <p:cNvGrpSpPr/>
            <p:nvPr/>
          </p:nvGrpSpPr>
          <p:grpSpPr>
            <a:xfrm>
              <a:off x="7811773" y="-2"/>
              <a:ext cx="492189" cy="1837864"/>
              <a:chOff x="5194218" y="-536312"/>
              <a:chExt cx="522827" cy="1952267"/>
            </a:xfrm>
          </p:grpSpPr>
          <p:grpSp>
            <p:nvGrpSpPr>
              <p:cNvPr id="883" name="Google Shape;883;p8"/>
              <p:cNvGrpSpPr/>
              <p:nvPr/>
            </p:nvGrpSpPr>
            <p:grpSpPr>
              <a:xfrm>
                <a:off x="5194218" y="893129"/>
                <a:ext cx="522827" cy="522827"/>
                <a:chOff x="764100" y="3623300"/>
                <a:chExt cx="1046700" cy="1046700"/>
              </a:xfrm>
            </p:grpSpPr>
            <p:sp>
              <p:nvSpPr>
                <p:cNvPr id="884" name="Google Shape;884;p8"/>
                <p:cNvSpPr/>
                <p:nvPr/>
              </p:nvSpPr>
              <p:spPr>
                <a:xfrm>
                  <a:off x="764100" y="3623300"/>
                  <a:ext cx="1046700" cy="1046700"/>
                </a:xfrm>
                <a:prstGeom prst="ellipse">
                  <a:avLst/>
                </a:prstGeom>
                <a:solidFill>
                  <a:srgbClr val="FF8900">
                    <a:alpha val="8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8"/>
                <p:cNvSpPr/>
                <p:nvPr/>
              </p:nvSpPr>
              <p:spPr>
                <a:xfrm>
                  <a:off x="922769" y="3781968"/>
                  <a:ext cx="729300" cy="729300"/>
                </a:xfrm>
                <a:prstGeom prst="ellipse">
                  <a:avLst/>
                </a:prstGeom>
                <a:solidFill>
                  <a:srgbClr val="FF8900">
                    <a:alpha val="8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86" name="Google Shape;886;p8"/>
              <p:cNvGrpSpPr/>
              <p:nvPr/>
            </p:nvGrpSpPr>
            <p:grpSpPr>
              <a:xfrm>
                <a:off x="5371921" y="-536312"/>
                <a:ext cx="182209" cy="1814066"/>
                <a:chOff x="3305183" y="1663032"/>
                <a:chExt cx="166690" cy="1659561"/>
              </a:xfrm>
            </p:grpSpPr>
            <p:grpSp>
              <p:nvGrpSpPr>
                <p:cNvPr id="887" name="Google Shape;887;p8"/>
                <p:cNvGrpSpPr/>
                <p:nvPr/>
              </p:nvGrpSpPr>
              <p:grpSpPr>
                <a:xfrm>
                  <a:off x="3305183" y="1663032"/>
                  <a:ext cx="166690" cy="1659561"/>
                  <a:chOff x="3305183" y="1663032"/>
                  <a:chExt cx="166690" cy="1659561"/>
                </a:xfrm>
              </p:grpSpPr>
              <p:grpSp>
                <p:nvGrpSpPr>
                  <p:cNvPr id="888" name="Google Shape;888;p8"/>
                  <p:cNvGrpSpPr/>
                  <p:nvPr/>
                </p:nvGrpSpPr>
                <p:grpSpPr>
                  <a:xfrm>
                    <a:off x="3305183" y="2971595"/>
                    <a:ext cx="166690" cy="350998"/>
                    <a:chOff x="3305183" y="3146560"/>
                    <a:chExt cx="166690" cy="350998"/>
                  </a:xfrm>
                </p:grpSpPr>
                <p:sp>
                  <p:nvSpPr>
                    <p:cNvPr id="889" name="Google Shape;889;p8"/>
                    <p:cNvSpPr/>
                    <p:nvPr/>
                  </p:nvSpPr>
                  <p:spPr>
                    <a:xfrm>
                      <a:off x="3324821" y="3152836"/>
                      <a:ext cx="119489" cy="117177"/>
                    </a:xfrm>
                    <a:custGeom>
                      <a:avLst/>
                      <a:gdLst/>
                      <a:ahLst/>
                      <a:cxnLst/>
                      <a:rect l="l" t="t" r="r" b="b"/>
                      <a:pathLst>
                        <a:path w="119489" h="117177" extrusionOk="0">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0" name="Google Shape;890;p8"/>
                    <p:cNvSpPr/>
                    <p:nvPr/>
                  </p:nvSpPr>
                  <p:spPr>
                    <a:xfrm>
                      <a:off x="3312763" y="3270014"/>
                      <a:ext cx="150661" cy="221107"/>
                    </a:xfrm>
                    <a:custGeom>
                      <a:avLst/>
                      <a:gdLst/>
                      <a:ahLst/>
                      <a:cxnLst/>
                      <a:rect l="l" t="t" r="r" b="b"/>
                      <a:pathLst>
                        <a:path w="150661" h="221107" extrusionOk="0">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891" name="Google Shape;891;p8"/>
                    <p:cNvSpPr/>
                    <p:nvPr/>
                  </p:nvSpPr>
                  <p:spPr>
                    <a:xfrm>
                      <a:off x="3305183" y="3146560"/>
                      <a:ext cx="166690" cy="350998"/>
                    </a:xfrm>
                    <a:custGeom>
                      <a:avLst/>
                      <a:gdLst/>
                      <a:ahLst/>
                      <a:cxnLst/>
                      <a:rect l="l" t="t" r="r" b="b"/>
                      <a:pathLst>
                        <a:path w="166690" h="350998" extrusionOk="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892" name="Google Shape;892;p8"/>
                  <p:cNvSpPr/>
                  <p:nvPr/>
                </p:nvSpPr>
                <p:spPr>
                  <a:xfrm>
                    <a:off x="3375902" y="1663032"/>
                    <a:ext cx="17700" cy="1314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93" name="Google Shape;893;p8"/>
                <p:cNvSpPr/>
                <p:nvPr/>
              </p:nvSpPr>
              <p:spPr>
                <a:xfrm>
                  <a:off x="3352825" y="3244100"/>
                  <a:ext cx="27200" cy="29000"/>
                </a:xfrm>
                <a:custGeom>
                  <a:avLst/>
                  <a:gdLst/>
                  <a:ahLst/>
                  <a:cxnLst/>
                  <a:rect l="l" t="t" r="r" b="b"/>
                  <a:pathLst>
                    <a:path w="1088" h="1160" extrusionOk="0">
                      <a:moveTo>
                        <a:pt x="0" y="0"/>
                      </a:moveTo>
                      <a:cubicBezTo>
                        <a:pt x="294" y="441"/>
                        <a:pt x="670" y="834"/>
                        <a:pt x="1088" y="1160"/>
                      </a:cubicBezTo>
                    </a:path>
                  </a:pathLst>
                </a:custGeom>
                <a:noFill/>
                <a:ln w="28575" cap="rnd" cmpd="sng">
                  <a:solidFill>
                    <a:schemeClr val="lt1"/>
                  </a:solidFill>
                  <a:prstDash val="solid"/>
                  <a:round/>
                  <a:headEnd type="none" w="med" len="med"/>
                  <a:tailEnd type="none" w="med" len="med"/>
                </a:ln>
              </p:spPr>
            </p:sp>
          </p:grpSp>
        </p:grpSp>
        <p:grpSp>
          <p:nvGrpSpPr>
            <p:cNvPr id="894" name="Google Shape;894;p8"/>
            <p:cNvGrpSpPr/>
            <p:nvPr/>
          </p:nvGrpSpPr>
          <p:grpSpPr>
            <a:xfrm>
              <a:off x="8018879" y="-29"/>
              <a:ext cx="810166" cy="4470272"/>
              <a:chOff x="7824797" y="-1724181"/>
              <a:chExt cx="860597" cy="4748536"/>
            </a:xfrm>
          </p:grpSpPr>
          <p:grpSp>
            <p:nvGrpSpPr>
              <p:cNvPr id="895" name="Google Shape;895;p8"/>
              <p:cNvGrpSpPr/>
              <p:nvPr/>
            </p:nvGrpSpPr>
            <p:grpSpPr>
              <a:xfrm>
                <a:off x="7824797" y="1891931"/>
                <a:ext cx="860597" cy="1132425"/>
                <a:chOff x="764100" y="3623300"/>
                <a:chExt cx="1046700" cy="1046700"/>
              </a:xfrm>
            </p:grpSpPr>
            <p:sp>
              <p:nvSpPr>
                <p:cNvPr id="896" name="Google Shape;896;p8"/>
                <p:cNvSpPr/>
                <p:nvPr/>
              </p:nvSpPr>
              <p:spPr>
                <a:xfrm>
                  <a:off x="764100" y="3623300"/>
                  <a:ext cx="1046700" cy="1046700"/>
                </a:xfrm>
                <a:prstGeom prst="ellipse">
                  <a:avLst/>
                </a:prstGeom>
                <a:solidFill>
                  <a:srgbClr val="10A3FF">
                    <a:alpha val="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8"/>
                <p:cNvSpPr/>
                <p:nvPr/>
              </p:nvSpPr>
              <p:spPr>
                <a:xfrm>
                  <a:off x="922769" y="3781968"/>
                  <a:ext cx="729300" cy="729300"/>
                </a:xfrm>
                <a:prstGeom prst="ellipse">
                  <a:avLst/>
                </a:prstGeom>
                <a:solidFill>
                  <a:srgbClr val="10A3FF">
                    <a:alpha val="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98" name="Google Shape;898;p8"/>
              <p:cNvGrpSpPr/>
              <p:nvPr/>
            </p:nvGrpSpPr>
            <p:grpSpPr>
              <a:xfrm>
                <a:off x="8100547" y="-1724181"/>
                <a:ext cx="300376" cy="4529867"/>
                <a:chOff x="3792712" y="-322375"/>
                <a:chExt cx="274793" cy="4144055"/>
              </a:xfrm>
            </p:grpSpPr>
            <p:grpSp>
              <p:nvGrpSpPr>
                <p:cNvPr id="899" name="Google Shape;899;p8"/>
                <p:cNvGrpSpPr/>
                <p:nvPr/>
              </p:nvGrpSpPr>
              <p:grpSpPr>
                <a:xfrm>
                  <a:off x="3792712" y="-322375"/>
                  <a:ext cx="274793" cy="4144055"/>
                  <a:chOff x="3792712" y="-322375"/>
                  <a:chExt cx="274793" cy="4144055"/>
                </a:xfrm>
              </p:grpSpPr>
              <p:grpSp>
                <p:nvGrpSpPr>
                  <p:cNvPr id="900" name="Google Shape;900;p8"/>
                  <p:cNvGrpSpPr/>
                  <p:nvPr/>
                </p:nvGrpSpPr>
                <p:grpSpPr>
                  <a:xfrm>
                    <a:off x="3792712" y="2971595"/>
                    <a:ext cx="274793" cy="850085"/>
                    <a:chOff x="3792712" y="2879468"/>
                    <a:chExt cx="274793" cy="850085"/>
                  </a:xfrm>
                </p:grpSpPr>
                <p:sp>
                  <p:nvSpPr>
                    <p:cNvPr id="901" name="Google Shape;901;p8"/>
                    <p:cNvSpPr/>
                    <p:nvPr/>
                  </p:nvSpPr>
                  <p:spPr>
                    <a:xfrm>
                      <a:off x="3798083" y="3085793"/>
                      <a:ext cx="261578" cy="637356"/>
                    </a:xfrm>
                    <a:custGeom>
                      <a:avLst/>
                      <a:gdLst/>
                      <a:ahLst/>
                      <a:cxnLst/>
                      <a:rect l="l" t="t" r="r" b="b"/>
                      <a:pathLst>
                        <a:path w="261578" h="637356" extrusionOk="0">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2" name="Google Shape;902;p8"/>
                    <p:cNvSpPr/>
                    <p:nvPr/>
                  </p:nvSpPr>
                  <p:spPr>
                    <a:xfrm>
                      <a:off x="3849902" y="2886279"/>
                      <a:ext cx="160096" cy="197298"/>
                    </a:xfrm>
                    <a:custGeom>
                      <a:avLst/>
                      <a:gdLst/>
                      <a:ahLst/>
                      <a:cxnLst/>
                      <a:rect l="l" t="t" r="r" b="b"/>
                      <a:pathLst>
                        <a:path w="160096" h="197298" extrusionOk="0">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03" name="Google Shape;903;p8"/>
                    <p:cNvSpPr/>
                    <p:nvPr/>
                  </p:nvSpPr>
                  <p:spPr>
                    <a:xfrm>
                      <a:off x="3792712" y="2879468"/>
                      <a:ext cx="274793" cy="850085"/>
                    </a:xfrm>
                    <a:custGeom>
                      <a:avLst/>
                      <a:gdLst/>
                      <a:ahLst/>
                      <a:cxnLst/>
                      <a:rect l="l" t="t" r="r" b="b"/>
                      <a:pathLst>
                        <a:path w="274793" h="850085" extrusionOk="0">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904" name="Google Shape;904;p8"/>
                  <p:cNvSpPr/>
                  <p:nvPr/>
                </p:nvSpPr>
                <p:spPr>
                  <a:xfrm>
                    <a:off x="3923169" y="-322375"/>
                    <a:ext cx="17700" cy="3300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05" name="Google Shape;905;p8"/>
                <p:cNvSpPr/>
                <p:nvPr/>
              </p:nvSpPr>
              <p:spPr>
                <a:xfrm>
                  <a:off x="3834925" y="3637375"/>
                  <a:ext cx="76100" cy="135925"/>
                </a:xfrm>
                <a:custGeom>
                  <a:avLst/>
                  <a:gdLst/>
                  <a:ahLst/>
                  <a:cxnLst/>
                  <a:rect l="l" t="t" r="r" b="b"/>
                  <a:pathLst>
                    <a:path w="3044" h="5437" extrusionOk="0">
                      <a:moveTo>
                        <a:pt x="0" y="0"/>
                      </a:moveTo>
                      <a:cubicBezTo>
                        <a:pt x="372" y="2043"/>
                        <a:pt x="1116" y="4666"/>
                        <a:pt x="3044" y="5437"/>
                      </a:cubicBezTo>
                    </a:path>
                  </a:pathLst>
                </a:custGeom>
                <a:noFill/>
                <a:ln w="28575" cap="rnd" cmpd="sng">
                  <a:solidFill>
                    <a:schemeClr val="lt1"/>
                  </a:solidFill>
                  <a:prstDash val="solid"/>
                  <a:round/>
                  <a:headEnd type="none" w="med" len="med"/>
                  <a:tailEnd type="none" w="med" len="med"/>
                </a:ln>
              </p:spPr>
            </p:sp>
            <p:sp>
              <p:nvSpPr>
                <p:cNvPr id="906" name="Google Shape;906;p8"/>
                <p:cNvSpPr/>
                <p:nvPr/>
              </p:nvSpPr>
              <p:spPr>
                <a:xfrm>
                  <a:off x="3834925" y="3552200"/>
                  <a:ext cx="1825" cy="21750"/>
                </a:xfrm>
                <a:custGeom>
                  <a:avLst/>
                  <a:gdLst/>
                  <a:ahLst/>
                  <a:cxnLst/>
                  <a:rect l="l" t="t" r="r" b="b"/>
                  <a:pathLst>
                    <a:path w="73" h="870" extrusionOk="0">
                      <a:moveTo>
                        <a:pt x="0" y="0"/>
                      </a:moveTo>
                      <a:cubicBezTo>
                        <a:pt x="37" y="435"/>
                        <a:pt x="37" y="435"/>
                        <a:pt x="73" y="870"/>
                      </a:cubicBezTo>
                    </a:path>
                  </a:pathLst>
                </a:custGeom>
                <a:noFill/>
                <a:ln w="28575" cap="rnd" cmpd="sng">
                  <a:solidFill>
                    <a:schemeClr val="lt1"/>
                  </a:solidFill>
                  <a:prstDash val="solid"/>
                  <a:round/>
                  <a:headEnd type="none" w="med" len="med"/>
                  <a:tailEnd type="none" w="med" len="med"/>
                </a:ln>
              </p:spPr>
            </p:sp>
          </p:grpSp>
        </p:grpSp>
        <p:grpSp>
          <p:nvGrpSpPr>
            <p:cNvPr id="907" name="Google Shape;907;p8"/>
            <p:cNvGrpSpPr/>
            <p:nvPr/>
          </p:nvGrpSpPr>
          <p:grpSpPr>
            <a:xfrm>
              <a:off x="7184797" y="-17"/>
              <a:ext cx="985363" cy="3905971"/>
              <a:chOff x="1192601" y="-1724180"/>
              <a:chExt cx="1046700" cy="4149108"/>
            </a:xfrm>
          </p:grpSpPr>
          <p:grpSp>
            <p:nvGrpSpPr>
              <p:cNvPr id="908" name="Google Shape;908;p8"/>
              <p:cNvGrpSpPr/>
              <p:nvPr/>
            </p:nvGrpSpPr>
            <p:grpSpPr>
              <a:xfrm>
                <a:off x="1192601" y="1378228"/>
                <a:ext cx="1046700" cy="1046700"/>
                <a:chOff x="764100" y="3623300"/>
                <a:chExt cx="1046700" cy="1046700"/>
              </a:xfrm>
            </p:grpSpPr>
            <p:sp>
              <p:nvSpPr>
                <p:cNvPr id="909" name="Google Shape;909;p8"/>
                <p:cNvSpPr/>
                <p:nvPr/>
              </p:nvSpPr>
              <p:spPr>
                <a:xfrm>
                  <a:off x="764100" y="3623300"/>
                  <a:ext cx="1046700" cy="1046700"/>
                </a:xfrm>
                <a:prstGeom prst="ellipse">
                  <a:avLst/>
                </a:prstGeom>
                <a:solidFill>
                  <a:srgbClr val="18ECFF">
                    <a:alpha val="9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8"/>
                <p:cNvSpPr/>
                <p:nvPr/>
              </p:nvSpPr>
              <p:spPr>
                <a:xfrm>
                  <a:off x="922769" y="3781968"/>
                  <a:ext cx="729300" cy="729300"/>
                </a:xfrm>
                <a:prstGeom prst="ellipse">
                  <a:avLst/>
                </a:prstGeom>
                <a:solidFill>
                  <a:srgbClr val="18ECFF">
                    <a:alpha val="9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11" name="Google Shape;911;p8"/>
              <p:cNvGrpSpPr/>
              <p:nvPr/>
            </p:nvGrpSpPr>
            <p:grpSpPr>
              <a:xfrm>
                <a:off x="1417979" y="-1724180"/>
                <a:ext cx="580390" cy="3855366"/>
                <a:chOff x="522260" y="372820"/>
                <a:chExt cx="530958" cy="3527002"/>
              </a:xfrm>
            </p:grpSpPr>
            <p:grpSp>
              <p:nvGrpSpPr>
                <p:cNvPr id="912" name="Google Shape;912;p8"/>
                <p:cNvGrpSpPr/>
                <p:nvPr/>
              </p:nvGrpSpPr>
              <p:grpSpPr>
                <a:xfrm>
                  <a:off x="522260" y="372820"/>
                  <a:ext cx="530958" cy="3527002"/>
                  <a:chOff x="522260" y="372820"/>
                  <a:chExt cx="530958" cy="3527002"/>
                </a:xfrm>
              </p:grpSpPr>
              <p:grpSp>
                <p:nvGrpSpPr>
                  <p:cNvPr id="913" name="Google Shape;913;p8"/>
                  <p:cNvGrpSpPr/>
                  <p:nvPr/>
                </p:nvGrpSpPr>
                <p:grpSpPr>
                  <a:xfrm>
                    <a:off x="522260" y="2971595"/>
                    <a:ext cx="530958" cy="928227"/>
                    <a:chOff x="522260" y="2971595"/>
                    <a:chExt cx="530958" cy="928227"/>
                  </a:xfrm>
                </p:grpSpPr>
                <p:sp>
                  <p:nvSpPr>
                    <p:cNvPr id="914" name="Google Shape;914;p8"/>
                    <p:cNvSpPr/>
                    <p:nvPr/>
                  </p:nvSpPr>
                  <p:spPr>
                    <a:xfrm>
                      <a:off x="531045" y="3193814"/>
                      <a:ext cx="510950" cy="500199"/>
                    </a:xfrm>
                    <a:custGeom>
                      <a:avLst/>
                      <a:gdLst/>
                      <a:ahLst/>
                      <a:cxnLst/>
                      <a:rect l="l" t="t" r="r" b="b"/>
                      <a:pathLst>
                        <a:path w="510950" h="500199" extrusionOk="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5" name="Google Shape;915;p8"/>
                    <p:cNvSpPr/>
                    <p:nvPr/>
                  </p:nvSpPr>
                  <p:spPr>
                    <a:xfrm>
                      <a:off x="551585" y="3672350"/>
                      <a:ext cx="488949" cy="214629"/>
                    </a:xfrm>
                    <a:custGeom>
                      <a:avLst/>
                      <a:gdLst/>
                      <a:ahLst/>
                      <a:cxnLst/>
                      <a:rect l="l" t="t" r="r" b="b"/>
                      <a:pathLst>
                        <a:path w="488949" h="214629" extrusionOk="0">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6" name="Google Shape;916;p8"/>
                    <p:cNvSpPr/>
                    <p:nvPr/>
                  </p:nvSpPr>
                  <p:spPr>
                    <a:xfrm>
                      <a:off x="685838" y="2977833"/>
                      <a:ext cx="219884" cy="234649"/>
                    </a:xfrm>
                    <a:custGeom>
                      <a:avLst/>
                      <a:gdLst/>
                      <a:ahLst/>
                      <a:cxnLst/>
                      <a:rect l="l" t="t" r="r" b="b"/>
                      <a:pathLst>
                        <a:path w="219884" h="234649" extrusionOk="0">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17" name="Google Shape;917;p8"/>
                    <p:cNvSpPr/>
                    <p:nvPr/>
                  </p:nvSpPr>
                  <p:spPr>
                    <a:xfrm>
                      <a:off x="522260" y="2971595"/>
                      <a:ext cx="530958" cy="928227"/>
                    </a:xfrm>
                    <a:custGeom>
                      <a:avLst/>
                      <a:gdLst/>
                      <a:ahLst/>
                      <a:cxnLst/>
                      <a:rect l="l" t="t" r="r" b="b"/>
                      <a:pathLst>
                        <a:path w="530958" h="928227" extrusionOk="0">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918" name="Google Shape;918;p8"/>
                  <p:cNvSpPr/>
                  <p:nvPr/>
                </p:nvSpPr>
                <p:spPr>
                  <a:xfrm>
                    <a:off x="786939" y="372820"/>
                    <a:ext cx="17700" cy="26052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19" name="Google Shape;919;p8"/>
                <p:cNvSpPr/>
                <p:nvPr/>
              </p:nvSpPr>
              <p:spPr>
                <a:xfrm>
                  <a:off x="636125" y="3766050"/>
                  <a:ext cx="121425" cy="74300"/>
                </a:xfrm>
                <a:custGeom>
                  <a:avLst/>
                  <a:gdLst/>
                  <a:ahLst/>
                  <a:cxnLst/>
                  <a:rect l="l" t="t" r="r" b="b"/>
                  <a:pathLst>
                    <a:path w="4857" h="2972" extrusionOk="0">
                      <a:moveTo>
                        <a:pt x="0" y="0"/>
                      </a:moveTo>
                      <a:cubicBezTo>
                        <a:pt x="1186" y="1482"/>
                        <a:pt x="3080" y="2306"/>
                        <a:pt x="4857" y="2972"/>
                      </a:cubicBezTo>
                    </a:path>
                  </a:pathLst>
                </a:custGeom>
                <a:noFill/>
                <a:ln w="38100" cap="rnd" cmpd="sng">
                  <a:solidFill>
                    <a:schemeClr val="lt1"/>
                  </a:solidFill>
                  <a:prstDash val="solid"/>
                  <a:round/>
                  <a:headEnd type="none" w="med" len="med"/>
                  <a:tailEnd type="none" w="med" len="med"/>
                </a:ln>
              </p:spPr>
            </p:sp>
          </p:grpSp>
        </p:grpSp>
        <p:grpSp>
          <p:nvGrpSpPr>
            <p:cNvPr id="920" name="Google Shape;920;p8"/>
            <p:cNvGrpSpPr/>
            <p:nvPr/>
          </p:nvGrpSpPr>
          <p:grpSpPr>
            <a:xfrm>
              <a:off x="6196930" y="7"/>
              <a:ext cx="985363" cy="2629685"/>
              <a:chOff x="6010934" y="1"/>
              <a:chExt cx="1046700" cy="2793377"/>
            </a:xfrm>
          </p:grpSpPr>
          <p:grpSp>
            <p:nvGrpSpPr>
              <p:cNvPr id="921" name="Google Shape;921;p8"/>
              <p:cNvGrpSpPr/>
              <p:nvPr/>
            </p:nvGrpSpPr>
            <p:grpSpPr>
              <a:xfrm>
                <a:off x="6010934" y="1746678"/>
                <a:ext cx="1046700" cy="1046700"/>
                <a:chOff x="764100" y="3623300"/>
                <a:chExt cx="1046700" cy="1046700"/>
              </a:xfrm>
            </p:grpSpPr>
            <p:sp>
              <p:nvSpPr>
                <p:cNvPr id="922" name="Google Shape;922;p8"/>
                <p:cNvSpPr/>
                <p:nvPr/>
              </p:nvSpPr>
              <p:spPr>
                <a:xfrm>
                  <a:off x="764100" y="3623300"/>
                  <a:ext cx="1046700" cy="1046700"/>
                </a:xfrm>
                <a:prstGeom prst="ellipse">
                  <a:avLst/>
                </a:prstGeom>
                <a:solidFill>
                  <a:srgbClr val="76DC35">
                    <a:alpha val="10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8"/>
                <p:cNvSpPr/>
                <p:nvPr/>
              </p:nvSpPr>
              <p:spPr>
                <a:xfrm>
                  <a:off x="922769" y="3781968"/>
                  <a:ext cx="729300" cy="729300"/>
                </a:xfrm>
                <a:prstGeom prst="ellipse">
                  <a:avLst/>
                </a:prstGeom>
                <a:solidFill>
                  <a:srgbClr val="76DC35">
                    <a:alpha val="10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24" name="Google Shape;924;p8"/>
              <p:cNvGrpSpPr/>
              <p:nvPr/>
            </p:nvGrpSpPr>
            <p:grpSpPr>
              <a:xfrm>
                <a:off x="6308747" y="1"/>
                <a:ext cx="441786" cy="2571886"/>
                <a:chOff x="1121941" y="1609666"/>
                <a:chExt cx="404159" cy="2352837"/>
              </a:xfrm>
            </p:grpSpPr>
            <p:grpSp>
              <p:nvGrpSpPr>
                <p:cNvPr id="925" name="Google Shape;925;p8"/>
                <p:cNvGrpSpPr/>
                <p:nvPr/>
              </p:nvGrpSpPr>
              <p:grpSpPr>
                <a:xfrm>
                  <a:off x="1121941" y="1609666"/>
                  <a:ext cx="404159" cy="2352837"/>
                  <a:chOff x="1121941" y="1609666"/>
                  <a:chExt cx="404159" cy="2352837"/>
                </a:xfrm>
              </p:grpSpPr>
              <p:grpSp>
                <p:nvGrpSpPr>
                  <p:cNvPr id="926" name="Google Shape;926;p8"/>
                  <p:cNvGrpSpPr/>
                  <p:nvPr/>
                </p:nvGrpSpPr>
                <p:grpSpPr>
                  <a:xfrm>
                    <a:off x="1121941" y="2971595"/>
                    <a:ext cx="404159" cy="990908"/>
                    <a:chOff x="1121941" y="2969319"/>
                    <a:chExt cx="404159" cy="990908"/>
                  </a:xfrm>
                </p:grpSpPr>
                <p:sp>
                  <p:nvSpPr>
                    <p:cNvPr id="927" name="Google Shape;927;p8"/>
                    <p:cNvSpPr/>
                    <p:nvPr/>
                  </p:nvSpPr>
                  <p:spPr>
                    <a:xfrm>
                      <a:off x="1210876" y="2975878"/>
                      <a:ext cx="215728" cy="222824"/>
                    </a:xfrm>
                    <a:custGeom>
                      <a:avLst/>
                      <a:gdLst/>
                      <a:ahLst/>
                      <a:cxnLst/>
                      <a:rect l="l" t="t" r="r" b="b"/>
                      <a:pathLst>
                        <a:path w="215728" h="222824" extrusionOk="0">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8" name="Google Shape;928;p8"/>
                    <p:cNvSpPr/>
                    <p:nvPr/>
                  </p:nvSpPr>
                  <p:spPr>
                    <a:xfrm>
                      <a:off x="1160257" y="3179981"/>
                      <a:ext cx="324636" cy="229478"/>
                    </a:xfrm>
                    <a:custGeom>
                      <a:avLst/>
                      <a:gdLst/>
                      <a:ahLst/>
                      <a:cxnLst/>
                      <a:rect l="l" t="t" r="r" b="b"/>
                      <a:pathLst>
                        <a:path w="324636" h="229478" extrusionOk="0">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9" name="Google Shape;929;p8"/>
                    <p:cNvSpPr/>
                    <p:nvPr/>
                  </p:nvSpPr>
                  <p:spPr>
                    <a:xfrm>
                      <a:off x="1128931" y="3411844"/>
                      <a:ext cx="389306" cy="540604"/>
                    </a:xfrm>
                    <a:custGeom>
                      <a:avLst/>
                      <a:gdLst/>
                      <a:ahLst/>
                      <a:cxnLst/>
                      <a:rect l="l" t="t" r="r" b="b"/>
                      <a:pathLst>
                        <a:path w="389306" h="540604" extrusionOk="0">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0" name="Google Shape;930;p8"/>
                    <p:cNvSpPr/>
                    <p:nvPr/>
                  </p:nvSpPr>
                  <p:spPr>
                    <a:xfrm>
                      <a:off x="1121941" y="2969319"/>
                      <a:ext cx="404159" cy="990908"/>
                    </a:xfrm>
                    <a:custGeom>
                      <a:avLst/>
                      <a:gdLst/>
                      <a:ahLst/>
                      <a:cxnLst/>
                      <a:rect l="l" t="t" r="r" b="b"/>
                      <a:pathLst>
                        <a:path w="404159" h="990908" extrusionOk="0">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931" name="Google Shape;931;p8"/>
                  <p:cNvSpPr/>
                  <p:nvPr/>
                </p:nvSpPr>
                <p:spPr>
                  <a:xfrm>
                    <a:off x="1308648" y="1609666"/>
                    <a:ext cx="17700" cy="13683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32" name="Google Shape;932;p8"/>
                <p:cNvSpPr/>
                <p:nvPr/>
              </p:nvSpPr>
              <p:spPr>
                <a:xfrm>
                  <a:off x="1183450" y="3621050"/>
                  <a:ext cx="70700" cy="18125"/>
                </a:xfrm>
                <a:custGeom>
                  <a:avLst/>
                  <a:gdLst/>
                  <a:ahLst/>
                  <a:cxnLst/>
                  <a:rect l="l" t="t" r="r" b="b"/>
                  <a:pathLst>
                    <a:path w="2828" h="725" extrusionOk="0">
                      <a:moveTo>
                        <a:pt x="0" y="725"/>
                      </a:moveTo>
                      <a:cubicBezTo>
                        <a:pt x="930" y="439"/>
                        <a:pt x="1889" y="256"/>
                        <a:pt x="2828" y="0"/>
                      </a:cubicBezTo>
                    </a:path>
                  </a:pathLst>
                </a:custGeom>
                <a:noFill/>
                <a:ln w="28575" cap="rnd" cmpd="sng">
                  <a:solidFill>
                    <a:schemeClr val="lt1"/>
                  </a:solidFill>
                  <a:prstDash val="solid"/>
                  <a:round/>
                  <a:headEnd type="none" w="med" len="med"/>
                  <a:tailEnd type="none" w="med" len="med"/>
                </a:ln>
              </p:spPr>
            </p:sp>
            <p:sp>
              <p:nvSpPr>
                <p:cNvPr id="933" name="Google Shape;933;p8"/>
                <p:cNvSpPr/>
                <p:nvPr/>
              </p:nvSpPr>
              <p:spPr>
                <a:xfrm>
                  <a:off x="1188900" y="3717125"/>
                  <a:ext cx="76125" cy="18100"/>
                </a:xfrm>
                <a:custGeom>
                  <a:avLst/>
                  <a:gdLst/>
                  <a:ahLst/>
                  <a:cxnLst/>
                  <a:rect l="l" t="t" r="r" b="b"/>
                  <a:pathLst>
                    <a:path w="3045" h="724" extrusionOk="0">
                      <a:moveTo>
                        <a:pt x="0" y="724"/>
                      </a:moveTo>
                      <a:cubicBezTo>
                        <a:pt x="995" y="410"/>
                        <a:pt x="2019" y="187"/>
                        <a:pt x="3045" y="0"/>
                      </a:cubicBezTo>
                    </a:path>
                  </a:pathLst>
                </a:custGeom>
                <a:noFill/>
                <a:ln w="28575" cap="rnd" cmpd="sng">
                  <a:solidFill>
                    <a:schemeClr val="lt1"/>
                  </a:solidFill>
                  <a:prstDash val="solid"/>
                  <a:round/>
                  <a:headEnd type="none" w="med" len="med"/>
                  <a:tailEnd type="none" w="med" len="med"/>
                </a:ln>
              </p:spPr>
            </p:sp>
            <p:sp>
              <p:nvSpPr>
                <p:cNvPr id="934" name="Google Shape;934;p8"/>
                <p:cNvSpPr/>
                <p:nvPr/>
              </p:nvSpPr>
              <p:spPr>
                <a:xfrm>
                  <a:off x="1185275" y="3820425"/>
                  <a:ext cx="39875" cy="9050"/>
                </a:xfrm>
                <a:custGeom>
                  <a:avLst/>
                  <a:gdLst/>
                  <a:ahLst/>
                  <a:cxnLst/>
                  <a:rect l="l" t="t" r="r" b="b"/>
                  <a:pathLst>
                    <a:path w="1595" h="362" extrusionOk="0">
                      <a:moveTo>
                        <a:pt x="0" y="362"/>
                      </a:moveTo>
                      <a:cubicBezTo>
                        <a:pt x="526" y="219"/>
                        <a:pt x="1059" y="97"/>
                        <a:pt x="1595" y="0"/>
                      </a:cubicBezTo>
                    </a:path>
                  </a:pathLst>
                </a:custGeom>
                <a:noFill/>
                <a:ln w="28575" cap="rnd" cmpd="sng">
                  <a:solidFill>
                    <a:schemeClr val="lt1"/>
                  </a:solidFill>
                  <a:prstDash val="solid"/>
                  <a:round/>
                  <a:headEnd type="none" w="med" len="med"/>
                  <a:tailEnd type="none" w="med" len="med"/>
                </a:ln>
              </p:spPr>
            </p:sp>
            <p:sp>
              <p:nvSpPr>
                <p:cNvPr id="935" name="Google Shape;935;p8"/>
                <p:cNvSpPr/>
                <p:nvPr/>
              </p:nvSpPr>
              <p:spPr>
                <a:xfrm>
                  <a:off x="1301250" y="3911025"/>
                  <a:ext cx="18125" cy="7250"/>
                </a:xfrm>
                <a:custGeom>
                  <a:avLst/>
                  <a:gdLst/>
                  <a:ahLst/>
                  <a:cxnLst/>
                  <a:rect l="l" t="t" r="r" b="b"/>
                  <a:pathLst>
                    <a:path w="725" h="290" extrusionOk="0">
                      <a:moveTo>
                        <a:pt x="0" y="290"/>
                      </a:moveTo>
                      <a:cubicBezTo>
                        <a:pt x="363" y="145"/>
                        <a:pt x="363" y="145"/>
                        <a:pt x="725" y="0"/>
                      </a:cubicBezTo>
                    </a:path>
                  </a:pathLst>
                </a:custGeom>
                <a:noFill/>
                <a:ln w="28575" cap="rnd" cmpd="sng">
                  <a:solidFill>
                    <a:schemeClr val="lt1"/>
                  </a:solidFill>
                  <a:prstDash val="solid"/>
                  <a:round/>
                  <a:headEnd type="none" w="med" len="med"/>
                  <a:tailEnd type="none" w="med" len="med"/>
                </a:ln>
              </p:spPr>
            </p:sp>
          </p:grpSp>
        </p:grpSp>
        <p:grpSp>
          <p:nvGrpSpPr>
            <p:cNvPr id="936" name="Google Shape;936;p8"/>
            <p:cNvGrpSpPr/>
            <p:nvPr/>
          </p:nvGrpSpPr>
          <p:grpSpPr>
            <a:xfrm>
              <a:off x="7192739" y="3730341"/>
              <a:ext cx="148551" cy="170121"/>
              <a:chOff x="3462796" y="2555878"/>
              <a:chExt cx="157798" cy="180711"/>
            </a:xfrm>
          </p:grpSpPr>
          <p:sp>
            <p:nvSpPr>
              <p:cNvPr id="937" name="Google Shape;937;p8"/>
              <p:cNvSpPr/>
              <p:nvPr/>
            </p:nvSpPr>
            <p:spPr>
              <a:xfrm>
                <a:off x="3528860" y="2555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8" name="Google Shape;938;p8"/>
              <p:cNvSpPr/>
              <p:nvPr/>
            </p:nvSpPr>
            <p:spPr>
              <a:xfrm>
                <a:off x="3528860" y="2682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39" name="Google Shape;939;p8"/>
              <p:cNvSpPr/>
              <p:nvPr/>
            </p:nvSpPr>
            <p:spPr>
              <a:xfrm>
                <a:off x="3571315" y="2597137"/>
                <a:ext cx="47570" cy="33554"/>
              </a:xfrm>
              <a:custGeom>
                <a:avLst/>
                <a:gdLst/>
                <a:ahLst/>
                <a:cxnLst/>
                <a:rect l="l" t="t" r="r" b="b"/>
                <a:pathLst>
                  <a:path w="47570" h="33554" extrusionOk="0">
                    <a:moveTo>
                      <a:pt x="47423" y="3886"/>
                    </a:moveTo>
                    <a:cubicBezTo>
                      <a:pt x="36183" y="-9449"/>
                      <a:pt x="10910" y="15189"/>
                      <a:pt x="306" y="22936"/>
                    </a:cubicBezTo>
                    <a:cubicBezTo>
                      <a:pt x="-4584" y="50305"/>
                      <a:pt x="50788" y="17729"/>
                      <a:pt x="47423" y="3886"/>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0" name="Google Shape;940;p8"/>
              <p:cNvSpPr/>
              <p:nvPr/>
            </p:nvSpPr>
            <p:spPr>
              <a:xfrm>
                <a:off x="3572203" y="2660050"/>
                <a:ext cx="48391" cy="35006"/>
              </a:xfrm>
              <a:custGeom>
                <a:avLst/>
                <a:gdLst/>
                <a:ahLst/>
                <a:cxnLst/>
                <a:rect l="l" t="t" r="r" b="b"/>
                <a:pathLst>
                  <a:path w="48391" h="35006" extrusionOk="0">
                    <a:moveTo>
                      <a:pt x="45900" y="20221"/>
                    </a:moveTo>
                    <a:cubicBezTo>
                      <a:pt x="32120" y="15713"/>
                      <a:pt x="14849" y="-8608"/>
                      <a:pt x="1450" y="3203"/>
                    </a:cubicBezTo>
                    <a:cubicBezTo>
                      <a:pt x="-11123" y="21047"/>
                      <a:pt x="62664" y="54384"/>
                      <a:pt x="45900" y="20221"/>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1" name="Google Shape;941;p8"/>
              <p:cNvSpPr/>
              <p:nvPr/>
            </p:nvSpPr>
            <p:spPr>
              <a:xfrm>
                <a:off x="3466564" y="2662661"/>
                <a:ext cx="42019" cy="33548"/>
              </a:xfrm>
              <a:custGeom>
                <a:avLst/>
                <a:gdLst/>
                <a:ahLst/>
                <a:cxnLst/>
                <a:rect l="l" t="t" r="r" b="b"/>
                <a:pathLst>
                  <a:path w="42019" h="33548" extrusionOk="0">
                    <a:moveTo>
                      <a:pt x="41239" y="1798"/>
                    </a:moveTo>
                    <a:cubicBezTo>
                      <a:pt x="31397" y="-7981"/>
                      <a:pt x="-17625" y="24912"/>
                      <a:pt x="6695" y="33548"/>
                    </a:cubicBezTo>
                    <a:cubicBezTo>
                      <a:pt x="17935" y="27452"/>
                      <a:pt x="47145" y="17991"/>
                      <a:pt x="41239" y="1798"/>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2" name="Google Shape;942;p8"/>
              <p:cNvSpPr/>
              <p:nvPr/>
            </p:nvSpPr>
            <p:spPr>
              <a:xfrm>
                <a:off x="3462796" y="2597064"/>
                <a:ext cx="40843" cy="33781"/>
              </a:xfrm>
              <a:custGeom>
                <a:avLst/>
                <a:gdLst/>
                <a:ahLst/>
                <a:cxnLst/>
                <a:rect l="l" t="t" r="r" b="b"/>
                <a:pathLst>
                  <a:path w="40843" h="33781" extrusionOk="0">
                    <a:moveTo>
                      <a:pt x="38339" y="18755"/>
                    </a:moveTo>
                    <a:cubicBezTo>
                      <a:pt x="27163" y="13865"/>
                      <a:pt x="13447" y="-8614"/>
                      <a:pt x="1509" y="3578"/>
                    </a:cubicBezTo>
                    <a:cubicBezTo>
                      <a:pt x="-10556" y="21676"/>
                      <a:pt x="54151" y="52346"/>
                      <a:pt x="38339" y="18755"/>
                    </a:cubicBezTo>
                    <a:close/>
                  </a:path>
                </a:pathLst>
              </a:cu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43"/>
        <p:cNvGrpSpPr/>
        <p:nvPr/>
      </p:nvGrpSpPr>
      <p:grpSpPr>
        <a:xfrm>
          <a:off x="0" y="0"/>
          <a:ext cx="0" cy="0"/>
          <a:chOff x="0" y="0"/>
          <a:chExt cx="0" cy="0"/>
        </a:xfrm>
      </p:grpSpPr>
      <p:sp>
        <p:nvSpPr>
          <p:cNvPr id="944" name="Google Shape;944;p9"/>
          <p:cNvSpPr txBox="1">
            <a:spLocks noGrp="1"/>
          </p:cNvSpPr>
          <p:nvPr>
            <p:ph type="body" idx="1"/>
          </p:nvPr>
        </p:nvSpPr>
        <p:spPr>
          <a:xfrm>
            <a:off x="855300" y="4591175"/>
            <a:ext cx="7433400" cy="334800"/>
          </a:xfrm>
          <a:prstGeom prst="rect">
            <a:avLst/>
          </a:prstGeom>
        </p:spPr>
        <p:txBody>
          <a:bodyPr spcFirstLastPara="1" wrap="square" lIns="0" tIns="0" rIns="0" bIns="0" anchor="t" anchorCtr="0">
            <a:noAutofit/>
          </a:bodyPr>
          <a:lstStyle>
            <a:lvl1pPr marL="457200" lvl="0" indent="-228600" algn="ctr" rtl="0">
              <a:spcBef>
                <a:spcPts val="0"/>
              </a:spcBef>
              <a:spcAft>
                <a:spcPts val="800"/>
              </a:spcAft>
              <a:buClr>
                <a:schemeClr val="accent1"/>
              </a:buClr>
              <a:buSzPts val="1800"/>
              <a:buNone/>
              <a:defRPr sz="1800">
                <a:solidFill>
                  <a:schemeClr val="accent1"/>
                </a:solidFill>
              </a:defRPr>
            </a:lvl1pPr>
          </a:lstStyle>
          <a:p>
            <a:endParaRPr/>
          </a:p>
        </p:txBody>
      </p:sp>
      <p:sp>
        <p:nvSpPr>
          <p:cNvPr id="945" name="Google Shape;945;p9"/>
          <p:cNvSpPr txBox="1">
            <a:spLocks noGrp="1"/>
          </p:cNvSpPr>
          <p:nvPr>
            <p:ph type="sldNum" idx="12"/>
          </p:nvPr>
        </p:nvSpPr>
        <p:spPr>
          <a:xfrm>
            <a:off x="8696403" y="4673650"/>
            <a:ext cx="3330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946" name="Google Shape;946;p9"/>
          <p:cNvGrpSpPr/>
          <p:nvPr/>
        </p:nvGrpSpPr>
        <p:grpSpPr>
          <a:xfrm>
            <a:off x="2123897" y="-3"/>
            <a:ext cx="248884" cy="1079826"/>
            <a:chOff x="6176324" y="1765810"/>
            <a:chExt cx="466512" cy="2024421"/>
          </a:xfrm>
        </p:grpSpPr>
        <p:sp>
          <p:nvSpPr>
            <p:cNvPr id="947" name="Google Shape;947;p9"/>
            <p:cNvSpPr/>
            <p:nvPr/>
          </p:nvSpPr>
          <p:spPr>
            <a:xfrm>
              <a:off x="6176324" y="2971595"/>
              <a:ext cx="466512" cy="818636"/>
            </a:xfrm>
            <a:custGeom>
              <a:avLst/>
              <a:gdLst/>
              <a:ahLst/>
              <a:cxnLst/>
              <a:rect l="l" t="t" r="r" b="b"/>
              <a:pathLst>
                <a:path w="466512" h="818636" extrusionOk="0">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48" name="Google Shape;948;p9"/>
            <p:cNvSpPr/>
            <p:nvPr/>
          </p:nvSpPr>
          <p:spPr>
            <a:xfrm>
              <a:off x="6400743" y="1765810"/>
              <a:ext cx="17700" cy="12093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49" name="Google Shape;949;p9"/>
          <p:cNvGrpSpPr/>
          <p:nvPr/>
        </p:nvGrpSpPr>
        <p:grpSpPr>
          <a:xfrm>
            <a:off x="6105618" y="-6"/>
            <a:ext cx="314981" cy="715683"/>
            <a:chOff x="4897958" y="2723139"/>
            <a:chExt cx="514087" cy="1168081"/>
          </a:xfrm>
        </p:grpSpPr>
        <p:sp>
          <p:nvSpPr>
            <p:cNvPr id="950" name="Google Shape;950;p9"/>
            <p:cNvSpPr/>
            <p:nvPr/>
          </p:nvSpPr>
          <p:spPr>
            <a:xfrm>
              <a:off x="4897958" y="2971595"/>
              <a:ext cx="514087" cy="919625"/>
            </a:xfrm>
            <a:custGeom>
              <a:avLst/>
              <a:gdLst/>
              <a:ahLst/>
              <a:cxnLst/>
              <a:rect l="l" t="t" r="r" b="b"/>
              <a:pathLst>
                <a:path w="514087" h="919625" extrusionOk="0">
                  <a:moveTo>
                    <a:pt x="503440" y="612940"/>
                  </a:moveTo>
                  <a:cubicBezTo>
                    <a:pt x="488835" y="497878"/>
                    <a:pt x="385076" y="411391"/>
                    <a:pt x="386663" y="292519"/>
                  </a:cubicBezTo>
                  <a:cubicBezTo>
                    <a:pt x="400316" y="294106"/>
                    <a:pt x="377964" y="247751"/>
                    <a:pt x="368312" y="237972"/>
                  </a:cubicBezTo>
                  <a:cubicBezTo>
                    <a:pt x="360247" y="200825"/>
                    <a:pt x="403681" y="12865"/>
                    <a:pt x="343674" y="33820"/>
                  </a:cubicBezTo>
                  <a:cubicBezTo>
                    <a:pt x="345134" y="-16980"/>
                    <a:pt x="171017" y="-6630"/>
                    <a:pt x="171208" y="38837"/>
                  </a:cubicBezTo>
                  <a:cubicBezTo>
                    <a:pt x="161746" y="39408"/>
                    <a:pt x="145808" y="36233"/>
                    <a:pt x="145808" y="50139"/>
                  </a:cubicBezTo>
                  <a:cubicBezTo>
                    <a:pt x="145808" y="112369"/>
                    <a:pt x="144919" y="174028"/>
                    <a:pt x="145236" y="236068"/>
                  </a:cubicBezTo>
                  <a:cubicBezTo>
                    <a:pt x="131203" y="242418"/>
                    <a:pt x="99262" y="286359"/>
                    <a:pt x="127456" y="301345"/>
                  </a:cubicBezTo>
                  <a:cubicBezTo>
                    <a:pt x="139839" y="437108"/>
                    <a:pt x="-22340" y="548995"/>
                    <a:pt x="2615" y="706349"/>
                  </a:cubicBezTo>
                  <a:cubicBezTo>
                    <a:pt x="55892" y="1056297"/>
                    <a:pt x="596023" y="940409"/>
                    <a:pt x="503440" y="61294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1" name="Google Shape;951;p9"/>
            <p:cNvSpPr/>
            <p:nvPr/>
          </p:nvSpPr>
          <p:spPr>
            <a:xfrm>
              <a:off x="5157477" y="2723139"/>
              <a:ext cx="17700" cy="252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2" name="Google Shape;952;p9"/>
          <p:cNvGrpSpPr/>
          <p:nvPr/>
        </p:nvGrpSpPr>
        <p:grpSpPr>
          <a:xfrm>
            <a:off x="3821579" y="-5"/>
            <a:ext cx="248873" cy="666692"/>
            <a:chOff x="5578966" y="2874382"/>
            <a:chExt cx="406190" cy="1088121"/>
          </a:xfrm>
        </p:grpSpPr>
        <p:sp>
          <p:nvSpPr>
            <p:cNvPr id="953" name="Google Shape;953;p9"/>
            <p:cNvSpPr/>
            <p:nvPr/>
          </p:nvSpPr>
          <p:spPr>
            <a:xfrm>
              <a:off x="5578966" y="2971595"/>
              <a:ext cx="406190" cy="990908"/>
            </a:xfrm>
            <a:custGeom>
              <a:avLst/>
              <a:gdLst/>
              <a:ahLst/>
              <a:cxnLst/>
              <a:rect l="l" t="t" r="r" b="b"/>
              <a:pathLst>
                <a:path w="406190" h="990908" extrusionOk="0">
                  <a:moveTo>
                    <a:pt x="340083" y="447063"/>
                  </a:moveTo>
                  <a:cubicBezTo>
                    <a:pt x="341480" y="444205"/>
                    <a:pt x="372913" y="448269"/>
                    <a:pt x="369865" y="426933"/>
                  </a:cubicBezTo>
                  <a:cubicBezTo>
                    <a:pt x="378628" y="356321"/>
                    <a:pt x="379771" y="266786"/>
                    <a:pt x="314811" y="222019"/>
                  </a:cubicBezTo>
                  <a:cubicBezTo>
                    <a:pt x="316334" y="182014"/>
                    <a:pt x="330368" y="29931"/>
                    <a:pt x="276266" y="35328"/>
                  </a:cubicBezTo>
                  <a:cubicBezTo>
                    <a:pt x="257216" y="-16234"/>
                    <a:pt x="121643" y="-11789"/>
                    <a:pt x="117897" y="51521"/>
                  </a:cubicBezTo>
                  <a:cubicBezTo>
                    <a:pt x="68303" y="56474"/>
                    <a:pt x="94719" y="194840"/>
                    <a:pt x="95608" y="232242"/>
                  </a:cubicBezTo>
                  <a:cubicBezTo>
                    <a:pt x="33823" y="278470"/>
                    <a:pt x="28616" y="363941"/>
                    <a:pt x="30775" y="435442"/>
                  </a:cubicBezTo>
                  <a:cubicBezTo>
                    <a:pt x="31219" y="460842"/>
                    <a:pt x="59794" y="448840"/>
                    <a:pt x="72685" y="450746"/>
                  </a:cubicBezTo>
                  <a:cubicBezTo>
                    <a:pt x="75860" y="483511"/>
                    <a:pt x="77003" y="521611"/>
                    <a:pt x="48999" y="544408"/>
                  </a:cubicBezTo>
                  <a:cubicBezTo>
                    <a:pt x="22774" y="559775"/>
                    <a:pt x="3851" y="611464"/>
                    <a:pt x="46078" y="617497"/>
                  </a:cubicBezTo>
                  <a:cubicBezTo>
                    <a:pt x="2835" y="630197"/>
                    <a:pt x="-17041" y="715159"/>
                    <a:pt x="37824" y="733384"/>
                  </a:cubicBezTo>
                  <a:cubicBezTo>
                    <a:pt x="-17041" y="742719"/>
                    <a:pt x="-9611" y="809584"/>
                    <a:pt x="43284" y="813584"/>
                  </a:cubicBezTo>
                  <a:cubicBezTo>
                    <a:pt x="-1801" y="839747"/>
                    <a:pt x="-6309" y="908200"/>
                    <a:pt x="55095" y="912772"/>
                  </a:cubicBezTo>
                  <a:cubicBezTo>
                    <a:pt x="90782" y="913153"/>
                    <a:pt x="126025" y="903310"/>
                    <a:pt x="161268" y="898421"/>
                  </a:cubicBezTo>
                  <a:cubicBezTo>
                    <a:pt x="139233" y="913788"/>
                    <a:pt x="126279" y="946998"/>
                    <a:pt x="144313" y="970176"/>
                  </a:cubicBezTo>
                  <a:cubicBezTo>
                    <a:pt x="172888" y="1006688"/>
                    <a:pt x="224577" y="986051"/>
                    <a:pt x="260327" y="975319"/>
                  </a:cubicBezTo>
                  <a:cubicBezTo>
                    <a:pt x="299570" y="961285"/>
                    <a:pt x="348021" y="957857"/>
                    <a:pt x="376088" y="923821"/>
                  </a:cubicBezTo>
                  <a:cubicBezTo>
                    <a:pt x="399646" y="896008"/>
                    <a:pt x="387327" y="849653"/>
                    <a:pt x="348656" y="845652"/>
                  </a:cubicBezTo>
                  <a:cubicBezTo>
                    <a:pt x="373288" y="834501"/>
                    <a:pt x="384216" y="805495"/>
                    <a:pt x="373065" y="780857"/>
                  </a:cubicBezTo>
                  <a:cubicBezTo>
                    <a:pt x="364353" y="761610"/>
                    <a:pt x="344268" y="750123"/>
                    <a:pt x="323256" y="752371"/>
                  </a:cubicBezTo>
                  <a:cubicBezTo>
                    <a:pt x="387455" y="748370"/>
                    <a:pt x="429999" y="685505"/>
                    <a:pt x="352656" y="659597"/>
                  </a:cubicBezTo>
                  <a:cubicBezTo>
                    <a:pt x="304650" y="655978"/>
                    <a:pt x="438889" y="670011"/>
                    <a:pt x="398503" y="584096"/>
                  </a:cubicBezTo>
                  <a:cubicBezTo>
                    <a:pt x="365928" y="545170"/>
                    <a:pt x="301412" y="524850"/>
                    <a:pt x="340083" y="447063"/>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4" name="Google Shape;954;p9"/>
            <p:cNvSpPr/>
            <p:nvPr/>
          </p:nvSpPr>
          <p:spPr>
            <a:xfrm>
              <a:off x="5774610" y="2874382"/>
              <a:ext cx="17700" cy="100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5" name="Google Shape;955;p9"/>
          <p:cNvGrpSpPr/>
          <p:nvPr/>
        </p:nvGrpSpPr>
        <p:grpSpPr>
          <a:xfrm>
            <a:off x="4797694" y="-1"/>
            <a:ext cx="285832" cy="1167629"/>
            <a:chOff x="6176324" y="1884520"/>
            <a:chExt cx="466512" cy="1905711"/>
          </a:xfrm>
        </p:grpSpPr>
        <p:sp>
          <p:nvSpPr>
            <p:cNvPr id="956" name="Google Shape;956;p9"/>
            <p:cNvSpPr/>
            <p:nvPr/>
          </p:nvSpPr>
          <p:spPr>
            <a:xfrm>
              <a:off x="6176324" y="2971595"/>
              <a:ext cx="466512" cy="818636"/>
            </a:xfrm>
            <a:custGeom>
              <a:avLst/>
              <a:gdLst/>
              <a:ahLst/>
              <a:cxnLst/>
              <a:rect l="l" t="t" r="r" b="b"/>
              <a:pathLst>
                <a:path w="466512" h="818636" extrusionOk="0">
                  <a:moveTo>
                    <a:pt x="332323" y="212841"/>
                  </a:moveTo>
                  <a:cubicBezTo>
                    <a:pt x="341531" y="160708"/>
                    <a:pt x="342674" y="107476"/>
                    <a:pt x="335880" y="54980"/>
                  </a:cubicBezTo>
                  <a:cubicBezTo>
                    <a:pt x="332578" y="42280"/>
                    <a:pt x="316004" y="50599"/>
                    <a:pt x="306479" y="48630"/>
                  </a:cubicBezTo>
                  <a:cubicBezTo>
                    <a:pt x="306923" y="-17537"/>
                    <a:pt x="162779" y="-14870"/>
                    <a:pt x="159984" y="48630"/>
                  </a:cubicBezTo>
                  <a:cubicBezTo>
                    <a:pt x="98580" y="52250"/>
                    <a:pt x="140934" y="172709"/>
                    <a:pt x="140554" y="213159"/>
                  </a:cubicBezTo>
                  <a:cubicBezTo>
                    <a:pt x="105057" y="231383"/>
                    <a:pt x="103723" y="274563"/>
                    <a:pt x="102454" y="310060"/>
                  </a:cubicBezTo>
                  <a:cubicBezTo>
                    <a:pt x="97246" y="356427"/>
                    <a:pt x="82324" y="401182"/>
                    <a:pt x="58766" y="441441"/>
                  </a:cubicBezTo>
                  <a:cubicBezTo>
                    <a:pt x="-124178" y="764783"/>
                    <a:pt x="171287" y="823140"/>
                    <a:pt x="250027" y="818377"/>
                  </a:cubicBezTo>
                  <a:cubicBezTo>
                    <a:pt x="471579" y="804979"/>
                    <a:pt x="517362" y="615177"/>
                    <a:pt x="413476" y="441441"/>
                  </a:cubicBezTo>
                  <a:cubicBezTo>
                    <a:pt x="355628" y="353938"/>
                    <a:pt x="388838" y="243448"/>
                    <a:pt x="332323" y="212841"/>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57" name="Google Shape;957;p9"/>
            <p:cNvSpPr/>
            <p:nvPr/>
          </p:nvSpPr>
          <p:spPr>
            <a:xfrm>
              <a:off x="6400710" y="1884520"/>
              <a:ext cx="17700" cy="1090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8" name="Google Shape;958;p9"/>
          <p:cNvGrpSpPr/>
          <p:nvPr/>
        </p:nvGrpSpPr>
        <p:grpSpPr>
          <a:xfrm>
            <a:off x="2497918" y="-1"/>
            <a:ext cx="291985" cy="626860"/>
            <a:chOff x="6798998" y="2578195"/>
            <a:chExt cx="476555" cy="1023111"/>
          </a:xfrm>
        </p:grpSpPr>
        <p:sp>
          <p:nvSpPr>
            <p:cNvPr id="959" name="Google Shape;959;p9"/>
            <p:cNvSpPr/>
            <p:nvPr/>
          </p:nvSpPr>
          <p:spPr>
            <a:xfrm>
              <a:off x="6798998" y="2971595"/>
              <a:ext cx="476555" cy="629711"/>
            </a:xfrm>
            <a:custGeom>
              <a:avLst/>
              <a:gdLst/>
              <a:ahLst/>
              <a:cxnLst/>
              <a:rect l="l" t="t" r="r" b="b"/>
              <a:pathLst>
                <a:path w="476555" h="629711" extrusionOk="0">
                  <a:moveTo>
                    <a:pt x="320201" y="161890"/>
                  </a:moveTo>
                  <a:cubicBezTo>
                    <a:pt x="320201" y="126330"/>
                    <a:pt x="347824" y="28984"/>
                    <a:pt x="296008" y="26762"/>
                  </a:cubicBezTo>
                  <a:cubicBezTo>
                    <a:pt x="297722" y="-5496"/>
                    <a:pt x="165198" y="-10957"/>
                    <a:pt x="178406" y="23460"/>
                  </a:cubicBezTo>
                  <a:cubicBezTo>
                    <a:pt x="166277" y="25936"/>
                    <a:pt x="129701" y="19840"/>
                    <a:pt x="140306" y="41430"/>
                  </a:cubicBezTo>
                  <a:cubicBezTo>
                    <a:pt x="138210" y="84864"/>
                    <a:pt x="137448" y="128425"/>
                    <a:pt x="135797" y="171859"/>
                  </a:cubicBezTo>
                  <a:cubicBezTo>
                    <a:pt x="-17047" y="238661"/>
                    <a:pt x="-46892" y="457165"/>
                    <a:pt x="77123" y="566385"/>
                  </a:cubicBezTo>
                  <a:cubicBezTo>
                    <a:pt x="364651" y="804827"/>
                    <a:pt x="669451" y="303241"/>
                    <a:pt x="320201" y="161890"/>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0" name="Google Shape;960;p9"/>
            <p:cNvSpPr/>
            <p:nvPr/>
          </p:nvSpPr>
          <p:spPr>
            <a:xfrm>
              <a:off x="7026852" y="2578195"/>
              <a:ext cx="17700" cy="3969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1" name="Google Shape;961;p9"/>
          <p:cNvGrpSpPr/>
          <p:nvPr/>
        </p:nvGrpSpPr>
        <p:grpSpPr>
          <a:xfrm>
            <a:off x="6996805" y="1"/>
            <a:ext cx="104448" cy="835379"/>
            <a:chOff x="7576714" y="1965553"/>
            <a:chExt cx="170472" cy="1363439"/>
          </a:xfrm>
        </p:grpSpPr>
        <p:sp>
          <p:nvSpPr>
            <p:cNvPr id="962" name="Google Shape;962;p9"/>
            <p:cNvSpPr/>
            <p:nvPr/>
          </p:nvSpPr>
          <p:spPr>
            <a:xfrm>
              <a:off x="7576714" y="2971595"/>
              <a:ext cx="170472" cy="357397"/>
            </a:xfrm>
            <a:custGeom>
              <a:avLst/>
              <a:gdLst/>
              <a:ahLst/>
              <a:cxnLst/>
              <a:rect l="l" t="t" r="r" b="b"/>
              <a:pathLst>
                <a:path w="170472" h="357397" extrusionOk="0">
                  <a:moveTo>
                    <a:pt x="127257" y="26425"/>
                  </a:moveTo>
                  <a:cubicBezTo>
                    <a:pt x="134369" y="-8309"/>
                    <a:pt x="34039" y="-8500"/>
                    <a:pt x="34611" y="24075"/>
                  </a:cubicBezTo>
                  <a:cubicBezTo>
                    <a:pt x="7052" y="26044"/>
                    <a:pt x="27879" y="109610"/>
                    <a:pt x="21911" y="127835"/>
                  </a:cubicBezTo>
                  <a:cubicBezTo>
                    <a:pt x="-89214" y="468004"/>
                    <a:pt x="264544" y="398789"/>
                    <a:pt x="145736" y="124596"/>
                  </a:cubicBezTo>
                  <a:cubicBezTo>
                    <a:pt x="152086" y="122247"/>
                    <a:pt x="157864" y="17281"/>
                    <a:pt x="127257" y="26425"/>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3" name="Google Shape;963;p9"/>
            <p:cNvSpPr/>
            <p:nvPr/>
          </p:nvSpPr>
          <p:spPr>
            <a:xfrm>
              <a:off x="7652967" y="1965553"/>
              <a:ext cx="17700" cy="1009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4" name="Google Shape;964;p9"/>
          <p:cNvGrpSpPr/>
          <p:nvPr/>
        </p:nvGrpSpPr>
        <p:grpSpPr>
          <a:xfrm>
            <a:off x="3185950" y="-4"/>
            <a:ext cx="176687" cy="1310262"/>
            <a:chOff x="7883572" y="1683399"/>
            <a:chExt cx="288375" cy="2138505"/>
          </a:xfrm>
        </p:grpSpPr>
        <p:sp>
          <p:nvSpPr>
            <p:cNvPr id="965" name="Google Shape;965;p9"/>
            <p:cNvSpPr/>
            <p:nvPr/>
          </p:nvSpPr>
          <p:spPr>
            <a:xfrm>
              <a:off x="7883572" y="2971595"/>
              <a:ext cx="288375" cy="850309"/>
            </a:xfrm>
            <a:custGeom>
              <a:avLst/>
              <a:gdLst/>
              <a:ahLst/>
              <a:cxnLst/>
              <a:rect l="l" t="t" r="r" b="b"/>
              <a:pathLst>
                <a:path w="288375" h="850309" extrusionOk="0">
                  <a:moveTo>
                    <a:pt x="226863" y="202395"/>
                  </a:moveTo>
                  <a:cubicBezTo>
                    <a:pt x="222671" y="167343"/>
                    <a:pt x="255946" y="35010"/>
                    <a:pt x="207051" y="37295"/>
                  </a:cubicBezTo>
                  <a:cubicBezTo>
                    <a:pt x="200701" y="-10202"/>
                    <a:pt x="93830" y="-14965"/>
                    <a:pt x="96497" y="38311"/>
                  </a:cubicBezTo>
                  <a:cubicBezTo>
                    <a:pt x="44998" y="23897"/>
                    <a:pt x="95354" y="195792"/>
                    <a:pt x="59222" y="197824"/>
                  </a:cubicBezTo>
                  <a:cubicBezTo>
                    <a:pt x="-24216" y="202459"/>
                    <a:pt x="4930" y="466873"/>
                    <a:pt x="4930" y="713126"/>
                  </a:cubicBezTo>
                  <a:cubicBezTo>
                    <a:pt x="4930" y="781261"/>
                    <a:pt x="39093" y="845714"/>
                    <a:pt x="141201" y="850095"/>
                  </a:cubicBezTo>
                  <a:cubicBezTo>
                    <a:pt x="238420" y="854223"/>
                    <a:pt x="280901" y="798280"/>
                    <a:pt x="281283" y="718016"/>
                  </a:cubicBezTo>
                  <a:cubicBezTo>
                    <a:pt x="282172" y="443314"/>
                    <a:pt x="316208" y="200173"/>
                    <a:pt x="226863" y="202395"/>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6" name="Google Shape;966;p9"/>
            <p:cNvSpPr/>
            <p:nvPr/>
          </p:nvSpPr>
          <p:spPr>
            <a:xfrm>
              <a:off x="8024914" y="1683399"/>
              <a:ext cx="17700" cy="12918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67" name="Google Shape;967;p9"/>
          <p:cNvGrpSpPr/>
          <p:nvPr/>
        </p:nvGrpSpPr>
        <p:grpSpPr>
          <a:xfrm>
            <a:off x="2478543" y="103446"/>
            <a:ext cx="96683" cy="110722"/>
            <a:chOff x="3462796" y="2555878"/>
            <a:chExt cx="157798" cy="180711"/>
          </a:xfrm>
        </p:grpSpPr>
        <p:sp>
          <p:nvSpPr>
            <p:cNvPr id="968" name="Google Shape;968;p9"/>
            <p:cNvSpPr/>
            <p:nvPr/>
          </p:nvSpPr>
          <p:spPr>
            <a:xfrm>
              <a:off x="3528860" y="2555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69" name="Google Shape;969;p9"/>
            <p:cNvSpPr/>
            <p:nvPr/>
          </p:nvSpPr>
          <p:spPr>
            <a:xfrm>
              <a:off x="3528860" y="2682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0" name="Google Shape;970;p9"/>
            <p:cNvSpPr/>
            <p:nvPr/>
          </p:nvSpPr>
          <p:spPr>
            <a:xfrm>
              <a:off x="3571315" y="2597137"/>
              <a:ext cx="47570" cy="33554"/>
            </a:xfrm>
            <a:custGeom>
              <a:avLst/>
              <a:gdLst/>
              <a:ahLst/>
              <a:cxnLst/>
              <a:rect l="l" t="t" r="r" b="b"/>
              <a:pathLst>
                <a:path w="47570" h="33554" extrusionOk="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1" name="Google Shape;971;p9"/>
            <p:cNvSpPr/>
            <p:nvPr/>
          </p:nvSpPr>
          <p:spPr>
            <a:xfrm>
              <a:off x="3572203" y="2660050"/>
              <a:ext cx="48391" cy="35006"/>
            </a:xfrm>
            <a:custGeom>
              <a:avLst/>
              <a:gdLst/>
              <a:ahLst/>
              <a:cxnLst/>
              <a:rect l="l" t="t" r="r" b="b"/>
              <a:pathLst>
                <a:path w="48391" h="35006" extrusionOk="0">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2" name="Google Shape;972;p9"/>
            <p:cNvSpPr/>
            <p:nvPr/>
          </p:nvSpPr>
          <p:spPr>
            <a:xfrm>
              <a:off x="3466564" y="2662661"/>
              <a:ext cx="42019" cy="33548"/>
            </a:xfrm>
            <a:custGeom>
              <a:avLst/>
              <a:gdLst/>
              <a:ahLst/>
              <a:cxnLst/>
              <a:rect l="l" t="t" r="r" b="b"/>
              <a:pathLst>
                <a:path w="42019" h="33548" extrusionOk="0">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3" name="Google Shape;973;p9"/>
            <p:cNvSpPr/>
            <p:nvPr/>
          </p:nvSpPr>
          <p:spPr>
            <a:xfrm>
              <a:off x="3462796" y="2597064"/>
              <a:ext cx="40843" cy="33781"/>
            </a:xfrm>
            <a:custGeom>
              <a:avLst/>
              <a:gdLst/>
              <a:ahLst/>
              <a:cxnLst/>
              <a:rect l="l" t="t" r="r" b="b"/>
              <a:pathLst>
                <a:path w="40843" h="33781" extrusionOk="0">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74" name="Google Shape;974;p9"/>
          <p:cNvGrpSpPr/>
          <p:nvPr/>
        </p:nvGrpSpPr>
        <p:grpSpPr>
          <a:xfrm>
            <a:off x="4244226" y="715679"/>
            <a:ext cx="110533" cy="116447"/>
            <a:chOff x="3770248" y="2527300"/>
            <a:chExt cx="180404" cy="190055"/>
          </a:xfrm>
        </p:grpSpPr>
        <p:sp>
          <p:nvSpPr>
            <p:cNvPr id="975" name="Google Shape;975;p9"/>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6" name="Google Shape;976;p9"/>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7" name="Google Shape;977;p9"/>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78" name="Google Shape;978;p9"/>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79" name="Google Shape;979;p9"/>
          <p:cNvGrpSpPr/>
          <p:nvPr/>
        </p:nvGrpSpPr>
        <p:grpSpPr>
          <a:xfrm>
            <a:off x="6547056" y="29477"/>
            <a:ext cx="131398" cy="150478"/>
            <a:chOff x="3462796" y="2555878"/>
            <a:chExt cx="157798" cy="180711"/>
          </a:xfrm>
        </p:grpSpPr>
        <p:sp>
          <p:nvSpPr>
            <p:cNvPr id="980" name="Google Shape;980;p9"/>
            <p:cNvSpPr/>
            <p:nvPr/>
          </p:nvSpPr>
          <p:spPr>
            <a:xfrm>
              <a:off x="3528860" y="2555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1" name="Google Shape;981;p9"/>
            <p:cNvSpPr/>
            <p:nvPr/>
          </p:nvSpPr>
          <p:spPr>
            <a:xfrm>
              <a:off x="3528860" y="2682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2" name="Google Shape;982;p9"/>
            <p:cNvSpPr/>
            <p:nvPr/>
          </p:nvSpPr>
          <p:spPr>
            <a:xfrm>
              <a:off x="3571315" y="2597137"/>
              <a:ext cx="47570" cy="33554"/>
            </a:xfrm>
            <a:custGeom>
              <a:avLst/>
              <a:gdLst/>
              <a:ahLst/>
              <a:cxnLst/>
              <a:rect l="l" t="t" r="r" b="b"/>
              <a:pathLst>
                <a:path w="47570" h="33554" extrusionOk="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3" name="Google Shape;983;p9"/>
            <p:cNvSpPr/>
            <p:nvPr/>
          </p:nvSpPr>
          <p:spPr>
            <a:xfrm>
              <a:off x="3572203" y="2660050"/>
              <a:ext cx="48391" cy="35006"/>
            </a:xfrm>
            <a:custGeom>
              <a:avLst/>
              <a:gdLst/>
              <a:ahLst/>
              <a:cxnLst/>
              <a:rect l="l" t="t" r="r" b="b"/>
              <a:pathLst>
                <a:path w="48391" h="35006" extrusionOk="0">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4" name="Google Shape;984;p9"/>
            <p:cNvSpPr/>
            <p:nvPr/>
          </p:nvSpPr>
          <p:spPr>
            <a:xfrm>
              <a:off x="3466564" y="2662661"/>
              <a:ext cx="42019" cy="33548"/>
            </a:xfrm>
            <a:custGeom>
              <a:avLst/>
              <a:gdLst/>
              <a:ahLst/>
              <a:cxnLst/>
              <a:rect l="l" t="t" r="r" b="b"/>
              <a:pathLst>
                <a:path w="42019" h="33548" extrusionOk="0">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5" name="Google Shape;985;p9"/>
            <p:cNvSpPr/>
            <p:nvPr/>
          </p:nvSpPr>
          <p:spPr>
            <a:xfrm>
              <a:off x="3462796" y="2597064"/>
              <a:ext cx="40843" cy="33781"/>
            </a:xfrm>
            <a:custGeom>
              <a:avLst/>
              <a:gdLst/>
              <a:ahLst/>
              <a:cxnLst/>
              <a:rect l="l" t="t" r="r" b="b"/>
              <a:pathLst>
                <a:path w="40843" h="33781" extrusionOk="0">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86" name="Google Shape;986;p9"/>
          <p:cNvGrpSpPr/>
          <p:nvPr/>
        </p:nvGrpSpPr>
        <p:grpSpPr>
          <a:xfrm>
            <a:off x="5436611" y="1013080"/>
            <a:ext cx="150222" cy="158259"/>
            <a:chOff x="3770248" y="2527300"/>
            <a:chExt cx="180404" cy="190055"/>
          </a:xfrm>
        </p:grpSpPr>
        <p:sp>
          <p:nvSpPr>
            <p:cNvPr id="987" name="Google Shape;987;p9"/>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8" name="Google Shape;988;p9"/>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89" name="Google Shape;989;p9"/>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0" name="Google Shape;990;p9"/>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91" name="Google Shape;991;p9"/>
          <p:cNvGrpSpPr/>
          <p:nvPr/>
        </p:nvGrpSpPr>
        <p:grpSpPr>
          <a:xfrm rot="5400000">
            <a:off x="5283010" y="299034"/>
            <a:ext cx="131398" cy="150460"/>
            <a:chOff x="3462796" y="2555878"/>
            <a:chExt cx="157798" cy="180711"/>
          </a:xfrm>
        </p:grpSpPr>
        <p:sp>
          <p:nvSpPr>
            <p:cNvPr id="992" name="Google Shape;992;p9"/>
            <p:cNvSpPr/>
            <p:nvPr/>
          </p:nvSpPr>
          <p:spPr>
            <a:xfrm>
              <a:off x="3528860" y="2555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3" name="Google Shape;993;p9"/>
            <p:cNvSpPr/>
            <p:nvPr/>
          </p:nvSpPr>
          <p:spPr>
            <a:xfrm>
              <a:off x="3528860" y="2682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4" name="Google Shape;994;p9"/>
            <p:cNvSpPr/>
            <p:nvPr/>
          </p:nvSpPr>
          <p:spPr>
            <a:xfrm>
              <a:off x="3571315" y="2597137"/>
              <a:ext cx="47570" cy="33554"/>
            </a:xfrm>
            <a:custGeom>
              <a:avLst/>
              <a:gdLst/>
              <a:ahLst/>
              <a:cxnLst/>
              <a:rect l="l" t="t" r="r" b="b"/>
              <a:pathLst>
                <a:path w="47570" h="33554" extrusionOk="0">
                  <a:moveTo>
                    <a:pt x="47423" y="3886"/>
                  </a:moveTo>
                  <a:cubicBezTo>
                    <a:pt x="36183" y="-9449"/>
                    <a:pt x="10910" y="15189"/>
                    <a:pt x="306" y="22936"/>
                  </a:cubicBezTo>
                  <a:cubicBezTo>
                    <a:pt x="-4584" y="50305"/>
                    <a:pt x="50788" y="17729"/>
                    <a:pt x="47423" y="3886"/>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5" name="Google Shape;995;p9"/>
            <p:cNvSpPr/>
            <p:nvPr/>
          </p:nvSpPr>
          <p:spPr>
            <a:xfrm>
              <a:off x="3572203" y="2660050"/>
              <a:ext cx="48391" cy="35006"/>
            </a:xfrm>
            <a:custGeom>
              <a:avLst/>
              <a:gdLst/>
              <a:ahLst/>
              <a:cxnLst/>
              <a:rect l="l" t="t" r="r" b="b"/>
              <a:pathLst>
                <a:path w="48391" h="35006" extrusionOk="0">
                  <a:moveTo>
                    <a:pt x="45900" y="20221"/>
                  </a:moveTo>
                  <a:cubicBezTo>
                    <a:pt x="32120" y="15713"/>
                    <a:pt x="14849" y="-8608"/>
                    <a:pt x="1450" y="3203"/>
                  </a:cubicBezTo>
                  <a:cubicBezTo>
                    <a:pt x="-11123" y="21047"/>
                    <a:pt x="62664" y="54384"/>
                    <a:pt x="45900" y="2022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6" name="Google Shape;996;p9"/>
            <p:cNvSpPr/>
            <p:nvPr/>
          </p:nvSpPr>
          <p:spPr>
            <a:xfrm>
              <a:off x="3466564" y="2662661"/>
              <a:ext cx="42019" cy="33548"/>
            </a:xfrm>
            <a:custGeom>
              <a:avLst/>
              <a:gdLst/>
              <a:ahLst/>
              <a:cxnLst/>
              <a:rect l="l" t="t" r="r" b="b"/>
              <a:pathLst>
                <a:path w="42019" h="33548" extrusionOk="0">
                  <a:moveTo>
                    <a:pt x="41239" y="1798"/>
                  </a:moveTo>
                  <a:cubicBezTo>
                    <a:pt x="31397" y="-7981"/>
                    <a:pt x="-17625" y="24912"/>
                    <a:pt x="6695" y="33548"/>
                  </a:cubicBezTo>
                  <a:cubicBezTo>
                    <a:pt x="17935" y="27452"/>
                    <a:pt x="47145" y="17991"/>
                    <a:pt x="41239" y="1798"/>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7" name="Google Shape;997;p9"/>
            <p:cNvSpPr/>
            <p:nvPr/>
          </p:nvSpPr>
          <p:spPr>
            <a:xfrm>
              <a:off x="3462796" y="2597064"/>
              <a:ext cx="40843" cy="33781"/>
            </a:xfrm>
            <a:custGeom>
              <a:avLst/>
              <a:gdLst/>
              <a:ahLst/>
              <a:cxnLst/>
              <a:rect l="l" t="t" r="r" b="b"/>
              <a:pathLst>
                <a:path w="40843" h="33781" extrusionOk="0">
                  <a:moveTo>
                    <a:pt x="38339" y="18755"/>
                  </a:moveTo>
                  <a:cubicBezTo>
                    <a:pt x="27163" y="13865"/>
                    <a:pt x="13447" y="-8614"/>
                    <a:pt x="1509" y="3578"/>
                  </a:cubicBezTo>
                  <a:cubicBezTo>
                    <a:pt x="-10556" y="21676"/>
                    <a:pt x="54151" y="52346"/>
                    <a:pt x="38339" y="18755"/>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98" name="Google Shape;998;p9"/>
          <p:cNvGrpSpPr/>
          <p:nvPr/>
        </p:nvGrpSpPr>
        <p:grpSpPr>
          <a:xfrm>
            <a:off x="2111378" y="797091"/>
            <a:ext cx="110533" cy="116447"/>
            <a:chOff x="3770248" y="2527300"/>
            <a:chExt cx="180404" cy="190055"/>
          </a:xfrm>
        </p:grpSpPr>
        <p:sp>
          <p:nvSpPr>
            <p:cNvPr id="999" name="Google Shape;999;p9"/>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0" name="Google Shape;1000;p9"/>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1" name="Google Shape;1001;p9"/>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2" name="Google Shape;1002;p9"/>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003" name="Google Shape;1003;p9"/>
          <p:cNvGrpSpPr/>
          <p:nvPr/>
        </p:nvGrpSpPr>
        <p:grpSpPr>
          <a:xfrm rot="-2700000">
            <a:off x="7021573" y="1207759"/>
            <a:ext cx="110522" cy="116435"/>
            <a:chOff x="3770248" y="2527300"/>
            <a:chExt cx="180404" cy="190055"/>
          </a:xfrm>
        </p:grpSpPr>
        <p:sp>
          <p:nvSpPr>
            <p:cNvPr id="1004" name="Google Shape;1004;p9"/>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5" name="Google Shape;1005;p9"/>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6" name="Google Shape;1006;p9"/>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7" name="Google Shape;1007;p9"/>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008" name="Google Shape;1008;p9"/>
          <p:cNvGrpSpPr/>
          <p:nvPr/>
        </p:nvGrpSpPr>
        <p:grpSpPr>
          <a:xfrm>
            <a:off x="3301930" y="-2"/>
            <a:ext cx="641313" cy="1441454"/>
            <a:chOff x="2484475" y="746199"/>
            <a:chExt cx="1046700" cy="2352626"/>
          </a:xfrm>
        </p:grpSpPr>
        <p:sp>
          <p:nvSpPr>
            <p:cNvPr id="1009" name="Google Shape;1009;p9"/>
            <p:cNvSpPr/>
            <p:nvPr/>
          </p:nvSpPr>
          <p:spPr>
            <a:xfrm>
              <a:off x="2484475" y="2052125"/>
              <a:ext cx="1046700" cy="1046700"/>
            </a:xfrm>
            <a:prstGeom prst="ellipse">
              <a:avLst/>
            </a:prstGeom>
            <a:solidFill>
              <a:srgbClr val="FFDE00">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9"/>
            <p:cNvSpPr/>
            <p:nvPr/>
          </p:nvSpPr>
          <p:spPr>
            <a:xfrm>
              <a:off x="2643144" y="2210793"/>
              <a:ext cx="729300" cy="729300"/>
            </a:xfrm>
            <a:prstGeom prst="ellipse">
              <a:avLst/>
            </a:prstGeom>
            <a:solidFill>
              <a:srgbClr val="FFDE00">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011" name="Google Shape;1011;p9"/>
            <p:cNvGrpSpPr/>
            <p:nvPr/>
          </p:nvGrpSpPr>
          <p:grpSpPr>
            <a:xfrm>
              <a:off x="2769703" y="746199"/>
              <a:ext cx="510180" cy="2066757"/>
              <a:chOff x="1818382" y="1899501"/>
              <a:chExt cx="466728" cy="1890730"/>
            </a:xfrm>
          </p:grpSpPr>
          <p:grpSp>
            <p:nvGrpSpPr>
              <p:cNvPr id="1012" name="Google Shape;1012;p9"/>
              <p:cNvGrpSpPr/>
              <p:nvPr/>
            </p:nvGrpSpPr>
            <p:grpSpPr>
              <a:xfrm>
                <a:off x="1818382" y="2971595"/>
                <a:ext cx="466728" cy="818636"/>
                <a:chOff x="1818382" y="2942618"/>
                <a:chExt cx="466728" cy="818636"/>
              </a:xfrm>
            </p:grpSpPr>
            <p:sp>
              <p:nvSpPr>
                <p:cNvPr id="1013" name="Google Shape;1013;p9"/>
                <p:cNvSpPr/>
                <p:nvPr/>
              </p:nvSpPr>
              <p:spPr>
                <a:xfrm>
                  <a:off x="1951772" y="2948396"/>
                  <a:ext cx="202080" cy="208143"/>
                </a:xfrm>
                <a:custGeom>
                  <a:avLst/>
                  <a:gdLst/>
                  <a:ahLst/>
                  <a:cxnLst/>
                  <a:rect l="l" t="t" r="r" b="b"/>
                  <a:pathLst>
                    <a:path w="202080" h="208143" extrusionOk="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4" name="Google Shape;1014;p9"/>
                <p:cNvSpPr/>
                <p:nvPr/>
              </p:nvSpPr>
              <p:spPr>
                <a:xfrm>
                  <a:off x="1833104" y="3156294"/>
                  <a:ext cx="444195" cy="592827"/>
                </a:xfrm>
                <a:custGeom>
                  <a:avLst/>
                  <a:gdLst/>
                  <a:ahLst/>
                  <a:cxnLst/>
                  <a:rect l="l" t="t" r="r" b="b"/>
                  <a:pathLst>
                    <a:path w="444195" h="592827" extrusionOk="0">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E59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15" name="Google Shape;1015;p9"/>
                <p:cNvSpPr/>
                <p:nvPr/>
              </p:nvSpPr>
              <p:spPr>
                <a:xfrm>
                  <a:off x="1818382" y="2942618"/>
                  <a:ext cx="466728" cy="818636"/>
                </a:xfrm>
                <a:custGeom>
                  <a:avLst/>
                  <a:gdLst/>
                  <a:ahLst/>
                  <a:cxnLst/>
                  <a:rect l="l" t="t" r="r" b="b"/>
                  <a:pathLst>
                    <a:path w="466728" h="818636" extrusionOk="0">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016" name="Google Shape;1016;p9"/>
              <p:cNvSpPr/>
              <p:nvPr/>
            </p:nvSpPr>
            <p:spPr>
              <a:xfrm>
                <a:off x="2046061" y="1899501"/>
                <a:ext cx="17700" cy="1078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17" name="Google Shape;1017;p9"/>
            <p:cNvSpPr/>
            <p:nvPr/>
          </p:nvSpPr>
          <p:spPr>
            <a:xfrm>
              <a:off x="2848289" y="2564652"/>
              <a:ext cx="130735" cy="158472"/>
            </a:xfrm>
            <a:custGeom>
              <a:avLst/>
              <a:gdLst/>
              <a:ahLst/>
              <a:cxnLst/>
              <a:rect l="l" t="t" r="r" b="b"/>
              <a:pathLst>
                <a:path w="4784" h="5799" extrusionOk="0">
                  <a:moveTo>
                    <a:pt x="0" y="0"/>
                  </a:moveTo>
                  <a:cubicBezTo>
                    <a:pt x="0" y="2506"/>
                    <a:pt x="2375" y="5110"/>
                    <a:pt x="4784" y="5799"/>
                  </a:cubicBezTo>
                </a:path>
              </a:pathLst>
            </a:custGeom>
            <a:noFill/>
            <a:ln w="19050" cap="rnd" cmpd="sng">
              <a:solidFill>
                <a:schemeClr val="lt1"/>
              </a:solidFill>
              <a:prstDash val="solid"/>
              <a:round/>
              <a:headEnd type="none" w="med" len="med"/>
              <a:tailEnd type="none" w="med" len="med"/>
            </a:ln>
          </p:spPr>
        </p:sp>
      </p:grpSp>
      <p:grpSp>
        <p:nvGrpSpPr>
          <p:cNvPr id="1018" name="Google Shape;1018;p9"/>
          <p:cNvGrpSpPr/>
          <p:nvPr/>
        </p:nvGrpSpPr>
        <p:grpSpPr>
          <a:xfrm>
            <a:off x="4207129" y="-1"/>
            <a:ext cx="554672" cy="791533"/>
            <a:chOff x="3961868" y="621833"/>
            <a:chExt cx="905291" cy="1291877"/>
          </a:xfrm>
        </p:grpSpPr>
        <p:grpSp>
          <p:nvGrpSpPr>
            <p:cNvPr id="1019" name="Google Shape;1019;p9"/>
            <p:cNvGrpSpPr/>
            <p:nvPr/>
          </p:nvGrpSpPr>
          <p:grpSpPr>
            <a:xfrm>
              <a:off x="3961868" y="1008419"/>
              <a:ext cx="905291" cy="905291"/>
              <a:chOff x="764100" y="3623300"/>
              <a:chExt cx="1046700" cy="1046700"/>
            </a:xfrm>
          </p:grpSpPr>
          <p:sp>
            <p:nvSpPr>
              <p:cNvPr id="1020" name="Google Shape;1020;p9"/>
              <p:cNvSpPr/>
              <p:nvPr/>
            </p:nvSpPr>
            <p:spPr>
              <a:xfrm>
                <a:off x="764100" y="3623300"/>
                <a:ext cx="1046700" cy="1046700"/>
              </a:xfrm>
              <a:prstGeom prst="ellipse">
                <a:avLst/>
              </a:prstGeom>
              <a:solidFill>
                <a:srgbClr val="D8B8FF">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9"/>
              <p:cNvSpPr/>
              <p:nvPr/>
            </p:nvSpPr>
            <p:spPr>
              <a:xfrm>
                <a:off x="922769" y="3781968"/>
                <a:ext cx="729300" cy="729300"/>
              </a:xfrm>
              <a:prstGeom prst="ellipse">
                <a:avLst/>
              </a:prstGeom>
              <a:solidFill>
                <a:srgbClr val="D8B8FF">
                  <a:alpha val="167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22" name="Google Shape;1022;p9"/>
            <p:cNvGrpSpPr/>
            <p:nvPr/>
          </p:nvGrpSpPr>
          <p:grpSpPr>
            <a:xfrm>
              <a:off x="4155315" y="621833"/>
              <a:ext cx="522826" cy="1099260"/>
              <a:chOff x="2447534" y="2604168"/>
              <a:chExt cx="478297" cy="1005636"/>
            </a:xfrm>
          </p:grpSpPr>
          <p:grpSp>
            <p:nvGrpSpPr>
              <p:cNvPr id="1023" name="Google Shape;1023;p9"/>
              <p:cNvGrpSpPr/>
              <p:nvPr/>
            </p:nvGrpSpPr>
            <p:grpSpPr>
              <a:xfrm>
                <a:off x="2447534" y="2604168"/>
                <a:ext cx="478297" cy="1005636"/>
                <a:chOff x="2447534" y="2604168"/>
                <a:chExt cx="478297" cy="1005636"/>
              </a:xfrm>
            </p:grpSpPr>
            <p:grpSp>
              <p:nvGrpSpPr>
                <p:cNvPr id="1024" name="Google Shape;1024;p9"/>
                <p:cNvGrpSpPr/>
                <p:nvPr/>
              </p:nvGrpSpPr>
              <p:grpSpPr>
                <a:xfrm>
                  <a:off x="2447534" y="2971595"/>
                  <a:ext cx="478297" cy="638209"/>
                  <a:chOff x="2447534" y="3081786"/>
                  <a:chExt cx="478297" cy="638209"/>
                </a:xfrm>
              </p:grpSpPr>
              <p:sp>
                <p:nvSpPr>
                  <p:cNvPr id="1025" name="Google Shape;1025;p9"/>
                  <p:cNvSpPr/>
                  <p:nvPr/>
                </p:nvSpPr>
                <p:spPr>
                  <a:xfrm>
                    <a:off x="2591014" y="3097533"/>
                    <a:ext cx="179593" cy="168416"/>
                  </a:xfrm>
                  <a:custGeom>
                    <a:avLst/>
                    <a:gdLst/>
                    <a:ahLst/>
                    <a:cxnLst/>
                    <a:rect l="l" t="t" r="r" b="b"/>
                    <a:pathLst>
                      <a:path w="179593" h="168416" extrusionOk="0">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6" name="Google Shape;1026;p9"/>
                  <p:cNvSpPr/>
                  <p:nvPr/>
                </p:nvSpPr>
                <p:spPr>
                  <a:xfrm>
                    <a:off x="2458233" y="3250561"/>
                    <a:ext cx="453667" cy="462047"/>
                  </a:xfrm>
                  <a:custGeom>
                    <a:avLst/>
                    <a:gdLst/>
                    <a:ahLst/>
                    <a:cxnLst/>
                    <a:rect l="l" t="t" r="r" b="b"/>
                    <a:pathLst>
                      <a:path w="453667" h="462047" extrusionOk="0">
                        <a:moveTo>
                          <a:pt x="221935" y="462048"/>
                        </a:moveTo>
                        <a:cubicBezTo>
                          <a:pt x="-59306" y="460714"/>
                          <a:pt x="-82865" y="22373"/>
                          <a:pt x="206568" y="847"/>
                        </a:cubicBezTo>
                        <a:cubicBezTo>
                          <a:pt x="522671" y="-22712"/>
                          <a:pt x="543753" y="452904"/>
                          <a:pt x="221935" y="462048"/>
                        </a:cubicBezTo>
                        <a:close/>
                      </a:path>
                    </a:pathLst>
                  </a:custGeom>
                  <a:solidFill>
                    <a:srgbClr val="D9D2E9"/>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27" name="Google Shape;1027;p9"/>
                  <p:cNvSpPr/>
                  <p:nvPr/>
                </p:nvSpPr>
                <p:spPr>
                  <a:xfrm>
                    <a:off x="2447534" y="3081786"/>
                    <a:ext cx="478297" cy="638209"/>
                  </a:xfrm>
                  <a:custGeom>
                    <a:avLst/>
                    <a:gdLst/>
                    <a:ahLst/>
                    <a:cxnLst/>
                    <a:rect l="l" t="t" r="r" b="b"/>
                    <a:pathLst>
                      <a:path w="478297" h="638209" extrusionOk="0">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028" name="Google Shape;1028;p9"/>
                <p:cNvSpPr/>
                <p:nvPr/>
              </p:nvSpPr>
              <p:spPr>
                <a:xfrm>
                  <a:off x="2675601" y="2604168"/>
                  <a:ext cx="17700" cy="373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29" name="Google Shape;1029;p9"/>
              <p:cNvSpPr/>
              <p:nvPr/>
            </p:nvSpPr>
            <p:spPr>
              <a:xfrm>
                <a:off x="2546350" y="3472450"/>
                <a:ext cx="97850" cy="61625"/>
              </a:xfrm>
              <a:custGeom>
                <a:avLst/>
                <a:gdLst/>
                <a:ahLst/>
                <a:cxnLst/>
                <a:rect l="l" t="t" r="r" b="b"/>
                <a:pathLst>
                  <a:path w="3914" h="2465" extrusionOk="0">
                    <a:moveTo>
                      <a:pt x="0" y="0"/>
                    </a:moveTo>
                    <a:cubicBezTo>
                      <a:pt x="946" y="1217"/>
                      <a:pt x="2412" y="2117"/>
                      <a:pt x="3914" y="2465"/>
                    </a:cubicBezTo>
                  </a:path>
                </a:pathLst>
              </a:custGeom>
              <a:noFill/>
              <a:ln w="19050" cap="rnd" cmpd="sng">
                <a:solidFill>
                  <a:schemeClr val="lt1"/>
                </a:solidFill>
                <a:prstDash val="solid"/>
                <a:round/>
                <a:headEnd type="none" w="med" len="med"/>
                <a:tailEnd type="none" w="med" len="med"/>
              </a:ln>
            </p:spPr>
          </p:sp>
          <p:sp>
            <p:nvSpPr>
              <p:cNvPr id="1030" name="Google Shape;1030;p9"/>
              <p:cNvSpPr/>
              <p:nvPr/>
            </p:nvSpPr>
            <p:spPr>
              <a:xfrm>
                <a:off x="2515525" y="3392700"/>
                <a:ext cx="9075" cy="19950"/>
              </a:xfrm>
              <a:custGeom>
                <a:avLst/>
                <a:gdLst/>
                <a:ahLst/>
                <a:cxnLst/>
                <a:rect l="l" t="t" r="r" b="b"/>
                <a:pathLst>
                  <a:path w="363" h="798" extrusionOk="0">
                    <a:moveTo>
                      <a:pt x="0" y="0"/>
                    </a:moveTo>
                    <a:cubicBezTo>
                      <a:pt x="182" y="399"/>
                      <a:pt x="182" y="399"/>
                      <a:pt x="363" y="798"/>
                    </a:cubicBezTo>
                  </a:path>
                </a:pathLst>
              </a:custGeom>
              <a:noFill/>
              <a:ln w="19050" cap="rnd" cmpd="sng">
                <a:solidFill>
                  <a:schemeClr val="lt1"/>
                </a:solidFill>
                <a:prstDash val="solid"/>
                <a:round/>
                <a:headEnd type="none" w="med" len="med"/>
                <a:tailEnd type="none" w="med" len="med"/>
              </a:ln>
            </p:spPr>
          </p:sp>
        </p:grpSp>
      </p:grpSp>
      <p:grpSp>
        <p:nvGrpSpPr>
          <p:cNvPr id="1031" name="Google Shape;1031;p9"/>
          <p:cNvGrpSpPr/>
          <p:nvPr/>
        </p:nvGrpSpPr>
        <p:grpSpPr>
          <a:xfrm>
            <a:off x="4962190" y="-7"/>
            <a:ext cx="320336" cy="486565"/>
            <a:chOff x="5194218" y="621823"/>
            <a:chExt cx="522827" cy="794132"/>
          </a:xfrm>
        </p:grpSpPr>
        <p:grpSp>
          <p:nvGrpSpPr>
            <p:cNvPr id="1032" name="Google Shape;1032;p9"/>
            <p:cNvGrpSpPr/>
            <p:nvPr/>
          </p:nvGrpSpPr>
          <p:grpSpPr>
            <a:xfrm>
              <a:off x="5194218" y="893129"/>
              <a:ext cx="522827" cy="522827"/>
              <a:chOff x="764100" y="3623300"/>
              <a:chExt cx="1046700" cy="1046700"/>
            </a:xfrm>
          </p:grpSpPr>
          <p:sp>
            <p:nvSpPr>
              <p:cNvPr id="1033" name="Google Shape;1033;p9"/>
              <p:cNvSpPr/>
              <p:nvPr/>
            </p:nvSpPr>
            <p:spPr>
              <a:xfrm>
                <a:off x="764100" y="3623300"/>
                <a:ext cx="1046700" cy="1046700"/>
              </a:xfrm>
              <a:prstGeom prst="ellipse">
                <a:avLst/>
              </a:prstGeom>
              <a:solidFill>
                <a:srgbClr val="FF8900">
                  <a:alpha val="8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9"/>
              <p:cNvSpPr/>
              <p:nvPr/>
            </p:nvSpPr>
            <p:spPr>
              <a:xfrm>
                <a:off x="922769" y="3781968"/>
                <a:ext cx="729300" cy="729300"/>
              </a:xfrm>
              <a:prstGeom prst="ellipse">
                <a:avLst/>
              </a:prstGeom>
              <a:solidFill>
                <a:srgbClr val="FF8900">
                  <a:alpha val="83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5" name="Google Shape;1035;p9"/>
            <p:cNvGrpSpPr/>
            <p:nvPr/>
          </p:nvGrpSpPr>
          <p:grpSpPr>
            <a:xfrm>
              <a:off x="5371921" y="621823"/>
              <a:ext cx="182209" cy="655932"/>
              <a:chOff x="3305183" y="2722527"/>
              <a:chExt cx="166690" cy="600065"/>
            </a:xfrm>
          </p:grpSpPr>
          <p:grpSp>
            <p:nvGrpSpPr>
              <p:cNvPr id="1036" name="Google Shape;1036;p9"/>
              <p:cNvGrpSpPr/>
              <p:nvPr/>
            </p:nvGrpSpPr>
            <p:grpSpPr>
              <a:xfrm>
                <a:off x="3305183" y="2722527"/>
                <a:ext cx="166690" cy="600065"/>
                <a:chOff x="3305183" y="2722527"/>
                <a:chExt cx="166690" cy="600065"/>
              </a:xfrm>
            </p:grpSpPr>
            <p:grpSp>
              <p:nvGrpSpPr>
                <p:cNvPr id="1037" name="Google Shape;1037;p9"/>
                <p:cNvGrpSpPr/>
                <p:nvPr/>
              </p:nvGrpSpPr>
              <p:grpSpPr>
                <a:xfrm>
                  <a:off x="3305183" y="2971595"/>
                  <a:ext cx="166690" cy="350998"/>
                  <a:chOff x="3305183" y="3146560"/>
                  <a:chExt cx="166690" cy="350998"/>
                </a:xfrm>
              </p:grpSpPr>
              <p:sp>
                <p:nvSpPr>
                  <p:cNvPr id="1038" name="Google Shape;1038;p9"/>
                  <p:cNvSpPr/>
                  <p:nvPr/>
                </p:nvSpPr>
                <p:spPr>
                  <a:xfrm>
                    <a:off x="3324821" y="3152836"/>
                    <a:ext cx="119489" cy="117177"/>
                  </a:xfrm>
                  <a:custGeom>
                    <a:avLst/>
                    <a:gdLst/>
                    <a:ahLst/>
                    <a:cxnLst/>
                    <a:rect l="l" t="t" r="r" b="b"/>
                    <a:pathLst>
                      <a:path w="119489" h="117177" extrusionOk="0">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39" name="Google Shape;1039;p9"/>
                  <p:cNvSpPr/>
                  <p:nvPr/>
                </p:nvSpPr>
                <p:spPr>
                  <a:xfrm>
                    <a:off x="3312763" y="3270014"/>
                    <a:ext cx="150661" cy="221107"/>
                  </a:xfrm>
                  <a:custGeom>
                    <a:avLst/>
                    <a:gdLst/>
                    <a:ahLst/>
                    <a:cxnLst/>
                    <a:rect l="l" t="t" r="r" b="b"/>
                    <a:pathLst>
                      <a:path w="150661" h="221107" extrusionOk="0">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9CB9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40" name="Google Shape;1040;p9"/>
                  <p:cNvSpPr/>
                  <p:nvPr/>
                </p:nvSpPr>
                <p:spPr>
                  <a:xfrm>
                    <a:off x="3305183" y="3146560"/>
                    <a:ext cx="166690" cy="350998"/>
                  </a:xfrm>
                  <a:custGeom>
                    <a:avLst/>
                    <a:gdLst/>
                    <a:ahLst/>
                    <a:cxnLst/>
                    <a:rect l="l" t="t" r="r" b="b"/>
                    <a:pathLst>
                      <a:path w="166690" h="350998" extrusionOk="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041" name="Google Shape;1041;p9"/>
                <p:cNvSpPr/>
                <p:nvPr/>
              </p:nvSpPr>
              <p:spPr>
                <a:xfrm>
                  <a:off x="3375891" y="2722527"/>
                  <a:ext cx="17700" cy="2556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42" name="Google Shape;1042;p9"/>
              <p:cNvSpPr/>
              <p:nvPr/>
            </p:nvSpPr>
            <p:spPr>
              <a:xfrm>
                <a:off x="3352825" y="3244100"/>
                <a:ext cx="27200" cy="29000"/>
              </a:xfrm>
              <a:custGeom>
                <a:avLst/>
                <a:gdLst/>
                <a:ahLst/>
                <a:cxnLst/>
                <a:rect l="l" t="t" r="r" b="b"/>
                <a:pathLst>
                  <a:path w="1088" h="1160" extrusionOk="0">
                    <a:moveTo>
                      <a:pt x="0" y="0"/>
                    </a:moveTo>
                    <a:cubicBezTo>
                      <a:pt x="294" y="441"/>
                      <a:pt x="670" y="834"/>
                      <a:pt x="1088" y="1160"/>
                    </a:cubicBezTo>
                  </a:path>
                </a:pathLst>
              </a:custGeom>
              <a:noFill/>
              <a:ln w="19050" cap="rnd" cmpd="sng">
                <a:solidFill>
                  <a:schemeClr val="lt1"/>
                </a:solidFill>
                <a:prstDash val="solid"/>
                <a:round/>
                <a:headEnd type="none" w="med" len="med"/>
                <a:tailEnd type="none" w="med" len="med"/>
              </a:ln>
            </p:spPr>
          </p:sp>
        </p:grpSp>
      </p:grpSp>
      <p:grpSp>
        <p:nvGrpSpPr>
          <p:cNvPr id="1043" name="Google Shape;1043;p9"/>
          <p:cNvGrpSpPr/>
          <p:nvPr/>
        </p:nvGrpSpPr>
        <p:grpSpPr>
          <a:xfrm>
            <a:off x="6573945" y="2"/>
            <a:ext cx="527288" cy="1319623"/>
            <a:chOff x="7824797" y="870572"/>
            <a:chExt cx="860597" cy="2153783"/>
          </a:xfrm>
        </p:grpSpPr>
        <p:grpSp>
          <p:nvGrpSpPr>
            <p:cNvPr id="1044" name="Google Shape;1044;p9"/>
            <p:cNvGrpSpPr/>
            <p:nvPr/>
          </p:nvGrpSpPr>
          <p:grpSpPr>
            <a:xfrm>
              <a:off x="7824797" y="1891931"/>
              <a:ext cx="860597" cy="1132425"/>
              <a:chOff x="764100" y="3623300"/>
              <a:chExt cx="1046700" cy="1046700"/>
            </a:xfrm>
          </p:grpSpPr>
          <p:sp>
            <p:nvSpPr>
              <p:cNvPr id="1045" name="Google Shape;1045;p9"/>
              <p:cNvSpPr/>
              <p:nvPr/>
            </p:nvSpPr>
            <p:spPr>
              <a:xfrm>
                <a:off x="764100" y="3623300"/>
                <a:ext cx="1046700" cy="1046700"/>
              </a:xfrm>
              <a:prstGeom prst="ellipse">
                <a:avLst/>
              </a:prstGeom>
              <a:solidFill>
                <a:srgbClr val="10A3FF">
                  <a:alpha val="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9"/>
              <p:cNvSpPr/>
              <p:nvPr/>
            </p:nvSpPr>
            <p:spPr>
              <a:xfrm>
                <a:off x="922769" y="3781968"/>
                <a:ext cx="729300" cy="729300"/>
              </a:xfrm>
              <a:prstGeom prst="ellipse">
                <a:avLst/>
              </a:prstGeom>
              <a:solidFill>
                <a:srgbClr val="10A3FF">
                  <a:alpha val="61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47" name="Google Shape;1047;p9"/>
            <p:cNvGrpSpPr/>
            <p:nvPr/>
          </p:nvGrpSpPr>
          <p:grpSpPr>
            <a:xfrm>
              <a:off x="8100547" y="870572"/>
              <a:ext cx="300376" cy="1935114"/>
              <a:chOff x="3792712" y="2051381"/>
              <a:chExt cx="274793" cy="1770299"/>
            </a:xfrm>
          </p:grpSpPr>
          <p:grpSp>
            <p:nvGrpSpPr>
              <p:cNvPr id="1048" name="Google Shape;1048;p9"/>
              <p:cNvGrpSpPr/>
              <p:nvPr/>
            </p:nvGrpSpPr>
            <p:grpSpPr>
              <a:xfrm>
                <a:off x="3792712" y="2051381"/>
                <a:ext cx="274793" cy="1770299"/>
                <a:chOff x="3792712" y="2051381"/>
                <a:chExt cx="274793" cy="1770299"/>
              </a:xfrm>
            </p:grpSpPr>
            <p:grpSp>
              <p:nvGrpSpPr>
                <p:cNvPr id="1049" name="Google Shape;1049;p9"/>
                <p:cNvGrpSpPr/>
                <p:nvPr/>
              </p:nvGrpSpPr>
              <p:grpSpPr>
                <a:xfrm>
                  <a:off x="3792712" y="2971595"/>
                  <a:ext cx="274793" cy="850085"/>
                  <a:chOff x="3792712" y="2879468"/>
                  <a:chExt cx="274793" cy="850085"/>
                </a:xfrm>
              </p:grpSpPr>
              <p:sp>
                <p:nvSpPr>
                  <p:cNvPr id="1050" name="Google Shape;1050;p9"/>
                  <p:cNvSpPr/>
                  <p:nvPr/>
                </p:nvSpPr>
                <p:spPr>
                  <a:xfrm>
                    <a:off x="3798083" y="3085793"/>
                    <a:ext cx="261578" cy="637356"/>
                  </a:xfrm>
                  <a:custGeom>
                    <a:avLst/>
                    <a:gdLst/>
                    <a:ahLst/>
                    <a:cxnLst/>
                    <a:rect l="l" t="t" r="r" b="b"/>
                    <a:pathLst>
                      <a:path w="261578" h="637356" extrusionOk="0">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CFE2F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1" name="Google Shape;1051;p9"/>
                  <p:cNvSpPr/>
                  <p:nvPr/>
                </p:nvSpPr>
                <p:spPr>
                  <a:xfrm>
                    <a:off x="3849902" y="2886279"/>
                    <a:ext cx="160096" cy="197298"/>
                  </a:xfrm>
                  <a:custGeom>
                    <a:avLst/>
                    <a:gdLst/>
                    <a:ahLst/>
                    <a:cxnLst/>
                    <a:rect l="l" t="t" r="r" b="b"/>
                    <a:pathLst>
                      <a:path w="160096" h="197298" extrusionOk="0">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52" name="Google Shape;1052;p9"/>
                  <p:cNvSpPr/>
                  <p:nvPr/>
                </p:nvSpPr>
                <p:spPr>
                  <a:xfrm>
                    <a:off x="3792712" y="2879468"/>
                    <a:ext cx="274793" cy="850085"/>
                  </a:xfrm>
                  <a:custGeom>
                    <a:avLst/>
                    <a:gdLst/>
                    <a:ahLst/>
                    <a:cxnLst/>
                    <a:rect l="l" t="t" r="r" b="b"/>
                    <a:pathLst>
                      <a:path w="274793" h="850085" extrusionOk="0">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053" name="Google Shape;1053;p9"/>
                <p:cNvSpPr/>
                <p:nvPr/>
              </p:nvSpPr>
              <p:spPr>
                <a:xfrm>
                  <a:off x="3923176" y="2051381"/>
                  <a:ext cx="17700" cy="9264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54" name="Google Shape;1054;p9"/>
              <p:cNvSpPr/>
              <p:nvPr/>
            </p:nvSpPr>
            <p:spPr>
              <a:xfrm>
                <a:off x="3834925" y="3637375"/>
                <a:ext cx="76100" cy="135925"/>
              </a:xfrm>
              <a:custGeom>
                <a:avLst/>
                <a:gdLst/>
                <a:ahLst/>
                <a:cxnLst/>
                <a:rect l="l" t="t" r="r" b="b"/>
                <a:pathLst>
                  <a:path w="3044" h="5437" extrusionOk="0">
                    <a:moveTo>
                      <a:pt x="0" y="0"/>
                    </a:moveTo>
                    <a:cubicBezTo>
                      <a:pt x="372" y="2043"/>
                      <a:pt x="1116" y="4666"/>
                      <a:pt x="3044" y="5437"/>
                    </a:cubicBezTo>
                  </a:path>
                </a:pathLst>
              </a:custGeom>
              <a:noFill/>
              <a:ln w="19050" cap="rnd" cmpd="sng">
                <a:solidFill>
                  <a:schemeClr val="lt1"/>
                </a:solidFill>
                <a:prstDash val="solid"/>
                <a:round/>
                <a:headEnd type="none" w="med" len="med"/>
                <a:tailEnd type="none" w="med" len="med"/>
              </a:ln>
            </p:spPr>
          </p:sp>
          <p:sp>
            <p:nvSpPr>
              <p:cNvPr id="1055" name="Google Shape;1055;p9"/>
              <p:cNvSpPr/>
              <p:nvPr/>
            </p:nvSpPr>
            <p:spPr>
              <a:xfrm>
                <a:off x="3834925" y="3552200"/>
                <a:ext cx="1825" cy="21750"/>
              </a:xfrm>
              <a:custGeom>
                <a:avLst/>
                <a:gdLst/>
                <a:ahLst/>
                <a:cxnLst/>
                <a:rect l="l" t="t" r="r" b="b"/>
                <a:pathLst>
                  <a:path w="73" h="870" extrusionOk="0">
                    <a:moveTo>
                      <a:pt x="0" y="0"/>
                    </a:moveTo>
                    <a:cubicBezTo>
                      <a:pt x="37" y="435"/>
                      <a:pt x="37" y="435"/>
                      <a:pt x="73" y="870"/>
                    </a:cubicBezTo>
                  </a:path>
                </a:pathLst>
              </a:custGeom>
              <a:noFill/>
              <a:ln w="19050" cap="rnd" cmpd="sng">
                <a:solidFill>
                  <a:schemeClr val="lt1"/>
                </a:solidFill>
                <a:prstDash val="solid"/>
                <a:round/>
                <a:headEnd type="none" w="med" len="med"/>
                <a:tailEnd type="none" w="med" len="med"/>
              </a:ln>
            </p:spPr>
          </p:sp>
        </p:grpSp>
      </p:grpSp>
      <p:grpSp>
        <p:nvGrpSpPr>
          <p:cNvPr id="1056" name="Google Shape;1056;p9"/>
          <p:cNvGrpSpPr/>
          <p:nvPr/>
        </p:nvGrpSpPr>
        <p:grpSpPr>
          <a:xfrm>
            <a:off x="2510399" y="7"/>
            <a:ext cx="641313" cy="1028549"/>
            <a:chOff x="1192601" y="746213"/>
            <a:chExt cx="1046700" cy="1678715"/>
          </a:xfrm>
        </p:grpSpPr>
        <p:grpSp>
          <p:nvGrpSpPr>
            <p:cNvPr id="1057" name="Google Shape;1057;p9"/>
            <p:cNvGrpSpPr/>
            <p:nvPr/>
          </p:nvGrpSpPr>
          <p:grpSpPr>
            <a:xfrm>
              <a:off x="1192601" y="1378228"/>
              <a:ext cx="1046700" cy="1046700"/>
              <a:chOff x="764100" y="3623300"/>
              <a:chExt cx="1046700" cy="1046700"/>
            </a:xfrm>
          </p:grpSpPr>
          <p:sp>
            <p:nvSpPr>
              <p:cNvPr id="1058" name="Google Shape;1058;p9"/>
              <p:cNvSpPr/>
              <p:nvPr/>
            </p:nvSpPr>
            <p:spPr>
              <a:xfrm>
                <a:off x="764100" y="3623300"/>
                <a:ext cx="1046700" cy="1046700"/>
              </a:xfrm>
              <a:prstGeom prst="ellipse">
                <a:avLst/>
              </a:prstGeom>
              <a:solidFill>
                <a:srgbClr val="18ECFF">
                  <a:alpha val="9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9"/>
              <p:cNvSpPr/>
              <p:nvPr/>
            </p:nvSpPr>
            <p:spPr>
              <a:xfrm>
                <a:off x="922769" y="3781968"/>
                <a:ext cx="729300" cy="729300"/>
              </a:xfrm>
              <a:prstGeom prst="ellipse">
                <a:avLst/>
              </a:prstGeom>
              <a:solidFill>
                <a:srgbClr val="18ECFF">
                  <a:alpha val="95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60" name="Google Shape;1060;p9"/>
            <p:cNvGrpSpPr/>
            <p:nvPr/>
          </p:nvGrpSpPr>
          <p:grpSpPr>
            <a:xfrm>
              <a:off x="1417979" y="746213"/>
              <a:ext cx="580390" cy="1384973"/>
              <a:chOff x="522260" y="2632808"/>
              <a:chExt cx="530958" cy="1267014"/>
            </a:xfrm>
          </p:grpSpPr>
          <p:grpSp>
            <p:nvGrpSpPr>
              <p:cNvPr id="1061" name="Google Shape;1061;p9"/>
              <p:cNvGrpSpPr/>
              <p:nvPr/>
            </p:nvGrpSpPr>
            <p:grpSpPr>
              <a:xfrm>
                <a:off x="522260" y="2632808"/>
                <a:ext cx="530958" cy="1267014"/>
                <a:chOff x="522260" y="2632808"/>
                <a:chExt cx="530958" cy="1267014"/>
              </a:xfrm>
            </p:grpSpPr>
            <p:grpSp>
              <p:nvGrpSpPr>
                <p:cNvPr id="1062" name="Google Shape;1062;p9"/>
                <p:cNvGrpSpPr/>
                <p:nvPr/>
              </p:nvGrpSpPr>
              <p:grpSpPr>
                <a:xfrm>
                  <a:off x="522260" y="2971595"/>
                  <a:ext cx="530958" cy="928227"/>
                  <a:chOff x="522260" y="2971595"/>
                  <a:chExt cx="530958" cy="928227"/>
                </a:xfrm>
              </p:grpSpPr>
              <p:sp>
                <p:nvSpPr>
                  <p:cNvPr id="1063" name="Google Shape;1063;p9"/>
                  <p:cNvSpPr/>
                  <p:nvPr/>
                </p:nvSpPr>
                <p:spPr>
                  <a:xfrm>
                    <a:off x="531045" y="3193814"/>
                    <a:ext cx="510950" cy="500199"/>
                  </a:xfrm>
                  <a:custGeom>
                    <a:avLst/>
                    <a:gdLst/>
                    <a:ahLst/>
                    <a:cxnLst/>
                    <a:rect l="l" t="t" r="r" b="b"/>
                    <a:pathLst>
                      <a:path w="510950" h="500199" extrusionOk="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4" name="Google Shape;1064;p9"/>
                  <p:cNvSpPr/>
                  <p:nvPr/>
                </p:nvSpPr>
                <p:spPr>
                  <a:xfrm>
                    <a:off x="551585" y="3672350"/>
                    <a:ext cx="488949" cy="214629"/>
                  </a:xfrm>
                  <a:custGeom>
                    <a:avLst/>
                    <a:gdLst/>
                    <a:ahLst/>
                    <a:cxnLst/>
                    <a:rect l="l" t="t" r="r" b="b"/>
                    <a:pathLst>
                      <a:path w="488949" h="214629" extrusionOk="0">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C8F3F7"/>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5" name="Google Shape;1065;p9"/>
                  <p:cNvSpPr/>
                  <p:nvPr/>
                </p:nvSpPr>
                <p:spPr>
                  <a:xfrm>
                    <a:off x="685838" y="2977833"/>
                    <a:ext cx="219884" cy="234649"/>
                  </a:xfrm>
                  <a:custGeom>
                    <a:avLst/>
                    <a:gdLst/>
                    <a:ahLst/>
                    <a:cxnLst/>
                    <a:rect l="l" t="t" r="r" b="b"/>
                    <a:pathLst>
                      <a:path w="219884" h="234649" extrusionOk="0">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66" name="Google Shape;1066;p9"/>
                  <p:cNvSpPr/>
                  <p:nvPr/>
                </p:nvSpPr>
                <p:spPr>
                  <a:xfrm>
                    <a:off x="522260" y="2971595"/>
                    <a:ext cx="530958" cy="928227"/>
                  </a:xfrm>
                  <a:custGeom>
                    <a:avLst/>
                    <a:gdLst/>
                    <a:ahLst/>
                    <a:cxnLst/>
                    <a:rect l="l" t="t" r="r" b="b"/>
                    <a:pathLst>
                      <a:path w="530958" h="928227" extrusionOk="0">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067" name="Google Shape;1067;p9"/>
                <p:cNvSpPr/>
                <p:nvPr/>
              </p:nvSpPr>
              <p:spPr>
                <a:xfrm>
                  <a:off x="786932" y="2632808"/>
                  <a:ext cx="17700" cy="3450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68" name="Google Shape;1068;p9"/>
              <p:cNvSpPr/>
              <p:nvPr/>
            </p:nvSpPr>
            <p:spPr>
              <a:xfrm>
                <a:off x="636125" y="3766050"/>
                <a:ext cx="121425" cy="74300"/>
              </a:xfrm>
              <a:custGeom>
                <a:avLst/>
                <a:gdLst/>
                <a:ahLst/>
                <a:cxnLst/>
                <a:rect l="l" t="t" r="r" b="b"/>
                <a:pathLst>
                  <a:path w="4857" h="2972" extrusionOk="0">
                    <a:moveTo>
                      <a:pt x="0" y="0"/>
                    </a:moveTo>
                    <a:cubicBezTo>
                      <a:pt x="1186" y="1482"/>
                      <a:pt x="3080" y="2306"/>
                      <a:pt x="4857" y="2972"/>
                    </a:cubicBezTo>
                  </a:path>
                </a:pathLst>
              </a:custGeom>
              <a:noFill/>
              <a:ln w="19050" cap="rnd" cmpd="sng">
                <a:solidFill>
                  <a:schemeClr val="lt1"/>
                </a:solidFill>
                <a:prstDash val="solid"/>
                <a:round/>
                <a:headEnd type="none" w="med" len="med"/>
                <a:tailEnd type="none" w="med" len="med"/>
              </a:ln>
            </p:spPr>
          </p:sp>
        </p:grpSp>
      </p:grpSp>
      <p:grpSp>
        <p:nvGrpSpPr>
          <p:cNvPr id="1069" name="Google Shape;1069;p9"/>
          <p:cNvGrpSpPr/>
          <p:nvPr/>
        </p:nvGrpSpPr>
        <p:grpSpPr>
          <a:xfrm>
            <a:off x="5462591" y="6"/>
            <a:ext cx="641313" cy="1178098"/>
            <a:chOff x="6010934" y="870580"/>
            <a:chExt cx="1046700" cy="1922797"/>
          </a:xfrm>
        </p:grpSpPr>
        <p:grpSp>
          <p:nvGrpSpPr>
            <p:cNvPr id="1070" name="Google Shape;1070;p9"/>
            <p:cNvGrpSpPr/>
            <p:nvPr/>
          </p:nvGrpSpPr>
          <p:grpSpPr>
            <a:xfrm>
              <a:off x="6010934" y="1746678"/>
              <a:ext cx="1046700" cy="1046700"/>
              <a:chOff x="764100" y="3623300"/>
              <a:chExt cx="1046700" cy="1046700"/>
            </a:xfrm>
          </p:grpSpPr>
          <p:sp>
            <p:nvSpPr>
              <p:cNvPr id="1071" name="Google Shape;1071;p9"/>
              <p:cNvSpPr/>
              <p:nvPr/>
            </p:nvSpPr>
            <p:spPr>
              <a:xfrm>
                <a:off x="764100" y="3623300"/>
                <a:ext cx="1046700" cy="1046700"/>
              </a:xfrm>
              <a:prstGeom prst="ellipse">
                <a:avLst/>
              </a:prstGeom>
              <a:solidFill>
                <a:srgbClr val="76DC35">
                  <a:alpha val="10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9"/>
              <p:cNvSpPr/>
              <p:nvPr/>
            </p:nvSpPr>
            <p:spPr>
              <a:xfrm>
                <a:off x="922769" y="3781968"/>
                <a:ext cx="729300" cy="729300"/>
              </a:xfrm>
              <a:prstGeom prst="ellipse">
                <a:avLst/>
              </a:prstGeom>
              <a:solidFill>
                <a:srgbClr val="76DC35">
                  <a:alpha val="1006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73" name="Google Shape;1073;p9"/>
            <p:cNvGrpSpPr/>
            <p:nvPr/>
          </p:nvGrpSpPr>
          <p:grpSpPr>
            <a:xfrm>
              <a:off x="6308747" y="870580"/>
              <a:ext cx="441786" cy="1701306"/>
              <a:chOff x="1121941" y="2406098"/>
              <a:chExt cx="404159" cy="1556405"/>
            </a:xfrm>
          </p:grpSpPr>
          <p:grpSp>
            <p:nvGrpSpPr>
              <p:cNvPr id="1074" name="Google Shape;1074;p9"/>
              <p:cNvGrpSpPr/>
              <p:nvPr/>
            </p:nvGrpSpPr>
            <p:grpSpPr>
              <a:xfrm>
                <a:off x="1121941" y="2406098"/>
                <a:ext cx="404159" cy="1556405"/>
                <a:chOff x="1121941" y="2406098"/>
                <a:chExt cx="404159" cy="1556405"/>
              </a:xfrm>
            </p:grpSpPr>
            <p:grpSp>
              <p:nvGrpSpPr>
                <p:cNvPr id="1075" name="Google Shape;1075;p9"/>
                <p:cNvGrpSpPr/>
                <p:nvPr/>
              </p:nvGrpSpPr>
              <p:grpSpPr>
                <a:xfrm>
                  <a:off x="1121941" y="2971595"/>
                  <a:ext cx="404159" cy="990908"/>
                  <a:chOff x="1121941" y="2969319"/>
                  <a:chExt cx="404159" cy="990908"/>
                </a:xfrm>
              </p:grpSpPr>
              <p:sp>
                <p:nvSpPr>
                  <p:cNvPr id="1076" name="Google Shape;1076;p9"/>
                  <p:cNvSpPr/>
                  <p:nvPr/>
                </p:nvSpPr>
                <p:spPr>
                  <a:xfrm>
                    <a:off x="1210876" y="2975878"/>
                    <a:ext cx="215728" cy="222824"/>
                  </a:xfrm>
                  <a:custGeom>
                    <a:avLst/>
                    <a:gdLst/>
                    <a:ahLst/>
                    <a:cxnLst/>
                    <a:rect l="l" t="t" r="r" b="b"/>
                    <a:pathLst>
                      <a:path w="215728" h="222824" extrusionOk="0">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7" name="Google Shape;1077;p9"/>
                  <p:cNvSpPr/>
                  <p:nvPr/>
                </p:nvSpPr>
                <p:spPr>
                  <a:xfrm>
                    <a:off x="1160257" y="3179981"/>
                    <a:ext cx="324636" cy="229478"/>
                  </a:xfrm>
                  <a:custGeom>
                    <a:avLst/>
                    <a:gdLst/>
                    <a:ahLst/>
                    <a:cxnLst/>
                    <a:rect l="l" t="t" r="r" b="b"/>
                    <a:pathLst>
                      <a:path w="324636" h="229478" extrusionOk="0">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8" name="Google Shape;1078;p9"/>
                  <p:cNvSpPr/>
                  <p:nvPr/>
                </p:nvSpPr>
                <p:spPr>
                  <a:xfrm>
                    <a:off x="1128931" y="3411844"/>
                    <a:ext cx="389306" cy="540604"/>
                  </a:xfrm>
                  <a:custGeom>
                    <a:avLst/>
                    <a:gdLst/>
                    <a:ahLst/>
                    <a:cxnLst/>
                    <a:rect l="l" t="t" r="r" b="b"/>
                    <a:pathLst>
                      <a:path w="389306" h="540604" extrusionOk="0">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CFE5BD"/>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79" name="Google Shape;1079;p9"/>
                  <p:cNvSpPr/>
                  <p:nvPr/>
                </p:nvSpPr>
                <p:spPr>
                  <a:xfrm>
                    <a:off x="1121941" y="2969319"/>
                    <a:ext cx="404159" cy="990908"/>
                  </a:xfrm>
                  <a:custGeom>
                    <a:avLst/>
                    <a:gdLst/>
                    <a:ahLst/>
                    <a:cxnLst/>
                    <a:rect l="l" t="t" r="r" b="b"/>
                    <a:pathLst>
                      <a:path w="404159" h="990908" extrusionOk="0">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080" name="Google Shape;1080;p9"/>
                <p:cNvSpPr/>
                <p:nvPr/>
              </p:nvSpPr>
              <p:spPr>
                <a:xfrm>
                  <a:off x="1308638" y="2406098"/>
                  <a:ext cx="17700" cy="5718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1" name="Google Shape;1081;p9"/>
              <p:cNvSpPr/>
              <p:nvPr/>
            </p:nvSpPr>
            <p:spPr>
              <a:xfrm>
                <a:off x="1183450" y="3621050"/>
                <a:ext cx="70700" cy="18125"/>
              </a:xfrm>
              <a:custGeom>
                <a:avLst/>
                <a:gdLst/>
                <a:ahLst/>
                <a:cxnLst/>
                <a:rect l="l" t="t" r="r" b="b"/>
                <a:pathLst>
                  <a:path w="2828" h="725" extrusionOk="0">
                    <a:moveTo>
                      <a:pt x="0" y="725"/>
                    </a:moveTo>
                    <a:cubicBezTo>
                      <a:pt x="930" y="439"/>
                      <a:pt x="1889" y="256"/>
                      <a:pt x="2828" y="0"/>
                    </a:cubicBezTo>
                  </a:path>
                </a:pathLst>
              </a:custGeom>
              <a:noFill/>
              <a:ln w="19050" cap="rnd" cmpd="sng">
                <a:solidFill>
                  <a:schemeClr val="lt1"/>
                </a:solidFill>
                <a:prstDash val="solid"/>
                <a:round/>
                <a:headEnd type="none" w="med" len="med"/>
                <a:tailEnd type="none" w="med" len="med"/>
              </a:ln>
            </p:spPr>
          </p:sp>
          <p:sp>
            <p:nvSpPr>
              <p:cNvPr id="1082" name="Google Shape;1082;p9"/>
              <p:cNvSpPr/>
              <p:nvPr/>
            </p:nvSpPr>
            <p:spPr>
              <a:xfrm>
                <a:off x="1188900" y="3717125"/>
                <a:ext cx="76125" cy="18100"/>
              </a:xfrm>
              <a:custGeom>
                <a:avLst/>
                <a:gdLst/>
                <a:ahLst/>
                <a:cxnLst/>
                <a:rect l="l" t="t" r="r" b="b"/>
                <a:pathLst>
                  <a:path w="3045" h="724" extrusionOk="0">
                    <a:moveTo>
                      <a:pt x="0" y="724"/>
                    </a:moveTo>
                    <a:cubicBezTo>
                      <a:pt x="995" y="410"/>
                      <a:pt x="2019" y="187"/>
                      <a:pt x="3045" y="0"/>
                    </a:cubicBezTo>
                  </a:path>
                </a:pathLst>
              </a:custGeom>
              <a:noFill/>
              <a:ln w="19050" cap="rnd" cmpd="sng">
                <a:solidFill>
                  <a:schemeClr val="lt1"/>
                </a:solidFill>
                <a:prstDash val="solid"/>
                <a:round/>
                <a:headEnd type="none" w="med" len="med"/>
                <a:tailEnd type="none" w="med" len="med"/>
              </a:ln>
            </p:spPr>
          </p:sp>
          <p:sp>
            <p:nvSpPr>
              <p:cNvPr id="1083" name="Google Shape;1083;p9"/>
              <p:cNvSpPr/>
              <p:nvPr/>
            </p:nvSpPr>
            <p:spPr>
              <a:xfrm>
                <a:off x="1185275" y="3820425"/>
                <a:ext cx="39875" cy="9050"/>
              </a:xfrm>
              <a:custGeom>
                <a:avLst/>
                <a:gdLst/>
                <a:ahLst/>
                <a:cxnLst/>
                <a:rect l="l" t="t" r="r" b="b"/>
                <a:pathLst>
                  <a:path w="1595" h="362" extrusionOk="0">
                    <a:moveTo>
                      <a:pt x="0" y="362"/>
                    </a:moveTo>
                    <a:cubicBezTo>
                      <a:pt x="526" y="219"/>
                      <a:pt x="1059" y="97"/>
                      <a:pt x="1595" y="0"/>
                    </a:cubicBezTo>
                  </a:path>
                </a:pathLst>
              </a:custGeom>
              <a:noFill/>
              <a:ln w="19050" cap="rnd" cmpd="sng">
                <a:solidFill>
                  <a:schemeClr val="lt1"/>
                </a:solidFill>
                <a:prstDash val="solid"/>
                <a:round/>
                <a:headEnd type="none" w="med" len="med"/>
                <a:tailEnd type="none" w="med" len="med"/>
              </a:ln>
            </p:spPr>
          </p:sp>
          <p:sp>
            <p:nvSpPr>
              <p:cNvPr id="1084" name="Google Shape;1084;p9"/>
              <p:cNvSpPr/>
              <p:nvPr/>
            </p:nvSpPr>
            <p:spPr>
              <a:xfrm>
                <a:off x="1301250" y="3911025"/>
                <a:ext cx="18125" cy="7250"/>
              </a:xfrm>
              <a:custGeom>
                <a:avLst/>
                <a:gdLst/>
                <a:ahLst/>
                <a:cxnLst/>
                <a:rect l="l" t="t" r="r" b="b"/>
                <a:pathLst>
                  <a:path w="725" h="290" extrusionOk="0">
                    <a:moveTo>
                      <a:pt x="0" y="290"/>
                    </a:moveTo>
                    <a:cubicBezTo>
                      <a:pt x="363" y="145"/>
                      <a:pt x="363" y="145"/>
                      <a:pt x="725" y="0"/>
                    </a:cubicBezTo>
                  </a:path>
                </a:pathLst>
              </a:custGeom>
              <a:noFill/>
              <a:ln w="19050" cap="rnd" cmpd="sng">
                <a:solidFill>
                  <a:schemeClr val="lt1"/>
                </a:solidFill>
                <a:prstDash val="solid"/>
                <a:round/>
                <a:headEnd type="none" w="med" len="med"/>
                <a:tailEnd type="none" w="med" len="med"/>
              </a:ln>
            </p:spPr>
          </p:sp>
        </p:grpSp>
      </p:grpSp>
      <p:grpSp>
        <p:nvGrpSpPr>
          <p:cNvPr id="1085" name="Google Shape;1085;p9"/>
          <p:cNvGrpSpPr/>
          <p:nvPr/>
        </p:nvGrpSpPr>
        <p:grpSpPr>
          <a:xfrm>
            <a:off x="2221896" y="1"/>
            <a:ext cx="320336" cy="1232124"/>
            <a:chOff x="721731" y="746204"/>
            <a:chExt cx="522827" cy="2010974"/>
          </a:xfrm>
        </p:grpSpPr>
        <p:grpSp>
          <p:nvGrpSpPr>
            <p:cNvPr id="1086" name="Google Shape;1086;p9"/>
            <p:cNvGrpSpPr/>
            <p:nvPr/>
          </p:nvGrpSpPr>
          <p:grpSpPr>
            <a:xfrm>
              <a:off x="721731" y="2234351"/>
              <a:ext cx="522827" cy="522827"/>
              <a:chOff x="764100" y="3623300"/>
              <a:chExt cx="1046700" cy="1046700"/>
            </a:xfrm>
          </p:grpSpPr>
          <p:sp>
            <p:nvSpPr>
              <p:cNvPr id="1087" name="Google Shape;1087;p9"/>
              <p:cNvSpPr/>
              <p:nvPr/>
            </p:nvSpPr>
            <p:spPr>
              <a:xfrm>
                <a:off x="764100" y="3623300"/>
                <a:ext cx="1046700" cy="1046700"/>
              </a:xfrm>
              <a:prstGeom prst="ellipse">
                <a:avLst/>
              </a:prstGeom>
              <a:solidFill>
                <a:srgbClr val="FFDE00">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9"/>
              <p:cNvSpPr/>
              <p:nvPr/>
            </p:nvSpPr>
            <p:spPr>
              <a:xfrm>
                <a:off x="922769" y="3781968"/>
                <a:ext cx="729300" cy="729300"/>
              </a:xfrm>
              <a:prstGeom prst="ellipse">
                <a:avLst/>
              </a:prstGeom>
              <a:solidFill>
                <a:srgbClr val="FFDE00">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89" name="Google Shape;1089;p9"/>
            <p:cNvGrpSpPr/>
            <p:nvPr/>
          </p:nvGrpSpPr>
          <p:grpSpPr>
            <a:xfrm>
              <a:off x="892053" y="746204"/>
              <a:ext cx="182209" cy="1869993"/>
              <a:chOff x="3305183" y="1611869"/>
              <a:chExt cx="166690" cy="1710724"/>
            </a:xfrm>
          </p:grpSpPr>
          <p:grpSp>
            <p:nvGrpSpPr>
              <p:cNvPr id="1090" name="Google Shape;1090;p9"/>
              <p:cNvGrpSpPr/>
              <p:nvPr/>
            </p:nvGrpSpPr>
            <p:grpSpPr>
              <a:xfrm>
                <a:off x="3305183" y="1611869"/>
                <a:ext cx="166690" cy="1710724"/>
                <a:chOff x="3305183" y="1611869"/>
                <a:chExt cx="166690" cy="1710724"/>
              </a:xfrm>
            </p:grpSpPr>
            <p:grpSp>
              <p:nvGrpSpPr>
                <p:cNvPr id="1091" name="Google Shape;1091;p9"/>
                <p:cNvGrpSpPr/>
                <p:nvPr/>
              </p:nvGrpSpPr>
              <p:grpSpPr>
                <a:xfrm>
                  <a:off x="3305183" y="2971595"/>
                  <a:ext cx="166690" cy="350998"/>
                  <a:chOff x="3305183" y="3146560"/>
                  <a:chExt cx="166690" cy="350998"/>
                </a:xfrm>
              </p:grpSpPr>
              <p:sp>
                <p:nvSpPr>
                  <p:cNvPr id="1092" name="Google Shape;1092;p9"/>
                  <p:cNvSpPr/>
                  <p:nvPr/>
                </p:nvSpPr>
                <p:spPr>
                  <a:xfrm>
                    <a:off x="3324821" y="3152836"/>
                    <a:ext cx="119489" cy="117177"/>
                  </a:xfrm>
                  <a:custGeom>
                    <a:avLst/>
                    <a:gdLst/>
                    <a:ahLst/>
                    <a:cxnLst/>
                    <a:rect l="l" t="t" r="r" b="b"/>
                    <a:pathLst>
                      <a:path w="119489" h="117177" extrusionOk="0">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chemeClr val="dk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3" name="Google Shape;1093;p9"/>
                  <p:cNvSpPr/>
                  <p:nvPr/>
                </p:nvSpPr>
                <p:spPr>
                  <a:xfrm>
                    <a:off x="3312763" y="3270014"/>
                    <a:ext cx="150661" cy="221107"/>
                  </a:xfrm>
                  <a:custGeom>
                    <a:avLst/>
                    <a:gdLst/>
                    <a:ahLst/>
                    <a:cxnLst/>
                    <a:rect l="l" t="t" r="r" b="b"/>
                    <a:pathLst>
                      <a:path w="150661" h="221107" extrusionOk="0">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FF2CC"/>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94" name="Google Shape;1094;p9"/>
                  <p:cNvSpPr/>
                  <p:nvPr/>
                </p:nvSpPr>
                <p:spPr>
                  <a:xfrm>
                    <a:off x="3305183" y="3146560"/>
                    <a:ext cx="166690" cy="350998"/>
                  </a:xfrm>
                  <a:custGeom>
                    <a:avLst/>
                    <a:gdLst/>
                    <a:ahLst/>
                    <a:cxnLst/>
                    <a:rect l="l" t="t" r="r" b="b"/>
                    <a:pathLst>
                      <a:path w="166690" h="350998" extrusionOk="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095" name="Google Shape;1095;p9"/>
                <p:cNvSpPr/>
                <p:nvPr/>
              </p:nvSpPr>
              <p:spPr>
                <a:xfrm>
                  <a:off x="3375914" y="1611869"/>
                  <a:ext cx="17700" cy="13659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96" name="Google Shape;1096;p9"/>
              <p:cNvSpPr/>
              <p:nvPr/>
            </p:nvSpPr>
            <p:spPr>
              <a:xfrm>
                <a:off x="3352825" y="3244100"/>
                <a:ext cx="27200" cy="29000"/>
              </a:xfrm>
              <a:custGeom>
                <a:avLst/>
                <a:gdLst/>
                <a:ahLst/>
                <a:cxnLst/>
                <a:rect l="l" t="t" r="r" b="b"/>
                <a:pathLst>
                  <a:path w="1088" h="1160" extrusionOk="0">
                    <a:moveTo>
                      <a:pt x="0" y="0"/>
                    </a:moveTo>
                    <a:cubicBezTo>
                      <a:pt x="294" y="441"/>
                      <a:pt x="670" y="834"/>
                      <a:pt x="1088" y="1160"/>
                    </a:cubicBezTo>
                  </a:path>
                </a:pathLst>
              </a:custGeom>
              <a:noFill/>
              <a:ln w="19050" cap="rnd" cmpd="sng">
                <a:solidFill>
                  <a:schemeClr val="lt1"/>
                </a:solidFill>
                <a:prstDash val="solid"/>
                <a:round/>
                <a:headEnd type="none" w="med" len="med"/>
                <a:tailEnd type="none" w="med" len="med"/>
              </a:ln>
            </p:spPr>
          </p:sp>
        </p:gr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 Color background">
  <p:cSld name="BLANK_1_1">
    <p:bg>
      <p:bgPr>
        <a:solidFill>
          <a:schemeClr val="accent2"/>
        </a:solidFill>
        <a:effectLst/>
      </p:bgPr>
    </p:bg>
    <p:spTree>
      <p:nvGrpSpPr>
        <p:cNvPr id="1" name="Shape 1475"/>
        <p:cNvGrpSpPr/>
        <p:nvPr/>
      </p:nvGrpSpPr>
      <p:grpSpPr>
        <a:xfrm>
          <a:off x="0" y="0"/>
          <a:ext cx="0" cy="0"/>
          <a:chOff x="0" y="0"/>
          <a:chExt cx="0" cy="0"/>
        </a:xfrm>
      </p:grpSpPr>
      <p:sp>
        <p:nvSpPr>
          <p:cNvPr id="1476" name="Google Shape;1476;p12"/>
          <p:cNvSpPr txBox="1">
            <a:spLocks noGrp="1"/>
          </p:cNvSpPr>
          <p:nvPr>
            <p:ph type="sldNum" idx="12"/>
          </p:nvPr>
        </p:nvSpPr>
        <p:spPr>
          <a:xfrm>
            <a:off x="8696403" y="4673650"/>
            <a:ext cx="333000" cy="393600"/>
          </a:xfrm>
          <a:prstGeom prst="rect">
            <a:avLst/>
          </a:prstGeom>
        </p:spPr>
        <p:txBody>
          <a:bodyPr spcFirstLastPara="1" wrap="square" lIns="0" tIns="0" rIns="0" bIns="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
              <a:t>‹#›</a:t>
            </a:fld>
            <a:endParaRPr/>
          </a:p>
        </p:txBody>
      </p:sp>
      <p:grpSp>
        <p:nvGrpSpPr>
          <p:cNvPr id="1477" name="Google Shape;1477;p12"/>
          <p:cNvGrpSpPr/>
          <p:nvPr/>
        </p:nvGrpSpPr>
        <p:grpSpPr>
          <a:xfrm>
            <a:off x="7374896" y="4521435"/>
            <a:ext cx="230809" cy="243156"/>
            <a:chOff x="3770248" y="2527300"/>
            <a:chExt cx="180404" cy="190055"/>
          </a:xfrm>
        </p:grpSpPr>
        <p:sp>
          <p:nvSpPr>
            <p:cNvPr id="1478" name="Google Shape;1478;p12"/>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79" name="Google Shape;1479;p12"/>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0" name="Google Shape;1480;p12"/>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1" name="Google Shape;1481;p12"/>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482" name="Google Shape;1482;p12"/>
          <p:cNvGrpSpPr/>
          <p:nvPr/>
        </p:nvGrpSpPr>
        <p:grpSpPr>
          <a:xfrm>
            <a:off x="8747492" y="2424502"/>
            <a:ext cx="230809" cy="243156"/>
            <a:chOff x="3770248" y="2527300"/>
            <a:chExt cx="180404" cy="190055"/>
          </a:xfrm>
        </p:grpSpPr>
        <p:sp>
          <p:nvSpPr>
            <p:cNvPr id="1483" name="Google Shape;1483;p12"/>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4" name="Google Shape;1484;p12"/>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5" name="Google Shape;1485;p12"/>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6" name="Google Shape;1486;p12"/>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487" name="Google Shape;1487;p12"/>
          <p:cNvGrpSpPr/>
          <p:nvPr/>
        </p:nvGrpSpPr>
        <p:grpSpPr>
          <a:xfrm rot="5400000">
            <a:off x="8655377" y="3665221"/>
            <a:ext cx="201871" cy="231166"/>
            <a:chOff x="3462796" y="2555878"/>
            <a:chExt cx="157798" cy="180711"/>
          </a:xfrm>
        </p:grpSpPr>
        <p:sp>
          <p:nvSpPr>
            <p:cNvPr id="1488" name="Google Shape;1488;p12"/>
            <p:cNvSpPr/>
            <p:nvPr/>
          </p:nvSpPr>
          <p:spPr>
            <a:xfrm>
              <a:off x="3528860" y="2555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89" name="Google Shape;1489;p12"/>
            <p:cNvSpPr/>
            <p:nvPr/>
          </p:nvSpPr>
          <p:spPr>
            <a:xfrm>
              <a:off x="3528860" y="2682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0" name="Google Shape;1490;p12"/>
            <p:cNvSpPr/>
            <p:nvPr/>
          </p:nvSpPr>
          <p:spPr>
            <a:xfrm>
              <a:off x="3571315" y="2597137"/>
              <a:ext cx="47570" cy="33554"/>
            </a:xfrm>
            <a:custGeom>
              <a:avLst/>
              <a:gdLst/>
              <a:ahLst/>
              <a:cxnLst/>
              <a:rect l="l" t="t" r="r" b="b"/>
              <a:pathLst>
                <a:path w="47570" h="33554" extrusionOk="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1" name="Google Shape;1491;p12"/>
            <p:cNvSpPr/>
            <p:nvPr/>
          </p:nvSpPr>
          <p:spPr>
            <a:xfrm>
              <a:off x="3572203" y="2660050"/>
              <a:ext cx="48391" cy="35006"/>
            </a:xfrm>
            <a:custGeom>
              <a:avLst/>
              <a:gdLst/>
              <a:ahLst/>
              <a:cxnLst/>
              <a:rect l="l" t="t" r="r" b="b"/>
              <a:pathLst>
                <a:path w="48391" h="35006" extrusionOk="0">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2" name="Google Shape;1492;p12"/>
            <p:cNvSpPr/>
            <p:nvPr/>
          </p:nvSpPr>
          <p:spPr>
            <a:xfrm>
              <a:off x="3466564" y="2662661"/>
              <a:ext cx="42019" cy="33548"/>
            </a:xfrm>
            <a:custGeom>
              <a:avLst/>
              <a:gdLst/>
              <a:ahLst/>
              <a:cxnLst/>
              <a:rect l="l" t="t" r="r" b="b"/>
              <a:pathLst>
                <a:path w="42019" h="33548" extrusionOk="0">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3" name="Google Shape;1493;p12"/>
            <p:cNvSpPr/>
            <p:nvPr/>
          </p:nvSpPr>
          <p:spPr>
            <a:xfrm>
              <a:off x="3462796" y="2597064"/>
              <a:ext cx="40843" cy="33781"/>
            </a:xfrm>
            <a:custGeom>
              <a:avLst/>
              <a:gdLst/>
              <a:ahLst/>
              <a:cxnLst/>
              <a:rect l="l" t="t" r="r" b="b"/>
              <a:pathLst>
                <a:path w="40843" h="33781" extrusionOk="0">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494" name="Google Shape;1494;p12"/>
          <p:cNvGrpSpPr/>
          <p:nvPr/>
        </p:nvGrpSpPr>
        <p:grpSpPr>
          <a:xfrm rot="-2700000">
            <a:off x="8038130" y="1128089"/>
            <a:ext cx="169840" cy="178926"/>
            <a:chOff x="3770248" y="2527300"/>
            <a:chExt cx="180404" cy="190055"/>
          </a:xfrm>
        </p:grpSpPr>
        <p:sp>
          <p:nvSpPr>
            <p:cNvPr id="1495" name="Google Shape;1495;p12"/>
            <p:cNvSpPr/>
            <p:nvPr/>
          </p:nvSpPr>
          <p:spPr>
            <a:xfrm>
              <a:off x="3775135" y="2655951"/>
              <a:ext cx="51441" cy="61404"/>
            </a:xfrm>
            <a:custGeom>
              <a:avLst/>
              <a:gdLst/>
              <a:ahLst/>
              <a:cxnLst/>
              <a:rect l="l" t="t" r="r" b="b"/>
              <a:pathLst>
                <a:path w="51441" h="61404" extrusionOk="0">
                  <a:moveTo>
                    <a:pt x="50930" y="0"/>
                  </a:moveTo>
                  <a:cubicBezTo>
                    <a:pt x="32959" y="889"/>
                    <a:pt x="-4823" y="43497"/>
                    <a:pt x="511" y="61404"/>
                  </a:cubicBezTo>
                  <a:cubicBezTo>
                    <a:pt x="18545" y="60579"/>
                    <a:pt x="56264" y="17970"/>
                    <a:pt x="50930"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6" name="Google Shape;1496;p12"/>
            <p:cNvSpPr/>
            <p:nvPr/>
          </p:nvSpPr>
          <p:spPr>
            <a:xfrm>
              <a:off x="3894324" y="2527300"/>
              <a:ext cx="51441" cy="61341"/>
            </a:xfrm>
            <a:custGeom>
              <a:avLst/>
              <a:gdLst/>
              <a:ahLst/>
              <a:cxnLst/>
              <a:rect l="l" t="t" r="r" b="b"/>
              <a:pathLst>
                <a:path w="51441" h="61341" extrusionOk="0">
                  <a:moveTo>
                    <a:pt x="50931" y="0"/>
                  </a:moveTo>
                  <a:cubicBezTo>
                    <a:pt x="32897" y="826"/>
                    <a:pt x="-4822" y="43434"/>
                    <a:pt x="512" y="61341"/>
                  </a:cubicBezTo>
                  <a:cubicBezTo>
                    <a:pt x="18482" y="60325"/>
                    <a:pt x="56265" y="17717"/>
                    <a:pt x="50931" y="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7" name="Google Shape;1497;p12"/>
            <p:cNvSpPr/>
            <p:nvPr/>
          </p:nvSpPr>
          <p:spPr>
            <a:xfrm>
              <a:off x="3770248" y="2531866"/>
              <a:ext cx="58420" cy="54430"/>
            </a:xfrm>
            <a:custGeom>
              <a:avLst/>
              <a:gdLst/>
              <a:ahLst/>
              <a:cxnLst/>
              <a:rect l="l" t="t" r="r" b="b"/>
              <a:pathLst>
                <a:path w="58420" h="54430" extrusionOk="0">
                  <a:moveTo>
                    <a:pt x="58421" y="54107"/>
                  </a:moveTo>
                  <a:cubicBezTo>
                    <a:pt x="58421" y="36137"/>
                    <a:pt x="18225" y="-3995"/>
                    <a:pt x="1" y="323"/>
                  </a:cubicBezTo>
                  <a:cubicBezTo>
                    <a:pt x="-190" y="18357"/>
                    <a:pt x="40260" y="58425"/>
                    <a:pt x="58421" y="5410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98" name="Google Shape;1498;p12"/>
            <p:cNvSpPr/>
            <p:nvPr/>
          </p:nvSpPr>
          <p:spPr>
            <a:xfrm>
              <a:off x="3892168" y="2658113"/>
              <a:ext cx="58484" cy="54484"/>
            </a:xfrm>
            <a:custGeom>
              <a:avLst/>
              <a:gdLst/>
              <a:ahLst/>
              <a:cxnLst/>
              <a:rect l="l" t="t" r="r" b="b"/>
              <a:pathLst>
                <a:path w="58484" h="54484" extrusionOk="0">
                  <a:moveTo>
                    <a:pt x="58484" y="54162"/>
                  </a:moveTo>
                  <a:cubicBezTo>
                    <a:pt x="58484" y="36128"/>
                    <a:pt x="18225" y="-3940"/>
                    <a:pt x="1" y="314"/>
                  </a:cubicBezTo>
                  <a:cubicBezTo>
                    <a:pt x="-190" y="18348"/>
                    <a:pt x="40260" y="58480"/>
                    <a:pt x="58484" y="5416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499" name="Google Shape;1499;p12"/>
          <p:cNvGrpSpPr/>
          <p:nvPr/>
        </p:nvGrpSpPr>
        <p:grpSpPr>
          <a:xfrm>
            <a:off x="6800134" y="23"/>
            <a:ext cx="985363" cy="1665685"/>
            <a:chOff x="2484475" y="1329455"/>
            <a:chExt cx="1046700" cy="1769370"/>
          </a:xfrm>
        </p:grpSpPr>
        <p:sp>
          <p:nvSpPr>
            <p:cNvPr id="1500" name="Google Shape;1500;p12"/>
            <p:cNvSpPr/>
            <p:nvPr/>
          </p:nvSpPr>
          <p:spPr>
            <a:xfrm>
              <a:off x="2484475" y="2052125"/>
              <a:ext cx="1046700" cy="10467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12"/>
            <p:cNvSpPr/>
            <p:nvPr/>
          </p:nvSpPr>
          <p:spPr>
            <a:xfrm>
              <a:off x="2643144" y="2210793"/>
              <a:ext cx="729300" cy="7293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02" name="Google Shape;1502;p12"/>
            <p:cNvGrpSpPr/>
            <p:nvPr/>
          </p:nvGrpSpPr>
          <p:grpSpPr>
            <a:xfrm>
              <a:off x="2769703" y="1329455"/>
              <a:ext cx="510180" cy="1483501"/>
              <a:chOff x="1818382" y="2433081"/>
              <a:chExt cx="466728" cy="1357150"/>
            </a:xfrm>
          </p:grpSpPr>
          <p:grpSp>
            <p:nvGrpSpPr>
              <p:cNvPr id="1503" name="Google Shape;1503;p12"/>
              <p:cNvGrpSpPr/>
              <p:nvPr/>
            </p:nvGrpSpPr>
            <p:grpSpPr>
              <a:xfrm>
                <a:off x="1818382" y="2971595"/>
                <a:ext cx="466728" cy="818636"/>
                <a:chOff x="1818382" y="2942618"/>
                <a:chExt cx="466728" cy="818636"/>
              </a:xfrm>
            </p:grpSpPr>
            <p:sp>
              <p:nvSpPr>
                <p:cNvPr id="1504" name="Google Shape;1504;p12"/>
                <p:cNvSpPr/>
                <p:nvPr/>
              </p:nvSpPr>
              <p:spPr>
                <a:xfrm>
                  <a:off x="1951772" y="2948396"/>
                  <a:ext cx="202080" cy="208143"/>
                </a:xfrm>
                <a:custGeom>
                  <a:avLst/>
                  <a:gdLst/>
                  <a:ahLst/>
                  <a:cxnLst/>
                  <a:rect l="l" t="t" r="r" b="b"/>
                  <a:pathLst>
                    <a:path w="202080" h="208143" extrusionOk="0">
                      <a:moveTo>
                        <a:pt x="15038" y="208143"/>
                      </a:moveTo>
                      <a:cubicBezTo>
                        <a:pt x="13132" y="168837"/>
                        <a:pt x="-13030" y="86033"/>
                        <a:pt x="8370" y="57521"/>
                      </a:cubicBezTo>
                      <a:cubicBezTo>
                        <a:pt x="12625" y="47552"/>
                        <a:pt x="30278" y="53140"/>
                        <a:pt x="32881" y="42726"/>
                      </a:cubicBezTo>
                      <a:cubicBezTo>
                        <a:pt x="35485" y="-11186"/>
                        <a:pt x="164834" y="-17218"/>
                        <a:pt x="166739" y="42726"/>
                      </a:cubicBezTo>
                      <a:cubicBezTo>
                        <a:pt x="166739" y="51679"/>
                        <a:pt x="176899" y="48123"/>
                        <a:pt x="182106" y="47679"/>
                      </a:cubicBezTo>
                      <a:cubicBezTo>
                        <a:pt x="221285" y="61458"/>
                        <a:pt x="190869" y="163884"/>
                        <a:pt x="190171" y="205921"/>
                      </a:cubicBezTo>
                      <a:cubicBezTo>
                        <a:pt x="129528" y="203254"/>
                        <a:pt x="70029" y="200523"/>
                        <a:pt x="15038" y="208143"/>
                      </a:cubicBezTo>
                      <a:close/>
                    </a:path>
                  </a:pathLst>
                </a:custGeom>
                <a:solidFill>
                  <a:srgbClr val="FFFFFF">
                    <a:alpha val="134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05" name="Google Shape;1505;p12"/>
                <p:cNvSpPr/>
                <p:nvPr/>
              </p:nvSpPr>
              <p:spPr>
                <a:xfrm>
                  <a:off x="1833104" y="3156294"/>
                  <a:ext cx="444195" cy="592827"/>
                </a:xfrm>
                <a:custGeom>
                  <a:avLst/>
                  <a:gdLst/>
                  <a:ahLst/>
                  <a:cxnLst/>
                  <a:rect l="l" t="t" r="r" b="b"/>
                  <a:pathLst>
                    <a:path w="444195" h="592827" extrusionOk="0">
                      <a:moveTo>
                        <a:pt x="211556" y="592827"/>
                      </a:moveTo>
                      <a:cubicBezTo>
                        <a:pt x="2006" y="586922"/>
                        <a:pt x="-51715" y="421377"/>
                        <a:pt x="49695" y="230877"/>
                      </a:cubicBezTo>
                      <a:cubicBezTo>
                        <a:pt x="155993" y="12945"/>
                        <a:pt x="800" y="-5978"/>
                        <a:pt x="315315" y="1198"/>
                      </a:cubicBezTo>
                      <a:cubicBezTo>
                        <a:pt x="366115" y="53077"/>
                        <a:pt x="345160" y="156709"/>
                        <a:pt x="388277" y="228972"/>
                      </a:cubicBezTo>
                      <a:cubicBezTo>
                        <a:pt x="514134" y="439856"/>
                        <a:pt x="415645" y="578159"/>
                        <a:pt x="211556" y="592827"/>
                      </a:cubicBezTo>
                      <a:close/>
                    </a:path>
                  </a:pathLst>
                </a:custGeom>
                <a:solidFill>
                  <a:srgbClr val="FFFFFF">
                    <a:alpha val="134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06" name="Google Shape;1506;p12"/>
                <p:cNvSpPr/>
                <p:nvPr/>
              </p:nvSpPr>
              <p:spPr>
                <a:xfrm>
                  <a:off x="1818382" y="2942618"/>
                  <a:ext cx="466728" cy="818636"/>
                </a:xfrm>
                <a:custGeom>
                  <a:avLst/>
                  <a:gdLst/>
                  <a:ahLst/>
                  <a:cxnLst/>
                  <a:rect l="l" t="t" r="r" b="b"/>
                  <a:pathLst>
                    <a:path w="466728" h="818636" extrusionOk="0">
                      <a:moveTo>
                        <a:pt x="413730" y="440997"/>
                      </a:moveTo>
                      <a:cubicBezTo>
                        <a:pt x="355564" y="353938"/>
                        <a:pt x="388838" y="243448"/>
                        <a:pt x="332323" y="212841"/>
                      </a:cubicBezTo>
                      <a:cubicBezTo>
                        <a:pt x="341474" y="160701"/>
                        <a:pt x="342668" y="107476"/>
                        <a:pt x="335879" y="54980"/>
                      </a:cubicBezTo>
                      <a:cubicBezTo>
                        <a:pt x="332577" y="42280"/>
                        <a:pt x="316004" y="50599"/>
                        <a:pt x="306479" y="48630"/>
                      </a:cubicBezTo>
                      <a:cubicBezTo>
                        <a:pt x="306860" y="-17537"/>
                        <a:pt x="162715" y="-14870"/>
                        <a:pt x="159921" y="48630"/>
                      </a:cubicBezTo>
                      <a:cubicBezTo>
                        <a:pt x="98580" y="52250"/>
                        <a:pt x="141252" y="172709"/>
                        <a:pt x="140553" y="213159"/>
                      </a:cubicBezTo>
                      <a:cubicBezTo>
                        <a:pt x="105057" y="231383"/>
                        <a:pt x="103723" y="274563"/>
                        <a:pt x="102453" y="310060"/>
                      </a:cubicBezTo>
                      <a:cubicBezTo>
                        <a:pt x="97234" y="356427"/>
                        <a:pt x="82349" y="401182"/>
                        <a:pt x="58765" y="441441"/>
                      </a:cubicBezTo>
                      <a:cubicBezTo>
                        <a:pt x="-124178" y="764783"/>
                        <a:pt x="171288" y="823140"/>
                        <a:pt x="250027" y="818377"/>
                      </a:cubicBezTo>
                      <a:cubicBezTo>
                        <a:pt x="471833" y="804535"/>
                        <a:pt x="517553" y="614542"/>
                        <a:pt x="413730" y="440997"/>
                      </a:cubicBezTo>
                      <a:close/>
                      <a:moveTo>
                        <a:pt x="322417" y="107431"/>
                      </a:moveTo>
                      <a:cubicBezTo>
                        <a:pt x="322862" y="119369"/>
                        <a:pt x="322862" y="131371"/>
                        <a:pt x="322417" y="143309"/>
                      </a:cubicBezTo>
                      <a:cubicBezTo>
                        <a:pt x="265788" y="153837"/>
                        <a:pt x="209934" y="168156"/>
                        <a:pt x="155222" y="186171"/>
                      </a:cubicBezTo>
                      <a:cubicBezTo>
                        <a:pt x="153825" y="175757"/>
                        <a:pt x="152555" y="165343"/>
                        <a:pt x="151348" y="154866"/>
                      </a:cubicBezTo>
                      <a:cubicBezTo>
                        <a:pt x="209191" y="142185"/>
                        <a:pt x="266302" y="126348"/>
                        <a:pt x="322417" y="107431"/>
                      </a:cubicBezTo>
                      <a:close/>
                      <a:moveTo>
                        <a:pt x="270538" y="514911"/>
                      </a:moveTo>
                      <a:cubicBezTo>
                        <a:pt x="290921" y="432742"/>
                        <a:pt x="171033" y="476811"/>
                        <a:pt x="221770" y="547423"/>
                      </a:cubicBezTo>
                      <a:cubicBezTo>
                        <a:pt x="201005" y="569394"/>
                        <a:pt x="150777" y="562726"/>
                        <a:pt x="161064" y="525135"/>
                      </a:cubicBezTo>
                      <a:cubicBezTo>
                        <a:pt x="172367" y="494210"/>
                        <a:pt x="197449" y="470143"/>
                        <a:pt x="209133" y="439028"/>
                      </a:cubicBezTo>
                      <a:cubicBezTo>
                        <a:pt x="238966" y="372588"/>
                        <a:pt x="245906" y="298128"/>
                        <a:pt x="228882" y="227319"/>
                      </a:cubicBezTo>
                      <a:cubicBezTo>
                        <a:pt x="235124" y="229339"/>
                        <a:pt x="241887" y="229040"/>
                        <a:pt x="247932" y="226494"/>
                      </a:cubicBezTo>
                      <a:cubicBezTo>
                        <a:pt x="236185" y="314949"/>
                        <a:pt x="272697" y="400547"/>
                        <a:pt x="308511" y="479605"/>
                      </a:cubicBezTo>
                      <a:cubicBezTo>
                        <a:pt x="345150" y="534913"/>
                        <a:pt x="303494" y="594603"/>
                        <a:pt x="246471" y="547804"/>
                      </a:cubicBezTo>
                      <a:cubicBezTo>
                        <a:pt x="256295" y="538253"/>
                        <a:pt x="264340" y="527027"/>
                        <a:pt x="270220" y="514657"/>
                      </a:cubicBezTo>
                      <a:close/>
                      <a:moveTo>
                        <a:pt x="235803" y="534596"/>
                      </a:moveTo>
                      <a:cubicBezTo>
                        <a:pt x="220436" y="518467"/>
                        <a:pt x="229072" y="474017"/>
                        <a:pt x="255235" y="493956"/>
                      </a:cubicBezTo>
                      <a:cubicBezTo>
                        <a:pt x="261394" y="509196"/>
                        <a:pt x="244439" y="523039"/>
                        <a:pt x="235486" y="534342"/>
                      </a:cubicBezTo>
                      <a:close/>
                      <a:moveTo>
                        <a:pt x="157317" y="205602"/>
                      </a:moveTo>
                      <a:cubicBezTo>
                        <a:pt x="157317" y="204904"/>
                        <a:pt x="157317" y="204205"/>
                        <a:pt x="157317" y="203507"/>
                      </a:cubicBezTo>
                      <a:cubicBezTo>
                        <a:pt x="210956" y="185962"/>
                        <a:pt x="265655" y="171839"/>
                        <a:pt x="321084" y="161216"/>
                      </a:cubicBezTo>
                      <a:cubicBezTo>
                        <a:pt x="320004" y="176138"/>
                        <a:pt x="318353" y="190997"/>
                        <a:pt x="315941" y="205666"/>
                      </a:cubicBezTo>
                      <a:cubicBezTo>
                        <a:pt x="298795" y="200713"/>
                        <a:pt x="178971" y="199443"/>
                        <a:pt x="157317" y="205602"/>
                      </a:cubicBezTo>
                      <a:close/>
                      <a:moveTo>
                        <a:pt x="318925" y="66537"/>
                      </a:moveTo>
                      <a:cubicBezTo>
                        <a:pt x="319750" y="74157"/>
                        <a:pt x="320449" y="81714"/>
                        <a:pt x="320957" y="89334"/>
                      </a:cubicBezTo>
                      <a:cubicBezTo>
                        <a:pt x="264493" y="108111"/>
                        <a:pt x="207095" y="123967"/>
                        <a:pt x="148999" y="136832"/>
                      </a:cubicBezTo>
                      <a:cubicBezTo>
                        <a:pt x="148173" y="129402"/>
                        <a:pt x="147602" y="121909"/>
                        <a:pt x="147094" y="114480"/>
                      </a:cubicBezTo>
                      <a:cubicBezTo>
                        <a:pt x="199367" y="108301"/>
                        <a:pt x="249945" y="92020"/>
                        <a:pt x="296001" y="66537"/>
                      </a:cubicBezTo>
                      <a:close/>
                      <a:moveTo>
                        <a:pt x="177002" y="47805"/>
                      </a:moveTo>
                      <a:cubicBezTo>
                        <a:pt x="177828" y="8498"/>
                        <a:pt x="287810" y="8625"/>
                        <a:pt x="288699" y="48313"/>
                      </a:cubicBezTo>
                      <a:cubicBezTo>
                        <a:pt x="251424" y="48313"/>
                        <a:pt x="214213" y="48694"/>
                        <a:pt x="176939" y="48313"/>
                      </a:cubicBezTo>
                      <a:cubicBezTo>
                        <a:pt x="177193" y="48059"/>
                        <a:pt x="177257" y="47932"/>
                        <a:pt x="177257" y="47805"/>
                      </a:cubicBezTo>
                      <a:close/>
                      <a:moveTo>
                        <a:pt x="146713" y="71871"/>
                      </a:moveTo>
                      <a:cubicBezTo>
                        <a:pt x="177002" y="57520"/>
                        <a:pt x="222532" y="70411"/>
                        <a:pt x="256949" y="66537"/>
                      </a:cubicBezTo>
                      <a:cubicBezTo>
                        <a:pt x="221592" y="81917"/>
                        <a:pt x="184178" y="92039"/>
                        <a:pt x="145888" y="96573"/>
                      </a:cubicBezTo>
                      <a:cubicBezTo>
                        <a:pt x="146141" y="88381"/>
                        <a:pt x="143792" y="79555"/>
                        <a:pt x="146967" y="71871"/>
                      </a:cubicBezTo>
                      <a:close/>
                      <a:moveTo>
                        <a:pt x="350675" y="770371"/>
                      </a:moveTo>
                      <a:cubicBezTo>
                        <a:pt x="158270" y="868796"/>
                        <a:pt x="-63536" y="698362"/>
                        <a:pt x="54193" y="490971"/>
                      </a:cubicBezTo>
                      <a:cubicBezTo>
                        <a:pt x="77371" y="438901"/>
                        <a:pt x="106010" y="388355"/>
                        <a:pt x="116804" y="331713"/>
                      </a:cubicBezTo>
                      <a:cubicBezTo>
                        <a:pt x="121885" y="263641"/>
                        <a:pt x="121122" y="204713"/>
                        <a:pt x="210721" y="223255"/>
                      </a:cubicBezTo>
                      <a:cubicBezTo>
                        <a:pt x="226723" y="301360"/>
                        <a:pt x="222278" y="385688"/>
                        <a:pt x="180939" y="456554"/>
                      </a:cubicBezTo>
                      <a:cubicBezTo>
                        <a:pt x="165001" y="485129"/>
                        <a:pt x="126457" y="522975"/>
                        <a:pt x="147030" y="558154"/>
                      </a:cubicBezTo>
                      <a:cubicBezTo>
                        <a:pt x="165636" y="587936"/>
                        <a:pt x="208752" y="581459"/>
                        <a:pt x="231739" y="560377"/>
                      </a:cubicBezTo>
                      <a:cubicBezTo>
                        <a:pt x="277777" y="613590"/>
                        <a:pt x="364772" y="561710"/>
                        <a:pt x="334482" y="495924"/>
                      </a:cubicBezTo>
                      <a:cubicBezTo>
                        <a:pt x="299240" y="409120"/>
                        <a:pt x="249964" y="319521"/>
                        <a:pt x="265267" y="222874"/>
                      </a:cubicBezTo>
                      <a:cubicBezTo>
                        <a:pt x="351310" y="205475"/>
                        <a:pt x="350675" y="267324"/>
                        <a:pt x="355438" y="332031"/>
                      </a:cubicBezTo>
                      <a:cubicBezTo>
                        <a:pt x="394553" y="482907"/>
                        <a:pt x="549557" y="659881"/>
                        <a:pt x="350929" y="77011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507" name="Google Shape;1507;p12"/>
              <p:cNvSpPr/>
              <p:nvPr/>
            </p:nvSpPr>
            <p:spPr>
              <a:xfrm>
                <a:off x="2046046" y="2433081"/>
                <a:ext cx="17700" cy="544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08" name="Google Shape;1508;p12"/>
          <p:cNvGrpSpPr/>
          <p:nvPr/>
        </p:nvGrpSpPr>
        <p:grpSpPr>
          <a:xfrm>
            <a:off x="8330194" y="1"/>
            <a:ext cx="852241" cy="2239549"/>
            <a:chOff x="3961868" y="-465246"/>
            <a:chExt cx="905291" cy="2378956"/>
          </a:xfrm>
        </p:grpSpPr>
        <p:grpSp>
          <p:nvGrpSpPr>
            <p:cNvPr id="1509" name="Google Shape;1509;p12"/>
            <p:cNvGrpSpPr/>
            <p:nvPr/>
          </p:nvGrpSpPr>
          <p:grpSpPr>
            <a:xfrm>
              <a:off x="3961868" y="1008419"/>
              <a:ext cx="905291" cy="905291"/>
              <a:chOff x="764100" y="3623300"/>
              <a:chExt cx="1046700" cy="1046700"/>
            </a:xfrm>
          </p:grpSpPr>
          <p:sp>
            <p:nvSpPr>
              <p:cNvPr id="1510" name="Google Shape;1510;p12"/>
              <p:cNvSpPr/>
              <p:nvPr/>
            </p:nvSpPr>
            <p:spPr>
              <a:xfrm>
                <a:off x="764100" y="3623300"/>
                <a:ext cx="1046700" cy="10467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12"/>
              <p:cNvSpPr/>
              <p:nvPr/>
            </p:nvSpPr>
            <p:spPr>
              <a:xfrm>
                <a:off x="922769" y="3781968"/>
                <a:ext cx="729300" cy="7293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12" name="Google Shape;1512;p12"/>
            <p:cNvGrpSpPr/>
            <p:nvPr/>
          </p:nvGrpSpPr>
          <p:grpSpPr>
            <a:xfrm>
              <a:off x="4155315" y="-465246"/>
              <a:ext cx="522826" cy="2186340"/>
              <a:chOff x="2447534" y="1609676"/>
              <a:chExt cx="478297" cy="2000128"/>
            </a:xfrm>
          </p:grpSpPr>
          <p:grpSp>
            <p:nvGrpSpPr>
              <p:cNvPr id="1513" name="Google Shape;1513;p12"/>
              <p:cNvGrpSpPr/>
              <p:nvPr/>
            </p:nvGrpSpPr>
            <p:grpSpPr>
              <a:xfrm>
                <a:off x="2447534" y="2971595"/>
                <a:ext cx="478297" cy="638209"/>
                <a:chOff x="2447534" y="3081786"/>
                <a:chExt cx="478297" cy="638209"/>
              </a:xfrm>
            </p:grpSpPr>
            <p:sp>
              <p:nvSpPr>
                <p:cNvPr id="1514" name="Google Shape;1514;p12"/>
                <p:cNvSpPr/>
                <p:nvPr/>
              </p:nvSpPr>
              <p:spPr>
                <a:xfrm>
                  <a:off x="2591014" y="3097533"/>
                  <a:ext cx="179593" cy="168416"/>
                </a:xfrm>
                <a:custGeom>
                  <a:avLst/>
                  <a:gdLst/>
                  <a:ahLst/>
                  <a:cxnLst/>
                  <a:rect l="l" t="t" r="r" b="b"/>
                  <a:pathLst>
                    <a:path w="179593" h="168416" extrusionOk="0">
                      <a:moveTo>
                        <a:pt x="0" y="168417"/>
                      </a:moveTo>
                      <a:cubicBezTo>
                        <a:pt x="0" y="125745"/>
                        <a:pt x="5779" y="81168"/>
                        <a:pt x="2349" y="39004"/>
                      </a:cubicBezTo>
                      <a:cubicBezTo>
                        <a:pt x="8128" y="33924"/>
                        <a:pt x="29020" y="36527"/>
                        <a:pt x="37148" y="34622"/>
                      </a:cubicBezTo>
                      <a:cubicBezTo>
                        <a:pt x="48577" y="31575"/>
                        <a:pt x="35052" y="16652"/>
                        <a:pt x="41148" y="11254"/>
                      </a:cubicBezTo>
                      <a:cubicBezTo>
                        <a:pt x="60198" y="-10653"/>
                        <a:pt x="146685" y="1412"/>
                        <a:pt x="147320" y="30304"/>
                      </a:cubicBezTo>
                      <a:cubicBezTo>
                        <a:pt x="146577" y="33733"/>
                        <a:pt x="148761" y="37112"/>
                        <a:pt x="152184" y="37855"/>
                      </a:cubicBezTo>
                      <a:cubicBezTo>
                        <a:pt x="152527" y="37925"/>
                        <a:pt x="152876" y="37969"/>
                        <a:pt x="153226" y="37988"/>
                      </a:cubicBezTo>
                      <a:cubicBezTo>
                        <a:pt x="199009" y="46307"/>
                        <a:pt x="171196" y="124983"/>
                        <a:pt x="171514" y="162194"/>
                      </a:cubicBezTo>
                      <a:cubicBezTo>
                        <a:pt x="116268" y="155717"/>
                        <a:pt x="51435" y="152225"/>
                        <a:pt x="0" y="168417"/>
                      </a:cubicBezTo>
                      <a:close/>
                    </a:path>
                  </a:pathLst>
                </a:custGeom>
                <a:solidFill>
                  <a:srgbClr val="FFFFFF">
                    <a:alpha val="134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5" name="Google Shape;1515;p12"/>
                <p:cNvSpPr/>
                <p:nvPr/>
              </p:nvSpPr>
              <p:spPr>
                <a:xfrm>
                  <a:off x="2458233" y="3250561"/>
                  <a:ext cx="453667" cy="462047"/>
                </a:xfrm>
                <a:custGeom>
                  <a:avLst/>
                  <a:gdLst/>
                  <a:ahLst/>
                  <a:cxnLst/>
                  <a:rect l="l" t="t" r="r" b="b"/>
                  <a:pathLst>
                    <a:path w="453667" h="462047" extrusionOk="0">
                      <a:moveTo>
                        <a:pt x="221935" y="462048"/>
                      </a:moveTo>
                      <a:cubicBezTo>
                        <a:pt x="-59306" y="460714"/>
                        <a:pt x="-82865" y="22373"/>
                        <a:pt x="206568" y="847"/>
                      </a:cubicBezTo>
                      <a:cubicBezTo>
                        <a:pt x="522671" y="-22712"/>
                        <a:pt x="543753" y="452904"/>
                        <a:pt x="221935" y="462048"/>
                      </a:cubicBezTo>
                      <a:close/>
                    </a:path>
                  </a:pathLst>
                </a:custGeom>
                <a:solidFill>
                  <a:srgbClr val="FFFFFF">
                    <a:alpha val="134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16" name="Google Shape;1516;p12"/>
                <p:cNvSpPr/>
                <p:nvPr/>
              </p:nvSpPr>
              <p:spPr>
                <a:xfrm>
                  <a:off x="2447534" y="3081786"/>
                  <a:ext cx="478297" cy="638209"/>
                </a:xfrm>
                <a:custGeom>
                  <a:avLst/>
                  <a:gdLst/>
                  <a:ahLst/>
                  <a:cxnLst/>
                  <a:rect l="l" t="t" r="r" b="b"/>
                  <a:pathLst>
                    <a:path w="478297" h="638209" extrusionOk="0">
                      <a:moveTo>
                        <a:pt x="474760" y="358979"/>
                      </a:moveTo>
                      <a:cubicBezTo>
                        <a:pt x="461679" y="274778"/>
                        <a:pt x="399195" y="202960"/>
                        <a:pt x="320201" y="173178"/>
                      </a:cubicBezTo>
                      <a:cubicBezTo>
                        <a:pt x="320201" y="137618"/>
                        <a:pt x="347824" y="40273"/>
                        <a:pt x="296008" y="38050"/>
                      </a:cubicBezTo>
                      <a:cubicBezTo>
                        <a:pt x="297722" y="5792"/>
                        <a:pt x="256955" y="7316"/>
                        <a:pt x="234286" y="3379"/>
                      </a:cubicBezTo>
                      <a:cubicBezTo>
                        <a:pt x="210981" y="-4749"/>
                        <a:pt x="165198" y="331"/>
                        <a:pt x="178406" y="34748"/>
                      </a:cubicBezTo>
                      <a:cubicBezTo>
                        <a:pt x="166277" y="37224"/>
                        <a:pt x="129765" y="31129"/>
                        <a:pt x="140306" y="52718"/>
                      </a:cubicBezTo>
                      <a:cubicBezTo>
                        <a:pt x="138210" y="96153"/>
                        <a:pt x="137448" y="139713"/>
                        <a:pt x="135797" y="183148"/>
                      </a:cubicBezTo>
                      <a:cubicBezTo>
                        <a:pt x="-17047" y="249949"/>
                        <a:pt x="-46892" y="468453"/>
                        <a:pt x="77123" y="577673"/>
                      </a:cubicBezTo>
                      <a:cubicBezTo>
                        <a:pt x="240636" y="727914"/>
                        <a:pt x="512416" y="577165"/>
                        <a:pt x="474760" y="358979"/>
                      </a:cubicBezTo>
                      <a:close/>
                      <a:moveTo>
                        <a:pt x="304771" y="167971"/>
                      </a:moveTo>
                      <a:cubicBezTo>
                        <a:pt x="286165" y="163081"/>
                        <a:pt x="266226" y="157748"/>
                        <a:pt x="246922" y="159144"/>
                      </a:cubicBezTo>
                      <a:cubicBezTo>
                        <a:pt x="215172" y="156033"/>
                        <a:pt x="182914" y="164288"/>
                        <a:pt x="153514" y="175273"/>
                      </a:cubicBezTo>
                      <a:cubicBezTo>
                        <a:pt x="153514" y="170829"/>
                        <a:pt x="153514" y="166320"/>
                        <a:pt x="153958" y="161875"/>
                      </a:cubicBezTo>
                      <a:cubicBezTo>
                        <a:pt x="206600" y="153398"/>
                        <a:pt x="258035" y="138666"/>
                        <a:pt x="307184" y="117997"/>
                      </a:cubicBezTo>
                      <a:cubicBezTo>
                        <a:pt x="306422" y="134634"/>
                        <a:pt x="305342" y="151334"/>
                        <a:pt x="304771" y="167971"/>
                      </a:cubicBezTo>
                      <a:close/>
                      <a:moveTo>
                        <a:pt x="292515" y="378092"/>
                      </a:moveTo>
                      <a:cubicBezTo>
                        <a:pt x="301278" y="393079"/>
                        <a:pt x="305215" y="416700"/>
                        <a:pt x="297087" y="432131"/>
                      </a:cubicBezTo>
                      <a:cubicBezTo>
                        <a:pt x="286356" y="434925"/>
                        <a:pt x="294928" y="387363"/>
                        <a:pt x="292515" y="378092"/>
                      </a:cubicBezTo>
                      <a:close/>
                      <a:moveTo>
                        <a:pt x="233524" y="360440"/>
                      </a:moveTo>
                      <a:cubicBezTo>
                        <a:pt x="220881" y="353181"/>
                        <a:pt x="206085" y="350622"/>
                        <a:pt x="191741" y="353200"/>
                      </a:cubicBezTo>
                      <a:cubicBezTo>
                        <a:pt x="193900" y="295606"/>
                        <a:pt x="196313" y="237948"/>
                        <a:pt x="198599" y="180354"/>
                      </a:cubicBezTo>
                      <a:cubicBezTo>
                        <a:pt x="213394" y="176480"/>
                        <a:pt x="265528" y="177750"/>
                        <a:pt x="276005" y="180354"/>
                      </a:cubicBezTo>
                      <a:cubicBezTo>
                        <a:pt x="275707" y="235389"/>
                        <a:pt x="275415" y="290418"/>
                        <a:pt x="275116" y="345454"/>
                      </a:cubicBezTo>
                      <a:cubicBezTo>
                        <a:pt x="259679" y="343733"/>
                        <a:pt x="244312" y="349263"/>
                        <a:pt x="233524" y="360440"/>
                      </a:cubicBezTo>
                      <a:close/>
                      <a:moveTo>
                        <a:pt x="244636" y="403619"/>
                      </a:moveTo>
                      <a:cubicBezTo>
                        <a:pt x="254860" y="460769"/>
                        <a:pt x="203615" y="463119"/>
                        <a:pt x="235365" y="386855"/>
                      </a:cubicBezTo>
                      <a:cubicBezTo>
                        <a:pt x="239537" y="391777"/>
                        <a:pt x="242687" y="397473"/>
                        <a:pt x="244636" y="403619"/>
                      </a:cubicBezTo>
                      <a:close/>
                      <a:moveTo>
                        <a:pt x="203234" y="18174"/>
                      </a:moveTo>
                      <a:cubicBezTo>
                        <a:pt x="226920" y="23191"/>
                        <a:pt x="260384" y="18174"/>
                        <a:pt x="278228" y="35383"/>
                      </a:cubicBezTo>
                      <a:cubicBezTo>
                        <a:pt x="250357" y="33268"/>
                        <a:pt x="222392" y="32805"/>
                        <a:pt x="194471" y="33986"/>
                      </a:cubicBezTo>
                      <a:cubicBezTo>
                        <a:pt x="198916" y="25413"/>
                        <a:pt x="186407" y="19063"/>
                        <a:pt x="203234" y="18174"/>
                      </a:cubicBezTo>
                      <a:close/>
                      <a:moveTo>
                        <a:pt x="157451" y="54369"/>
                      </a:moveTo>
                      <a:cubicBezTo>
                        <a:pt x="205711" y="53036"/>
                        <a:pt x="261591" y="43511"/>
                        <a:pt x="306358" y="62688"/>
                      </a:cubicBezTo>
                      <a:lnTo>
                        <a:pt x="156308" y="90501"/>
                      </a:lnTo>
                      <a:close/>
                      <a:moveTo>
                        <a:pt x="308136" y="80468"/>
                      </a:moveTo>
                      <a:cubicBezTo>
                        <a:pt x="308701" y="80385"/>
                        <a:pt x="309254" y="80239"/>
                        <a:pt x="309787" y="80023"/>
                      </a:cubicBezTo>
                      <a:cubicBezTo>
                        <a:pt x="309279" y="87135"/>
                        <a:pt x="308263" y="92723"/>
                        <a:pt x="308136" y="99073"/>
                      </a:cubicBezTo>
                      <a:cubicBezTo>
                        <a:pt x="258975" y="120276"/>
                        <a:pt x="207381" y="135338"/>
                        <a:pt x="154530" y="143904"/>
                      </a:cubicBezTo>
                      <a:lnTo>
                        <a:pt x="155673" y="109043"/>
                      </a:lnTo>
                      <a:close/>
                      <a:moveTo>
                        <a:pt x="378685" y="571513"/>
                      </a:moveTo>
                      <a:cubicBezTo>
                        <a:pt x="88871" y="776746"/>
                        <a:pt x="-158652" y="297384"/>
                        <a:pt x="181009" y="184735"/>
                      </a:cubicBezTo>
                      <a:cubicBezTo>
                        <a:pt x="178787" y="242774"/>
                        <a:pt x="176183" y="300749"/>
                        <a:pt x="174151" y="358788"/>
                      </a:cubicBezTo>
                      <a:cubicBezTo>
                        <a:pt x="71345" y="420066"/>
                        <a:pt x="191741" y="557798"/>
                        <a:pt x="191360" y="371488"/>
                      </a:cubicBezTo>
                      <a:cubicBezTo>
                        <a:pt x="201799" y="369437"/>
                        <a:pt x="212626" y="371031"/>
                        <a:pt x="222030" y="375997"/>
                      </a:cubicBezTo>
                      <a:cubicBezTo>
                        <a:pt x="159673" y="513474"/>
                        <a:pt x="315756" y="467310"/>
                        <a:pt x="246795" y="371107"/>
                      </a:cubicBezTo>
                      <a:cubicBezTo>
                        <a:pt x="254364" y="364078"/>
                        <a:pt x="265052" y="361500"/>
                        <a:pt x="274989" y="364313"/>
                      </a:cubicBezTo>
                      <a:cubicBezTo>
                        <a:pt x="279561" y="390666"/>
                        <a:pt x="263115" y="429528"/>
                        <a:pt x="284324" y="449276"/>
                      </a:cubicBezTo>
                      <a:cubicBezTo>
                        <a:pt x="335124" y="459118"/>
                        <a:pt x="324964" y="368631"/>
                        <a:pt x="292642" y="351804"/>
                      </a:cubicBezTo>
                      <a:lnTo>
                        <a:pt x="293531" y="184481"/>
                      </a:lnTo>
                      <a:cubicBezTo>
                        <a:pt x="465172" y="225438"/>
                        <a:pt x="517686" y="462167"/>
                        <a:pt x="378685" y="571513"/>
                      </a:cubicBezTo>
                      <a:close/>
                      <a:moveTo>
                        <a:pt x="173453" y="378537"/>
                      </a:moveTo>
                      <a:cubicBezTo>
                        <a:pt x="170786" y="400508"/>
                        <a:pt x="176882" y="430226"/>
                        <a:pt x="158848" y="446926"/>
                      </a:cubicBezTo>
                      <a:cubicBezTo>
                        <a:pt x="145830" y="424638"/>
                        <a:pt x="150085" y="391681"/>
                        <a:pt x="173453" y="378283"/>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517" name="Google Shape;1517;p12"/>
              <p:cNvSpPr/>
              <p:nvPr/>
            </p:nvSpPr>
            <p:spPr>
              <a:xfrm>
                <a:off x="2675605" y="1609676"/>
                <a:ext cx="17700" cy="13683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18" name="Google Shape;1518;p12"/>
          <p:cNvGrpSpPr/>
          <p:nvPr/>
        </p:nvGrpSpPr>
        <p:grpSpPr>
          <a:xfrm>
            <a:off x="7811773" y="19"/>
            <a:ext cx="492189" cy="1147268"/>
            <a:chOff x="5194218" y="197272"/>
            <a:chExt cx="522827" cy="1218683"/>
          </a:xfrm>
        </p:grpSpPr>
        <p:grpSp>
          <p:nvGrpSpPr>
            <p:cNvPr id="1519" name="Google Shape;1519;p12"/>
            <p:cNvGrpSpPr/>
            <p:nvPr/>
          </p:nvGrpSpPr>
          <p:grpSpPr>
            <a:xfrm>
              <a:off x="5194218" y="893129"/>
              <a:ext cx="522827" cy="522827"/>
              <a:chOff x="764100" y="3623300"/>
              <a:chExt cx="1046700" cy="1046700"/>
            </a:xfrm>
          </p:grpSpPr>
          <p:sp>
            <p:nvSpPr>
              <p:cNvPr id="1520" name="Google Shape;1520;p12"/>
              <p:cNvSpPr/>
              <p:nvPr/>
            </p:nvSpPr>
            <p:spPr>
              <a:xfrm>
                <a:off x="764100" y="3623300"/>
                <a:ext cx="1046700" cy="10467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12"/>
              <p:cNvSpPr/>
              <p:nvPr/>
            </p:nvSpPr>
            <p:spPr>
              <a:xfrm>
                <a:off x="922769" y="3781968"/>
                <a:ext cx="729300" cy="7293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22" name="Google Shape;1522;p12"/>
            <p:cNvGrpSpPr/>
            <p:nvPr/>
          </p:nvGrpSpPr>
          <p:grpSpPr>
            <a:xfrm>
              <a:off x="5371921" y="197272"/>
              <a:ext cx="182209" cy="1080483"/>
              <a:chOff x="3305183" y="2334136"/>
              <a:chExt cx="166690" cy="988457"/>
            </a:xfrm>
          </p:grpSpPr>
          <p:grpSp>
            <p:nvGrpSpPr>
              <p:cNvPr id="1523" name="Google Shape;1523;p12"/>
              <p:cNvGrpSpPr/>
              <p:nvPr/>
            </p:nvGrpSpPr>
            <p:grpSpPr>
              <a:xfrm>
                <a:off x="3305183" y="2971595"/>
                <a:ext cx="166690" cy="350998"/>
                <a:chOff x="3305183" y="3146560"/>
                <a:chExt cx="166690" cy="350998"/>
              </a:xfrm>
            </p:grpSpPr>
            <p:sp>
              <p:nvSpPr>
                <p:cNvPr id="1524" name="Google Shape;1524;p12"/>
                <p:cNvSpPr/>
                <p:nvPr/>
              </p:nvSpPr>
              <p:spPr>
                <a:xfrm>
                  <a:off x="3324821" y="3152836"/>
                  <a:ext cx="119489" cy="117177"/>
                </a:xfrm>
                <a:custGeom>
                  <a:avLst/>
                  <a:gdLst/>
                  <a:ahLst/>
                  <a:cxnLst/>
                  <a:rect l="l" t="t" r="r" b="b"/>
                  <a:pathLst>
                    <a:path w="119489" h="117177" extrusionOk="0">
                      <a:moveTo>
                        <a:pt x="5460" y="117177"/>
                      </a:moveTo>
                      <a:cubicBezTo>
                        <a:pt x="4508" y="91777"/>
                        <a:pt x="-9653" y="30373"/>
                        <a:pt x="11810" y="23896"/>
                      </a:cubicBezTo>
                      <a:cubicBezTo>
                        <a:pt x="18160" y="22118"/>
                        <a:pt x="14668" y="14561"/>
                        <a:pt x="19494" y="10688"/>
                      </a:cubicBezTo>
                      <a:cubicBezTo>
                        <a:pt x="31241" y="-2901"/>
                        <a:pt x="96456" y="-6838"/>
                        <a:pt x="96456" y="18879"/>
                      </a:cubicBezTo>
                      <a:cubicBezTo>
                        <a:pt x="95751" y="22315"/>
                        <a:pt x="97967" y="25668"/>
                        <a:pt x="101409" y="26373"/>
                      </a:cubicBezTo>
                      <a:cubicBezTo>
                        <a:pt x="101866" y="26467"/>
                        <a:pt x="102336" y="26506"/>
                        <a:pt x="102806" y="26499"/>
                      </a:cubicBezTo>
                      <a:cubicBezTo>
                        <a:pt x="133731" y="28849"/>
                        <a:pt x="111569" y="90507"/>
                        <a:pt x="114744" y="113939"/>
                      </a:cubicBezTo>
                      <a:close/>
                    </a:path>
                  </a:pathLst>
                </a:custGeom>
                <a:solidFill>
                  <a:srgbClr val="FFFFFF">
                    <a:alpha val="134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5" name="Google Shape;1525;p12"/>
                <p:cNvSpPr/>
                <p:nvPr/>
              </p:nvSpPr>
              <p:spPr>
                <a:xfrm>
                  <a:off x="3312763" y="3270014"/>
                  <a:ext cx="150661" cy="221107"/>
                </a:xfrm>
                <a:custGeom>
                  <a:avLst/>
                  <a:gdLst/>
                  <a:ahLst/>
                  <a:cxnLst/>
                  <a:rect l="l" t="t" r="r" b="b"/>
                  <a:pathLst>
                    <a:path w="150661" h="221107" extrusionOk="0">
                      <a:moveTo>
                        <a:pt x="72636" y="221107"/>
                      </a:moveTo>
                      <a:cubicBezTo>
                        <a:pt x="-3564" y="204978"/>
                        <a:pt x="-15057" y="136779"/>
                        <a:pt x="16184" y="2477"/>
                      </a:cubicBezTo>
                      <a:cubicBezTo>
                        <a:pt x="54284" y="1207"/>
                        <a:pt x="87558" y="1270"/>
                        <a:pt x="125595" y="0"/>
                      </a:cubicBezTo>
                      <a:cubicBezTo>
                        <a:pt x="164330" y="92202"/>
                        <a:pt x="166299" y="206629"/>
                        <a:pt x="72636" y="221107"/>
                      </a:cubicBezTo>
                      <a:close/>
                    </a:path>
                  </a:pathLst>
                </a:custGeom>
                <a:solidFill>
                  <a:srgbClr val="FFFFFF">
                    <a:alpha val="134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26" name="Google Shape;1526;p12"/>
                <p:cNvSpPr/>
                <p:nvPr/>
              </p:nvSpPr>
              <p:spPr>
                <a:xfrm>
                  <a:off x="3305183" y="3146560"/>
                  <a:ext cx="166690" cy="350998"/>
                </a:xfrm>
                <a:custGeom>
                  <a:avLst/>
                  <a:gdLst/>
                  <a:ahLst/>
                  <a:cxnLst/>
                  <a:rect l="l" t="t" r="r" b="b"/>
                  <a:pathLst>
                    <a:path w="166690" h="350998" extrusionOk="0">
                      <a:moveTo>
                        <a:pt x="140987" y="124596"/>
                      </a:moveTo>
                      <a:cubicBezTo>
                        <a:pt x="147337" y="122247"/>
                        <a:pt x="143336" y="59572"/>
                        <a:pt x="144542" y="54238"/>
                      </a:cubicBezTo>
                      <a:cubicBezTo>
                        <a:pt x="146828" y="39252"/>
                        <a:pt x="140097" y="24647"/>
                        <a:pt x="122571" y="26425"/>
                      </a:cubicBezTo>
                      <a:cubicBezTo>
                        <a:pt x="129683" y="-8309"/>
                        <a:pt x="29417" y="-8500"/>
                        <a:pt x="29925" y="24075"/>
                      </a:cubicBezTo>
                      <a:cubicBezTo>
                        <a:pt x="15891" y="25536"/>
                        <a:pt x="12399" y="39633"/>
                        <a:pt x="13478" y="51635"/>
                      </a:cubicBezTo>
                      <a:cubicBezTo>
                        <a:pt x="16145" y="75955"/>
                        <a:pt x="8335" y="105292"/>
                        <a:pt x="17034" y="127263"/>
                      </a:cubicBezTo>
                      <a:cubicBezTo>
                        <a:pt x="17034" y="127263"/>
                        <a:pt x="17034" y="127644"/>
                        <a:pt x="17034" y="127835"/>
                      </a:cubicBezTo>
                      <a:cubicBezTo>
                        <a:pt x="-77835" y="451748"/>
                        <a:pt x="259922" y="398789"/>
                        <a:pt x="140987" y="124596"/>
                      </a:cubicBezTo>
                      <a:close/>
                      <a:moveTo>
                        <a:pt x="126254" y="42427"/>
                      </a:moveTo>
                      <a:cubicBezTo>
                        <a:pt x="126699" y="51254"/>
                        <a:pt x="126699" y="64842"/>
                        <a:pt x="126889" y="74177"/>
                      </a:cubicBezTo>
                      <a:lnTo>
                        <a:pt x="31258" y="101736"/>
                      </a:lnTo>
                      <a:cubicBezTo>
                        <a:pt x="31258" y="96719"/>
                        <a:pt x="31258" y="91640"/>
                        <a:pt x="31258" y="86560"/>
                      </a:cubicBezTo>
                      <a:cubicBezTo>
                        <a:pt x="57865" y="73415"/>
                        <a:pt x="88408" y="58556"/>
                        <a:pt x="112348" y="40903"/>
                      </a:cubicBezTo>
                      <a:cubicBezTo>
                        <a:pt x="116793" y="41665"/>
                        <a:pt x="123778" y="38490"/>
                        <a:pt x="126254" y="42427"/>
                      </a:cubicBezTo>
                      <a:close/>
                      <a:moveTo>
                        <a:pt x="89044" y="212671"/>
                      </a:moveTo>
                      <a:cubicBezTo>
                        <a:pt x="81112" y="208784"/>
                        <a:pt x="71771" y="209070"/>
                        <a:pt x="64088" y="213433"/>
                      </a:cubicBezTo>
                      <a:cubicBezTo>
                        <a:pt x="67943" y="186762"/>
                        <a:pt x="70883" y="159947"/>
                        <a:pt x="72914" y="132978"/>
                      </a:cubicBezTo>
                      <a:lnTo>
                        <a:pt x="83964" y="132978"/>
                      </a:lnTo>
                      <a:cubicBezTo>
                        <a:pt x="83049" y="159642"/>
                        <a:pt x="84751" y="186337"/>
                        <a:pt x="89044" y="212671"/>
                      </a:cubicBezTo>
                      <a:close/>
                      <a:moveTo>
                        <a:pt x="50944" y="114118"/>
                      </a:moveTo>
                      <a:lnTo>
                        <a:pt x="127144" y="92148"/>
                      </a:lnTo>
                      <a:lnTo>
                        <a:pt x="127144" y="113420"/>
                      </a:lnTo>
                      <a:cubicBezTo>
                        <a:pt x="101299" y="114880"/>
                        <a:pt x="75899" y="115135"/>
                        <a:pt x="50626" y="114118"/>
                      </a:cubicBezTo>
                      <a:close/>
                      <a:moveTo>
                        <a:pt x="90695" y="39950"/>
                      </a:moveTo>
                      <a:cubicBezTo>
                        <a:pt x="74692" y="48269"/>
                        <a:pt x="47832" y="59826"/>
                        <a:pt x="31385" y="67255"/>
                      </a:cubicBezTo>
                      <a:cubicBezTo>
                        <a:pt x="31385" y="58937"/>
                        <a:pt x="31766" y="47634"/>
                        <a:pt x="31385" y="39379"/>
                      </a:cubicBezTo>
                      <a:cubicBezTo>
                        <a:pt x="33036" y="39379"/>
                        <a:pt x="75835" y="39442"/>
                        <a:pt x="90377" y="39950"/>
                      </a:cubicBezTo>
                      <a:close/>
                      <a:moveTo>
                        <a:pt x="45736" y="22361"/>
                      </a:moveTo>
                      <a:cubicBezTo>
                        <a:pt x="60214" y="644"/>
                        <a:pt x="112920" y="11122"/>
                        <a:pt x="111395" y="26616"/>
                      </a:cubicBezTo>
                      <a:cubicBezTo>
                        <a:pt x="92028" y="25854"/>
                        <a:pt x="63834" y="27314"/>
                        <a:pt x="44466" y="26616"/>
                      </a:cubicBezTo>
                      <a:cubicBezTo>
                        <a:pt x="44339" y="26171"/>
                        <a:pt x="45165" y="22742"/>
                        <a:pt x="45419" y="22361"/>
                      </a:cubicBezTo>
                      <a:close/>
                      <a:moveTo>
                        <a:pt x="125556" y="309127"/>
                      </a:moveTo>
                      <a:cubicBezTo>
                        <a:pt x="22686" y="406028"/>
                        <a:pt x="-873" y="195335"/>
                        <a:pt x="33798" y="131708"/>
                      </a:cubicBezTo>
                      <a:cubicBezTo>
                        <a:pt x="41101" y="132153"/>
                        <a:pt x="48467" y="132470"/>
                        <a:pt x="55833" y="132661"/>
                      </a:cubicBezTo>
                      <a:cubicBezTo>
                        <a:pt x="60913" y="148536"/>
                        <a:pt x="25734" y="268678"/>
                        <a:pt x="58500" y="243023"/>
                      </a:cubicBezTo>
                      <a:cubicBezTo>
                        <a:pt x="62310" y="237436"/>
                        <a:pt x="67708" y="228101"/>
                        <a:pt x="75454" y="228037"/>
                      </a:cubicBezTo>
                      <a:cubicBezTo>
                        <a:pt x="84979" y="228037"/>
                        <a:pt x="91076" y="238960"/>
                        <a:pt x="95394" y="245881"/>
                      </a:cubicBezTo>
                      <a:cubicBezTo>
                        <a:pt x="128985" y="268931"/>
                        <a:pt x="92536" y="150631"/>
                        <a:pt x="101744" y="132661"/>
                      </a:cubicBezTo>
                      <a:cubicBezTo>
                        <a:pt x="109173" y="132661"/>
                        <a:pt x="116602" y="132089"/>
                        <a:pt x="124032" y="131644"/>
                      </a:cubicBezTo>
                      <a:cubicBezTo>
                        <a:pt x="155591" y="183968"/>
                        <a:pt x="160671" y="257311"/>
                        <a:pt x="125239" y="30912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527" name="Google Shape;1527;p12"/>
              <p:cNvSpPr/>
              <p:nvPr/>
            </p:nvSpPr>
            <p:spPr>
              <a:xfrm>
                <a:off x="3375892" y="2334136"/>
                <a:ext cx="17700" cy="6438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28" name="Google Shape;1528;p12"/>
          <p:cNvGrpSpPr/>
          <p:nvPr/>
        </p:nvGrpSpPr>
        <p:grpSpPr>
          <a:xfrm>
            <a:off x="8018879" y="0"/>
            <a:ext cx="810166" cy="3722093"/>
            <a:chOff x="7824797" y="-929429"/>
            <a:chExt cx="860597" cy="3953785"/>
          </a:xfrm>
        </p:grpSpPr>
        <p:grpSp>
          <p:nvGrpSpPr>
            <p:cNvPr id="1529" name="Google Shape;1529;p12"/>
            <p:cNvGrpSpPr/>
            <p:nvPr/>
          </p:nvGrpSpPr>
          <p:grpSpPr>
            <a:xfrm>
              <a:off x="7824797" y="1891931"/>
              <a:ext cx="860597" cy="1132425"/>
              <a:chOff x="764100" y="3623300"/>
              <a:chExt cx="1046700" cy="1046700"/>
            </a:xfrm>
          </p:grpSpPr>
          <p:sp>
            <p:nvSpPr>
              <p:cNvPr id="1530" name="Google Shape;1530;p12"/>
              <p:cNvSpPr/>
              <p:nvPr/>
            </p:nvSpPr>
            <p:spPr>
              <a:xfrm>
                <a:off x="764100" y="3623300"/>
                <a:ext cx="1046700" cy="10467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12"/>
              <p:cNvSpPr/>
              <p:nvPr/>
            </p:nvSpPr>
            <p:spPr>
              <a:xfrm>
                <a:off x="922769" y="3781968"/>
                <a:ext cx="729300" cy="7293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32" name="Google Shape;1532;p12"/>
            <p:cNvGrpSpPr/>
            <p:nvPr/>
          </p:nvGrpSpPr>
          <p:grpSpPr>
            <a:xfrm>
              <a:off x="8100547" y="-929429"/>
              <a:ext cx="300376" cy="3735115"/>
              <a:chOff x="3792712" y="404687"/>
              <a:chExt cx="274793" cy="3416993"/>
            </a:xfrm>
          </p:grpSpPr>
          <p:grpSp>
            <p:nvGrpSpPr>
              <p:cNvPr id="1533" name="Google Shape;1533;p12"/>
              <p:cNvGrpSpPr/>
              <p:nvPr/>
            </p:nvGrpSpPr>
            <p:grpSpPr>
              <a:xfrm>
                <a:off x="3792712" y="2971595"/>
                <a:ext cx="274793" cy="850085"/>
                <a:chOff x="3792712" y="2879468"/>
                <a:chExt cx="274793" cy="850085"/>
              </a:xfrm>
            </p:grpSpPr>
            <p:sp>
              <p:nvSpPr>
                <p:cNvPr id="1534" name="Google Shape;1534;p12"/>
                <p:cNvSpPr/>
                <p:nvPr/>
              </p:nvSpPr>
              <p:spPr>
                <a:xfrm>
                  <a:off x="3798083" y="3085793"/>
                  <a:ext cx="261578" cy="637356"/>
                </a:xfrm>
                <a:custGeom>
                  <a:avLst/>
                  <a:gdLst/>
                  <a:ahLst/>
                  <a:cxnLst/>
                  <a:rect l="l" t="t" r="r" b="b"/>
                  <a:pathLst>
                    <a:path w="261578" h="637356" extrusionOk="0">
                      <a:moveTo>
                        <a:pt x="126686" y="637357"/>
                      </a:moveTo>
                      <a:cubicBezTo>
                        <a:pt x="-60449" y="630435"/>
                        <a:pt x="18736" y="394850"/>
                        <a:pt x="6417" y="267723"/>
                      </a:cubicBezTo>
                      <a:cubicBezTo>
                        <a:pt x="12322" y="197048"/>
                        <a:pt x="-10665" y="53665"/>
                        <a:pt x="31817" y="8008"/>
                      </a:cubicBezTo>
                      <a:cubicBezTo>
                        <a:pt x="291595" y="-16566"/>
                        <a:pt x="262449" y="-1263"/>
                        <a:pt x="258829" y="299283"/>
                      </a:cubicBezTo>
                      <a:cubicBezTo>
                        <a:pt x="256988" y="426728"/>
                        <a:pt x="295024" y="626816"/>
                        <a:pt x="126686" y="637357"/>
                      </a:cubicBezTo>
                      <a:close/>
                    </a:path>
                  </a:pathLst>
                </a:custGeom>
                <a:solidFill>
                  <a:srgbClr val="FFFFFF">
                    <a:alpha val="134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5" name="Google Shape;1535;p12"/>
                <p:cNvSpPr/>
                <p:nvPr/>
              </p:nvSpPr>
              <p:spPr>
                <a:xfrm>
                  <a:off x="3849902" y="2886279"/>
                  <a:ext cx="160096" cy="197298"/>
                </a:xfrm>
                <a:custGeom>
                  <a:avLst/>
                  <a:gdLst/>
                  <a:ahLst/>
                  <a:cxnLst/>
                  <a:rect l="l" t="t" r="r" b="b"/>
                  <a:pathLst>
                    <a:path w="160096" h="197298" extrusionOk="0">
                      <a:moveTo>
                        <a:pt x="0" y="197298"/>
                      </a:moveTo>
                      <a:cubicBezTo>
                        <a:pt x="14795" y="163453"/>
                        <a:pt x="-19495" y="39120"/>
                        <a:pt x="29908" y="37913"/>
                      </a:cubicBezTo>
                      <a:cubicBezTo>
                        <a:pt x="41275" y="35754"/>
                        <a:pt x="33401" y="17911"/>
                        <a:pt x="43053" y="12513"/>
                      </a:cubicBezTo>
                      <a:cubicBezTo>
                        <a:pt x="64008" y="-9902"/>
                        <a:pt x="129984" y="-1393"/>
                        <a:pt x="134239" y="31563"/>
                      </a:cubicBezTo>
                      <a:cubicBezTo>
                        <a:pt x="135826" y="40517"/>
                        <a:pt x="147891" y="34484"/>
                        <a:pt x="151955" y="41406"/>
                      </a:cubicBezTo>
                      <a:cubicBezTo>
                        <a:pt x="171640" y="64583"/>
                        <a:pt x="149479" y="158246"/>
                        <a:pt x="149161" y="196663"/>
                      </a:cubicBezTo>
                      <a:cubicBezTo>
                        <a:pt x="98234" y="196155"/>
                        <a:pt x="49847" y="189170"/>
                        <a:pt x="0" y="197298"/>
                      </a:cubicBezTo>
                      <a:close/>
                    </a:path>
                  </a:pathLst>
                </a:custGeom>
                <a:solidFill>
                  <a:srgbClr val="FFFFFF">
                    <a:alpha val="134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36" name="Google Shape;1536;p12"/>
                <p:cNvSpPr/>
                <p:nvPr/>
              </p:nvSpPr>
              <p:spPr>
                <a:xfrm>
                  <a:off x="3792712" y="2879468"/>
                  <a:ext cx="274793" cy="850085"/>
                </a:xfrm>
                <a:custGeom>
                  <a:avLst/>
                  <a:gdLst/>
                  <a:ahLst/>
                  <a:cxnLst/>
                  <a:rect l="l" t="t" r="r" b="b"/>
                  <a:pathLst>
                    <a:path w="274793" h="850085" extrusionOk="0">
                      <a:moveTo>
                        <a:pt x="19916" y="786532"/>
                      </a:moveTo>
                      <a:cubicBezTo>
                        <a:pt x="39854" y="827489"/>
                        <a:pt x="67541" y="848572"/>
                        <a:pt x="131866" y="850032"/>
                      </a:cubicBezTo>
                      <a:cubicBezTo>
                        <a:pt x="255818" y="852953"/>
                        <a:pt x="279440" y="735732"/>
                        <a:pt x="271947" y="651213"/>
                      </a:cubicBezTo>
                      <a:cubicBezTo>
                        <a:pt x="272963" y="537612"/>
                        <a:pt x="275312" y="423947"/>
                        <a:pt x="274678" y="310345"/>
                      </a:cubicBezTo>
                      <a:cubicBezTo>
                        <a:pt x="276202" y="268245"/>
                        <a:pt x="263057" y="215095"/>
                        <a:pt x="217528" y="202395"/>
                      </a:cubicBezTo>
                      <a:cubicBezTo>
                        <a:pt x="213336" y="167343"/>
                        <a:pt x="246610" y="35073"/>
                        <a:pt x="197716" y="37295"/>
                      </a:cubicBezTo>
                      <a:cubicBezTo>
                        <a:pt x="191366" y="-10202"/>
                        <a:pt x="84495" y="-14965"/>
                        <a:pt x="87098" y="38311"/>
                      </a:cubicBezTo>
                      <a:cubicBezTo>
                        <a:pt x="75478" y="36978"/>
                        <a:pt x="60047" y="37041"/>
                        <a:pt x="58778" y="55583"/>
                      </a:cubicBezTo>
                      <a:cubicBezTo>
                        <a:pt x="55603" y="103081"/>
                        <a:pt x="55285" y="150833"/>
                        <a:pt x="49887" y="197760"/>
                      </a:cubicBezTo>
                      <a:cubicBezTo>
                        <a:pt x="-19010" y="224303"/>
                        <a:pt x="12613" y="404262"/>
                        <a:pt x="5437" y="474048"/>
                      </a:cubicBezTo>
                      <a:cubicBezTo>
                        <a:pt x="10264" y="577299"/>
                        <a:pt x="-17549" y="687980"/>
                        <a:pt x="19916" y="786532"/>
                      </a:cubicBezTo>
                      <a:close/>
                      <a:moveTo>
                        <a:pt x="102466" y="38248"/>
                      </a:moveTo>
                      <a:cubicBezTo>
                        <a:pt x="106148" y="7895"/>
                        <a:pt x="173585" y="17166"/>
                        <a:pt x="178983" y="37105"/>
                      </a:cubicBezTo>
                      <a:cubicBezTo>
                        <a:pt x="154281" y="37549"/>
                        <a:pt x="103101" y="39962"/>
                        <a:pt x="102592" y="38311"/>
                      </a:cubicBezTo>
                      <a:close/>
                      <a:moveTo>
                        <a:pt x="76177" y="56663"/>
                      </a:moveTo>
                      <a:lnTo>
                        <a:pt x="174983" y="55393"/>
                      </a:lnTo>
                      <a:cubicBezTo>
                        <a:pt x="190222" y="53361"/>
                        <a:pt x="211304" y="53298"/>
                        <a:pt x="206733" y="75459"/>
                      </a:cubicBezTo>
                      <a:lnTo>
                        <a:pt x="75287" y="111400"/>
                      </a:lnTo>
                      <a:cubicBezTo>
                        <a:pt x="75967" y="93194"/>
                        <a:pt x="76303" y="74970"/>
                        <a:pt x="76303" y="56726"/>
                      </a:cubicBezTo>
                      <a:close/>
                      <a:moveTo>
                        <a:pt x="73700" y="129879"/>
                      </a:moveTo>
                      <a:lnTo>
                        <a:pt x="205399" y="94382"/>
                      </a:lnTo>
                      <a:lnTo>
                        <a:pt x="203684" y="134069"/>
                      </a:lnTo>
                      <a:lnTo>
                        <a:pt x="71478" y="159469"/>
                      </a:lnTo>
                      <a:cubicBezTo>
                        <a:pt x="72430" y="149563"/>
                        <a:pt x="73192" y="139785"/>
                        <a:pt x="73827" y="129942"/>
                      </a:cubicBezTo>
                      <a:close/>
                      <a:moveTo>
                        <a:pt x="69191" y="177885"/>
                      </a:moveTo>
                      <a:lnTo>
                        <a:pt x="202541" y="152104"/>
                      </a:lnTo>
                      <a:cubicBezTo>
                        <a:pt x="201906" y="166391"/>
                        <a:pt x="201335" y="180615"/>
                        <a:pt x="200700" y="194839"/>
                      </a:cubicBezTo>
                      <a:lnTo>
                        <a:pt x="67350" y="193379"/>
                      </a:lnTo>
                      <a:cubicBezTo>
                        <a:pt x="68239" y="188298"/>
                        <a:pt x="68937" y="183282"/>
                        <a:pt x="69318" y="177948"/>
                      </a:cubicBezTo>
                      <a:close/>
                      <a:moveTo>
                        <a:pt x="19217" y="648102"/>
                      </a:moveTo>
                      <a:cubicBezTo>
                        <a:pt x="23154" y="519832"/>
                        <a:pt x="21947" y="391117"/>
                        <a:pt x="28171" y="263101"/>
                      </a:cubicBezTo>
                      <a:cubicBezTo>
                        <a:pt x="34965" y="198204"/>
                        <a:pt x="74589" y="211222"/>
                        <a:pt x="121960" y="210968"/>
                      </a:cubicBezTo>
                      <a:cubicBezTo>
                        <a:pt x="123103" y="217851"/>
                        <a:pt x="123674" y="224817"/>
                        <a:pt x="123674" y="231796"/>
                      </a:cubicBezTo>
                      <a:cubicBezTo>
                        <a:pt x="72874" y="256370"/>
                        <a:pt x="60174" y="344889"/>
                        <a:pt x="124246" y="360891"/>
                      </a:cubicBezTo>
                      <a:lnTo>
                        <a:pt x="124627" y="429281"/>
                      </a:lnTo>
                      <a:cubicBezTo>
                        <a:pt x="46966" y="432710"/>
                        <a:pt x="45951" y="548915"/>
                        <a:pt x="125135" y="549486"/>
                      </a:cubicBezTo>
                      <a:lnTo>
                        <a:pt x="125516" y="627083"/>
                      </a:lnTo>
                      <a:cubicBezTo>
                        <a:pt x="40" y="680677"/>
                        <a:pt x="157647" y="791422"/>
                        <a:pt x="143550" y="638069"/>
                      </a:cubicBezTo>
                      <a:cubicBezTo>
                        <a:pt x="209971" y="620416"/>
                        <a:pt x="220385" y="540533"/>
                        <a:pt x="142661" y="533675"/>
                      </a:cubicBezTo>
                      <a:lnTo>
                        <a:pt x="142280" y="444204"/>
                      </a:lnTo>
                      <a:cubicBezTo>
                        <a:pt x="216321" y="434298"/>
                        <a:pt x="216130" y="356764"/>
                        <a:pt x="141772" y="346604"/>
                      </a:cubicBezTo>
                      <a:cubicBezTo>
                        <a:pt x="141772" y="311425"/>
                        <a:pt x="141772" y="215413"/>
                        <a:pt x="140566" y="212429"/>
                      </a:cubicBezTo>
                      <a:cubicBezTo>
                        <a:pt x="140566" y="212429"/>
                        <a:pt x="194096" y="213762"/>
                        <a:pt x="198541" y="213381"/>
                      </a:cubicBezTo>
                      <a:cubicBezTo>
                        <a:pt x="218543" y="211666"/>
                        <a:pt x="234291" y="230589"/>
                        <a:pt x="243943" y="246845"/>
                      </a:cubicBezTo>
                      <a:cubicBezTo>
                        <a:pt x="271376" y="315997"/>
                        <a:pt x="250865" y="395880"/>
                        <a:pt x="255754" y="469095"/>
                      </a:cubicBezTo>
                      <a:cubicBezTo>
                        <a:pt x="240832" y="580093"/>
                        <a:pt x="308015" y="834538"/>
                        <a:pt x="136819" y="834855"/>
                      </a:cubicBezTo>
                      <a:cubicBezTo>
                        <a:pt x="35727" y="844063"/>
                        <a:pt x="10073" y="729382"/>
                        <a:pt x="19344" y="648166"/>
                      </a:cubicBezTo>
                      <a:close/>
                      <a:moveTo>
                        <a:pt x="125008" y="678137"/>
                      </a:moveTo>
                      <a:cubicBezTo>
                        <a:pt x="115928" y="731541"/>
                        <a:pt x="62968" y="668041"/>
                        <a:pt x="125643" y="645435"/>
                      </a:cubicBezTo>
                      <a:cubicBezTo>
                        <a:pt x="126272" y="656357"/>
                        <a:pt x="126100" y="667304"/>
                        <a:pt x="125135" y="678201"/>
                      </a:cubicBezTo>
                      <a:close/>
                      <a:moveTo>
                        <a:pt x="125008" y="531198"/>
                      </a:moveTo>
                      <a:cubicBezTo>
                        <a:pt x="69953" y="529293"/>
                        <a:pt x="68620" y="448966"/>
                        <a:pt x="124627" y="447315"/>
                      </a:cubicBezTo>
                      <a:close/>
                      <a:moveTo>
                        <a:pt x="124119" y="340698"/>
                      </a:moveTo>
                      <a:cubicBezTo>
                        <a:pt x="85193" y="326284"/>
                        <a:pt x="93004" y="270848"/>
                        <a:pt x="123674" y="251798"/>
                      </a:cubicBezTo>
                      <a:cubicBezTo>
                        <a:pt x="123973" y="281643"/>
                        <a:pt x="124183" y="311380"/>
                        <a:pt x="124309" y="341016"/>
                      </a:cubicBezTo>
                      <a:close/>
                      <a:moveTo>
                        <a:pt x="141835" y="365591"/>
                      </a:moveTo>
                      <a:cubicBezTo>
                        <a:pt x="190730" y="374798"/>
                        <a:pt x="194159" y="419057"/>
                        <a:pt x="141835" y="426106"/>
                      </a:cubicBezTo>
                      <a:close/>
                      <a:moveTo>
                        <a:pt x="142724" y="551899"/>
                      </a:moveTo>
                      <a:cubicBezTo>
                        <a:pt x="195493" y="559138"/>
                        <a:pt x="188127" y="605684"/>
                        <a:pt x="143296" y="619781"/>
                      </a:cubicBezTo>
                      <a:cubicBezTo>
                        <a:pt x="143042" y="601429"/>
                        <a:pt x="142978" y="571204"/>
                        <a:pt x="142915" y="552217"/>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537" name="Google Shape;1537;p12"/>
              <p:cNvSpPr/>
              <p:nvPr/>
            </p:nvSpPr>
            <p:spPr>
              <a:xfrm>
                <a:off x="3923177" y="404687"/>
                <a:ext cx="17700" cy="25731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38" name="Google Shape;1538;p12"/>
          <p:cNvGrpSpPr/>
          <p:nvPr/>
        </p:nvGrpSpPr>
        <p:grpSpPr>
          <a:xfrm>
            <a:off x="7260997" y="0"/>
            <a:ext cx="985363" cy="4610929"/>
            <a:chOff x="1192601" y="-2473021"/>
            <a:chExt cx="1046700" cy="4897949"/>
          </a:xfrm>
        </p:grpSpPr>
        <p:grpSp>
          <p:nvGrpSpPr>
            <p:cNvPr id="1539" name="Google Shape;1539;p12"/>
            <p:cNvGrpSpPr/>
            <p:nvPr/>
          </p:nvGrpSpPr>
          <p:grpSpPr>
            <a:xfrm>
              <a:off x="1192601" y="1378228"/>
              <a:ext cx="1046700" cy="1046700"/>
              <a:chOff x="764100" y="3623300"/>
              <a:chExt cx="1046700" cy="1046700"/>
            </a:xfrm>
          </p:grpSpPr>
          <p:sp>
            <p:nvSpPr>
              <p:cNvPr id="1540" name="Google Shape;1540;p12"/>
              <p:cNvSpPr/>
              <p:nvPr/>
            </p:nvSpPr>
            <p:spPr>
              <a:xfrm>
                <a:off x="764100" y="3623300"/>
                <a:ext cx="1046700" cy="10467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12"/>
              <p:cNvSpPr/>
              <p:nvPr/>
            </p:nvSpPr>
            <p:spPr>
              <a:xfrm>
                <a:off x="922769" y="3781968"/>
                <a:ext cx="729300" cy="7293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2" name="Google Shape;1542;p12"/>
            <p:cNvGrpSpPr/>
            <p:nvPr/>
          </p:nvGrpSpPr>
          <p:grpSpPr>
            <a:xfrm>
              <a:off x="1417979" y="-2473021"/>
              <a:ext cx="580390" cy="4604206"/>
              <a:chOff x="522260" y="-312241"/>
              <a:chExt cx="530958" cy="4212063"/>
            </a:xfrm>
          </p:grpSpPr>
          <p:grpSp>
            <p:nvGrpSpPr>
              <p:cNvPr id="1543" name="Google Shape;1543;p12"/>
              <p:cNvGrpSpPr/>
              <p:nvPr/>
            </p:nvGrpSpPr>
            <p:grpSpPr>
              <a:xfrm>
                <a:off x="522260" y="2971595"/>
                <a:ext cx="530958" cy="928227"/>
                <a:chOff x="522260" y="2971595"/>
                <a:chExt cx="530958" cy="928227"/>
              </a:xfrm>
            </p:grpSpPr>
            <p:sp>
              <p:nvSpPr>
                <p:cNvPr id="1544" name="Google Shape;1544;p12"/>
                <p:cNvSpPr/>
                <p:nvPr/>
              </p:nvSpPr>
              <p:spPr>
                <a:xfrm>
                  <a:off x="531045" y="3193814"/>
                  <a:ext cx="510950" cy="500199"/>
                </a:xfrm>
                <a:custGeom>
                  <a:avLst/>
                  <a:gdLst/>
                  <a:ahLst/>
                  <a:cxnLst/>
                  <a:rect l="l" t="t" r="r" b="b"/>
                  <a:pathLst>
                    <a:path w="510950" h="500199" extrusionOk="0">
                      <a:moveTo>
                        <a:pt x="230344" y="500189"/>
                      </a:moveTo>
                      <a:cubicBezTo>
                        <a:pt x="153916" y="500507"/>
                        <a:pt x="77640" y="493446"/>
                        <a:pt x="2570" y="479108"/>
                      </a:cubicBezTo>
                      <a:cubicBezTo>
                        <a:pt x="-4606" y="452501"/>
                        <a:pt x="4348" y="418084"/>
                        <a:pt x="15841" y="404622"/>
                      </a:cubicBezTo>
                      <a:cubicBezTo>
                        <a:pt x="93" y="296672"/>
                        <a:pt x="174591" y="153479"/>
                        <a:pt x="126458" y="68770"/>
                      </a:cubicBezTo>
                      <a:cubicBezTo>
                        <a:pt x="128236" y="16510"/>
                        <a:pt x="219295" y="6350"/>
                        <a:pt x="261142" y="0"/>
                      </a:cubicBezTo>
                      <a:cubicBezTo>
                        <a:pt x="310926" y="4953"/>
                        <a:pt x="383443" y="12002"/>
                        <a:pt x="388777" y="70612"/>
                      </a:cubicBezTo>
                      <a:cubicBezTo>
                        <a:pt x="365980" y="191262"/>
                        <a:pt x="524603" y="342392"/>
                        <a:pt x="509998" y="472630"/>
                      </a:cubicBezTo>
                      <a:cubicBezTo>
                        <a:pt x="417936" y="491147"/>
                        <a:pt x="324248" y="500380"/>
                        <a:pt x="230344" y="500189"/>
                      </a:cubicBezTo>
                      <a:close/>
                    </a:path>
                  </a:pathLst>
                </a:custGeom>
                <a:solidFill>
                  <a:srgbClr val="FFFFFF">
                    <a:alpha val="134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5" name="Google Shape;1545;p12"/>
                <p:cNvSpPr/>
                <p:nvPr/>
              </p:nvSpPr>
              <p:spPr>
                <a:xfrm>
                  <a:off x="551585" y="3672350"/>
                  <a:ext cx="488949" cy="214629"/>
                </a:xfrm>
                <a:custGeom>
                  <a:avLst/>
                  <a:gdLst/>
                  <a:ahLst/>
                  <a:cxnLst/>
                  <a:rect l="l" t="t" r="r" b="b"/>
                  <a:pathLst>
                    <a:path w="488949" h="214629" extrusionOk="0">
                      <a:moveTo>
                        <a:pt x="243395" y="214630"/>
                      </a:moveTo>
                      <a:cubicBezTo>
                        <a:pt x="147256" y="214630"/>
                        <a:pt x="26352" y="160401"/>
                        <a:pt x="0" y="8001"/>
                      </a:cubicBezTo>
                      <a:cubicBezTo>
                        <a:pt x="165925" y="39751"/>
                        <a:pt x="327279" y="29528"/>
                        <a:pt x="488950" y="0"/>
                      </a:cubicBezTo>
                      <a:cubicBezTo>
                        <a:pt x="471043" y="147384"/>
                        <a:pt x="350266" y="214630"/>
                        <a:pt x="243395" y="214630"/>
                      </a:cubicBezTo>
                      <a:close/>
                    </a:path>
                  </a:pathLst>
                </a:custGeom>
                <a:solidFill>
                  <a:srgbClr val="FFFFFF">
                    <a:alpha val="134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6" name="Google Shape;1546;p12"/>
                <p:cNvSpPr/>
                <p:nvPr/>
              </p:nvSpPr>
              <p:spPr>
                <a:xfrm>
                  <a:off x="685838" y="2977833"/>
                  <a:ext cx="219884" cy="234649"/>
                </a:xfrm>
                <a:custGeom>
                  <a:avLst/>
                  <a:gdLst/>
                  <a:ahLst/>
                  <a:cxnLst/>
                  <a:rect l="l" t="t" r="r" b="b"/>
                  <a:pathLst>
                    <a:path w="219884" h="234649" extrusionOk="0">
                      <a:moveTo>
                        <a:pt x="2590" y="234649"/>
                      </a:moveTo>
                      <a:cubicBezTo>
                        <a:pt x="7987" y="210011"/>
                        <a:pt x="-12142" y="33672"/>
                        <a:pt x="12877" y="45419"/>
                      </a:cubicBezTo>
                      <a:cubicBezTo>
                        <a:pt x="33197" y="50182"/>
                        <a:pt x="23545" y="24210"/>
                        <a:pt x="35038" y="16590"/>
                      </a:cubicBezTo>
                      <a:cubicBezTo>
                        <a:pt x="50913" y="906"/>
                        <a:pt x="85394" y="1604"/>
                        <a:pt x="109714" y="1922"/>
                      </a:cubicBezTo>
                      <a:cubicBezTo>
                        <a:pt x="145528" y="-936"/>
                        <a:pt x="189026" y="-6841"/>
                        <a:pt x="188835" y="38879"/>
                      </a:cubicBezTo>
                      <a:cubicBezTo>
                        <a:pt x="250875" y="39895"/>
                        <a:pt x="199503" y="186770"/>
                        <a:pt x="206869" y="233824"/>
                      </a:cubicBezTo>
                      <a:cubicBezTo>
                        <a:pt x="139369" y="212361"/>
                        <a:pt x="71932" y="215091"/>
                        <a:pt x="2590" y="234649"/>
                      </a:cubicBezTo>
                      <a:close/>
                    </a:path>
                  </a:pathLst>
                </a:custGeom>
                <a:solidFill>
                  <a:srgbClr val="FFFFFF">
                    <a:alpha val="134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47" name="Google Shape;1547;p12"/>
                <p:cNvSpPr/>
                <p:nvPr/>
              </p:nvSpPr>
              <p:spPr>
                <a:xfrm>
                  <a:off x="522260" y="2971595"/>
                  <a:ext cx="530958" cy="928227"/>
                </a:xfrm>
                <a:custGeom>
                  <a:avLst/>
                  <a:gdLst/>
                  <a:ahLst/>
                  <a:cxnLst/>
                  <a:rect l="l" t="t" r="r" b="b"/>
                  <a:pathLst>
                    <a:path w="530958" h="928227" extrusionOk="0">
                      <a:moveTo>
                        <a:pt x="516306" y="619347"/>
                      </a:moveTo>
                      <a:cubicBezTo>
                        <a:pt x="501638" y="504285"/>
                        <a:pt x="397942" y="417798"/>
                        <a:pt x="399530" y="298926"/>
                      </a:cubicBezTo>
                      <a:cubicBezTo>
                        <a:pt x="413182" y="300514"/>
                        <a:pt x="390830" y="254159"/>
                        <a:pt x="381178" y="244380"/>
                      </a:cubicBezTo>
                      <a:cubicBezTo>
                        <a:pt x="383210" y="187992"/>
                        <a:pt x="385369" y="132175"/>
                        <a:pt x="387528" y="75787"/>
                      </a:cubicBezTo>
                      <a:cubicBezTo>
                        <a:pt x="392481" y="54070"/>
                        <a:pt x="381559" y="34449"/>
                        <a:pt x="356731" y="40227"/>
                      </a:cubicBezTo>
                      <a:cubicBezTo>
                        <a:pt x="358255" y="-10573"/>
                        <a:pt x="307645" y="730"/>
                        <a:pt x="273609" y="1810"/>
                      </a:cubicBezTo>
                      <a:cubicBezTo>
                        <a:pt x="240780" y="1429"/>
                        <a:pt x="184074" y="-222"/>
                        <a:pt x="184328" y="45244"/>
                      </a:cubicBezTo>
                      <a:cubicBezTo>
                        <a:pt x="174803" y="45815"/>
                        <a:pt x="158928" y="42640"/>
                        <a:pt x="158928" y="56547"/>
                      </a:cubicBezTo>
                      <a:cubicBezTo>
                        <a:pt x="158928" y="118777"/>
                        <a:pt x="158039" y="180435"/>
                        <a:pt x="158357" y="242475"/>
                      </a:cubicBezTo>
                      <a:cubicBezTo>
                        <a:pt x="144260" y="248825"/>
                        <a:pt x="112383" y="292767"/>
                        <a:pt x="140577" y="307753"/>
                      </a:cubicBezTo>
                      <a:cubicBezTo>
                        <a:pt x="150102" y="385159"/>
                        <a:pt x="15736" y="506508"/>
                        <a:pt x="18784" y="626967"/>
                      </a:cubicBezTo>
                      <a:cubicBezTo>
                        <a:pt x="-3124" y="640493"/>
                        <a:pt x="-8013" y="706215"/>
                        <a:pt x="15672" y="712756"/>
                      </a:cubicBezTo>
                      <a:cubicBezTo>
                        <a:pt x="65075" y="1013238"/>
                        <a:pt x="505638" y="992854"/>
                        <a:pt x="526720" y="692753"/>
                      </a:cubicBezTo>
                      <a:cubicBezTo>
                        <a:pt x="534785" y="671862"/>
                        <a:pt x="531356" y="631984"/>
                        <a:pt x="516306" y="619347"/>
                      </a:cubicBezTo>
                      <a:close/>
                      <a:moveTo>
                        <a:pt x="498399" y="620300"/>
                      </a:moveTo>
                      <a:cubicBezTo>
                        <a:pt x="475749" y="621824"/>
                        <a:pt x="453079" y="623176"/>
                        <a:pt x="430391" y="624364"/>
                      </a:cubicBezTo>
                      <a:cubicBezTo>
                        <a:pt x="405708" y="518319"/>
                        <a:pt x="384842" y="411531"/>
                        <a:pt x="367780" y="304006"/>
                      </a:cubicBezTo>
                      <a:cubicBezTo>
                        <a:pt x="372606" y="303308"/>
                        <a:pt x="377432" y="302673"/>
                        <a:pt x="382194" y="301911"/>
                      </a:cubicBezTo>
                      <a:cubicBezTo>
                        <a:pt x="378511" y="420973"/>
                        <a:pt x="481889" y="506762"/>
                        <a:pt x="498399" y="620300"/>
                      </a:cubicBezTo>
                      <a:close/>
                      <a:moveTo>
                        <a:pt x="278689" y="312579"/>
                      </a:moveTo>
                      <a:cubicBezTo>
                        <a:pt x="287389" y="312198"/>
                        <a:pt x="296025" y="311690"/>
                        <a:pt x="304661" y="311118"/>
                      </a:cubicBezTo>
                      <a:cubicBezTo>
                        <a:pt x="318040" y="416738"/>
                        <a:pt x="331477" y="522383"/>
                        <a:pt x="344983" y="628047"/>
                      </a:cubicBezTo>
                      <a:cubicBezTo>
                        <a:pt x="322568" y="628809"/>
                        <a:pt x="300216" y="629507"/>
                        <a:pt x="277800" y="629952"/>
                      </a:cubicBezTo>
                      <a:cubicBezTo>
                        <a:pt x="271844" y="524237"/>
                        <a:pt x="272136" y="418262"/>
                        <a:pt x="278689" y="312579"/>
                      </a:cubicBezTo>
                      <a:close/>
                      <a:moveTo>
                        <a:pt x="322504" y="309531"/>
                      </a:moveTo>
                      <a:cubicBezTo>
                        <a:pt x="331775" y="308642"/>
                        <a:pt x="341046" y="307626"/>
                        <a:pt x="350317" y="306483"/>
                      </a:cubicBezTo>
                      <a:cubicBezTo>
                        <a:pt x="367253" y="413417"/>
                        <a:pt x="387928" y="519633"/>
                        <a:pt x="412357" y="625126"/>
                      </a:cubicBezTo>
                      <a:cubicBezTo>
                        <a:pt x="395910" y="625951"/>
                        <a:pt x="379400" y="626713"/>
                        <a:pt x="362954" y="627348"/>
                      </a:cubicBezTo>
                      <a:cubicBezTo>
                        <a:pt x="349111" y="521430"/>
                        <a:pt x="335541" y="415493"/>
                        <a:pt x="322250" y="309531"/>
                      </a:cubicBezTo>
                      <a:close/>
                      <a:moveTo>
                        <a:pt x="365684" y="58452"/>
                      </a:moveTo>
                      <a:cubicBezTo>
                        <a:pt x="375273" y="59277"/>
                        <a:pt x="368542" y="74581"/>
                        <a:pt x="369939" y="81248"/>
                      </a:cubicBezTo>
                      <a:lnTo>
                        <a:pt x="175946" y="137382"/>
                      </a:lnTo>
                      <a:cubicBezTo>
                        <a:pt x="175946" y="127984"/>
                        <a:pt x="175946" y="118332"/>
                        <a:pt x="175946" y="109125"/>
                      </a:cubicBezTo>
                      <a:cubicBezTo>
                        <a:pt x="212713" y="94837"/>
                        <a:pt x="258496" y="85947"/>
                        <a:pt x="287643" y="60547"/>
                      </a:cubicBezTo>
                      <a:cubicBezTo>
                        <a:pt x="313360" y="60611"/>
                        <a:pt x="339649" y="57309"/>
                        <a:pt x="365430" y="58452"/>
                      </a:cubicBezTo>
                      <a:close/>
                      <a:moveTo>
                        <a:pt x="175438" y="205454"/>
                      </a:moveTo>
                      <a:lnTo>
                        <a:pt x="366827" y="159671"/>
                      </a:lnTo>
                      <a:lnTo>
                        <a:pt x="364224" y="230791"/>
                      </a:lnTo>
                      <a:cubicBezTo>
                        <a:pt x="308090" y="199041"/>
                        <a:pt x="233033" y="208248"/>
                        <a:pt x="175311" y="231616"/>
                      </a:cubicBezTo>
                      <a:close/>
                      <a:moveTo>
                        <a:pt x="175438" y="187230"/>
                      </a:moveTo>
                      <a:cubicBezTo>
                        <a:pt x="175438" y="176688"/>
                        <a:pt x="175438" y="166084"/>
                        <a:pt x="175438" y="155480"/>
                      </a:cubicBezTo>
                      <a:lnTo>
                        <a:pt x="368796" y="99536"/>
                      </a:lnTo>
                      <a:lnTo>
                        <a:pt x="367272" y="141256"/>
                      </a:lnTo>
                      <a:close/>
                      <a:moveTo>
                        <a:pt x="229032" y="21622"/>
                      </a:moveTo>
                      <a:cubicBezTo>
                        <a:pt x="256401" y="25305"/>
                        <a:pt x="342570" y="-222"/>
                        <a:pt x="338760" y="40672"/>
                      </a:cubicBezTo>
                      <a:lnTo>
                        <a:pt x="201600" y="44418"/>
                      </a:lnTo>
                      <a:cubicBezTo>
                        <a:pt x="197155" y="28861"/>
                        <a:pt x="217793" y="22765"/>
                        <a:pt x="229096" y="21749"/>
                      </a:cubicBezTo>
                      <a:close/>
                      <a:moveTo>
                        <a:pt x="263830" y="59150"/>
                      </a:moveTo>
                      <a:cubicBezTo>
                        <a:pt x="235046" y="71260"/>
                        <a:pt x="205645" y="81858"/>
                        <a:pt x="175756" y="90900"/>
                      </a:cubicBezTo>
                      <a:lnTo>
                        <a:pt x="175756" y="63722"/>
                      </a:lnTo>
                      <a:cubicBezTo>
                        <a:pt x="201664" y="62897"/>
                        <a:pt x="238113" y="59976"/>
                        <a:pt x="263894" y="59404"/>
                      </a:cubicBezTo>
                      <a:close/>
                      <a:moveTo>
                        <a:pt x="260973" y="230600"/>
                      </a:moveTo>
                      <a:cubicBezTo>
                        <a:pt x="306439" y="226028"/>
                        <a:pt x="366891" y="233838"/>
                        <a:pt x="384036" y="283432"/>
                      </a:cubicBezTo>
                      <a:cubicBezTo>
                        <a:pt x="303873" y="296939"/>
                        <a:pt x="222193" y="298945"/>
                        <a:pt x="141466" y="289401"/>
                      </a:cubicBezTo>
                      <a:cubicBezTo>
                        <a:pt x="157404" y="243554"/>
                        <a:pt x="218110" y="233521"/>
                        <a:pt x="261036" y="230854"/>
                      </a:cubicBezTo>
                      <a:close/>
                      <a:moveTo>
                        <a:pt x="259639" y="630269"/>
                      </a:moveTo>
                      <a:cubicBezTo>
                        <a:pt x="238005" y="630606"/>
                        <a:pt x="216313" y="630796"/>
                        <a:pt x="194552" y="630841"/>
                      </a:cubicBezTo>
                      <a:cubicBezTo>
                        <a:pt x="210300" y="525005"/>
                        <a:pt x="226003" y="419176"/>
                        <a:pt x="241669" y="313341"/>
                      </a:cubicBezTo>
                      <a:cubicBezTo>
                        <a:pt x="248019" y="313341"/>
                        <a:pt x="254369" y="313341"/>
                        <a:pt x="260719" y="313341"/>
                      </a:cubicBezTo>
                      <a:cubicBezTo>
                        <a:pt x="254172" y="418871"/>
                        <a:pt x="253810" y="524694"/>
                        <a:pt x="259639" y="630269"/>
                      </a:cubicBezTo>
                      <a:close/>
                      <a:moveTo>
                        <a:pt x="177089" y="630904"/>
                      </a:moveTo>
                      <a:cubicBezTo>
                        <a:pt x="155309" y="630904"/>
                        <a:pt x="133528" y="630904"/>
                        <a:pt x="111748" y="630333"/>
                      </a:cubicBezTo>
                      <a:cubicBezTo>
                        <a:pt x="143498" y="524478"/>
                        <a:pt x="175248" y="418751"/>
                        <a:pt x="206490" y="312833"/>
                      </a:cubicBezTo>
                      <a:lnTo>
                        <a:pt x="224206" y="313277"/>
                      </a:lnTo>
                      <a:cubicBezTo>
                        <a:pt x="208630" y="419195"/>
                        <a:pt x="192920" y="525069"/>
                        <a:pt x="177089" y="630904"/>
                      </a:cubicBezTo>
                      <a:close/>
                      <a:moveTo>
                        <a:pt x="76759" y="501047"/>
                      </a:moveTo>
                      <a:cubicBezTo>
                        <a:pt x="112129" y="441801"/>
                        <a:pt x="157849" y="381857"/>
                        <a:pt x="157468" y="309721"/>
                      </a:cubicBezTo>
                      <a:cubicBezTo>
                        <a:pt x="168009" y="310737"/>
                        <a:pt x="178550" y="311499"/>
                        <a:pt x="189218" y="312071"/>
                      </a:cubicBezTo>
                      <a:cubicBezTo>
                        <a:pt x="157550" y="417906"/>
                        <a:pt x="125908" y="523887"/>
                        <a:pt x="94285" y="630015"/>
                      </a:cubicBezTo>
                      <a:cubicBezTo>
                        <a:pt x="74854" y="629571"/>
                        <a:pt x="55423" y="629126"/>
                        <a:pt x="35992" y="628491"/>
                      </a:cubicBezTo>
                      <a:cubicBezTo>
                        <a:pt x="33960" y="582454"/>
                        <a:pt x="54026" y="539591"/>
                        <a:pt x="76886" y="500920"/>
                      </a:cubicBezTo>
                      <a:close/>
                      <a:moveTo>
                        <a:pt x="356858" y="897604"/>
                      </a:moveTo>
                      <a:cubicBezTo>
                        <a:pt x="221222" y="951325"/>
                        <a:pt x="58725" y="859504"/>
                        <a:pt x="34024" y="716248"/>
                      </a:cubicBezTo>
                      <a:cubicBezTo>
                        <a:pt x="191294" y="742912"/>
                        <a:pt x="352178" y="739813"/>
                        <a:pt x="508305" y="707104"/>
                      </a:cubicBezTo>
                      <a:lnTo>
                        <a:pt x="509194" y="707549"/>
                      </a:lnTo>
                      <a:cubicBezTo>
                        <a:pt x="496145" y="793623"/>
                        <a:pt x="438030" y="866134"/>
                        <a:pt x="356858" y="897604"/>
                      </a:cubicBezTo>
                      <a:close/>
                      <a:moveTo>
                        <a:pt x="512560" y="681704"/>
                      </a:moveTo>
                      <a:cubicBezTo>
                        <a:pt x="511855" y="684092"/>
                        <a:pt x="510985" y="686422"/>
                        <a:pt x="509956" y="688689"/>
                      </a:cubicBezTo>
                      <a:cubicBezTo>
                        <a:pt x="348952" y="722706"/>
                        <a:pt x="182842" y="724865"/>
                        <a:pt x="21006" y="695039"/>
                      </a:cubicBezTo>
                      <a:cubicBezTo>
                        <a:pt x="14332" y="679355"/>
                        <a:pt x="14961" y="661511"/>
                        <a:pt x="22721" y="646335"/>
                      </a:cubicBezTo>
                      <a:cubicBezTo>
                        <a:pt x="183897" y="651967"/>
                        <a:pt x="345263" y="649148"/>
                        <a:pt x="506146" y="637889"/>
                      </a:cubicBezTo>
                      <a:cubicBezTo>
                        <a:pt x="514351" y="650945"/>
                        <a:pt x="516681" y="666845"/>
                        <a:pt x="512560" y="681704"/>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548" name="Google Shape;1548;p12"/>
              <p:cNvSpPr/>
              <p:nvPr/>
            </p:nvSpPr>
            <p:spPr>
              <a:xfrm>
                <a:off x="786930" y="-312241"/>
                <a:ext cx="17700" cy="3290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1549" name="Google Shape;1549;p12"/>
          <p:cNvGrpSpPr/>
          <p:nvPr/>
        </p:nvGrpSpPr>
        <p:grpSpPr>
          <a:xfrm>
            <a:off x="7310064" y="1807216"/>
            <a:ext cx="148551" cy="170121"/>
            <a:chOff x="3462796" y="2555878"/>
            <a:chExt cx="157798" cy="180711"/>
          </a:xfrm>
        </p:grpSpPr>
        <p:sp>
          <p:nvSpPr>
            <p:cNvPr id="1550" name="Google Shape;1550;p12"/>
            <p:cNvSpPr/>
            <p:nvPr/>
          </p:nvSpPr>
          <p:spPr>
            <a:xfrm>
              <a:off x="3528860" y="2555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1" name="Google Shape;1551;p12"/>
            <p:cNvSpPr/>
            <p:nvPr/>
          </p:nvSpPr>
          <p:spPr>
            <a:xfrm>
              <a:off x="3528860" y="2682878"/>
              <a:ext cx="20839" cy="53711"/>
            </a:xfrm>
            <a:custGeom>
              <a:avLst/>
              <a:gdLst/>
              <a:ahLst/>
              <a:cxnLst/>
              <a:rect l="l" t="t" r="r" b="b"/>
              <a:pathLst>
                <a:path w="20839" h="53711" extrusionOk="0">
                  <a:moveTo>
                    <a:pt x="9741" y="60"/>
                  </a:moveTo>
                  <a:cubicBezTo>
                    <a:pt x="-2451" y="2600"/>
                    <a:pt x="-4483" y="55686"/>
                    <a:pt x="11074" y="53654"/>
                  </a:cubicBezTo>
                  <a:cubicBezTo>
                    <a:pt x="23266" y="51114"/>
                    <a:pt x="25362" y="-2035"/>
                    <a:pt x="9741" y="6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2" name="Google Shape;1552;p12"/>
            <p:cNvSpPr/>
            <p:nvPr/>
          </p:nvSpPr>
          <p:spPr>
            <a:xfrm>
              <a:off x="3571315" y="2597137"/>
              <a:ext cx="47570" cy="33554"/>
            </a:xfrm>
            <a:custGeom>
              <a:avLst/>
              <a:gdLst/>
              <a:ahLst/>
              <a:cxnLst/>
              <a:rect l="l" t="t" r="r" b="b"/>
              <a:pathLst>
                <a:path w="47570" h="33554" extrusionOk="0">
                  <a:moveTo>
                    <a:pt x="47423" y="3886"/>
                  </a:moveTo>
                  <a:cubicBezTo>
                    <a:pt x="36183" y="-9449"/>
                    <a:pt x="10910" y="15189"/>
                    <a:pt x="306" y="22936"/>
                  </a:cubicBezTo>
                  <a:cubicBezTo>
                    <a:pt x="-4584" y="50305"/>
                    <a:pt x="50788" y="17729"/>
                    <a:pt x="47423" y="3886"/>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3" name="Google Shape;1553;p12"/>
            <p:cNvSpPr/>
            <p:nvPr/>
          </p:nvSpPr>
          <p:spPr>
            <a:xfrm>
              <a:off x="3572203" y="2660050"/>
              <a:ext cx="48391" cy="35006"/>
            </a:xfrm>
            <a:custGeom>
              <a:avLst/>
              <a:gdLst/>
              <a:ahLst/>
              <a:cxnLst/>
              <a:rect l="l" t="t" r="r" b="b"/>
              <a:pathLst>
                <a:path w="48391" h="35006" extrusionOk="0">
                  <a:moveTo>
                    <a:pt x="45900" y="20221"/>
                  </a:moveTo>
                  <a:cubicBezTo>
                    <a:pt x="32120" y="15713"/>
                    <a:pt x="14849" y="-8608"/>
                    <a:pt x="1450" y="3203"/>
                  </a:cubicBezTo>
                  <a:cubicBezTo>
                    <a:pt x="-11123" y="21047"/>
                    <a:pt x="62664" y="54384"/>
                    <a:pt x="45900" y="2022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4" name="Google Shape;1554;p12"/>
            <p:cNvSpPr/>
            <p:nvPr/>
          </p:nvSpPr>
          <p:spPr>
            <a:xfrm>
              <a:off x="3466564" y="2662661"/>
              <a:ext cx="42019" cy="33548"/>
            </a:xfrm>
            <a:custGeom>
              <a:avLst/>
              <a:gdLst/>
              <a:ahLst/>
              <a:cxnLst/>
              <a:rect l="l" t="t" r="r" b="b"/>
              <a:pathLst>
                <a:path w="42019" h="33548" extrusionOk="0">
                  <a:moveTo>
                    <a:pt x="41239" y="1798"/>
                  </a:moveTo>
                  <a:cubicBezTo>
                    <a:pt x="31397" y="-7981"/>
                    <a:pt x="-17625" y="24912"/>
                    <a:pt x="6695" y="33548"/>
                  </a:cubicBezTo>
                  <a:cubicBezTo>
                    <a:pt x="17935" y="27452"/>
                    <a:pt x="47145" y="17991"/>
                    <a:pt x="41239" y="1798"/>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55" name="Google Shape;1555;p12"/>
            <p:cNvSpPr/>
            <p:nvPr/>
          </p:nvSpPr>
          <p:spPr>
            <a:xfrm>
              <a:off x="3462796" y="2597064"/>
              <a:ext cx="40843" cy="33781"/>
            </a:xfrm>
            <a:custGeom>
              <a:avLst/>
              <a:gdLst/>
              <a:ahLst/>
              <a:cxnLst/>
              <a:rect l="l" t="t" r="r" b="b"/>
              <a:pathLst>
                <a:path w="40843" h="33781" extrusionOk="0">
                  <a:moveTo>
                    <a:pt x="38339" y="18755"/>
                  </a:moveTo>
                  <a:cubicBezTo>
                    <a:pt x="27163" y="13865"/>
                    <a:pt x="13447" y="-8614"/>
                    <a:pt x="1509" y="3578"/>
                  </a:cubicBezTo>
                  <a:cubicBezTo>
                    <a:pt x="-10556" y="21676"/>
                    <a:pt x="54151" y="52346"/>
                    <a:pt x="38339" y="18755"/>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1556" name="Google Shape;1556;p12"/>
          <p:cNvGrpSpPr/>
          <p:nvPr/>
        </p:nvGrpSpPr>
        <p:grpSpPr>
          <a:xfrm>
            <a:off x="6425530" y="0"/>
            <a:ext cx="985363" cy="3010692"/>
            <a:chOff x="6010934" y="-404723"/>
            <a:chExt cx="1046700" cy="3198101"/>
          </a:xfrm>
        </p:grpSpPr>
        <p:grpSp>
          <p:nvGrpSpPr>
            <p:cNvPr id="1557" name="Google Shape;1557;p12"/>
            <p:cNvGrpSpPr/>
            <p:nvPr/>
          </p:nvGrpSpPr>
          <p:grpSpPr>
            <a:xfrm>
              <a:off x="6010934" y="1746678"/>
              <a:ext cx="1046700" cy="1046700"/>
              <a:chOff x="764100" y="3623300"/>
              <a:chExt cx="1046700" cy="1046700"/>
            </a:xfrm>
          </p:grpSpPr>
          <p:sp>
            <p:nvSpPr>
              <p:cNvPr id="1558" name="Google Shape;1558;p12"/>
              <p:cNvSpPr/>
              <p:nvPr/>
            </p:nvSpPr>
            <p:spPr>
              <a:xfrm>
                <a:off x="764100" y="3623300"/>
                <a:ext cx="1046700" cy="10467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12"/>
              <p:cNvSpPr/>
              <p:nvPr/>
            </p:nvSpPr>
            <p:spPr>
              <a:xfrm>
                <a:off x="922769" y="3781968"/>
                <a:ext cx="729300" cy="729300"/>
              </a:xfrm>
              <a:prstGeom prst="ellipse">
                <a:avLst/>
              </a:prstGeom>
              <a:solidFill>
                <a:srgbClr val="FFFFFF">
                  <a:alpha val="134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0" name="Google Shape;1560;p12"/>
            <p:cNvGrpSpPr/>
            <p:nvPr/>
          </p:nvGrpSpPr>
          <p:grpSpPr>
            <a:xfrm>
              <a:off x="6308747" y="-404723"/>
              <a:ext cx="441786" cy="2976610"/>
              <a:chOff x="1121941" y="1239413"/>
              <a:chExt cx="404159" cy="2723090"/>
            </a:xfrm>
          </p:grpSpPr>
          <p:sp>
            <p:nvSpPr>
              <p:cNvPr id="1561" name="Google Shape;1561;p12"/>
              <p:cNvSpPr/>
              <p:nvPr/>
            </p:nvSpPr>
            <p:spPr>
              <a:xfrm>
                <a:off x="1308652" y="1239413"/>
                <a:ext cx="17700" cy="17385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62" name="Google Shape;1562;p12"/>
              <p:cNvGrpSpPr/>
              <p:nvPr/>
            </p:nvGrpSpPr>
            <p:grpSpPr>
              <a:xfrm>
                <a:off x="1121941" y="2971595"/>
                <a:ext cx="404159" cy="990908"/>
                <a:chOff x="1121941" y="2969319"/>
                <a:chExt cx="404159" cy="990908"/>
              </a:xfrm>
            </p:grpSpPr>
            <p:sp>
              <p:nvSpPr>
                <p:cNvPr id="1563" name="Google Shape;1563;p12"/>
                <p:cNvSpPr/>
                <p:nvPr/>
              </p:nvSpPr>
              <p:spPr>
                <a:xfrm>
                  <a:off x="1210876" y="2975878"/>
                  <a:ext cx="215728" cy="222824"/>
                </a:xfrm>
                <a:custGeom>
                  <a:avLst/>
                  <a:gdLst/>
                  <a:ahLst/>
                  <a:cxnLst/>
                  <a:rect l="l" t="t" r="r" b="b"/>
                  <a:pathLst>
                    <a:path w="215728" h="222824" extrusionOk="0">
                      <a:moveTo>
                        <a:pt x="14190" y="222824"/>
                      </a:moveTo>
                      <a:cubicBezTo>
                        <a:pt x="13301" y="174692"/>
                        <a:pt x="-21687" y="79251"/>
                        <a:pt x="21620" y="60582"/>
                      </a:cubicBezTo>
                      <a:cubicBezTo>
                        <a:pt x="36987" y="27244"/>
                        <a:pt x="55021" y="2797"/>
                        <a:pt x="105440" y="321"/>
                      </a:cubicBezTo>
                      <a:cubicBezTo>
                        <a:pt x="154017" y="-2156"/>
                        <a:pt x="177385" y="9655"/>
                        <a:pt x="182021" y="37976"/>
                      </a:cubicBezTo>
                      <a:cubicBezTo>
                        <a:pt x="233265" y="47692"/>
                        <a:pt x="210405" y="171326"/>
                        <a:pt x="211993" y="215776"/>
                      </a:cubicBezTo>
                      <a:cubicBezTo>
                        <a:pt x="143159" y="198060"/>
                        <a:pt x="79024" y="196790"/>
                        <a:pt x="14190" y="222824"/>
                      </a:cubicBezTo>
                      <a:close/>
                    </a:path>
                  </a:pathLst>
                </a:custGeom>
                <a:solidFill>
                  <a:srgbClr val="FFFFFF">
                    <a:alpha val="134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4" name="Google Shape;1564;p12"/>
                <p:cNvSpPr/>
                <p:nvPr/>
              </p:nvSpPr>
              <p:spPr>
                <a:xfrm>
                  <a:off x="1128931" y="3411844"/>
                  <a:ext cx="389306" cy="540604"/>
                </a:xfrm>
                <a:custGeom>
                  <a:avLst/>
                  <a:gdLst/>
                  <a:ahLst/>
                  <a:cxnLst/>
                  <a:rect l="l" t="t" r="r" b="b"/>
                  <a:pathLst>
                    <a:path w="389306" h="540604" extrusionOk="0">
                      <a:moveTo>
                        <a:pt x="192718" y="540604"/>
                      </a:moveTo>
                      <a:cubicBezTo>
                        <a:pt x="42795" y="527142"/>
                        <a:pt x="232596" y="425161"/>
                        <a:pt x="116836" y="455260"/>
                      </a:cubicBezTo>
                      <a:cubicBezTo>
                        <a:pt x="83054" y="460150"/>
                        <a:pt x="19744" y="479835"/>
                        <a:pt x="7679" y="435512"/>
                      </a:cubicBezTo>
                      <a:cubicBezTo>
                        <a:pt x="-6227" y="397920"/>
                        <a:pt x="57844" y="371440"/>
                        <a:pt x="34857" y="364582"/>
                      </a:cubicBezTo>
                      <a:cubicBezTo>
                        <a:pt x="15807" y="363122"/>
                        <a:pt x="3107" y="353533"/>
                        <a:pt x="1393" y="338801"/>
                      </a:cubicBezTo>
                      <a:cubicBezTo>
                        <a:pt x="-3560" y="319434"/>
                        <a:pt x="17585" y="304638"/>
                        <a:pt x="35175" y="291748"/>
                      </a:cubicBezTo>
                      <a:cubicBezTo>
                        <a:pt x="33651" y="285398"/>
                        <a:pt x="30158" y="276762"/>
                        <a:pt x="28380" y="270412"/>
                      </a:cubicBezTo>
                      <a:cubicBezTo>
                        <a:pt x="-19689" y="256061"/>
                        <a:pt x="-258" y="192307"/>
                        <a:pt x="38985" y="180877"/>
                      </a:cubicBezTo>
                      <a:cubicBezTo>
                        <a:pt x="42490" y="180629"/>
                        <a:pt x="45138" y="177588"/>
                        <a:pt x="44890" y="174082"/>
                      </a:cubicBezTo>
                      <a:cubicBezTo>
                        <a:pt x="44643" y="170577"/>
                        <a:pt x="41601" y="167929"/>
                        <a:pt x="38096" y="168177"/>
                      </a:cubicBezTo>
                      <a:cubicBezTo>
                        <a:pt x="3044" y="163224"/>
                        <a:pt x="21776" y="119663"/>
                        <a:pt x="43303" y="106836"/>
                      </a:cubicBezTo>
                      <a:cubicBezTo>
                        <a:pt x="74418" y="82706"/>
                        <a:pt x="71370" y="31969"/>
                        <a:pt x="69020" y="5680"/>
                      </a:cubicBezTo>
                      <a:cubicBezTo>
                        <a:pt x="85911" y="5045"/>
                        <a:pt x="131758" y="4664"/>
                        <a:pt x="151570" y="4601"/>
                      </a:cubicBezTo>
                      <a:cubicBezTo>
                        <a:pt x="174303" y="59274"/>
                        <a:pt x="87499" y="134903"/>
                        <a:pt x="126170" y="158652"/>
                      </a:cubicBezTo>
                      <a:cubicBezTo>
                        <a:pt x="332545" y="108296"/>
                        <a:pt x="234120" y="166526"/>
                        <a:pt x="237422" y="1362"/>
                      </a:cubicBezTo>
                      <a:cubicBezTo>
                        <a:pt x="249741" y="-2130"/>
                        <a:pt x="299271" y="2378"/>
                        <a:pt x="325624" y="854"/>
                      </a:cubicBezTo>
                      <a:cubicBezTo>
                        <a:pt x="266823" y="105439"/>
                        <a:pt x="408174" y="108804"/>
                        <a:pt x="387155" y="185449"/>
                      </a:cubicBezTo>
                      <a:cubicBezTo>
                        <a:pt x="375090" y="210849"/>
                        <a:pt x="334958" y="200752"/>
                        <a:pt x="326830" y="215802"/>
                      </a:cubicBezTo>
                      <a:cubicBezTo>
                        <a:pt x="326830" y="221707"/>
                        <a:pt x="332101" y="222152"/>
                        <a:pt x="337054" y="222152"/>
                      </a:cubicBezTo>
                      <a:cubicBezTo>
                        <a:pt x="407539" y="236439"/>
                        <a:pt x="379472" y="299177"/>
                        <a:pt x="313876" y="302733"/>
                      </a:cubicBezTo>
                      <a:cubicBezTo>
                        <a:pt x="286508" y="321783"/>
                        <a:pt x="354897" y="305337"/>
                        <a:pt x="360866" y="348326"/>
                      </a:cubicBezTo>
                      <a:cubicBezTo>
                        <a:pt x="367661" y="376711"/>
                        <a:pt x="350135" y="382108"/>
                        <a:pt x="333307" y="403444"/>
                      </a:cubicBezTo>
                      <a:cubicBezTo>
                        <a:pt x="365565" y="417414"/>
                        <a:pt x="387663" y="440084"/>
                        <a:pt x="362200" y="476469"/>
                      </a:cubicBezTo>
                      <a:cubicBezTo>
                        <a:pt x="318321" y="516411"/>
                        <a:pt x="249868" y="528857"/>
                        <a:pt x="192718" y="540604"/>
                      </a:cubicBezTo>
                      <a:close/>
                    </a:path>
                  </a:pathLst>
                </a:custGeom>
                <a:solidFill>
                  <a:srgbClr val="FFFFFF">
                    <a:alpha val="134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5" name="Google Shape;1565;p12"/>
                <p:cNvSpPr/>
                <p:nvPr/>
              </p:nvSpPr>
              <p:spPr>
                <a:xfrm>
                  <a:off x="1121941" y="2969319"/>
                  <a:ext cx="404159" cy="990908"/>
                </a:xfrm>
                <a:custGeom>
                  <a:avLst/>
                  <a:gdLst/>
                  <a:ahLst/>
                  <a:cxnLst/>
                  <a:rect l="l" t="t" r="r" b="b"/>
                  <a:pathLst>
                    <a:path w="404159" h="990908" extrusionOk="0">
                      <a:moveTo>
                        <a:pt x="396558" y="583905"/>
                      </a:moveTo>
                      <a:cubicBezTo>
                        <a:pt x="363665" y="545170"/>
                        <a:pt x="299149" y="524850"/>
                        <a:pt x="338075" y="447063"/>
                      </a:cubicBezTo>
                      <a:cubicBezTo>
                        <a:pt x="339535" y="444205"/>
                        <a:pt x="370904" y="448269"/>
                        <a:pt x="367920" y="426933"/>
                      </a:cubicBezTo>
                      <a:cubicBezTo>
                        <a:pt x="376619" y="356321"/>
                        <a:pt x="377762" y="266786"/>
                        <a:pt x="312865" y="222019"/>
                      </a:cubicBezTo>
                      <a:cubicBezTo>
                        <a:pt x="314326" y="182014"/>
                        <a:pt x="328359" y="29931"/>
                        <a:pt x="274257" y="35328"/>
                      </a:cubicBezTo>
                      <a:cubicBezTo>
                        <a:pt x="255207" y="-16234"/>
                        <a:pt x="119635" y="-11789"/>
                        <a:pt x="115888" y="51521"/>
                      </a:cubicBezTo>
                      <a:cubicBezTo>
                        <a:pt x="66358" y="56474"/>
                        <a:pt x="92711" y="194840"/>
                        <a:pt x="93600" y="232242"/>
                      </a:cubicBezTo>
                      <a:cubicBezTo>
                        <a:pt x="31814" y="278470"/>
                        <a:pt x="26607" y="363941"/>
                        <a:pt x="28766" y="435442"/>
                      </a:cubicBezTo>
                      <a:cubicBezTo>
                        <a:pt x="29211" y="460842"/>
                        <a:pt x="57849" y="448840"/>
                        <a:pt x="70740" y="450746"/>
                      </a:cubicBezTo>
                      <a:cubicBezTo>
                        <a:pt x="73851" y="483511"/>
                        <a:pt x="74994" y="521611"/>
                        <a:pt x="46991" y="544408"/>
                      </a:cubicBezTo>
                      <a:cubicBezTo>
                        <a:pt x="20829" y="559775"/>
                        <a:pt x="1906" y="611464"/>
                        <a:pt x="44133" y="617497"/>
                      </a:cubicBezTo>
                      <a:cubicBezTo>
                        <a:pt x="890" y="630197"/>
                        <a:pt x="-22097" y="700682"/>
                        <a:pt x="29973" y="716557"/>
                      </a:cubicBezTo>
                      <a:cubicBezTo>
                        <a:pt x="31179" y="718461"/>
                        <a:pt x="32132" y="730336"/>
                        <a:pt x="35878" y="733384"/>
                      </a:cubicBezTo>
                      <a:cubicBezTo>
                        <a:pt x="-9588" y="750021"/>
                        <a:pt x="-11620" y="809584"/>
                        <a:pt x="41276" y="813584"/>
                      </a:cubicBezTo>
                      <a:cubicBezTo>
                        <a:pt x="-3746" y="839747"/>
                        <a:pt x="-8318" y="908200"/>
                        <a:pt x="53150" y="912772"/>
                      </a:cubicBezTo>
                      <a:cubicBezTo>
                        <a:pt x="88837" y="913153"/>
                        <a:pt x="124016" y="903310"/>
                        <a:pt x="159259" y="898421"/>
                      </a:cubicBezTo>
                      <a:cubicBezTo>
                        <a:pt x="137224" y="913788"/>
                        <a:pt x="124270" y="946998"/>
                        <a:pt x="142368" y="970176"/>
                      </a:cubicBezTo>
                      <a:cubicBezTo>
                        <a:pt x="170879" y="1006688"/>
                        <a:pt x="222568" y="986051"/>
                        <a:pt x="258319" y="975319"/>
                      </a:cubicBezTo>
                      <a:cubicBezTo>
                        <a:pt x="297562" y="961285"/>
                        <a:pt x="346012" y="957857"/>
                        <a:pt x="374079" y="923821"/>
                      </a:cubicBezTo>
                      <a:cubicBezTo>
                        <a:pt x="397638" y="896008"/>
                        <a:pt x="385382" y="849653"/>
                        <a:pt x="346647" y="845652"/>
                      </a:cubicBezTo>
                      <a:cubicBezTo>
                        <a:pt x="371279" y="834501"/>
                        <a:pt x="382207" y="805495"/>
                        <a:pt x="371057" y="780857"/>
                      </a:cubicBezTo>
                      <a:cubicBezTo>
                        <a:pt x="362344" y="761610"/>
                        <a:pt x="342259" y="750123"/>
                        <a:pt x="321247" y="752371"/>
                      </a:cubicBezTo>
                      <a:cubicBezTo>
                        <a:pt x="385382" y="748434"/>
                        <a:pt x="427991" y="685505"/>
                        <a:pt x="350584" y="659597"/>
                      </a:cubicBezTo>
                      <a:cubicBezTo>
                        <a:pt x="302515" y="655787"/>
                        <a:pt x="436690" y="669821"/>
                        <a:pt x="396558" y="583905"/>
                      </a:cubicBezTo>
                      <a:close/>
                      <a:moveTo>
                        <a:pt x="291339" y="83525"/>
                      </a:moveTo>
                      <a:cubicBezTo>
                        <a:pt x="291847" y="98828"/>
                        <a:pt x="292418" y="114132"/>
                        <a:pt x="292926" y="129435"/>
                      </a:cubicBezTo>
                      <a:lnTo>
                        <a:pt x="105792" y="175981"/>
                      </a:lnTo>
                      <a:cubicBezTo>
                        <a:pt x="105030" y="163916"/>
                        <a:pt x="104776" y="151851"/>
                        <a:pt x="104776" y="139786"/>
                      </a:cubicBezTo>
                      <a:cubicBezTo>
                        <a:pt x="166307" y="129753"/>
                        <a:pt x="229172" y="100162"/>
                        <a:pt x="291085" y="83525"/>
                      </a:cubicBezTo>
                      <a:close/>
                      <a:moveTo>
                        <a:pt x="293561" y="147533"/>
                      </a:moveTo>
                      <a:lnTo>
                        <a:pt x="295847" y="212049"/>
                      </a:lnTo>
                      <a:cubicBezTo>
                        <a:pt x="235459" y="188897"/>
                        <a:pt x="168117" y="192212"/>
                        <a:pt x="110300" y="221193"/>
                      </a:cubicBezTo>
                      <a:cubicBezTo>
                        <a:pt x="109094" y="212113"/>
                        <a:pt x="108141" y="202969"/>
                        <a:pt x="107379" y="193824"/>
                      </a:cubicBezTo>
                      <a:close/>
                      <a:moveTo>
                        <a:pt x="194057" y="16152"/>
                      </a:moveTo>
                      <a:cubicBezTo>
                        <a:pt x="213869" y="14056"/>
                        <a:pt x="248984" y="13548"/>
                        <a:pt x="256096" y="36979"/>
                      </a:cubicBezTo>
                      <a:cubicBezTo>
                        <a:pt x="215139" y="41107"/>
                        <a:pt x="174181" y="45615"/>
                        <a:pt x="133224" y="49679"/>
                      </a:cubicBezTo>
                      <a:cubicBezTo>
                        <a:pt x="136208" y="21613"/>
                        <a:pt x="171768" y="18438"/>
                        <a:pt x="193803" y="16152"/>
                      </a:cubicBezTo>
                      <a:close/>
                      <a:moveTo>
                        <a:pt x="111507" y="70444"/>
                      </a:moveTo>
                      <a:cubicBezTo>
                        <a:pt x="137605" y="72095"/>
                        <a:pt x="295276" y="37170"/>
                        <a:pt x="290323" y="65554"/>
                      </a:cubicBezTo>
                      <a:cubicBezTo>
                        <a:pt x="228918" y="86446"/>
                        <a:pt x="165355" y="103083"/>
                        <a:pt x="105093" y="126197"/>
                      </a:cubicBezTo>
                      <a:cubicBezTo>
                        <a:pt x="106681" y="108417"/>
                        <a:pt x="102680" y="86065"/>
                        <a:pt x="111189" y="70444"/>
                      </a:cubicBezTo>
                      <a:close/>
                      <a:moveTo>
                        <a:pt x="46419" y="432902"/>
                      </a:moveTo>
                      <a:cubicBezTo>
                        <a:pt x="42609" y="356067"/>
                        <a:pt x="52769" y="256499"/>
                        <a:pt x="137034" y="227416"/>
                      </a:cubicBezTo>
                      <a:cubicBezTo>
                        <a:pt x="293561" y="176616"/>
                        <a:pt x="379921" y="271866"/>
                        <a:pt x="350521" y="426870"/>
                      </a:cubicBezTo>
                      <a:close/>
                      <a:moveTo>
                        <a:pt x="262319" y="567204"/>
                      </a:moveTo>
                      <a:lnTo>
                        <a:pt x="131636" y="595081"/>
                      </a:lnTo>
                      <a:cubicBezTo>
                        <a:pt x="113348" y="568538"/>
                        <a:pt x="184595" y="524850"/>
                        <a:pt x="164974" y="448459"/>
                      </a:cubicBezTo>
                      <a:lnTo>
                        <a:pt x="238443" y="446999"/>
                      </a:lnTo>
                      <a:cubicBezTo>
                        <a:pt x="232189" y="488604"/>
                        <a:pt x="240558" y="531086"/>
                        <a:pt x="262129" y="567204"/>
                      </a:cubicBezTo>
                      <a:close/>
                      <a:moveTo>
                        <a:pt x="36069" y="586890"/>
                      </a:moveTo>
                      <a:cubicBezTo>
                        <a:pt x="68771" y="527644"/>
                        <a:pt x="97854" y="542440"/>
                        <a:pt x="88456" y="450238"/>
                      </a:cubicBezTo>
                      <a:lnTo>
                        <a:pt x="147194" y="449031"/>
                      </a:lnTo>
                      <a:cubicBezTo>
                        <a:pt x="167514" y="524469"/>
                        <a:pt x="99442" y="554759"/>
                        <a:pt x="112269" y="599272"/>
                      </a:cubicBezTo>
                      <a:cubicBezTo>
                        <a:pt x="91758" y="603272"/>
                        <a:pt x="37466" y="620926"/>
                        <a:pt x="35878" y="586890"/>
                      </a:cubicBezTo>
                      <a:close/>
                      <a:moveTo>
                        <a:pt x="354521" y="867496"/>
                      </a:moveTo>
                      <a:cubicBezTo>
                        <a:pt x="402781" y="909914"/>
                        <a:pt x="318771" y="944458"/>
                        <a:pt x="283211" y="949347"/>
                      </a:cubicBezTo>
                      <a:cubicBezTo>
                        <a:pt x="248095" y="957158"/>
                        <a:pt x="212154" y="978875"/>
                        <a:pt x="175642" y="970239"/>
                      </a:cubicBezTo>
                      <a:cubicBezTo>
                        <a:pt x="158497" y="964588"/>
                        <a:pt x="146178" y="949094"/>
                        <a:pt x="153544" y="930805"/>
                      </a:cubicBezTo>
                      <a:cubicBezTo>
                        <a:pt x="160021" y="906612"/>
                        <a:pt x="304483" y="850160"/>
                        <a:pt x="354331" y="867496"/>
                      </a:cubicBezTo>
                      <a:close/>
                      <a:moveTo>
                        <a:pt x="354204" y="786153"/>
                      </a:moveTo>
                      <a:cubicBezTo>
                        <a:pt x="394399" y="853463"/>
                        <a:pt x="147765" y="877339"/>
                        <a:pt x="105157" y="889086"/>
                      </a:cubicBezTo>
                      <a:cubicBezTo>
                        <a:pt x="51372" y="908136"/>
                        <a:pt x="-12699" y="873592"/>
                        <a:pt x="53912" y="821966"/>
                      </a:cubicBezTo>
                      <a:cubicBezTo>
                        <a:pt x="113793" y="817648"/>
                        <a:pt x="325502" y="741766"/>
                        <a:pt x="354013" y="786153"/>
                      </a:cubicBezTo>
                      <a:close/>
                      <a:moveTo>
                        <a:pt x="293053" y="674392"/>
                      </a:moveTo>
                      <a:cubicBezTo>
                        <a:pt x="319977" y="665884"/>
                        <a:pt x="378143" y="666963"/>
                        <a:pt x="373000" y="710841"/>
                      </a:cubicBezTo>
                      <a:cubicBezTo>
                        <a:pt x="350838" y="738020"/>
                        <a:pt x="307214" y="742210"/>
                        <a:pt x="275972" y="753831"/>
                      </a:cubicBezTo>
                      <a:cubicBezTo>
                        <a:pt x="232030" y="758022"/>
                        <a:pt x="61977" y="815490"/>
                        <a:pt x="26988" y="789454"/>
                      </a:cubicBezTo>
                      <a:cubicBezTo>
                        <a:pt x="-10032" y="761896"/>
                        <a:pt x="65088" y="743608"/>
                        <a:pt x="53912" y="723859"/>
                      </a:cubicBezTo>
                      <a:cubicBezTo>
                        <a:pt x="132462" y="707666"/>
                        <a:pt x="214059" y="690648"/>
                        <a:pt x="292863" y="674392"/>
                      </a:cubicBezTo>
                      <a:close/>
                      <a:moveTo>
                        <a:pt x="354648" y="639531"/>
                      </a:moveTo>
                      <a:cubicBezTo>
                        <a:pt x="294323" y="652993"/>
                        <a:pt x="239840" y="662772"/>
                        <a:pt x="179515" y="676044"/>
                      </a:cubicBezTo>
                      <a:lnTo>
                        <a:pt x="47308" y="704555"/>
                      </a:lnTo>
                      <a:cubicBezTo>
                        <a:pt x="37021" y="705889"/>
                        <a:pt x="23750" y="694522"/>
                        <a:pt x="19241" y="685505"/>
                      </a:cubicBezTo>
                      <a:cubicBezTo>
                        <a:pt x="-15620" y="609813"/>
                        <a:pt x="264224" y="596160"/>
                        <a:pt x="316294" y="573745"/>
                      </a:cubicBezTo>
                      <a:cubicBezTo>
                        <a:pt x="326899" y="571459"/>
                        <a:pt x="326835" y="553298"/>
                        <a:pt x="314961" y="555838"/>
                      </a:cubicBezTo>
                      <a:lnTo>
                        <a:pt x="281687" y="563331"/>
                      </a:lnTo>
                      <a:cubicBezTo>
                        <a:pt x="258871" y="529206"/>
                        <a:pt x="249695" y="487760"/>
                        <a:pt x="255969" y="447190"/>
                      </a:cubicBezTo>
                      <a:lnTo>
                        <a:pt x="321946" y="445856"/>
                      </a:lnTo>
                      <a:cubicBezTo>
                        <a:pt x="294831" y="486433"/>
                        <a:pt x="311722" y="544154"/>
                        <a:pt x="352870" y="568347"/>
                      </a:cubicBezTo>
                      <a:cubicBezTo>
                        <a:pt x="382398" y="583334"/>
                        <a:pt x="401575" y="632483"/>
                        <a:pt x="354458" y="63953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66" name="Google Shape;1566;p12"/>
                <p:cNvSpPr/>
                <p:nvPr/>
              </p:nvSpPr>
              <p:spPr>
                <a:xfrm>
                  <a:off x="1160257" y="3179981"/>
                  <a:ext cx="324636" cy="229478"/>
                </a:xfrm>
                <a:custGeom>
                  <a:avLst/>
                  <a:gdLst/>
                  <a:ahLst/>
                  <a:cxnLst/>
                  <a:rect l="l" t="t" r="r" b="b"/>
                  <a:pathLst>
                    <a:path w="324636" h="229478" extrusionOk="0">
                      <a:moveTo>
                        <a:pt x="1626" y="229478"/>
                      </a:moveTo>
                      <a:cubicBezTo>
                        <a:pt x="-8216" y="108447"/>
                        <a:pt x="24042" y="-8456"/>
                        <a:pt x="169393" y="878"/>
                      </a:cubicBezTo>
                      <a:cubicBezTo>
                        <a:pt x="307379" y="-10678"/>
                        <a:pt x="337541" y="93334"/>
                        <a:pt x="320206" y="222176"/>
                      </a:cubicBezTo>
                      <a:cubicBezTo>
                        <a:pt x="210923" y="232019"/>
                        <a:pt x="109767" y="228018"/>
                        <a:pt x="1626" y="229478"/>
                      </a:cubicBezTo>
                      <a:close/>
                    </a:path>
                  </a:pathLst>
                </a:custGeom>
                <a:solidFill>
                  <a:srgbClr val="FFFFFF">
                    <a:alpha val="1341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02900" y="760925"/>
            <a:ext cx="5660100" cy="471300"/>
          </a:xfrm>
          <a:prstGeom prst="rect">
            <a:avLst/>
          </a:prstGeom>
          <a:noFill/>
          <a:ln>
            <a:noFill/>
          </a:ln>
        </p:spPr>
        <p:txBody>
          <a:bodyPr spcFirstLastPara="1" wrap="square" lIns="0" tIns="0" rIns="0" bIns="0" anchor="b" anchorCtr="0">
            <a:noAutofit/>
          </a:bodyPr>
          <a:lstStyle>
            <a:lvl1pPr lvl="0" rtl="0">
              <a:lnSpc>
                <a:spcPct val="90000"/>
              </a:lnSpc>
              <a:spcBef>
                <a:spcPts val="0"/>
              </a:spcBef>
              <a:spcAft>
                <a:spcPts val="0"/>
              </a:spcAft>
              <a:buClr>
                <a:schemeClr val="accent1"/>
              </a:buClr>
              <a:buSzPts val="3400"/>
              <a:buFont typeface="Amatic SC"/>
              <a:buNone/>
              <a:defRPr sz="3400" b="1">
                <a:solidFill>
                  <a:schemeClr val="accent1"/>
                </a:solidFill>
                <a:latin typeface="Amatic SC"/>
                <a:ea typeface="Amatic SC"/>
                <a:cs typeface="Amatic SC"/>
                <a:sym typeface="Amatic SC"/>
              </a:defRPr>
            </a:lvl1pPr>
            <a:lvl2pPr lvl="1" rtl="0">
              <a:lnSpc>
                <a:spcPct val="90000"/>
              </a:lnSpc>
              <a:spcBef>
                <a:spcPts val="0"/>
              </a:spcBef>
              <a:spcAft>
                <a:spcPts val="0"/>
              </a:spcAft>
              <a:buClr>
                <a:schemeClr val="accent1"/>
              </a:buClr>
              <a:buSzPts val="3400"/>
              <a:buFont typeface="Amatic SC"/>
              <a:buNone/>
              <a:defRPr sz="3400" b="1">
                <a:solidFill>
                  <a:schemeClr val="accent1"/>
                </a:solidFill>
                <a:latin typeface="Amatic SC"/>
                <a:ea typeface="Amatic SC"/>
                <a:cs typeface="Amatic SC"/>
                <a:sym typeface="Amatic SC"/>
              </a:defRPr>
            </a:lvl2pPr>
            <a:lvl3pPr lvl="2" rtl="0">
              <a:lnSpc>
                <a:spcPct val="90000"/>
              </a:lnSpc>
              <a:spcBef>
                <a:spcPts val="0"/>
              </a:spcBef>
              <a:spcAft>
                <a:spcPts val="0"/>
              </a:spcAft>
              <a:buClr>
                <a:schemeClr val="accent1"/>
              </a:buClr>
              <a:buSzPts val="3400"/>
              <a:buFont typeface="Amatic SC"/>
              <a:buNone/>
              <a:defRPr sz="3400" b="1">
                <a:solidFill>
                  <a:schemeClr val="accent1"/>
                </a:solidFill>
                <a:latin typeface="Amatic SC"/>
                <a:ea typeface="Amatic SC"/>
                <a:cs typeface="Amatic SC"/>
                <a:sym typeface="Amatic SC"/>
              </a:defRPr>
            </a:lvl3pPr>
            <a:lvl4pPr lvl="3" rtl="0">
              <a:lnSpc>
                <a:spcPct val="90000"/>
              </a:lnSpc>
              <a:spcBef>
                <a:spcPts val="0"/>
              </a:spcBef>
              <a:spcAft>
                <a:spcPts val="0"/>
              </a:spcAft>
              <a:buClr>
                <a:schemeClr val="accent1"/>
              </a:buClr>
              <a:buSzPts val="3400"/>
              <a:buFont typeface="Amatic SC"/>
              <a:buNone/>
              <a:defRPr sz="3400" b="1">
                <a:solidFill>
                  <a:schemeClr val="accent1"/>
                </a:solidFill>
                <a:latin typeface="Amatic SC"/>
                <a:ea typeface="Amatic SC"/>
                <a:cs typeface="Amatic SC"/>
                <a:sym typeface="Amatic SC"/>
              </a:defRPr>
            </a:lvl4pPr>
            <a:lvl5pPr lvl="4" rtl="0">
              <a:lnSpc>
                <a:spcPct val="90000"/>
              </a:lnSpc>
              <a:spcBef>
                <a:spcPts val="0"/>
              </a:spcBef>
              <a:spcAft>
                <a:spcPts val="0"/>
              </a:spcAft>
              <a:buClr>
                <a:schemeClr val="accent1"/>
              </a:buClr>
              <a:buSzPts val="3400"/>
              <a:buFont typeface="Amatic SC"/>
              <a:buNone/>
              <a:defRPr sz="3400" b="1">
                <a:solidFill>
                  <a:schemeClr val="accent1"/>
                </a:solidFill>
                <a:latin typeface="Amatic SC"/>
                <a:ea typeface="Amatic SC"/>
                <a:cs typeface="Amatic SC"/>
                <a:sym typeface="Amatic SC"/>
              </a:defRPr>
            </a:lvl5pPr>
            <a:lvl6pPr lvl="5" rtl="0">
              <a:lnSpc>
                <a:spcPct val="90000"/>
              </a:lnSpc>
              <a:spcBef>
                <a:spcPts val="0"/>
              </a:spcBef>
              <a:spcAft>
                <a:spcPts val="0"/>
              </a:spcAft>
              <a:buClr>
                <a:schemeClr val="accent1"/>
              </a:buClr>
              <a:buSzPts val="3400"/>
              <a:buFont typeface="Amatic SC"/>
              <a:buNone/>
              <a:defRPr sz="3400" b="1">
                <a:solidFill>
                  <a:schemeClr val="accent1"/>
                </a:solidFill>
                <a:latin typeface="Amatic SC"/>
                <a:ea typeface="Amatic SC"/>
                <a:cs typeface="Amatic SC"/>
                <a:sym typeface="Amatic SC"/>
              </a:defRPr>
            </a:lvl6pPr>
            <a:lvl7pPr lvl="6" rtl="0">
              <a:lnSpc>
                <a:spcPct val="90000"/>
              </a:lnSpc>
              <a:spcBef>
                <a:spcPts val="0"/>
              </a:spcBef>
              <a:spcAft>
                <a:spcPts val="0"/>
              </a:spcAft>
              <a:buClr>
                <a:schemeClr val="accent1"/>
              </a:buClr>
              <a:buSzPts val="3400"/>
              <a:buFont typeface="Amatic SC"/>
              <a:buNone/>
              <a:defRPr sz="3400" b="1">
                <a:solidFill>
                  <a:schemeClr val="accent1"/>
                </a:solidFill>
                <a:latin typeface="Amatic SC"/>
                <a:ea typeface="Amatic SC"/>
                <a:cs typeface="Amatic SC"/>
                <a:sym typeface="Amatic SC"/>
              </a:defRPr>
            </a:lvl7pPr>
            <a:lvl8pPr lvl="7" rtl="0">
              <a:lnSpc>
                <a:spcPct val="90000"/>
              </a:lnSpc>
              <a:spcBef>
                <a:spcPts val="0"/>
              </a:spcBef>
              <a:spcAft>
                <a:spcPts val="0"/>
              </a:spcAft>
              <a:buClr>
                <a:schemeClr val="accent1"/>
              </a:buClr>
              <a:buSzPts val="3400"/>
              <a:buFont typeface="Amatic SC"/>
              <a:buNone/>
              <a:defRPr sz="3400" b="1">
                <a:solidFill>
                  <a:schemeClr val="accent1"/>
                </a:solidFill>
                <a:latin typeface="Amatic SC"/>
                <a:ea typeface="Amatic SC"/>
                <a:cs typeface="Amatic SC"/>
                <a:sym typeface="Amatic SC"/>
              </a:defRPr>
            </a:lvl8pPr>
            <a:lvl9pPr lvl="8" rtl="0">
              <a:lnSpc>
                <a:spcPct val="90000"/>
              </a:lnSpc>
              <a:spcBef>
                <a:spcPts val="0"/>
              </a:spcBef>
              <a:spcAft>
                <a:spcPts val="0"/>
              </a:spcAft>
              <a:buClr>
                <a:schemeClr val="accent1"/>
              </a:buClr>
              <a:buSzPts val="3400"/>
              <a:buFont typeface="Amatic SC"/>
              <a:buNone/>
              <a:defRPr sz="3400" b="1">
                <a:solidFill>
                  <a:schemeClr val="accent1"/>
                </a:solidFill>
                <a:latin typeface="Amatic SC"/>
                <a:ea typeface="Amatic SC"/>
                <a:cs typeface="Amatic SC"/>
                <a:sym typeface="Amatic SC"/>
              </a:defRPr>
            </a:lvl9pPr>
          </a:lstStyle>
          <a:p>
            <a:endParaRPr/>
          </a:p>
        </p:txBody>
      </p:sp>
      <p:sp>
        <p:nvSpPr>
          <p:cNvPr id="7" name="Google Shape;7;p1"/>
          <p:cNvSpPr txBox="1">
            <a:spLocks noGrp="1"/>
          </p:cNvSpPr>
          <p:nvPr>
            <p:ph type="body" idx="1"/>
          </p:nvPr>
        </p:nvSpPr>
        <p:spPr>
          <a:xfrm>
            <a:off x="702900" y="1430148"/>
            <a:ext cx="5660100" cy="3033900"/>
          </a:xfrm>
          <a:prstGeom prst="rect">
            <a:avLst/>
          </a:prstGeom>
          <a:noFill/>
          <a:ln>
            <a:noFill/>
          </a:ln>
        </p:spPr>
        <p:txBody>
          <a:bodyPr spcFirstLastPara="1" wrap="square" lIns="0" tIns="0" rIns="0" bIns="0" anchor="t" anchorCtr="0">
            <a:noAutofit/>
          </a:bodyPr>
          <a:lstStyle>
            <a:lvl1pPr marL="457200" lvl="0" indent="-381000" rtl="0">
              <a:lnSpc>
                <a:spcPct val="115000"/>
              </a:lnSpc>
              <a:spcBef>
                <a:spcPts val="0"/>
              </a:spcBef>
              <a:spcAft>
                <a:spcPts val="0"/>
              </a:spcAft>
              <a:buClr>
                <a:schemeClr val="accent2"/>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1pPr>
            <a:lvl2pPr marL="914400" lvl="1" indent="-381000" rtl="0">
              <a:lnSpc>
                <a:spcPct val="115000"/>
              </a:lnSpc>
              <a:spcBef>
                <a:spcPts val="800"/>
              </a:spcBef>
              <a:spcAft>
                <a:spcPts val="0"/>
              </a:spcAft>
              <a:buClr>
                <a:schemeClr val="accent2"/>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2pPr>
            <a:lvl3pPr marL="1371600" lvl="2" indent="-381000" rtl="0">
              <a:lnSpc>
                <a:spcPct val="115000"/>
              </a:lnSpc>
              <a:spcBef>
                <a:spcPts val="800"/>
              </a:spcBef>
              <a:spcAft>
                <a:spcPts val="0"/>
              </a:spcAft>
              <a:buClr>
                <a:schemeClr val="accent2"/>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3pPr>
            <a:lvl4pPr marL="1828800" lvl="3" indent="-381000" rtl="0">
              <a:lnSpc>
                <a:spcPct val="115000"/>
              </a:lnSpc>
              <a:spcBef>
                <a:spcPts val="800"/>
              </a:spcBef>
              <a:spcAft>
                <a:spcPts val="0"/>
              </a:spcAft>
              <a:buClr>
                <a:schemeClr val="dk1"/>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4pPr>
            <a:lvl5pPr marL="2286000" lvl="4" indent="-381000" rtl="0">
              <a:lnSpc>
                <a:spcPct val="115000"/>
              </a:lnSpc>
              <a:spcBef>
                <a:spcPts val="800"/>
              </a:spcBef>
              <a:spcAft>
                <a:spcPts val="0"/>
              </a:spcAft>
              <a:buClr>
                <a:schemeClr val="dk1"/>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5pPr>
            <a:lvl6pPr marL="2743200" lvl="5" indent="-381000" rtl="0">
              <a:lnSpc>
                <a:spcPct val="115000"/>
              </a:lnSpc>
              <a:spcBef>
                <a:spcPts val="800"/>
              </a:spcBef>
              <a:spcAft>
                <a:spcPts val="0"/>
              </a:spcAft>
              <a:buClr>
                <a:schemeClr val="dk1"/>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6pPr>
            <a:lvl7pPr marL="3200400" lvl="6" indent="-381000" rtl="0">
              <a:lnSpc>
                <a:spcPct val="115000"/>
              </a:lnSpc>
              <a:spcBef>
                <a:spcPts val="800"/>
              </a:spcBef>
              <a:spcAft>
                <a:spcPts val="0"/>
              </a:spcAft>
              <a:buClr>
                <a:schemeClr val="dk1"/>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7pPr>
            <a:lvl8pPr marL="3657600" lvl="7" indent="-381000" rtl="0">
              <a:lnSpc>
                <a:spcPct val="115000"/>
              </a:lnSpc>
              <a:spcBef>
                <a:spcPts val="800"/>
              </a:spcBef>
              <a:spcAft>
                <a:spcPts val="0"/>
              </a:spcAft>
              <a:buClr>
                <a:schemeClr val="dk1"/>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8pPr>
            <a:lvl9pPr marL="4114800" lvl="8" indent="-381000" rtl="0">
              <a:lnSpc>
                <a:spcPct val="115000"/>
              </a:lnSpc>
              <a:spcBef>
                <a:spcPts val="800"/>
              </a:spcBef>
              <a:spcAft>
                <a:spcPts val="800"/>
              </a:spcAft>
              <a:buClr>
                <a:schemeClr val="dk1"/>
              </a:buClr>
              <a:buSzPts val="2400"/>
              <a:buFont typeface="Encode Sans Semi Condensed Light"/>
              <a:buChar char="■"/>
              <a:defRPr sz="2400">
                <a:solidFill>
                  <a:schemeClr val="dk1"/>
                </a:solidFill>
                <a:latin typeface="Encode Sans Semi Condensed Light"/>
                <a:ea typeface="Encode Sans Semi Condensed Light"/>
                <a:cs typeface="Encode Sans Semi Condensed Light"/>
                <a:sym typeface="Encode Sans Semi Condensed Light"/>
              </a:defRPr>
            </a:lvl9pPr>
          </a:lstStyle>
          <a:p>
            <a:endParaRPr/>
          </a:p>
        </p:txBody>
      </p:sp>
      <p:sp>
        <p:nvSpPr>
          <p:cNvPr id="8" name="Google Shape;8;p1"/>
          <p:cNvSpPr txBox="1">
            <a:spLocks noGrp="1"/>
          </p:cNvSpPr>
          <p:nvPr>
            <p:ph type="sldNum" idx="12"/>
          </p:nvPr>
        </p:nvSpPr>
        <p:spPr>
          <a:xfrm>
            <a:off x="8696403" y="4673650"/>
            <a:ext cx="333000" cy="393600"/>
          </a:xfrm>
          <a:prstGeom prst="rect">
            <a:avLst/>
          </a:prstGeom>
          <a:noFill/>
          <a:ln>
            <a:noFill/>
          </a:ln>
        </p:spPr>
        <p:txBody>
          <a:bodyPr spcFirstLastPara="1" wrap="square" lIns="0" tIns="0" rIns="0" bIns="0" anchor="ctr" anchorCtr="0">
            <a:noAutofit/>
          </a:bodyPr>
          <a:lstStyle>
            <a:lvl1pPr lvl="0" algn="r" rtl="0">
              <a:buNone/>
              <a:defRPr sz="1500">
                <a:solidFill>
                  <a:schemeClr val="dk1"/>
                </a:solidFill>
                <a:latin typeface="Amatic SC"/>
                <a:ea typeface="Amatic SC"/>
                <a:cs typeface="Amatic SC"/>
                <a:sym typeface="Amatic SC"/>
              </a:defRPr>
            </a:lvl1pPr>
            <a:lvl2pPr lvl="1" algn="r" rtl="0">
              <a:buNone/>
              <a:defRPr sz="1500">
                <a:solidFill>
                  <a:schemeClr val="dk1"/>
                </a:solidFill>
                <a:latin typeface="Amatic SC"/>
                <a:ea typeface="Amatic SC"/>
                <a:cs typeface="Amatic SC"/>
                <a:sym typeface="Amatic SC"/>
              </a:defRPr>
            </a:lvl2pPr>
            <a:lvl3pPr lvl="2" algn="r" rtl="0">
              <a:buNone/>
              <a:defRPr sz="1500">
                <a:solidFill>
                  <a:schemeClr val="dk1"/>
                </a:solidFill>
                <a:latin typeface="Amatic SC"/>
                <a:ea typeface="Amatic SC"/>
                <a:cs typeface="Amatic SC"/>
                <a:sym typeface="Amatic SC"/>
              </a:defRPr>
            </a:lvl3pPr>
            <a:lvl4pPr lvl="3" algn="r" rtl="0">
              <a:buNone/>
              <a:defRPr sz="1500">
                <a:solidFill>
                  <a:schemeClr val="dk1"/>
                </a:solidFill>
                <a:latin typeface="Amatic SC"/>
                <a:ea typeface="Amatic SC"/>
                <a:cs typeface="Amatic SC"/>
                <a:sym typeface="Amatic SC"/>
              </a:defRPr>
            </a:lvl4pPr>
            <a:lvl5pPr lvl="4" algn="r" rtl="0">
              <a:buNone/>
              <a:defRPr sz="1500">
                <a:solidFill>
                  <a:schemeClr val="dk1"/>
                </a:solidFill>
                <a:latin typeface="Amatic SC"/>
                <a:ea typeface="Amatic SC"/>
                <a:cs typeface="Amatic SC"/>
                <a:sym typeface="Amatic SC"/>
              </a:defRPr>
            </a:lvl5pPr>
            <a:lvl6pPr lvl="5" algn="r" rtl="0">
              <a:buNone/>
              <a:defRPr sz="1500">
                <a:solidFill>
                  <a:schemeClr val="dk1"/>
                </a:solidFill>
                <a:latin typeface="Amatic SC"/>
                <a:ea typeface="Amatic SC"/>
                <a:cs typeface="Amatic SC"/>
                <a:sym typeface="Amatic SC"/>
              </a:defRPr>
            </a:lvl6pPr>
            <a:lvl7pPr lvl="6" algn="r" rtl="0">
              <a:buNone/>
              <a:defRPr sz="1500">
                <a:solidFill>
                  <a:schemeClr val="dk1"/>
                </a:solidFill>
                <a:latin typeface="Amatic SC"/>
                <a:ea typeface="Amatic SC"/>
                <a:cs typeface="Amatic SC"/>
                <a:sym typeface="Amatic SC"/>
              </a:defRPr>
            </a:lvl7pPr>
            <a:lvl8pPr lvl="7" algn="r" rtl="0">
              <a:buNone/>
              <a:defRPr sz="1500">
                <a:solidFill>
                  <a:schemeClr val="dk1"/>
                </a:solidFill>
                <a:latin typeface="Amatic SC"/>
                <a:ea typeface="Amatic SC"/>
                <a:cs typeface="Amatic SC"/>
                <a:sym typeface="Amatic SC"/>
              </a:defRPr>
            </a:lvl8pPr>
            <a:lvl9pPr lvl="8" algn="r" rtl="0">
              <a:buNone/>
              <a:defRPr sz="1500">
                <a:solidFill>
                  <a:schemeClr val="dk1"/>
                </a:solidFill>
                <a:latin typeface="Amatic SC"/>
                <a:ea typeface="Amatic SC"/>
                <a:cs typeface="Amatic SC"/>
                <a:sym typeface="Amatic SC"/>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3" r:id="rId3"/>
    <p:sldLayoutId id="2147483654" r:id="rId4"/>
    <p:sldLayoutId id="2147483655" r:id="rId5"/>
    <p:sldLayoutId id="2147483658" r:id="rId6"/>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21"/>
        <p:cNvGrpSpPr/>
        <p:nvPr/>
      </p:nvGrpSpPr>
      <p:grpSpPr>
        <a:xfrm>
          <a:off x="0" y="0"/>
          <a:ext cx="0" cy="0"/>
          <a:chOff x="0" y="0"/>
          <a:chExt cx="0" cy="0"/>
        </a:xfrm>
      </p:grpSpPr>
      <p:sp>
        <p:nvSpPr>
          <p:cNvPr id="1622" name="Google Shape;1622;p25"/>
          <p:cNvSpPr txBox="1">
            <a:spLocks noGrp="1"/>
          </p:cNvSpPr>
          <p:nvPr>
            <p:ph type="ctrTitle"/>
          </p:nvPr>
        </p:nvSpPr>
        <p:spPr>
          <a:xfrm>
            <a:off x="487825" y="3077425"/>
            <a:ext cx="8208300" cy="8103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dirty="0"/>
              <a:t>Digital Citizenship</a:t>
            </a:r>
            <a:endParaRPr lang="en-US"/>
          </a:p>
        </p:txBody>
      </p:sp>
      <p:sp>
        <p:nvSpPr>
          <p:cNvPr id="1623" name="Google Shape;1623;p25"/>
          <p:cNvSpPr txBox="1">
            <a:spLocks noGrp="1"/>
          </p:cNvSpPr>
          <p:nvPr>
            <p:ph type="ctrTitle"/>
          </p:nvPr>
        </p:nvSpPr>
        <p:spPr>
          <a:xfrm>
            <a:off x="487825" y="3839425"/>
            <a:ext cx="8208300" cy="5007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sz="3500" dirty="0"/>
              <a:t>Establishing a culture of respect and civic responsibility</a:t>
            </a:r>
            <a:endParaRPr sz="3500" dirty="0"/>
          </a:p>
        </p:txBody>
      </p:sp>
      <p:sp>
        <p:nvSpPr>
          <p:cNvPr id="1624" name="Google Shape;1624;p25"/>
          <p:cNvSpPr txBox="1">
            <a:spLocks noGrp="1"/>
          </p:cNvSpPr>
          <p:nvPr>
            <p:ph type="ctrTitle"/>
          </p:nvPr>
        </p:nvSpPr>
        <p:spPr>
          <a:xfrm>
            <a:off x="487825" y="4449025"/>
            <a:ext cx="8208300" cy="5007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 sz="2400" dirty="0"/>
              <a:t>FCS Parent Meeting, Spring 2022</a:t>
            </a:r>
            <a:endParaRPr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38"/>
        <p:cNvGrpSpPr/>
        <p:nvPr/>
      </p:nvGrpSpPr>
      <p:grpSpPr>
        <a:xfrm>
          <a:off x="0" y="0"/>
          <a:ext cx="0" cy="0"/>
          <a:chOff x="0" y="0"/>
          <a:chExt cx="0" cy="0"/>
        </a:xfrm>
      </p:grpSpPr>
      <p:pic>
        <p:nvPicPr>
          <p:cNvPr id="7" name="Google Shape;1631;p26">
            <a:extLst>
              <a:ext uri="{FF2B5EF4-FFF2-40B4-BE49-F238E27FC236}">
                <a16:creationId xmlns:a16="http://schemas.microsoft.com/office/drawing/2014/main" id="{DEC750EB-98AD-499A-A7D0-145CB47FFA40}"/>
              </a:ext>
            </a:extLst>
          </p:cNvPr>
          <p:cNvPicPr preferRelativeResize="0"/>
          <p:nvPr/>
        </p:nvPicPr>
        <p:blipFill>
          <a:blip r:embed="rId3"/>
          <a:srcRect t="12500" b="12500"/>
          <a:stretch/>
        </p:blipFill>
        <p:spPr>
          <a:xfrm>
            <a:off x="2190948" y="1525200"/>
            <a:ext cx="2093100" cy="2093100"/>
          </a:xfrm>
          <a:prstGeom prst="ellipse">
            <a:avLst/>
          </a:prstGeom>
          <a:noFill/>
          <a:ln>
            <a:noFill/>
          </a:ln>
        </p:spPr>
      </p:pic>
      <p:sp>
        <p:nvSpPr>
          <p:cNvPr id="8" name="Google Shape;1632;p26">
            <a:extLst>
              <a:ext uri="{FF2B5EF4-FFF2-40B4-BE49-F238E27FC236}">
                <a16:creationId xmlns:a16="http://schemas.microsoft.com/office/drawing/2014/main" id="{6B892BDD-E877-4E70-B931-CBD994C64FF7}"/>
              </a:ext>
            </a:extLst>
          </p:cNvPr>
          <p:cNvSpPr txBox="1"/>
          <p:nvPr/>
        </p:nvSpPr>
        <p:spPr>
          <a:xfrm>
            <a:off x="1520606" y="3796351"/>
            <a:ext cx="3433785" cy="1031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US" sz="2800" b="1" dirty="0">
                <a:solidFill>
                  <a:schemeClr val="dk1"/>
                </a:solidFill>
                <a:latin typeface="Amatic SC" panose="020B0604020202020204" pitchFamily="2" charset="-79"/>
                <a:ea typeface="Encode Sans Semi Condensed"/>
                <a:cs typeface="Amatic SC" panose="020B0604020202020204" pitchFamily="2" charset="-79"/>
                <a:sym typeface="Encode Sans Semi Condensed"/>
              </a:rPr>
              <a:t>Martha Bongiorno, </a:t>
            </a:r>
            <a:r>
              <a:rPr lang="en-US" sz="2800" b="1" dirty="0" err="1">
                <a:solidFill>
                  <a:schemeClr val="dk1"/>
                </a:solidFill>
                <a:latin typeface="Amatic SC" panose="020B0604020202020204" pitchFamily="2" charset="-79"/>
                <a:ea typeface="Encode Sans Semi Condensed"/>
                <a:cs typeface="Amatic SC" panose="020B0604020202020204" pitchFamily="2" charset="-79"/>
                <a:sym typeface="Encode Sans Semi Condensed"/>
              </a:rPr>
              <a:t>Ed.S</a:t>
            </a:r>
            <a:r>
              <a:rPr lang="en-US" sz="2800" b="1" dirty="0">
                <a:solidFill>
                  <a:schemeClr val="dk1"/>
                </a:solidFill>
                <a:latin typeface="Amatic SC" panose="020B0604020202020204" pitchFamily="2" charset="-79"/>
                <a:ea typeface="Encode Sans Semi Condensed"/>
                <a:cs typeface="Amatic SC" panose="020B0604020202020204" pitchFamily="2" charset="-79"/>
                <a:sym typeface="Encode Sans Semi Condensed"/>
              </a:rPr>
              <a:t>.</a:t>
            </a:r>
            <a:endParaRPr sz="3200" dirty="0">
              <a:solidFill>
                <a:schemeClr val="dk1"/>
              </a:solidFill>
              <a:latin typeface="Amatic SC" panose="020B0604020202020204" pitchFamily="2" charset="-79"/>
              <a:ea typeface="Encode Sans Semi Condensed"/>
              <a:cs typeface="Amatic SC" panose="020B0604020202020204" pitchFamily="2" charset="-79"/>
              <a:sym typeface="Encode Sans Semi Condensed"/>
            </a:endParaRPr>
          </a:p>
          <a:p>
            <a:pPr marL="0" lvl="0" indent="0" algn="ctr" rtl="0">
              <a:spcBef>
                <a:spcPts val="400"/>
              </a:spcBef>
              <a:spcAft>
                <a:spcPts val="0"/>
              </a:spcAft>
              <a:buNone/>
            </a:pPr>
            <a:r>
              <a:rPr lang="en-US" sz="1200" dirty="0">
                <a:solidFill>
                  <a:schemeClr val="dk1"/>
                </a:solidFill>
                <a:latin typeface="Encode Sans Semi Condensed" panose="020B0604020202020204" charset="0"/>
                <a:ea typeface="Encode Sans Semi Condensed"/>
                <a:cs typeface="Amatic SC" panose="020B0604020202020204" pitchFamily="2" charset="-79"/>
                <a:sym typeface="Encode Sans Semi Condensed"/>
              </a:rPr>
              <a:t>Media and Education Technology Instructor</a:t>
            </a:r>
            <a:endParaRPr sz="1200" dirty="0">
              <a:solidFill>
                <a:schemeClr val="dk1"/>
              </a:solidFill>
              <a:latin typeface="Encode Sans Semi Condensed" panose="020B0604020202020204" charset="0"/>
              <a:ea typeface="Encode Sans Semi Condensed"/>
              <a:cs typeface="Amatic SC" panose="020B0604020202020204" pitchFamily="2" charset="-79"/>
              <a:sym typeface="Encode Sans Semi Condensed"/>
            </a:endParaRPr>
          </a:p>
          <a:p>
            <a:pPr marL="0" lvl="0" indent="0" algn="ctr" rtl="0">
              <a:spcBef>
                <a:spcPts val="400"/>
              </a:spcBef>
              <a:spcAft>
                <a:spcPts val="0"/>
              </a:spcAft>
              <a:buNone/>
            </a:pPr>
            <a:r>
              <a:rPr lang="en-US" sz="1200" dirty="0">
                <a:solidFill>
                  <a:schemeClr val="dk1"/>
                </a:solidFill>
                <a:latin typeface="Encode Sans Semi Condensed" panose="020B0604020202020204" charset="0"/>
                <a:ea typeface="Encode Sans Semi Condensed"/>
                <a:cs typeface="Amatic SC" panose="020B0604020202020204" pitchFamily="2" charset="-79"/>
                <a:sym typeface="Encode Sans Semi Condensed"/>
              </a:rPr>
              <a:t>Innovation Academy</a:t>
            </a:r>
          </a:p>
          <a:p>
            <a:pPr marL="0" lvl="0" indent="0" algn="ctr" rtl="0">
              <a:spcBef>
                <a:spcPts val="400"/>
              </a:spcBef>
              <a:spcAft>
                <a:spcPts val="0"/>
              </a:spcAft>
              <a:buNone/>
            </a:pPr>
            <a:r>
              <a:rPr lang="en-US" sz="1200" dirty="0">
                <a:solidFill>
                  <a:schemeClr val="dk1"/>
                </a:solidFill>
                <a:latin typeface="Encode Sans Semi Condensed" panose="020B0604020202020204" charset="0"/>
                <a:ea typeface="Encode Sans Semi Condensed"/>
                <a:cs typeface="Amatic SC" panose="020B0604020202020204" pitchFamily="2" charset="-79"/>
                <a:sym typeface="Encode Sans Semi Condensed"/>
              </a:rPr>
              <a:t>bongiornom@fultonschools.org</a:t>
            </a:r>
            <a:endParaRPr sz="1200" dirty="0">
              <a:solidFill>
                <a:schemeClr val="dk1"/>
              </a:solidFill>
              <a:latin typeface="Encode Sans Semi Condensed" panose="020B0604020202020204" charset="0"/>
              <a:ea typeface="Encode Sans Semi Condensed"/>
              <a:cs typeface="Amatic SC" panose="020B0604020202020204" pitchFamily="2" charset="-79"/>
              <a:sym typeface="Encode Sans Semi Condensed"/>
            </a:endParaRPr>
          </a:p>
        </p:txBody>
      </p:sp>
      <p:sp>
        <p:nvSpPr>
          <p:cNvPr id="12" name="Google Shape;1639;p27">
            <a:extLst>
              <a:ext uri="{FF2B5EF4-FFF2-40B4-BE49-F238E27FC236}">
                <a16:creationId xmlns:a16="http://schemas.microsoft.com/office/drawing/2014/main" id="{5AA87631-C460-4593-AB61-1BADCAA09F11}"/>
              </a:ext>
            </a:extLst>
          </p:cNvPr>
          <p:cNvSpPr txBox="1">
            <a:spLocks/>
          </p:cNvSpPr>
          <p:nvPr/>
        </p:nvSpPr>
        <p:spPr>
          <a:xfrm>
            <a:off x="192115" y="674797"/>
            <a:ext cx="5660100" cy="672353"/>
          </a:xfrm>
          <a:prstGeom prst="rect">
            <a:avLst/>
          </a:prstGeom>
          <a:solidFill>
            <a:schemeClr val="accent2"/>
          </a:solidFill>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4000" b="1" dirty="0">
                <a:solidFill>
                  <a:schemeClr val="bg1"/>
                </a:solidFill>
                <a:latin typeface="Amatic SC"/>
                <a:cs typeface="Amatic SC"/>
              </a:rPr>
              <a:t> Introduction</a:t>
            </a:r>
          </a:p>
        </p:txBody>
      </p:sp>
      <p:pic>
        <p:nvPicPr>
          <p:cNvPr id="2" name="Picture 2" descr="Logo&#10;&#10;Description automatically generated">
            <a:extLst>
              <a:ext uri="{FF2B5EF4-FFF2-40B4-BE49-F238E27FC236}">
                <a16:creationId xmlns:a16="http://schemas.microsoft.com/office/drawing/2014/main" id="{2FEE2D13-4128-F976-07B6-A7B1811A84A9}"/>
              </a:ext>
            </a:extLst>
          </p:cNvPr>
          <p:cNvPicPr>
            <a:picLocks noChangeAspect="1"/>
          </p:cNvPicPr>
          <p:nvPr/>
        </p:nvPicPr>
        <p:blipFill>
          <a:blip r:embed="rId4"/>
          <a:stretch>
            <a:fillRect/>
          </a:stretch>
        </p:blipFill>
        <p:spPr>
          <a:xfrm>
            <a:off x="240846" y="4248413"/>
            <a:ext cx="1253218" cy="769638"/>
          </a:xfrm>
          <a:prstGeom prst="rect">
            <a:avLst/>
          </a:prstGeom>
        </p:spPr>
      </p:pic>
      <p:pic>
        <p:nvPicPr>
          <p:cNvPr id="3" name="Picture 3" descr="Logo&#10;&#10;Description automatically generated">
            <a:extLst>
              <a:ext uri="{FF2B5EF4-FFF2-40B4-BE49-F238E27FC236}">
                <a16:creationId xmlns:a16="http://schemas.microsoft.com/office/drawing/2014/main" id="{2E825407-9E96-8721-76FE-FAF88871E74F}"/>
              </a:ext>
            </a:extLst>
          </p:cNvPr>
          <p:cNvPicPr>
            <a:picLocks noChangeAspect="1"/>
          </p:cNvPicPr>
          <p:nvPr/>
        </p:nvPicPr>
        <p:blipFill>
          <a:blip r:embed="rId5"/>
          <a:stretch>
            <a:fillRect/>
          </a:stretch>
        </p:blipFill>
        <p:spPr>
          <a:xfrm>
            <a:off x="5057774" y="4314714"/>
            <a:ext cx="1212397" cy="57580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16"/>
        <p:cNvGrpSpPr/>
        <p:nvPr/>
      </p:nvGrpSpPr>
      <p:grpSpPr>
        <a:xfrm>
          <a:off x="0" y="0"/>
          <a:ext cx="0" cy="0"/>
          <a:chOff x="0" y="0"/>
          <a:chExt cx="0" cy="0"/>
        </a:xfrm>
      </p:grpSpPr>
      <p:sp>
        <p:nvSpPr>
          <p:cNvPr id="1719" name="Google Shape;1719;p37"/>
          <p:cNvSpPr txBox="1">
            <a:spLocks noGrp="1"/>
          </p:cNvSpPr>
          <p:nvPr>
            <p:ph type="ctrTitle" idx="4294967295"/>
          </p:nvPr>
        </p:nvSpPr>
        <p:spPr>
          <a:xfrm>
            <a:off x="290945" y="1784032"/>
            <a:ext cx="5621717" cy="11598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5700" dirty="0">
                <a:solidFill>
                  <a:schemeClr val="lt1"/>
                </a:solidFill>
              </a:rPr>
              <a:t>There's no one way to teach digital citizenship</a:t>
            </a:r>
            <a:endParaRPr sz="5700" dirty="0">
              <a:solidFill>
                <a:schemeClr val="lt1"/>
              </a:solidFill>
            </a:endParaRPr>
          </a:p>
        </p:txBody>
      </p:sp>
      <p:sp>
        <p:nvSpPr>
          <p:cNvPr id="5" name="Google Shape;1719;p37">
            <a:extLst>
              <a:ext uri="{FF2B5EF4-FFF2-40B4-BE49-F238E27FC236}">
                <a16:creationId xmlns:a16="http://schemas.microsoft.com/office/drawing/2014/main" id="{E6669B35-9A3F-4D9C-BD02-5A0046CC4058}"/>
              </a:ext>
            </a:extLst>
          </p:cNvPr>
          <p:cNvSpPr txBox="1">
            <a:spLocks/>
          </p:cNvSpPr>
          <p:nvPr/>
        </p:nvSpPr>
        <p:spPr>
          <a:xfrm>
            <a:off x="290944" y="3195196"/>
            <a:ext cx="5766097" cy="420841"/>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3400"/>
              <a:buFont typeface="Amatic SC"/>
              <a:buNone/>
              <a:defRPr sz="3400" b="1" i="0" u="none" strike="noStrike" cap="none">
                <a:solidFill>
                  <a:schemeClr val="accent1"/>
                </a:solidFill>
                <a:latin typeface="Amatic SC"/>
                <a:ea typeface="Amatic SC"/>
                <a:cs typeface="Amatic SC"/>
                <a:sym typeface="Amatic SC"/>
              </a:defRPr>
            </a:lvl1pPr>
            <a:lvl2pPr marR="0" lvl="1" algn="l" rtl="0">
              <a:lnSpc>
                <a:spcPct val="90000"/>
              </a:lnSpc>
              <a:spcBef>
                <a:spcPts val="0"/>
              </a:spcBef>
              <a:spcAft>
                <a:spcPts val="0"/>
              </a:spcAft>
              <a:buClr>
                <a:schemeClr val="accent1"/>
              </a:buClr>
              <a:buSzPts val="3400"/>
              <a:buFont typeface="Amatic SC"/>
              <a:buNone/>
              <a:defRPr sz="3400" b="1" i="0" u="none" strike="noStrike" cap="none">
                <a:solidFill>
                  <a:schemeClr val="accent1"/>
                </a:solidFill>
                <a:latin typeface="Amatic SC"/>
                <a:ea typeface="Amatic SC"/>
                <a:cs typeface="Amatic SC"/>
                <a:sym typeface="Amatic SC"/>
              </a:defRPr>
            </a:lvl2pPr>
            <a:lvl3pPr marR="0" lvl="2" algn="l" rtl="0">
              <a:lnSpc>
                <a:spcPct val="90000"/>
              </a:lnSpc>
              <a:spcBef>
                <a:spcPts val="0"/>
              </a:spcBef>
              <a:spcAft>
                <a:spcPts val="0"/>
              </a:spcAft>
              <a:buClr>
                <a:schemeClr val="accent1"/>
              </a:buClr>
              <a:buSzPts val="3400"/>
              <a:buFont typeface="Amatic SC"/>
              <a:buNone/>
              <a:defRPr sz="3400" b="1" i="0" u="none" strike="noStrike" cap="none">
                <a:solidFill>
                  <a:schemeClr val="accent1"/>
                </a:solidFill>
                <a:latin typeface="Amatic SC"/>
                <a:ea typeface="Amatic SC"/>
                <a:cs typeface="Amatic SC"/>
                <a:sym typeface="Amatic SC"/>
              </a:defRPr>
            </a:lvl3pPr>
            <a:lvl4pPr marR="0" lvl="3" algn="l" rtl="0">
              <a:lnSpc>
                <a:spcPct val="90000"/>
              </a:lnSpc>
              <a:spcBef>
                <a:spcPts val="0"/>
              </a:spcBef>
              <a:spcAft>
                <a:spcPts val="0"/>
              </a:spcAft>
              <a:buClr>
                <a:schemeClr val="accent1"/>
              </a:buClr>
              <a:buSzPts val="3400"/>
              <a:buFont typeface="Amatic SC"/>
              <a:buNone/>
              <a:defRPr sz="3400" b="1" i="0" u="none" strike="noStrike" cap="none">
                <a:solidFill>
                  <a:schemeClr val="accent1"/>
                </a:solidFill>
                <a:latin typeface="Amatic SC"/>
                <a:ea typeface="Amatic SC"/>
                <a:cs typeface="Amatic SC"/>
                <a:sym typeface="Amatic SC"/>
              </a:defRPr>
            </a:lvl4pPr>
            <a:lvl5pPr marR="0" lvl="4" algn="l" rtl="0">
              <a:lnSpc>
                <a:spcPct val="90000"/>
              </a:lnSpc>
              <a:spcBef>
                <a:spcPts val="0"/>
              </a:spcBef>
              <a:spcAft>
                <a:spcPts val="0"/>
              </a:spcAft>
              <a:buClr>
                <a:schemeClr val="accent1"/>
              </a:buClr>
              <a:buSzPts val="3400"/>
              <a:buFont typeface="Amatic SC"/>
              <a:buNone/>
              <a:defRPr sz="3400" b="1" i="0" u="none" strike="noStrike" cap="none">
                <a:solidFill>
                  <a:schemeClr val="accent1"/>
                </a:solidFill>
                <a:latin typeface="Amatic SC"/>
                <a:ea typeface="Amatic SC"/>
                <a:cs typeface="Amatic SC"/>
                <a:sym typeface="Amatic SC"/>
              </a:defRPr>
            </a:lvl5pPr>
            <a:lvl6pPr marR="0" lvl="5" algn="l" rtl="0">
              <a:lnSpc>
                <a:spcPct val="90000"/>
              </a:lnSpc>
              <a:spcBef>
                <a:spcPts val="0"/>
              </a:spcBef>
              <a:spcAft>
                <a:spcPts val="0"/>
              </a:spcAft>
              <a:buClr>
                <a:schemeClr val="accent1"/>
              </a:buClr>
              <a:buSzPts val="3400"/>
              <a:buFont typeface="Amatic SC"/>
              <a:buNone/>
              <a:defRPr sz="3400" b="1" i="0" u="none" strike="noStrike" cap="none">
                <a:solidFill>
                  <a:schemeClr val="accent1"/>
                </a:solidFill>
                <a:latin typeface="Amatic SC"/>
                <a:ea typeface="Amatic SC"/>
                <a:cs typeface="Amatic SC"/>
                <a:sym typeface="Amatic SC"/>
              </a:defRPr>
            </a:lvl6pPr>
            <a:lvl7pPr marR="0" lvl="6" algn="l" rtl="0">
              <a:lnSpc>
                <a:spcPct val="90000"/>
              </a:lnSpc>
              <a:spcBef>
                <a:spcPts val="0"/>
              </a:spcBef>
              <a:spcAft>
                <a:spcPts val="0"/>
              </a:spcAft>
              <a:buClr>
                <a:schemeClr val="accent1"/>
              </a:buClr>
              <a:buSzPts val="3400"/>
              <a:buFont typeface="Amatic SC"/>
              <a:buNone/>
              <a:defRPr sz="3400" b="1" i="0" u="none" strike="noStrike" cap="none">
                <a:solidFill>
                  <a:schemeClr val="accent1"/>
                </a:solidFill>
                <a:latin typeface="Amatic SC"/>
                <a:ea typeface="Amatic SC"/>
                <a:cs typeface="Amatic SC"/>
                <a:sym typeface="Amatic SC"/>
              </a:defRPr>
            </a:lvl7pPr>
            <a:lvl8pPr marR="0" lvl="7" algn="l" rtl="0">
              <a:lnSpc>
                <a:spcPct val="90000"/>
              </a:lnSpc>
              <a:spcBef>
                <a:spcPts val="0"/>
              </a:spcBef>
              <a:spcAft>
                <a:spcPts val="0"/>
              </a:spcAft>
              <a:buClr>
                <a:schemeClr val="accent1"/>
              </a:buClr>
              <a:buSzPts val="3400"/>
              <a:buFont typeface="Amatic SC"/>
              <a:buNone/>
              <a:defRPr sz="3400" b="1" i="0" u="none" strike="noStrike" cap="none">
                <a:solidFill>
                  <a:schemeClr val="accent1"/>
                </a:solidFill>
                <a:latin typeface="Amatic SC"/>
                <a:ea typeface="Amatic SC"/>
                <a:cs typeface="Amatic SC"/>
                <a:sym typeface="Amatic SC"/>
              </a:defRPr>
            </a:lvl8pPr>
            <a:lvl9pPr marR="0" lvl="8" algn="l" rtl="0">
              <a:lnSpc>
                <a:spcPct val="90000"/>
              </a:lnSpc>
              <a:spcBef>
                <a:spcPts val="0"/>
              </a:spcBef>
              <a:spcAft>
                <a:spcPts val="0"/>
              </a:spcAft>
              <a:buClr>
                <a:schemeClr val="accent1"/>
              </a:buClr>
              <a:buSzPts val="3400"/>
              <a:buFont typeface="Amatic SC"/>
              <a:buNone/>
              <a:defRPr sz="3400" b="1" i="0" u="none" strike="noStrike" cap="none">
                <a:solidFill>
                  <a:schemeClr val="accent1"/>
                </a:solidFill>
                <a:latin typeface="Amatic SC"/>
                <a:ea typeface="Amatic SC"/>
                <a:cs typeface="Amatic SC"/>
                <a:sym typeface="Amatic SC"/>
              </a:defRPr>
            </a:lvl9pPr>
          </a:lstStyle>
          <a:p>
            <a:r>
              <a:rPr lang="en-US" sz="1800" b="0" i="1" dirty="0">
                <a:solidFill>
                  <a:schemeClr val="lt1"/>
                </a:solidFill>
                <a:latin typeface="Encode Sans Semi Condensed" panose="020B0604020202020204" charset="0"/>
              </a:rPr>
              <a:t>…but we should always model behaviors and expectations.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38"/>
        <p:cNvGrpSpPr/>
        <p:nvPr/>
      </p:nvGrpSpPr>
      <p:grpSpPr>
        <a:xfrm>
          <a:off x="0" y="0"/>
          <a:ext cx="0" cy="0"/>
          <a:chOff x="0" y="0"/>
          <a:chExt cx="0" cy="0"/>
        </a:xfrm>
      </p:grpSpPr>
      <p:sp>
        <p:nvSpPr>
          <p:cNvPr id="9" name="Google Shape;1639;p27">
            <a:extLst>
              <a:ext uri="{FF2B5EF4-FFF2-40B4-BE49-F238E27FC236}">
                <a16:creationId xmlns:a16="http://schemas.microsoft.com/office/drawing/2014/main" id="{790628B6-5B51-4A10-8564-1B6FBFCC6D33}"/>
              </a:ext>
            </a:extLst>
          </p:cNvPr>
          <p:cNvSpPr txBox="1">
            <a:spLocks/>
          </p:cNvSpPr>
          <p:nvPr/>
        </p:nvSpPr>
        <p:spPr>
          <a:xfrm>
            <a:off x="192115" y="674797"/>
            <a:ext cx="5660100" cy="672353"/>
          </a:xfrm>
          <a:prstGeom prst="rect">
            <a:avLst/>
          </a:prstGeom>
          <a:solidFill>
            <a:schemeClr val="accent2"/>
          </a:solidFill>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4000" b="1" dirty="0">
                <a:solidFill>
                  <a:schemeClr val="bg1"/>
                </a:solidFill>
                <a:latin typeface="Amatic SC"/>
                <a:cs typeface="Amatic SC"/>
              </a:rPr>
              <a:t> Our Approach to Digital Citizenship</a:t>
            </a:r>
          </a:p>
        </p:txBody>
      </p:sp>
      <p:sp>
        <p:nvSpPr>
          <p:cNvPr id="5" name="Google Shape;1691;p34">
            <a:extLst>
              <a:ext uri="{FF2B5EF4-FFF2-40B4-BE49-F238E27FC236}">
                <a16:creationId xmlns:a16="http://schemas.microsoft.com/office/drawing/2014/main" id="{CFCC3325-3F07-4A80-BFAE-BCB3FE49FEE2}"/>
              </a:ext>
            </a:extLst>
          </p:cNvPr>
          <p:cNvSpPr txBox="1">
            <a:spLocks/>
          </p:cNvSpPr>
          <p:nvPr/>
        </p:nvSpPr>
        <p:spPr>
          <a:xfrm>
            <a:off x="192115" y="1489364"/>
            <a:ext cx="5660100" cy="2431646"/>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15000"/>
              </a:lnSpc>
              <a:spcBef>
                <a:spcPts val="0"/>
              </a:spcBef>
              <a:spcAft>
                <a:spcPts val="0"/>
              </a:spcAft>
              <a:buClr>
                <a:schemeClr val="accent2"/>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1pPr>
            <a:lvl2pPr marL="914400" marR="0" lvl="1" indent="-381000" algn="l" rtl="0">
              <a:lnSpc>
                <a:spcPct val="115000"/>
              </a:lnSpc>
              <a:spcBef>
                <a:spcPts val="800"/>
              </a:spcBef>
              <a:spcAft>
                <a:spcPts val="0"/>
              </a:spcAft>
              <a:buClr>
                <a:schemeClr val="accent2"/>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2pPr>
            <a:lvl3pPr marL="1371600" marR="0" lvl="2" indent="-381000" algn="l" rtl="0">
              <a:lnSpc>
                <a:spcPct val="115000"/>
              </a:lnSpc>
              <a:spcBef>
                <a:spcPts val="800"/>
              </a:spcBef>
              <a:spcAft>
                <a:spcPts val="0"/>
              </a:spcAft>
              <a:buClr>
                <a:schemeClr val="accent2"/>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3pPr>
            <a:lvl4pPr marL="1828800" marR="0" lvl="3" indent="-381000" algn="l" rtl="0">
              <a:lnSpc>
                <a:spcPct val="115000"/>
              </a:lnSpc>
              <a:spcBef>
                <a:spcPts val="800"/>
              </a:spcBef>
              <a:spcAft>
                <a:spcPts val="0"/>
              </a:spcAft>
              <a:buClr>
                <a:schemeClr val="dk1"/>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4pPr>
            <a:lvl5pPr marL="2286000" marR="0" lvl="4" indent="-381000" algn="l" rtl="0">
              <a:lnSpc>
                <a:spcPct val="115000"/>
              </a:lnSpc>
              <a:spcBef>
                <a:spcPts val="800"/>
              </a:spcBef>
              <a:spcAft>
                <a:spcPts val="0"/>
              </a:spcAft>
              <a:buClr>
                <a:schemeClr val="dk1"/>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5pPr>
            <a:lvl6pPr marL="2743200" marR="0" lvl="5" indent="-381000" algn="l" rtl="0">
              <a:lnSpc>
                <a:spcPct val="115000"/>
              </a:lnSpc>
              <a:spcBef>
                <a:spcPts val="800"/>
              </a:spcBef>
              <a:spcAft>
                <a:spcPts val="0"/>
              </a:spcAft>
              <a:buClr>
                <a:schemeClr val="dk1"/>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6pPr>
            <a:lvl7pPr marL="3200400" marR="0" lvl="6" indent="-381000" algn="l" rtl="0">
              <a:lnSpc>
                <a:spcPct val="115000"/>
              </a:lnSpc>
              <a:spcBef>
                <a:spcPts val="800"/>
              </a:spcBef>
              <a:spcAft>
                <a:spcPts val="0"/>
              </a:spcAft>
              <a:buClr>
                <a:schemeClr val="dk1"/>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7pPr>
            <a:lvl8pPr marL="3657600" marR="0" lvl="7" indent="-381000" algn="l" rtl="0">
              <a:lnSpc>
                <a:spcPct val="115000"/>
              </a:lnSpc>
              <a:spcBef>
                <a:spcPts val="800"/>
              </a:spcBef>
              <a:spcAft>
                <a:spcPts val="0"/>
              </a:spcAft>
              <a:buClr>
                <a:schemeClr val="dk1"/>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8pPr>
            <a:lvl9pPr marL="4114800" marR="0" lvl="8" indent="-381000" algn="l" rtl="0">
              <a:lnSpc>
                <a:spcPct val="115000"/>
              </a:lnSpc>
              <a:spcBef>
                <a:spcPts val="800"/>
              </a:spcBef>
              <a:spcAft>
                <a:spcPts val="800"/>
              </a:spcAft>
              <a:buClr>
                <a:schemeClr val="dk1"/>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9pPr>
          </a:lstStyle>
          <a:p>
            <a:pPr marL="285750" indent="-285750">
              <a:spcBef>
                <a:spcPts val="800"/>
              </a:spcBef>
              <a:spcAft>
                <a:spcPts val="800"/>
              </a:spcAft>
              <a:buClrTx/>
              <a:buFont typeface="Wingdings" panose="05000000000000000000" pitchFamily="2" charset="2"/>
              <a:buChar char="v"/>
            </a:pPr>
            <a:r>
              <a:rPr lang="en-US" sz="1800" dirty="0">
                <a:solidFill>
                  <a:schemeClr val="tx1"/>
                </a:solidFill>
              </a:rPr>
              <a:t>Direct instruction on digital citizenship for students as well as staff</a:t>
            </a:r>
          </a:p>
          <a:p>
            <a:pPr marL="285750" indent="-285750">
              <a:spcBef>
                <a:spcPts val="800"/>
              </a:spcBef>
              <a:spcAft>
                <a:spcPts val="800"/>
              </a:spcAft>
              <a:buClrTx/>
              <a:buFont typeface="Wingdings" panose="05000000000000000000" pitchFamily="2" charset="2"/>
              <a:buChar char="v"/>
            </a:pPr>
            <a:r>
              <a:rPr lang="en-US" sz="1800" dirty="0">
                <a:solidFill>
                  <a:schemeClr val="tx1"/>
                </a:solidFill>
              </a:rPr>
              <a:t>Modeling these behaviors throughout the year</a:t>
            </a:r>
          </a:p>
          <a:p>
            <a:pPr marL="285750" indent="-285750">
              <a:spcBef>
                <a:spcPts val="800"/>
              </a:spcBef>
              <a:spcAft>
                <a:spcPts val="800"/>
              </a:spcAft>
              <a:buClrTx/>
              <a:buFont typeface="Wingdings" panose="05000000000000000000" pitchFamily="2" charset="2"/>
              <a:buChar char="v"/>
            </a:pPr>
            <a:r>
              <a:rPr lang="en-US" sz="1800" dirty="0">
                <a:solidFill>
                  <a:schemeClr val="tx1"/>
                </a:solidFill>
              </a:rPr>
              <a:t>Working alongside parents to teach and model these behaviors at home</a:t>
            </a:r>
          </a:p>
          <a:p>
            <a:pPr marL="285750" indent="-285750">
              <a:spcBef>
                <a:spcPts val="800"/>
              </a:spcBef>
              <a:spcAft>
                <a:spcPts val="800"/>
              </a:spcAft>
              <a:buClrTx/>
              <a:buFont typeface="Wingdings" panose="05000000000000000000" pitchFamily="2" charset="2"/>
              <a:buChar char="v"/>
            </a:pPr>
            <a:r>
              <a:rPr lang="en-US" sz="1800" dirty="0">
                <a:solidFill>
                  <a:schemeClr val="tx1"/>
                </a:solidFill>
              </a:rPr>
              <a:t>Giving students ample opportunities to practice these behaviors throughout the year</a:t>
            </a:r>
          </a:p>
        </p:txBody>
      </p:sp>
    </p:spTree>
    <p:extLst>
      <p:ext uri="{BB962C8B-B14F-4D97-AF65-F5344CB8AC3E}">
        <p14:creationId xmlns:p14="http://schemas.microsoft.com/office/powerpoint/2010/main" val="15530710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638"/>
        <p:cNvGrpSpPr/>
        <p:nvPr/>
      </p:nvGrpSpPr>
      <p:grpSpPr>
        <a:xfrm>
          <a:off x="0" y="0"/>
          <a:ext cx="0" cy="0"/>
          <a:chOff x="0" y="0"/>
          <a:chExt cx="0" cy="0"/>
        </a:xfrm>
      </p:grpSpPr>
      <p:grpSp>
        <p:nvGrpSpPr>
          <p:cNvPr id="5" name="Google Shape;1693;p34">
            <a:extLst>
              <a:ext uri="{FF2B5EF4-FFF2-40B4-BE49-F238E27FC236}">
                <a16:creationId xmlns:a16="http://schemas.microsoft.com/office/drawing/2014/main" id="{D503C33E-C1F4-47C2-A63F-432ED84AD76B}"/>
              </a:ext>
            </a:extLst>
          </p:cNvPr>
          <p:cNvGrpSpPr/>
          <p:nvPr/>
        </p:nvGrpSpPr>
        <p:grpSpPr>
          <a:xfrm>
            <a:off x="3720043" y="338935"/>
            <a:ext cx="2119546" cy="4396359"/>
            <a:chOff x="2547150" y="238125"/>
            <a:chExt cx="2525675" cy="5238750"/>
          </a:xfrm>
        </p:grpSpPr>
        <p:sp>
          <p:nvSpPr>
            <p:cNvPr id="6" name="Google Shape;1694;p34">
              <a:extLst>
                <a:ext uri="{FF2B5EF4-FFF2-40B4-BE49-F238E27FC236}">
                  <a16:creationId xmlns:a16="http://schemas.microsoft.com/office/drawing/2014/main" id="{12A6385C-6C8E-4ED3-8DC0-60A8585B8774}"/>
                </a:ext>
              </a:extLst>
            </p:cNvPr>
            <p:cNvSpPr/>
            <p:nvPr/>
          </p:nvSpPr>
          <p:spPr>
            <a:xfrm>
              <a:off x="2547150" y="238125"/>
              <a:ext cx="2525675" cy="5238750"/>
            </a:xfrm>
            <a:custGeom>
              <a:avLst/>
              <a:gdLst/>
              <a:ahLst/>
              <a:cxnLst/>
              <a:rect l="l" t="t" r="r" b="b"/>
              <a:pathLst>
                <a:path w="101027" h="209550" extrusionOk="0">
                  <a:moveTo>
                    <a:pt x="98629" y="18886"/>
                  </a:moveTo>
                  <a:lnTo>
                    <a:pt x="98629" y="190364"/>
                  </a:lnTo>
                  <a:lnTo>
                    <a:pt x="2398" y="190364"/>
                  </a:lnTo>
                  <a:lnTo>
                    <a:pt x="2398" y="18886"/>
                  </a:lnTo>
                  <a:close/>
                  <a:moveTo>
                    <a:pt x="10343" y="0"/>
                  </a:moveTo>
                  <a:lnTo>
                    <a:pt x="9293" y="75"/>
                  </a:lnTo>
                  <a:lnTo>
                    <a:pt x="8244" y="225"/>
                  </a:lnTo>
                  <a:lnTo>
                    <a:pt x="7270" y="450"/>
                  </a:lnTo>
                  <a:lnTo>
                    <a:pt x="6295" y="824"/>
                  </a:lnTo>
                  <a:lnTo>
                    <a:pt x="5396" y="1274"/>
                  </a:lnTo>
                  <a:lnTo>
                    <a:pt x="4572" y="1799"/>
                  </a:lnTo>
                  <a:lnTo>
                    <a:pt x="3747" y="2398"/>
                  </a:lnTo>
                  <a:lnTo>
                    <a:pt x="2998" y="3073"/>
                  </a:lnTo>
                  <a:lnTo>
                    <a:pt x="2323" y="3747"/>
                  </a:lnTo>
                  <a:lnTo>
                    <a:pt x="1724" y="4572"/>
                  </a:lnTo>
                  <a:lnTo>
                    <a:pt x="1199" y="5396"/>
                  </a:lnTo>
                  <a:lnTo>
                    <a:pt x="824" y="6370"/>
                  </a:lnTo>
                  <a:lnTo>
                    <a:pt x="450" y="7270"/>
                  </a:lnTo>
                  <a:lnTo>
                    <a:pt x="225" y="8319"/>
                  </a:lnTo>
                  <a:lnTo>
                    <a:pt x="0" y="9293"/>
                  </a:lnTo>
                  <a:lnTo>
                    <a:pt x="0" y="10343"/>
                  </a:lnTo>
                  <a:lnTo>
                    <a:pt x="0" y="199207"/>
                  </a:lnTo>
                  <a:lnTo>
                    <a:pt x="0" y="200257"/>
                  </a:lnTo>
                  <a:lnTo>
                    <a:pt x="225" y="201231"/>
                  </a:lnTo>
                  <a:lnTo>
                    <a:pt x="450" y="202280"/>
                  </a:lnTo>
                  <a:lnTo>
                    <a:pt x="824" y="203180"/>
                  </a:lnTo>
                  <a:lnTo>
                    <a:pt x="1199" y="204154"/>
                  </a:lnTo>
                  <a:lnTo>
                    <a:pt x="1724" y="204978"/>
                  </a:lnTo>
                  <a:lnTo>
                    <a:pt x="2323" y="205803"/>
                  </a:lnTo>
                  <a:lnTo>
                    <a:pt x="2998" y="206477"/>
                  </a:lnTo>
                  <a:lnTo>
                    <a:pt x="3747" y="207152"/>
                  </a:lnTo>
                  <a:lnTo>
                    <a:pt x="4572" y="207751"/>
                  </a:lnTo>
                  <a:lnTo>
                    <a:pt x="5396" y="208276"/>
                  </a:lnTo>
                  <a:lnTo>
                    <a:pt x="6295" y="208726"/>
                  </a:lnTo>
                  <a:lnTo>
                    <a:pt x="7270" y="209100"/>
                  </a:lnTo>
                  <a:lnTo>
                    <a:pt x="8244" y="209325"/>
                  </a:lnTo>
                  <a:lnTo>
                    <a:pt x="9293" y="209475"/>
                  </a:lnTo>
                  <a:lnTo>
                    <a:pt x="10343" y="209550"/>
                  </a:lnTo>
                  <a:lnTo>
                    <a:pt x="90610" y="209550"/>
                  </a:lnTo>
                  <a:lnTo>
                    <a:pt x="91659" y="209475"/>
                  </a:lnTo>
                  <a:lnTo>
                    <a:pt x="92708" y="209325"/>
                  </a:lnTo>
                  <a:lnTo>
                    <a:pt x="93682" y="209100"/>
                  </a:lnTo>
                  <a:lnTo>
                    <a:pt x="94657" y="208726"/>
                  </a:lnTo>
                  <a:lnTo>
                    <a:pt x="95556" y="208276"/>
                  </a:lnTo>
                  <a:lnTo>
                    <a:pt x="96455" y="207751"/>
                  </a:lnTo>
                  <a:lnTo>
                    <a:pt x="97205" y="207152"/>
                  </a:lnTo>
                  <a:lnTo>
                    <a:pt x="97954" y="206477"/>
                  </a:lnTo>
                  <a:lnTo>
                    <a:pt x="98629" y="205803"/>
                  </a:lnTo>
                  <a:lnTo>
                    <a:pt x="99228" y="204978"/>
                  </a:lnTo>
                  <a:lnTo>
                    <a:pt x="99753" y="204154"/>
                  </a:lnTo>
                  <a:lnTo>
                    <a:pt x="100203" y="203180"/>
                  </a:lnTo>
                  <a:lnTo>
                    <a:pt x="100577" y="202280"/>
                  </a:lnTo>
                  <a:lnTo>
                    <a:pt x="100802" y="201231"/>
                  </a:lnTo>
                  <a:lnTo>
                    <a:pt x="100952" y="200257"/>
                  </a:lnTo>
                  <a:lnTo>
                    <a:pt x="101027" y="199207"/>
                  </a:lnTo>
                  <a:lnTo>
                    <a:pt x="101027" y="10343"/>
                  </a:lnTo>
                  <a:lnTo>
                    <a:pt x="100952" y="9293"/>
                  </a:lnTo>
                  <a:lnTo>
                    <a:pt x="100802" y="8319"/>
                  </a:lnTo>
                  <a:lnTo>
                    <a:pt x="100577" y="7270"/>
                  </a:lnTo>
                  <a:lnTo>
                    <a:pt x="100203" y="6370"/>
                  </a:lnTo>
                  <a:lnTo>
                    <a:pt x="99753" y="5396"/>
                  </a:lnTo>
                  <a:lnTo>
                    <a:pt x="99228" y="4572"/>
                  </a:lnTo>
                  <a:lnTo>
                    <a:pt x="98629" y="3747"/>
                  </a:lnTo>
                  <a:lnTo>
                    <a:pt x="97954" y="3073"/>
                  </a:lnTo>
                  <a:lnTo>
                    <a:pt x="97205" y="2398"/>
                  </a:lnTo>
                  <a:lnTo>
                    <a:pt x="96455" y="1799"/>
                  </a:lnTo>
                  <a:lnTo>
                    <a:pt x="95556" y="1274"/>
                  </a:lnTo>
                  <a:lnTo>
                    <a:pt x="94657" y="824"/>
                  </a:lnTo>
                  <a:lnTo>
                    <a:pt x="93682" y="450"/>
                  </a:lnTo>
                  <a:lnTo>
                    <a:pt x="92708" y="225"/>
                  </a:lnTo>
                  <a:lnTo>
                    <a:pt x="91659" y="75"/>
                  </a:lnTo>
                  <a:lnTo>
                    <a:pt x="90610" y="0"/>
                  </a:lnTo>
                  <a:close/>
                </a:path>
              </a:pathLst>
            </a:custGeom>
            <a:solidFill>
              <a:schemeClr val="dk1"/>
            </a:solidFill>
            <a:ln>
              <a:noFill/>
            </a:ln>
            <a:effectLst>
              <a:outerShdw dist="19050" dir="5400000" algn="bl" rotWithShape="0">
                <a:schemeClr val="dk1">
                  <a:alpha val="2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Google Shape;1695;p34">
              <a:extLst>
                <a:ext uri="{FF2B5EF4-FFF2-40B4-BE49-F238E27FC236}">
                  <a16:creationId xmlns:a16="http://schemas.microsoft.com/office/drawing/2014/main" id="{9C3C5D1F-553C-4212-9359-C732028A9BAF}"/>
                </a:ext>
              </a:extLst>
            </p:cNvPr>
            <p:cNvSpPr/>
            <p:nvPr/>
          </p:nvSpPr>
          <p:spPr>
            <a:xfrm>
              <a:off x="3557025" y="5147100"/>
              <a:ext cx="504050" cy="179900"/>
            </a:xfrm>
            <a:custGeom>
              <a:avLst/>
              <a:gdLst/>
              <a:ahLst/>
              <a:cxnLst/>
              <a:rect l="l" t="t" r="r" b="b"/>
              <a:pathLst>
                <a:path w="20162" h="7196" extrusionOk="0">
                  <a:moveTo>
                    <a:pt x="3598" y="0"/>
                  </a:moveTo>
                  <a:lnTo>
                    <a:pt x="2849" y="75"/>
                  </a:lnTo>
                  <a:lnTo>
                    <a:pt x="2174" y="300"/>
                  </a:lnTo>
                  <a:lnTo>
                    <a:pt x="1575" y="600"/>
                  </a:lnTo>
                  <a:lnTo>
                    <a:pt x="1050" y="1050"/>
                  </a:lnTo>
                  <a:lnTo>
                    <a:pt x="600" y="1574"/>
                  </a:lnTo>
                  <a:lnTo>
                    <a:pt x="301" y="2174"/>
                  </a:lnTo>
                  <a:lnTo>
                    <a:pt x="76" y="2848"/>
                  </a:lnTo>
                  <a:lnTo>
                    <a:pt x="1" y="3598"/>
                  </a:lnTo>
                  <a:lnTo>
                    <a:pt x="76" y="4347"/>
                  </a:lnTo>
                  <a:lnTo>
                    <a:pt x="301" y="5022"/>
                  </a:lnTo>
                  <a:lnTo>
                    <a:pt x="600" y="5621"/>
                  </a:lnTo>
                  <a:lnTo>
                    <a:pt x="1050" y="6146"/>
                  </a:lnTo>
                  <a:lnTo>
                    <a:pt x="1575" y="6596"/>
                  </a:lnTo>
                  <a:lnTo>
                    <a:pt x="2174" y="6896"/>
                  </a:lnTo>
                  <a:lnTo>
                    <a:pt x="2849" y="7120"/>
                  </a:lnTo>
                  <a:lnTo>
                    <a:pt x="3598" y="7195"/>
                  </a:lnTo>
                  <a:lnTo>
                    <a:pt x="16639" y="7195"/>
                  </a:lnTo>
                  <a:lnTo>
                    <a:pt x="17313" y="7120"/>
                  </a:lnTo>
                  <a:lnTo>
                    <a:pt x="17988" y="6896"/>
                  </a:lnTo>
                  <a:lnTo>
                    <a:pt x="18587" y="6596"/>
                  </a:lnTo>
                  <a:lnTo>
                    <a:pt x="19112" y="6146"/>
                  </a:lnTo>
                  <a:lnTo>
                    <a:pt x="19562" y="5621"/>
                  </a:lnTo>
                  <a:lnTo>
                    <a:pt x="19861" y="5022"/>
                  </a:lnTo>
                  <a:lnTo>
                    <a:pt x="20086" y="4347"/>
                  </a:lnTo>
                  <a:lnTo>
                    <a:pt x="20161" y="3598"/>
                  </a:lnTo>
                  <a:lnTo>
                    <a:pt x="20086" y="2848"/>
                  </a:lnTo>
                  <a:lnTo>
                    <a:pt x="19861" y="2174"/>
                  </a:lnTo>
                  <a:lnTo>
                    <a:pt x="19562" y="1574"/>
                  </a:lnTo>
                  <a:lnTo>
                    <a:pt x="19112" y="1050"/>
                  </a:lnTo>
                  <a:lnTo>
                    <a:pt x="18587" y="600"/>
                  </a:lnTo>
                  <a:lnTo>
                    <a:pt x="17988" y="300"/>
                  </a:lnTo>
                  <a:lnTo>
                    <a:pt x="17313" y="75"/>
                  </a:lnTo>
                  <a:lnTo>
                    <a:pt x="16639"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696;p34">
              <a:extLst>
                <a:ext uri="{FF2B5EF4-FFF2-40B4-BE49-F238E27FC236}">
                  <a16:creationId xmlns:a16="http://schemas.microsoft.com/office/drawing/2014/main" id="{C09819B8-ED66-47F0-B246-D1B1FE3761C1}"/>
                </a:ext>
              </a:extLst>
            </p:cNvPr>
            <p:cNvSpPr/>
            <p:nvPr/>
          </p:nvSpPr>
          <p:spPr>
            <a:xfrm>
              <a:off x="3008050" y="423600"/>
              <a:ext cx="99325" cy="99325"/>
            </a:xfrm>
            <a:custGeom>
              <a:avLst/>
              <a:gdLst/>
              <a:ahLst/>
              <a:cxnLst/>
              <a:rect l="l" t="t" r="r" b="b"/>
              <a:pathLst>
                <a:path w="3973" h="3973" extrusionOk="0">
                  <a:moveTo>
                    <a:pt x="2024" y="1"/>
                  </a:moveTo>
                  <a:lnTo>
                    <a:pt x="1575" y="76"/>
                  </a:lnTo>
                  <a:lnTo>
                    <a:pt x="1200" y="151"/>
                  </a:lnTo>
                  <a:lnTo>
                    <a:pt x="900" y="375"/>
                  </a:lnTo>
                  <a:lnTo>
                    <a:pt x="600" y="600"/>
                  </a:lnTo>
                  <a:lnTo>
                    <a:pt x="375" y="900"/>
                  </a:lnTo>
                  <a:lnTo>
                    <a:pt x="151" y="1200"/>
                  </a:lnTo>
                  <a:lnTo>
                    <a:pt x="76" y="1575"/>
                  </a:lnTo>
                  <a:lnTo>
                    <a:pt x="1" y="2024"/>
                  </a:lnTo>
                  <a:lnTo>
                    <a:pt x="76" y="2399"/>
                  </a:lnTo>
                  <a:lnTo>
                    <a:pt x="151" y="2774"/>
                  </a:lnTo>
                  <a:lnTo>
                    <a:pt x="375" y="3073"/>
                  </a:lnTo>
                  <a:lnTo>
                    <a:pt x="600" y="3373"/>
                  </a:lnTo>
                  <a:lnTo>
                    <a:pt x="900" y="3673"/>
                  </a:lnTo>
                  <a:lnTo>
                    <a:pt x="1200" y="3823"/>
                  </a:lnTo>
                  <a:lnTo>
                    <a:pt x="1575" y="3973"/>
                  </a:lnTo>
                  <a:lnTo>
                    <a:pt x="2399" y="3973"/>
                  </a:lnTo>
                  <a:lnTo>
                    <a:pt x="2774" y="3823"/>
                  </a:lnTo>
                  <a:lnTo>
                    <a:pt x="3073" y="3673"/>
                  </a:lnTo>
                  <a:lnTo>
                    <a:pt x="3373" y="3373"/>
                  </a:lnTo>
                  <a:lnTo>
                    <a:pt x="3598" y="3073"/>
                  </a:lnTo>
                  <a:lnTo>
                    <a:pt x="3823" y="2774"/>
                  </a:lnTo>
                  <a:lnTo>
                    <a:pt x="3898" y="2399"/>
                  </a:lnTo>
                  <a:lnTo>
                    <a:pt x="3973" y="2024"/>
                  </a:lnTo>
                  <a:lnTo>
                    <a:pt x="3898" y="1575"/>
                  </a:lnTo>
                  <a:lnTo>
                    <a:pt x="3823" y="1200"/>
                  </a:lnTo>
                  <a:lnTo>
                    <a:pt x="3598" y="900"/>
                  </a:lnTo>
                  <a:lnTo>
                    <a:pt x="3373" y="600"/>
                  </a:lnTo>
                  <a:lnTo>
                    <a:pt x="3073" y="375"/>
                  </a:lnTo>
                  <a:lnTo>
                    <a:pt x="2774" y="151"/>
                  </a:lnTo>
                  <a:lnTo>
                    <a:pt x="2399" y="76"/>
                  </a:lnTo>
                  <a:lnTo>
                    <a:pt x="202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697;p34">
              <a:extLst>
                <a:ext uri="{FF2B5EF4-FFF2-40B4-BE49-F238E27FC236}">
                  <a16:creationId xmlns:a16="http://schemas.microsoft.com/office/drawing/2014/main" id="{F275F01A-A89A-4FB1-BD58-8B05564C58C9}"/>
                </a:ext>
              </a:extLst>
            </p:cNvPr>
            <p:cNvSpPr/>
            <p:nvPr/>
          </p:nvSpPr>
          <p:spPr>
            <a:xfrm>
              <a:off x="3566400" y="434850"/>
              <a:ext cx="487175" cy="76850"/>
            </a:xfrm>
            <a:custGeom>
              <a:avLst/>
              <a:gdLst/>
              <a:ahLst/>
              <a:cxnLst/>
              <a:rect l="l" t="t" r="r" b="b"/>
              <a:pathLst>
                <a:path w="19487" h="3074" extrusionOk="0">
                  <a:moveTo>
                    <a:pt x="1275" y="0"/>
                  </a:moveTo>
                  <a:lnTo>
                    <a:pt x="1050" y="75"/>
                  </a:lnTo>
                  <a:lnTo>
                    <a:pt x="750" y="150"/>
                  </a:lnTo>
                  <a:lnTo>
                    <a:pt x="525" y="300"/>
                  </a:lnTo>
                  <a:lnTo>
                    <a:pt x="375" y="450"/>
                  </a:lnTo>
                  <a:lnTo>
                    <a:pt x="225" y="675"/>
                  </a:lnTo>
                  <a:lnTo>
                    <a:pt x="75" y="975"/>
                  </a:lnTo>
                  <a:lnTo>
                    <a:pt x="1" y="1274"/>
                  </a:lnTo>
                  <a:lnTo>
                    <a:pt x="1" y="1574"/>
                  </a:lnTo>
                  <a:lnTo>
                    <a:pt x="1" y="1874"/>
                  </a:lnTo>
                  <a:lnTo>
                    <a:pt x="75" y="2174"/>
                  </a:lnTo>
                  <a:lnTo>
                    <a:pt x="225" y="2399"/>
                  </a:lnTo>
                  <a:lnTo>
                    <a:pt x="375" y="2623"/>
                  </a:lnTo>
                  <a:lnTo>
                    <a:pt x="525" y="2773"/>
                  </a:lnTo>
                  <a:lnTo>
                    <a:pt x="750" y="2923"/>
                  </a:lnTo>
                  <a:lnTo>
                    <a:pt x="1050" y="2998"/>
                  </a:lnTo>
                  <a:lnTo>
                    <a:pt x="1275" y="3073"/>
                  </a:lnTo>
                  <a:lnTo>
                    <a:pt x="18137" y="3073"/>
                  </a:lnTo>
                  <a:lnTo>
                    <a:pt x="18437" y="2998"/>
                  </a:lnTo>
                  <a:lnTo>
                    <a:pt x="18662" y="2923"/>
                  </a:lnTo>
                  <a:lnTo>
                    <a:pt x="18887" y="2773"/>
                  </a:lnTo>
                  <a:lnTo>
                    <a:pt x="19112" y="2623"/>
                  </a:lnTo>
                  <a:lnTo>
                    <a:pt x="19262" y="2399"/>
                  </a:lnTo>
                  <a:lnTo>
                    <a:pt x="19337" y="2174"/>
                  </a:lnTo>
                  <a:lnTo>
                    <a:pt x="19412" y="1874"/>
                  </a:lnTo>
                  <a:lnTo>
                    <a:pt x="19486" y="1574"/>
                  </a:lnTo>
                  <a:lnTo>
                    <a:pt x="19412" y="1274"/>
                  </a:lnTo>
                  <a:lnTo>
                    <a:pt x="19337" y="975"/>
                  </a:lnTo>
                  <a:lnTo>
                    <a:pt x="19262" y="675"/>
                  </a:lnTo>
                  <a:lnTo>
                    <a:pt x="19112" y="450"/>
                  </a:lnTo>
                  <a:lnTo>
                    <a:pt x="18887" y="300"/>
                  </a:lnTo>
                  <a:lnTo>
                    <a:pt x="18662" y="150"/>
                  </a:lnTo>
                  <a:lnTo>
                    <a:pt x="18437" y="75"/>
                  </a:lnTo>
                  <a:lnTo>
                    <a:pt x="18137"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 name="Google Shape;1691;p34">
            <a:extLst>
              <a:ext uri="{FF2B5EF4-FFF2-40B4-BE49-F238E27FC236}">
                <a16:creationId xmlns:a16="http://schemas.microsoft.com/office/drawing/2014/main" id="{4DEEAA20-10D9-4251-80F4-69646B440BD2}"/>
              </a:ext>
            </a:extLst>
          </p:cNvPr>
          <p:cNvSpPr txBox="1">
            <a:spLocks/>
          </p:cNvSpPr>
          <p:nvPr/>
        </p:nvSpPr>
        <p:spPr>
          <a:xfrm>
            <a:off x="192115" y="2001982"/>
            <a:ext cx="3216103" cy="1919028"/>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15000"/>
              </a:lnSpc>
              <a:spcBef>
                <a:spcPts val="0"/>
              </a:spcBef>
              <a:spcAft>
                <a:spcPts val="0"/>
              </a:spcAft>
              <a:buClr>
                <a:schemeClr val="accent2"/>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1pPr>
            <a:lvl2pPr marL="914400" marR="0" lvl="1" indent="-381000" algn="l" rtl="0">
              <a:lnSpc>
                <a:spcPct val="115000"/>
              </a:lnSpc>
              <a:spcBef>
                <a:spcPts val="800"/>
              </a:spcBef>
              <a:spcAft>
                <a:spcPts val="0"/>
              </a:spcAft>
              <a:buClr>
                <a:schemeClr val="accent2"/>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2pPr>
            <a:lvl3pPr marL="1371600" marR="0" lvl="2" indent="-381000" algn="l" rtl="0">
              <a:lnSpc>
                <a:spcPct val="115000"/>
              </a:lnSpc>
              <a:spcBef>
                <a:spcPts val="800"/>
              </a:spcBef>
              <a:spcAft>
                <a:spcPts val="0"/>
              </a:spcAft>
              <a:buClr>
                <a:schemeClr val="accent2"/>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3pPr>
            <a:lvl4pPr marL="1828800" marR="0" lvl="3" indent="-381000" algn="l" rtl="0">
              <a:lnSpc>
                <a:spcPct val="115000"/>
              </a:lnSpc>
              <a:spcBef>
                <a:spcPts val="800"/>
              </a:spcBef>
              <a:spcAft>
                <a:spcPts val="0"/>
              </a:spcAft>
              <a:buClr>
                <a:schemeClr val="dk1"/>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4pPr>
            <a:lvl5pPr marL="2286000" marR="0" lvl="4" indent="-381000" algn="l" rtl="0">
              <a:lnSpc>
                <a:spcPct val="115000"/>
              </a:lnSpc>
              <a:spcBef>
                <a:spcPts val="800"/>
              </a:spcBef>
              <a:spcAft>
                <a:spcPts val="0"/>
              </a:spcAft>
              <a:buClr>
                <a:schemeClr val="dk1"/>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5pPr>
            <a:lvl6pPr marL="2743200" marR="0" lvl="5" indent="-381000" algn="l" rtl="0">
              <a:lnSpc>
                <a:spcPct val="115000"/>
              </a:lnSpc>
              <a:spcBef>
                <a:spcPts val="800"/>
              </a:spcBef>
              <a:spcAft>
                <a:spcPts val="0"/>
              </a:spcAft>
              <a:buClr>
                <a:schemeClr val="dk1"/>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6pPr>
            <a:lvl7pPr marL="3200400" marR="0" lvl="6" indent="-381000" algn="l" rtl="0">
              <a:lnSpc>
                <a:spcPct val="115000"/>
              </a:lnSpc>
              <a:spcBef>
                <a:spcPts val="800"/>
              </a:spcBef>
              <a:spcAft>
                <a:spcPts val="0"/>
              </a:spcAft>
              <a:buClr>
                <a:schemeClr val="dk1"/>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7pPr>
            <a:lvl8pPr marL="3657600" marR="0" lvl="7" indent="-381000" algn="l" rtl="0">
              <a:lnSpc>
                <a:spcPct val="115000"/>
              </a:lnSpc>
              <a:spcBef>
                <a:spcPts val="800"/>
              </a:spcBef>
              <a:spcAft>
                <a:spcPts val="0"/>
              </a:spcAft>
              <a:buClr>
                <a:schemeClr val="dk1"/>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8pPr>
            <a:lvl9pPr marL="4114800" marR="0" lvl="8" indent="-381000" algn="l" rtl="0">
              <a:lnSpc>
                <a:spcPct val="115000"/>
              </a:lnSpc>
              <a:spcBef>
                <a:spcPts val="800"/>
              </a:spcBef>
              <a:spcAft>
                <a:spcPts val="800"/>
              </a:spcAft>
              <a:buClr>
                <a:schemeClr val="dk1"/>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9pPr>
          </a:lstStyle>
          <a:p>
            <a:pPr marL="285750" indent="-285750">
              <a:spcBef>
                <a:spcPts val="800"/>
              </a:spcBef>
              <a:spcAft>
                <a:spcPts val="800"/>
              </a:spcAft>
              <a:buClrTx/>
              <a:buFont typeface="Wingdings" panose="05000000000000000000" pitchFamily="2" charset="2"/>
              <a:buChar char="v"/>
            </a:pPr>
            <a:r>
              <a:rPr lang="en-US" sz="1800" dirty="0">
                <a:solidFill>
                  <a:schemeClr val="tx1"/>
                </a:solidFill>
              </a:rPr>
              <a:t>ISTE Standards</a:t>
            </a:r>
          </a:p>
          <a:p>
            <a:pPr marL="285750" indent="-285750">
              <a:spcBef>
                <a:spcPts val="800"/>
              </a:spcBef>
              <a:spcAft>
                <a:spcPts val="800"/>
              </a:spcAft>
              <a:buClrTx/>
              <a:buFont typeface="Wingdings" panose="05000000000000000000" pitchFamily="2" charset="2"/>
              <a:buChar char="v"/>
            </a:pPr>
            <a:r>
              <a:rPr lang="en-US" sz="1800" dirty="0">
                <a:solidFill>
                  <a:schemeClr val="tx1"/>
                </a:solidFill>
              </a:rPr>
              <a:t>Common Sense Media</a:t>
            </a:r>
          </a:p>
        </p:txBody>
      </p:sp>
      <p:pic>
        <p:nvPicPr>
          <p:cNvPr id="3" name="Picture 2" descr="Graphical user interface&#10;&#10;Description automatically generated with medium confidence">
            <a:extLst>
              <a:ext uri="{FF2B5EF4-FFF2-40B4-BE49-F238E27FC236}">
                <a16:creationId xmlns:a16="http://schemas.microsoft.com/office/drawing/2014/main" id="{15ACF9D9-ACE8-411D-9A77-AF1E1AD11D46}"/>
              </a:ext>
            </a:extLst>
          </p:cNvPr>
          <p:cNvPicPr>
            <a:picLocks noChangeAspect="1"/>
          </p:cNvPicPr>
          <p:nvPr/>
        </p:nvPicPr>
        <p:blipFill>
          <a:blip r:embed="rId3"/>
          <a:stretch>
            <a:fillRect/>
          </a:stretch>
        </p:blipFill>
        <p:spPr>
          <a:xfrm>
            <a:off x="4125531" y="911046"/>
            <a:ext cx="1306994" cy="1306994"/>
          </a:xfrm>
          <a:prstGeom prst="rect">
            <a:avLst/>
          </a:prstGeom>
        </p:spPr>
      </p:pic>
      <p:pic>
        <p:nvPicPr>
          <p:cNvPr id="13" name="Picture 12" descr="Graphical user interface, text&#10;&#10;Description automatically generated with medium confidence">
            <a:extLst>
              <a:ext uri="{FF2B5EF4-FFF2-40B4-BE49-F238E27FC236}">
                <a16:creationId xmlns:a16="http://schemas.microsoft.com/office/drawing/2014/main" id="{748CCEC6-F2AF-4462-A7A3-B09811BDF9CA}"/>
              </a:ext>
            </a:extLst>
          </p:cNvPr>
          <p:cNvPicPr>
            <a:picLocks noChangeAspect="1"/>
          </p:cNvPicPr>
          <p:nvPr/>
        </p:nvPicPr>
        <p:blipFill>
          <a:blip r:embed="rId4"/>
          <a:stretch>
            <a:fillRect/>
          </a:stretch>
        </p:blipFill>
        <p:spPr>
          <a:xfrm>
            <a:off x="4168127" y="2336888"/>
            <a:ext cx="1221801" cy="1887682"/>
          </a:xfrm>
          <a:prstGeom prst="rect">
            <a:avLst/>
          </a:prstGeom>
        </p:spPr>
      </p:pic>
      <p:sp>
        <p:nvSpPr>
          <p:cNvPr id="15" name="Google Shape;1639;p27">
            <a:extLst>
              <a:ext uri="{FF2B5EF4-FFF2-40B4-BE49-F238E27FC236}">
                <a16:creationId xmlns:a16="http://schemas.microsoft.com/office/drawing/2014/main" id="{D4BC9849-1CCA-4959-8B9B-5478B55F7C64}"/>
              </a:ext>
            </a:extLst>
          </p:cNvPr>
          <p:cNvSpPr txBox="1">
            <a:spLocks/>
          </p:cNvSpPr>
          <p:nvPr/>
        </p:nvSpPr>
        <p:spPr>
          <a:xfrm>
            <a:off x="192115" y="674797"/>
            <a:ext cx="3216103" cy="1181712"/>
          </a:xfrm>
          <a:prstGeom prst="rect">
            <a:avLst/>
          </a:prstGeom>
          <a:solidFill>
            <a:schemeClr val="accent2"/>
          </a:solidFill>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4000" b="1" dirty="0">
                <a:solidFill>
                  <a:schemeClr val="bg1"/>
                </a:solidFill>
                <a:latin typeface="Amatic SC"/>
                <a:cs typeface="Amatic SC"/>
              </a:rPr>
              <a:t> Guided By Best  </a:t>
            </a:r>
            <a:endParaRPr lang="en-US" sz="4000" b="1" dirty="0">
              <a:solidFill>
                <a:schemeClr val="bg1"/>
              </a:solidFill>
              <a:latin typeface="Amatic SC" panose="020B0604020202020204" pitchFamily="2" charset="-79"/>
              <a:cs typeface="Amatic SC" panose="020B0604020202020204" pitchFamily="2" charset="-79"/>
            </a:endParaRPr>
          </a:p>
          <a:p>
            <a:r>
              <a:rPr lang="en-US" sz="4000" b="1" dirty="0">
                <a:solidFill>
                  <a:schemeClr val="bg1"/>
                </a:solidFill>
                <a:latin typeface="Amatic SC"/>
                <a:cs typeface="Amatic SC"/>
              </a:rPr>
              <a:t> Practice</a:t>
            </a:r>
          </a:p>
        </p:txBody>
      </p:sp>
    </p:spTree>
    <p:extLst>
      <p:ext uri="{BB962C8B-B14F-4D97-AF65-F5344CB8AC3E}">
        <p14:creationId xmlns:p14="http://schemas.microsoft.com/office/powerpoint/2010/main" val="1830900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38"/>
        <p:cNvGrpSpPr/>
        <p:nvPr/>
      </p:nvGrpSpPr>
      <p:grpSpPr>
        <a:xfrm>
          <a:off x="0" y="0"/>
          <a:ext cx="0" cy="0"/>
          <a:chOff x="0" y="0"/>
          <a:chExt cx="0" cy="0"/>
        </a:xfrm>
      </p:grpSpPr>
      <p:sp>
        <p:nvSpPr>
          <p:cNvPr id="9" name="Google Shape;1639;p27">
            <a:extLst>
              <a:ext uri="{FF2B5EF4-FFF2-40B4-BE49-F238E27FC236}">
                <a16:creationId xmlns:a16="http://schemas.microsoft.com/office/drawing/2014/main" id="{790628B6-5B51-4A10-8564-1B6FBFCC6D33}"/>
              </a:ext>
            </a:extLst>
          </p:cNvPr>
          <p:cNvSpPr txBox="1">
            <a:spLocks/>
          </p:cNvSpPr>
          <p:nvPr/>
        </p:nvSpPr>
        <p:spPr>
          <a:xfrm>
            <a:off x="192115" y="674797"/>
            <a:ext cx="5660100" cy="672353"/>
          </a:xfrm>
          <a:prstGeom prst="rect">
            <a:avLst/>
          </a:prstGeom>
          <a:solidFill>
            <a:schemeClr val="accent2"/>
          </a:solidFill>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4000" b="1" dirty="0">
                <a:solidFill>
                  <a:schemeClr val="bg1"/>
                </a:solidFill>
                <a:latin typeface="Amatic SC"/>
                <a:cs typeface="Amatic SC"/>
              </a:rPr>
              <a:t> Embedded Digital Citizenship</a:t>
            </a:r>
          </a:p>
        </p:txBody>
      </p:sp>
      <p:sp>
        <p:nvSpPr>
          <p:cNvPr id="5" name="Google Shape;1691;p34">
            <a:extLst>
              <a:ext uri="{FF2B5EF4-FFF2-40B4-BE49-F238E27FC236}">
                <a16:creationId xmlns:a16="http://schemas.microsoft.com/office/drawing/2014/main" id="{CFCC3325-3F07-4A80-BFAE-BCB3FE49FEE2}"/>
              </a:ext>
            </a:extLst>
          </p:cNvPr>
          <p:cNvSpPr txBox="1">
            <a:spLocks/>
          </p:cNvSpPr>
          <p:nvPr/>
        </p:nvSpPr>
        <p:spPr>
          <a:xfrm>
            <a:off x="192115" y="1489363"/>
            <a:ext cx="5660100" cy="3470825"/>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81000" algn="l" rtl="0">
              <a:lnSpc>
                <a:spcPct val="115000"/>
              </a:lnSpc>
              <a:spcBef>
                <a:spcPts val="0"/>
              </a:spcBef>
              <a:spcAft>
                <a:spcPts val="0"/>
              </a:spcAft>
              <a:buClr>
                <a:schemeClr val="accent2"/>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1pPr>
            <a:lvl2pPr marL="914400" marR="0" lvl="1" indent="-381000" algn="l" rtl="0">
              <a:lnSpc>
                <a:spcPct val="115000"/>
              </a:lnSpc>
              <a:spcBef>
                <a:spcPts val="800"/>
              </a:spcBef>
              <a:spcAft>
                <a:spcPts val="0"/>
              </a:spcAft>
              <a:buClr>
                <a:schemeClr val="accent2"/>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2pPr>
            <a:lvl3pPr marL="1371600" marR="0" lvl="2" indent="-381000" algn="l" rtl="0">
              <a:lnSpc>
                <a:spcPct val="115000"/>
              </a:lnSpc>
              <a:spcBef>
                <a:spcPts val="800"/>
              </a:spcBef>
              <a:spcAft>
                <a:spcPts val="0"/>
              </a:spcAft>
              <a:buClr>
                <a:schemeClr val="accent2"/>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3pPr>
            <a:lvl4pPr marL="1828800" marR="0" lvl="3" indent="-381000" algn="l" rtl="0">
              <a:lnSpc>
                <a:spcPct val="115000"/>
              </a:lnSpc>
              <a:spcBef>
                <a:spcPts val="800"/>
              </a:spcBef>
              <a:spcAft>
                <a:spcPts val="0"/>
              </a:spcAft>
              <a:buClr>
                <a:schemeClr val="dk1"/>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4pPr>
            <a:lvl5pPr marL="2286000" marR="0" lvl="4" indent="-381000" algn="l" rtl="0">
              <a:lnSpc>
                <a:spcPct val="115000"/>
              </a:lnSpc>
              <a:spcBef>
                <a:spcPts val="800"/>
              </a:spcBef>
              <a:spcAft>
                <a:spcPts val="0"/>
              </a:spcAft>
              <a:buClr>
                <a:schemeClr val="dk1"/>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5pPr>
            <a:lvl6pPr marL="2743200" marR="0" lvl="5" indent="-381000" algn="l" rtl="0">
              <a:lnSpc>
                <a:spcPct val="115000"/>
              </a:lnSpc>
              <a:spcBef>
                <a:spcPts val="800"/>
              </a:spcBef>
              <a:spcAft>
                <a:spcPts val="0"/>
              </a:spcAft>
              <a:buClr>
                <a:schemeClr val="dk1"/>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6pPr>
            <a:lvl7pPr marL="3200400" marR="0" lvl="6" indent="-381000" algn="l" rtl="0">
              <a:lnSpc>
                <a:spcPct val="115000"/>
              </a:lnSpc>
              <a:spcBef>
                <a:spcPts val="800"/>
              </a:spcBef>
              <a:spcAft>
                <a:spcPts val="0"/>
              </a:spcAft>
              <a:buClr>
                <a:schemeClr val="dk1"/>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7pPr>
            <a:lvl8pPr marL="3657600" marR="0" lvl="7" indent="-381000" algn="l" rtl="0">
              <a:lnSpc>
                <a:spcPct val="115000"/>
              </a:lnSpc>
              <a:spcBef>
                <a:spcPts val="800"/>
              </a:spcBef>
              <a:spcAft>
                <a:spcPts val="0"/>
              </a:spcAft>
              <a:buClr>
                <a:schemeClr val="dk1"/>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8pPr>
            <a:lvl9pPr marL="4114800" marR="0" lvl="8" indent="-381000" algn="l" rtl="0">
              <a:lnSpc>
                <a:spcPct val="115000"/>
              </a:lnSpc>
              <a:spcBef>
                <a:spcPts val="800"/>
              </a:spcBef>
              <a:spcAft>
                <a:spcPts val="800"/>
              </a:spcAft>
              <a:buClr>
                <a:schemeClr val="dk1"/>
              </a:buClr>
              <a:buSzPts val="2400"/>
              <a:buFont typeface="Encode Sans Semi Condensed Light"/>
              <a:buChar char="■"/>
              <a:defRPr sz="2400" b="0" i="0" u="none" strike="noStrike" cap="none">
                <a:solidFill>
                  <a:schemeClr val="dk1"/>
                </a:solidFill>
                <a:latin typeface="Encode Sans Semi Condensed Light"/>
                <a:ea typeface="Encode Sans Semi Condensed Light"/>
                <a:cs typeface="Encode Sans Semi Condensed Light"/>
                <a:sym typeface="Encode Sans Semi Condensed Light"/>
              </a:defRPr>
            </a:lvl9pPr>
          </a:lstStyle>
          <a:p>
            <a:pPr marL="285750" indent="-285750">
              <a:spcBef>
                <a:spcPts val="800"/>
              </a:spcBef>
              <a:spcAft>
                <a:spcPts val="800"/>
              </a:spcAft>
              <a:buClrTx/>
              <a:buFont typeface="Wingdings" panose="05000000000000000000" pitchFamily="2" charset="2"/>
              <a:buChar char="v"/>
            </a:pPr>
            <a:r>
              <a:rPr lang="en-US" sz="1800" dirty="0">
                <a:solidFill>
                  <a:schemeClr val="tx1"/>
                </a:solidFill>
              </a:rPr>
              <a:t>This is a part of our school culture</a:t>
            </a:r>
          </a:p>
          <a:p>
            <a:pPr marL="285750" indent="-285750">
              <a:spcBef>
                <a:spcPts val="800"/>
              </a:spcBef>
              <a:spcAft>
                <a:spcPts val="800"/>
              </a:spcAft>
              <a:buClrTx/>
              <a:buFont typeface="Wingdings" panose="05000000000000000000" pitchFamily="2" charset="2"/>
              <a:buChar char="v"/>
            </a:pPr>
            <a:r>
              <a:rPr lang="en-US" sz="1800" dirty="0">
                <a:solidFill>
                  <a:schemeClr val="tx1"/>
                </a:solidFill>
              </a:rPr>
              <a:t>“All-Student” Microsoft Teams</a:t>
            </a:r>
          </a:p>
          <a:p>
            <a:pPr marL="742950" lvl="1" indent="-285750">
              <a:spcAft>
                <a:spcPts val="800"/>
              </a:spcAft>
              <a:buClrTx/>
              <a:buFont typeface="Wingdings" panose="05000000000000000000" pitchFamily="2" charset="2"/>
              <a:buChar char="v"/>
            </a:pPr>
            <a:r>
              <a:rPr lang="en-US" sz="1800" dirty="0">
                <a:solidFill>
                  <a:schemeClr val="tx1"/>
                </a:solidFill>
              </a:rPr>
              <a:t>Discussion threads = modeling and redirection in a safe environment</a:t>
            </a:r>
          </a:p>
          <a:p>
            <a:pPr marL="285750" indent="-285750">
              <a:spcBef>
                <a:spcPts val="800"/>
              </a:spcBef>
              <a:spcAft>
                <a:spcPts val="800"/>
              </a:spcAft>
              <a:buClrTx/>
              <a:buFont typeface="Wingdings" panose="05000000000000000000" pitchFamily="2" charset="2"/>
              <a:buChar char="v"/>
            </a:pPr>
            <a:r>
              <a:rPr lang="en-US" sz="1800" dirty="0">
                <a:solidFill>
                  <a:schemeClr val="tx1"/>
                </a:solidFill>
              </a:rPr>
              <a:t>Research Classes and Projects</a:t>
            </a:r>
          </a:p>
          <a:p>
            <a:pPr marL="285750" indent="-285750">
              <a:spcBef>
                <a:spcPts val="800"/>
              </a:spcBef>
              <a:spcAft>
                <a:spcPts val="800"/>
              </a:spcAft>
              <a:buClrTx/>
              <a:buFont typeface="Wingdings" panose="05000000000000000000" pitchFamily="2" charset="2"/>
              <a:buChar char="v"/>
            </a:pPr>
            <a:r>
              <a:rPr lang="en-US" sz="1800" dirty="0" err="1">
                <a:solidFill>
                  <a:schemeClr val="tx1"/>
                </a:solidFill>
              </a:rPr>
              <a:t>MakerSpace</a:t>
            </a:r>
            <a:r>
              <a:rPr lang="en-US" sz="1800" dirty="0">
                <a:solidFill>
                  <a:schemeClr val="tx1"/>
                </a:solidFill>
              </a:rPr>
              <a:t> &amp; Technology Competitions</a:t>
            </a:r>
          </a:p>
          <a:p>
            <a:pPr marL="285750" indent="-285750">
              <a:spcBef>
                <a:spcPts val="800"/>
              </a:spcBef>
              <a:spcAft>
                <a:spcPts val="800"/>
              </a:spcAft>
              <a:buClrTx/>
              <a:buFont typeface="Wingdings" panose="05000000000000000000" pitchFamily="2" charset="2"/>
              <a:buChar char="v"/>
            </a:pPr>
            <a:r>
              <a:rPr lang="en-US" sz="1800" dirty="0">
                <a:solidFill>
                  <a:schemeClr val="tx1"/>
                </a:solidFill>
              </a:rPr>
              <a:t>PBIS</a:t>
            </a:r>
          </a:p>
          <a:p>
            <a:pPr marL="285750" indent="-285750">
              <a:spcBef>
                <a:spcPts val="800"/>
              </a:spcBef>
              <a:spcAft>
                <a:spcPts val="800"/>
              </a:spcAft>
              <a:buClrTx/>
              <a:buFont typeface="Wingdings" panose="05000000000000000000" pitchFamily="2" charset="2"/>
              <a:buChar char="v"/>
            </a:pPr>
            <a:endParaRPr lang="en-US" sz="1800" dirty="0">
              <a:solidFill>
                <a:schemeClr val="tx1"/>
              </a:solidFill>
            </a:endParaRPr>
          </a:p>
        </p:txBody>
      </p:sp>
      <p:pic>
        <p:nvPicPr>
          <p:cNvPr id="4" name="Google Shape;1685;p33">
            <a:extLst>
              <a:ext uri="{FF2B5EF4-FFF2-40B4-BE49-F238E27FC236}">
                <a16:creationId xmlns:a16="http://schemas.microsoft.com/office/drawing/2014/main" id="{274A2358-A3FA-4980-B17A-EF4EEE2306A4}"/>
              </a:ext>
            </a:extLst>
          </p:cNvPr>
          <p:cNvPicPr preferRelativeResize="0"/>
          <p:nvPr/>
        </p:nvPicPr>
        <p:blipFill>
          <a:blip r:embed="rId3"/>
          <a:srcRect/>
          <a:stretch/>
        </p:blipFill>
        <p:spPr>
          <a:xfrm>
            <a:off x="4809287" y="3045125"/>
            <a:ext cx="1496623" cy="1915063"/>
          </a:xfrm>
          <a:prstGeom prst="rect">
            <a:avLst/>
          </a:prstGeom>
          <a:noFill/>
          <a:ln>
            <a:noFill/>
          </a:ln>
          <a:effectLst>
            <a:outerShdw blurRad="57150" dist="19050" dir="5400000" algn="bl" rotWithShape="0">
              <a:srgbClr val="000000">
                <a:alpha val="50000"/>
              </a:srgbClr>
            </a:outerShdw>
          </a:effectLst>
        </p:spPr>
      </p:pic>
    </p:spTree>
    <p:extLst>
      <p:ext uri="{BB962C8B-B14F-4D97-AF65-F5344CB8AC3E}">
        <p14:creationId xmlns:p14="http://schemas.microsoft.com/office/powerpoint/2010/main" val="1713498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817;p51">
            <a:extLst>
              <a:ext uri="{FF2B5EF4-FFF2-40B4-BE49-F238E27FC236}">
                <a16:creationId xmlns:a16="http://schemas.microsoft.com/office/drawing/2014/main" id="{57DC832E-9CC5-4B5C-AE9B-EA43986945EF}"/>
              </a:ext>
            </a:extLst>
          </p:cNvPr>
          <p:cNvSpPr txBox="1">
            <a:spLocks/>
          </p:cNvSpPr>
          <p:nvPr/>
        </p:nvSpPr>
        <p:spPr>
          <a:xfrm>
            <a:off x="989550" y="2052383"/>
            <a:ext cx="7164900" cy="19122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3400"/>
              <a:buFont typeface="Amatic SC"/>
              <a:buNone/>
              <a:defRPr sz="3400" b="1" i="0" u="none" strike="noStrike" cap="none">
                <a:solidFill>
                  <a:schemeClr val="accent1"/>
                </a:solidFill>
                <a:latin typeface="Amatic SC"/>
                <a:ea typeface="Amatic SC"/>
                <a:cs typeface="Amatic SC"/>
                <a:sym typeface="Amatic SC"/>
              </a:defRPr>
            </a:lvl1pPr>
            <a:lvl2pPr marR="0" lvl="1" algn="l" rtl="0">
              <a:lnSpc>
                <a:spcPct val="90000"/>
              </a:lnSpc>
              <a:spcBef>
                <a:spcPts val="0"/>
              </a:spcBef>
              <a:spcAft>
                <a:spcPts val="0"/>
              </a:spcAft>
              <a:buClr>
                <a:schemeClr val="accent1"/>
              </a:buClr>
              <a:buSzPts val="3400"/>
              <a:buFont typeface="Amatic SC"/>
              <a:buNone/>
              <a:defRPr sz="3400" b="1" i="0" u="none" strike="noStrike" cap="none">
                <a:solidFill>
                  <a:schemeClr val="accent1"/>
                </a:solidFill>
                <a:latin typeface="Amatic SC"/>
                <a:ea typeface="Amatic SC"/>
                <a:cs typeface="Amatic SC"/>
                <a:sym typeface="Amatic SC"/>
              </a:defRPr>
            </a:lvl2pPr>
            <a:lvl3pPr marR="0" lvl="2" algn="l" rtl="0">
              <a:lnSpc>
                <a:spcPct val="90000"/>
              </a:lnSpc>
              <a:spcBef>
                <a:spcPts val="0"/>
              </a:spcBef>
              <a:spcAft>
                <a:spcPts val="0"/>
              </a:spcAft>
              <a:buClr>
                <a:schemeClr val="accent1"/>
              </a:buClr>
              <a:buSzPts val="3400"/>
              <a:buFont typeface="Amatic SC"/>
              <a:buNone/>
              <a:defRPr sz="3400" b="1" i="0" u="none" strike="noStrike" cap="none">
                <a:solidFill>
                  <a:schemeClr val="accent1"/>
                </a:solidFill>
                <a:latin typeface="Amatic SC"/>
                <a:ea typeface="Amatic SC"/>
                <a:cs typeface="Amatic SC"/>
                <a:sym typeface="Amatic SC"/>
              </a:defRPr>
            </a:lvl3pPr>
            <a:lvl4pPr marR="0" lvl="3" algn="l" rtl="0">
              <a:lnSpc>
                <a:spcPct val="90000"/>
              </a:lnSpc>
              <a:spcBef>
                <a:spcPts val="0"/>
              </a:spcBef>
              <a:spcAft>
                <a:spcPts val="0"/>
              </a:spcAft>
              <a:buClr>
                <a:schemeClr val="accent1"/>
              </a:buClr>
              <a:buSzPts val="3400"/>
              <a:buFont typeface="Amatic SC"/>
              <a:buNone/>
              <a:defRPr sz="3400" b="1" i="0" u="none" strike="noStrike" cap="none">
                <a:solidFill>
                  <a:schemeClr val="accent1"/>
                </a:solidFill>
                <a:latin typeface="Amatic SC"/>
                <a:ea typeface="Amatic SC"/>
                <a:cs typeface="Amatic SC"/>
                <a:sym typeface="Amatic SC"/>
              </a:defRPr>
            </a:lvl4pPr>
            <a:lvl5pPr marR="0" lvl="4" algn="l" rtl="0">
              <a:lnSpc>
                <a:spcPct val="90000"/>
              </a:lnSpc>
              <a:spcBef>
                <a:spcPts val="0"/>
              </a:spcBef>
              <a:spcAft>
                <a:spcPts val="0"/>
              </a:spcAft>
              <a:buClr>
                <a:schemeClr val="accent1"/>
              </a:buClr>
              <a:buSzPts val="3400"/>
              <a:buFont typeface="Amatic SC"/>
              <a:buNone/>
              <a:defRPr sz="3400" b="1" i="0" u="none" strike="noStrike" cap="none">
                <a:solidFill>
                  <a:schemeClr val="accent1"/>
                </a:solidFill>
                <a:latin typeface="Amatic SC"/>
                <a:ea typeface="Amatic SC"/>
                <a:cs typeface="Amatic SC"/>
                <a:sym typeface="Amatic SC"/>
              </a:defRPr>
            </a:lvl5pPr>
            <a:lvl6pPr marR="0" lvl="5" algn="l" rtl="0">
              <a:lnSpc>
                <a:spcPct val="90000"/>
              </a:lnSpc>
              <a:spcBef>
                <a:spcPts val="0"/>
              </a:spcBef>
              <a:spcAft>
                <a:spcPts val="0"/>
              </a:spcAft>
              <a:buClr>
                <a:schemeClr val="accent1"/>
              </a:buClr>
              <a:buSzPts val="3400"/>
              <a:buFont typeface="Amatic SC"/>
              <a:buNone/>
              <a:defRPr sz="3400" b="1" i="0" u="none" strike="noStrike" cap="none">
                <a:solidFill>
                  <a:schemeClr val="accent1"/>
                </a:solidFill>
                <a:latin typeface="Amatic SC"/>
                <a:ea typeface="Amatic SC"/>
                <a:cs typeface="Amatic SC"/>
                <a:sym typeface="Amatic SC"/>
              </a:defRPr>
            </a:lvl6pPr>
            <a:lvl7pPr marR="0" lvl="6" algn="l" rtl="0">
              <a:lnSpc>
                <a:spcPct val="90000"/>
              </a:lnSpc>
              <a:spcBef>
                <a:spcPts val="0"/>
              </a:spcBef>
              <a:spcAft>
                <a:spcPts val="0"/>
              </a:spcAft>
              <a:buClr>
                <a:schemeClr val="accent1"/>
              </a:buClr>
              <a:buSzPts val="3400"/>
              <a:buFont typeface="Amatic SC"/>
              <a:buNone/>
              <a:defRPr sz="3400" b="1" i="0" u="none" strike="noStrike" cap="none">
                <a:solidFill>
                  <a:schemeClr val="accent1"/>
                </a:solidFill>
                <a:latin typeface="Amatic SC"/>
                <a:ea typeface="Amatic SC"/>
                <a:cs typeface="Amatic SC"/>
                <a:sym typeface="Amatic SC"/>
              </a:defRPr>
            </a:lvl7pPr>
            <a:lvl8pPr marR="0" lvl="7" algn="l" rtl="0">
              <a:lnSpc>
                <a:spcPct val="90000"/>
              </a:lnSpc>
              <a:spcBef>
                <a:spcPts val="0"/>
              </a:spcBef>
              <a:spcAft>
                <a:spcPts val="0"/>
              </a:spcAft>
              <a:buClr>
                <a:schemeClr val="accent1"/>
              </a:buClr>
              <a:buSzPts val="3400"/>
              <a:buFont typeface="Amatic SC"/>
              <a:buNone/>
              <a:defRPr sz="3400" b="1" i="0" u="none" strike="noStrike" cap="none">
                <a:solidFill>
                  <a:schemeClr val="accent1"/>
                </a:solidFill>
                <a:latin typeface="Amatic SC"/>
                <a:ea typeface="Amatic SC"/>
                <a:cs typeface="Amatic SC"/>
                <a:sym typeface="Amatic SC"/>
              </a:defRPr>
            </a:lvl8pPr>
            <a:lvl9pPr marR="0" lvl="8" algn="l" rtl="0">
              <a:lnSpc>
                <a:spcPct val="90000"/>
              </a:lnSpc>
              <a:spcBef>
                <a:spcPts val="0"/>
              </a:spcBef>
              <a:spcAft>
                <a:spcPts val="0"/>
              </a:spcAft>
              <a:buClr>
                <a:schemeClr val="accent1"/>
              </a:buClr>
              <a:buSzPts val="3400"/>
              <a:buFont typeface="Amatic SC"/>
              <a:buNone/>
              <a:defRPr sz="3400" b="1" i="0" u="none" strike="noStrike" cap="none">
                <a:solidFill>
                  <a:schemeClr val="accent1"/>
                </a:solidFill>
                <a:latin typeface="Amatic SC"/>
                <a:ea typeface="Amatic SC"/>
                <a:cs typeface="Amatic SC"/>
                <a:sym typeface="Amatic SC"/>
              </a:defRPr>
            </a:lvl9pPr>
          </a:lstStyle>
          <a:p>
            <a:pPr algn="ctr"/>
            <a:r>
              <a:rPr lang="en-US" sz="6000" dirty="0">
                <a:solidFill>
                  <a:schemeClr val="accent2"/>
                </a:solidFill>
              </a:rPr>
              <a:t>Climate </a:t>
            </a:r>
            <a:r>
              <a:rPr lang="en-US" sz="6000" dirty="0"/>
              <a:t>is to </a:t>
            </a:r>
            <a:r>
              <a:rPr lang="en-US" sz="6000" dirty="0">
                <a:solidFill>
                  <a:schemeClr val="accent6"/>
                </a:solidFill>
              </a:rPr>
              <a:t>Reactiveness</a:t>
            </a:r>
          </a:p>
          <a:p>
            <a:pPr algn="ctr"/>
            <a:r>
              <a:rPr lang="en-US" sz="6000" dirty="0"/>
              <a:t>As </a:t>
            </a:r>
            <a:r>
              <a:rPr lang="en-US" sz="6000" dirty="0">
                <a:solidFill>
                  <a:schemeClr val="accent2"/>
                </a:solidFill>
              </a:rPr>
              <a:t>Culture </a:t>
            </a:r>
            <a:r>
              <a:rPr lang="en-US" sz="6000" dirty="0"/>
              <a:t>is to </a:t>
            </a:r>
            <a:r>
              <a:rPr lang="en-US" sz="6000" dirty="0">
                <a:solidFill>
                  <a:schemeClr val="accent6"/>
                </a:solidFill>
              </a:rPr>
              <a:t>Responsiveness</a:t>
            </a:r>
          </a:p>
        </p:txBody>
      </p:sp>
    </p:spTree>
    <p:extLst>
      <p:ext uri="{BB962C8B-B14F-4D97-AF65-F5344CB8AC3E}">
        <p14:creationId xmlns:p14="http://schemas.microsoft.com/office/powerpoint/2010/main" val="4270220696"/>
      </p:ext>
    </p:extLst>
  </p:cSld>
  <p:clrMapOvr>
    <a:masterClrMapping/>
  </p:clrMapOvr>
</p:sld>
</file>

<file path=ppt/theme/theme1.xml><?xml version="1.0" encoding="utf-8"?>
<a:theme xmlns:a="http://schemas.openxmlformats.org/drawingml/2006/main" name="Ephesus template">
  <a:themeElements>
    <a:clrScheme name="Custom 347">
      <a:dk1>
        <a:srgbClr val="26303D"/>
      </a:dk1>
      <a:lt1>
        <a:srgbClr val="FFFFFF"/>
      </a:lt1>
      <a:dk2>
        <a:srgbClr val="848E91"/>
      </a:dk2>
      <a:lt2>
        <a:srgbClr val="E3EAEB"/>
      </a:lt2>
      <a:accent1>
        <a:srgbClr val="1594B5"/>
      </a:accent1>
      <a:accent2>
        <a:srgbClr val="8ACBD1"/>
      </a:accent2>
      <a:accent3>
        <a:srgbClr val="AFD3AB"/>
      </a:accent3>
      <a:accent4>
        <a:srgbClr val="EBDE4F"/>
      </a:accent4>
      <a:accent5>
        <a:srgbClr val="A9AD9A"/>
      </a:accent5>
      <a:accent6>
        <a:srgbClr val="5D767C"/>
      </a:accent6>
      <a:hlink>
        <a:srgbClr val="26303D"/>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673</Words>
  <Application>Microsoft Office PowerPoint</Application>
  <PresentationFormat>On-screen Show (16:9)</PresentationFormat>
  <Paragraphs>40</Paragraphs>
  <Slides>7</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Amatic SC</vt:lpstr>
      <vt:lpstr>Wingdings</vt:lpstr>
      <vt:lpstr>Calibri</vt:lpstr>
      <vt:lpstr>Encode Sans Semi Condensed Light</vt:lpstr>
      <vt:lpstr>Arial</vt:lpstr>
      <vt:lpstr>Encode Sans Semi Condensed</vt:lpstr>
      <vt:lpstr>Ephesus template</vt:lpstr>
      <vt:lpstr>Digital Citizenship</vt:lpstr>
      <vt:lpstr>PowerPoint Presentation</vt:lpstr>
      <vt:lpstr>There's no one way to teach digital citizenship</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Citizenship</dc:title>
  <dc:creator>Romanick, Susan</dc:creator>
  <cp:lastModifiedBy>Romanick, Susan</cp:lastModifiedBy>
  <cp:revision>17</cp:revision>
  <dcterms:modified xsi:type="dcterms:W3CDTF">2022-04-25T19:44:47Z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ee3c538-ec52-435f-ae58-017644bd9513_Enabled">
    <vt:lpwstr>true</vt:lpwstr>
  </property>
  <property fmtid="{D5CDD505-2E9C-101B-9397-08002B2CF9AE}" pid="3" name="MSIP_Label_0ee3c538-ec52-435f-ae58-017644bd9513_SetDate">
    <vt:lpwstr>2022-04-11T17:40:05Z</vt:lpwstr>
  </property>
  <property fmtid="{D5CDD505-2E9C-101B-9397-08002B2CF9AE}" pid="4" name="MSIP_Label_0ee3c538-ec52-435f-ae58-017644bd9513_Method">
    <vt:lpwstr>Standard</vt:lpwstr>
  </property>
  <property fmtid="{D5CDD505-2E9C-101B-9397-08002B2CF9AE}" pid="5" name="MSIP_Label_0ee3c538-ec52-435f-ae58-017644bd9513_Name">
    <vt:lpwstr>0ee3c538-ec52-435f-ae58-017644bd9513</vt:lpwstr>
  </property>
  <property fmtid="{D5CDD505-2E9C-101B-9397-08002B2CF9AE}" pid="6" name="MSIP_Label_0ee3c538-ec52-435f-ae58-017644bd9513_SiteId">
    <vt:lpwstr>0cdcb198-8169-4b70-ba9f-da7e3ba700c2</vt:lpwstr>
  </property>
  <property fmtid="{D5CDD505-2E9C-101B-9397-08002B2CF9AE}" pid="7" name="MSIP_Label_0ee3c538-ec52-435f-ae58-017644bd9513_ActionId">
    <vt:lpwstr>d2615f05-7005-410d-8aa1-a81a746da82c</vt:lpwstr>
  </property>
  <property fmtid="{D5CDD505-2E9C-101B-9397-08002B2CF9AE}" pid="8" name="MSIP_Label_0ee3c538-ec52-435f-ae58-017644bd9513_ContentBits">
    <vt:lpwstr>0</vt:lpwstr>
  </property>
</Properties>
</file>