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3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4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5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6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  <p:sldMasterId id="2147483874" r:id="rId2"/>
    <p:sldMasterId id="2147483972" r:id="rId3"/>
    <p:sldMasterId id="2147484017" r:id="rId4"/>
    <p:sldMasterId id="2147484043" r:id="rId5"/>
    <p:sldMasterId id="2147484069" r:id="rId6"/>
    <p:sldMasterId id="2147484086" r:id="rId7"/>
  </p:sldMasterIdLst>
  <p:notesMasterIdLst>
    <p:notesMasterId r:id="rId17"/>
  </p:notesMasterIdLst>
  <p:handoutMasterIdLst>
    <p:handoutMasterId r:id="rId18"/>
  </p:handoutMasterIdLst>
  <p:sldIdLst>
    <p:sldId id="258" r:id="rId8"/>
    <p:sldId id="273" r:id="rId9"/>
    <p:sldId id="285" r:id="rId10"/>
    <p:sldId id="267" r:id="rId11"/>
    <p:sldId id="290" r:id="rId12"/>
    <p:sldId id="284" r:id="rId13"/>
    <p:sldId id="274" r:id="rId14"/>
    <p:sldId id="278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4C59C1-1095-EE1E-B480-C125F0DCCA1F}" v="208" dt="2022-04-25T23:38:36"/>
    <p1510:client id="{F5E05218-1F74-4595-B19A-92F78A7E3E6B}" v="4" dt="2022-04-25T22:20:16.1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94" autoAdjust="0"/>
    <p:restoredTop sz="83697" autoAdjust="0"/>
  </p:normalViewPr>
  <p:slideViewPr>
    <p:cSldViewPr snapToGrid="0">
      <p:cViewPr varScale="1">
        <p:scale>
          <a:sx n="72" d="100"/>
          <a:sy n="72" d="100"/>
        </p:scale>
        <p:origin x="830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1840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F3AF36-8071-47FA-AB01-7EF2F2F4FE3B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D5B6F-70B0-49EC-9D21-FE58D00CA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02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1BAAD4-5143-418D-BFFB-84C07C9EBA80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60956-6E9E-4096-BFB0-13A349DCD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249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01813" y="758825"/>
            <a:ext cx="3254375" cy="1831975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EFF630-FFF0-7347-AB24-DED7298650F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229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03400" y="757238"/>
            <a:ext cx="3251200" cy="18288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7EECF-FABC-D645-AD4B-53E101010D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4311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08113" y="723900"/>
            <a:ext cx="4041775" cy="22733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D9196-B747-C840-B910-EBFFFCF7545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044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60956-6E9E-4096-BFB0-13A349DCDF9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49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60956-6E9E-4096-BFB0-13A349DCDF9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87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63088" y="315137"/>
            <a:ext cx="8695944" cy="4655326"/>
          </a:xfrm>
          <a:effectLst/>
        </p:spPr>
        <p:txBody>
          <a:bodyPr anchor="t" anchorCtr="0"/>
          <a:lstStyle>
            <a:lvl1pPr>
              <a:lnSpc>
                <a:spcPct val="80000"/>
              </a:lnSpc>
              <a:spcAft>
                <a:spcPts val="0"/>
              </a:spcAft>
              <a:defRPr sz="96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r>
              <a:rPr lang="en-US" dirty="0"/>
              <a:t>[Presentation title]</a:t>
            </a:r>
          </a:p>
        </p:txBody>
      </p:sp>
      <p:sp>
        <p:nvSpPr>
          <p:cNvPr id="4" name="Subtitle Placeholder"/>
          <p:cNvSpPr>
            <a:spLocks noGrp="1"/>
          </p:cNvSpPr>
          <p:nvPr>
            <p:ph type="body" sz="quarter" idx="18" hasCustomPrompt="1"/>
          </p:nvPr>
        </p:nvSpPr>
        <p:spPr>
          <a:xfrm>
            <a:off x="334689" y="5166360"/>
            <a:ext cx="5761311" cy="713232"/>
          </a:xfrm>
          <a:effectLst/>
        </p:spPr>
        <p:txBody>
          <a:bodyPr anchor="t"/>
          <a:lstStyle>
            <a:lvl1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 b="0" i="0">
                <a:solidFill>
                  <a:schemeClr val="bg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  <a:lvl2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[Optional subtitle]</a:t>
            </a:r>
          </a:p>
        </p:txBody>
      </p:sp>
      <p:sp>
        <p:nvSpPr>
          <p:cNvPr id="7" name="Text Box">
            <a:extLst>
              <a:ext uri="{FF2B5EF4-FFF2-40B4-BE49-F238E27FC236}">
                <a16:creationId xmlns:a16="http://schemas.microsoft.com/office/drawing/2014/main" id="{50953A77-97C1-421B-B461-A8D29B9B6E48}"/>
              </a:ext>
            </a:extLst>
          </p:cNvPr>
          <p:cNvSpPr txBox="1"/>
          <p:nvPr userDrawn="1"/>
        </p:nvSpPr>
        <p:spPr>
          <a:xfrm>
            <a:off x="347753" y="6176891"/>
            <a:ext cx="5748246" cy="3302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2022 AT&amp;T Intellectual Property. AT&amp;T and globe logo are registered trademarks and service marks of </a:t>
            </a:r>
            <a:b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Intellectual Property and/or AT&amp;T affiliated companies. All other marks are the property of their respective owners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Proprietary (Internal Use Only) - Not for use or disclosure outside the AT&amp;T companies except under written agreement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73250F-0DD9-4AA6-9F8E-E6ADDC4063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1134" y="6003249"/>
            <a:ext cx="1451979" cy="71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386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itle (glob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1FE64D-297B-CE47-90C2-AEBE003F37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63088" y="315137"/>
            <a:ext cx="8695944" cy="4655326"/>
          </a:xfrm>
          <a:effectLst/>
        </p:spPr>
        <p:txBody>
          <a:bodyPr anchor="t" anchorCtr="0"/>
          <a:lstStyle>
            <a:lvl1pPr>
              <a:lnSpc>
                <a:spcPct val="80000"/>
              </a:lnSpc>
              <a:spcAft>
                <a:spcPts val="0"/>
              </a:spcAft>
              <a:defRPr sz="96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r>
              <a:rPr lang="en-US" dirty="0"/>
              <a:t>[Presentation title]</a:t>
            </a:r>
          </a:p>
        </p:txBody>
      </p:sp>
      <p:sp>
        <p:nvSpPr>
          <p:cNvPr id="4" name="Subtitle Placeholder"/>
          <p:cNvSpPr>
            <a:spLocks noGrp="1"/>
          </p:cNvSpPr>
          <p:nvPr>
            <p:ph type="body" sz="quarter" idx="18" hasCustomPrompt="1"/>
          </p:nvPr>
        </p:nvSpPr>
        <p:spPr>
          <a:xfrm>
            <a:off x="334689" y="5166360"/>
            <a:ext cx="5761311" cy="713232"/>
          </a:xfrm>
          <a:effectLst/>
        </p:spPr>
        <p:txBody>
          <a:bodyPr anchor="t"/>
          <a:lstStyle>
            <a:lvl1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 b="0" i="0">
                <a:solidFill>
                  <a:schemeClr val="bg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  <a:lvl2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[Optional subtitle]</a:t>
            </a:r>
          </a:p>
        </p:txBody>
      </p:sp>
      <p:sp>
        <p:nvSpPr>
          <p:cNvPr id="7" name="Text Box">
            <a:extLst>
              <a:ext uri="{FF2B5EF4-FFF2-40B4-BE49-F238E27FC236}">
                <a16:creationId xmlns:a16="http://schemas.microsoft.com/office/drawing/2014/main" id="{F51DA39D-67E3-43C2-98AC-71ACC3BD7C5D}"/>
              </a:ext>
            </a:extLst>
          </p:cNvPr>
          <p:cNvSpPr txBox="1"/>
          <p:nvPr userDrawn="1"/>
        </p:nvSpPr>
        <p:spPr>
          <a:xfrm>
            <a:off x="347753" y="6176891"/>
            <a:ext cx="5748246" cy="3302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2022 AT&amp;T Intellectual Property. AT&amp;T and globe logo are registered trademarks and service marks of </a:t>
            </a:r>
            <a:b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Intellectual Property and/or AT&amp;T affiliated companies. All other marks are the property of their respective owners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Proprietary (Internal Use Only) - Not for use or disclosure outside the AT&amp;T companies except under written agreement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718EA6-AA13-45F8-8DFB-40484092B8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1134" y="6003249"/>
            <a:ext cx="1451979" cy="71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053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itle (gradi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355A1B7-CE55-2D44-859B-75FC8D253D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6" y="893"/>
            <a:ext cx="12188824" cy="6857107"/>
          </a:xfrm>
          <a:prstGeom prst="rect">
            <a:avLst/>
          </a:prstGeom>
        </p:spPr>
      </p:pic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63088" y="315137"/>
            <a:ext cx="8695944" cy="4655326"/>
          </a:xfrm>
          <a:effectLst/>
        </p:spPr>
        <p:txBody>
          <a:bodyPr anchor="t" anchorCtr="0"/>
          <a:lstStyle>
            <a:lvl1pPr>
              <a:lnSpc>
                <a:spcPct val="80000"/>
              </a:lnSpc>
              <a:spcAft>
                <a:spcPts val="0"/>
              </a:spcAft>
              <a:defRPr sz="96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r>
              <a:rPr lang="en-US" dirty="0"/>
              <a:t>[Presentation title]</a:t>
            </a:r>
          </a:p>
        </p:txBody>
      </p:sp>
      <p:sp>
        <p:nvSpPr>
          <p:cNvPr id="4" name="Subtitle Placeholder"/>
          <p:cNvSpPr>
            <a:spLocks noGrp="1"/>
          </p:cNvSpPr>
          <p:nvPr>
            <p:ph type="body" sz="quarter" idx="18" hasCustomPrompt="1"/>
          </p:nvPr>
        </p:nvSpPr>
        <p:spPr>
          <a:xfrm>
            <a:off x="334689" y="5166360"/>
            <a:ext cx="5761311" cy="713232"/>
          </a:xfrm>
          <a:effectLst/>
        </p:spPr>
        <p:txBody>
          <a:bodyPr anchor="t"/>
          <a:lstStyle>
            <a:lvl1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 b="0" i="0">
                <a:solidFill>
                  <a:schemeClr val="bg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  <a:lvl2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[Optional subtitle]</a:t>
            </a:r>
          </a:p>
        </p:txBody>
      </p:sp>
      <p:sp>
        <p:nvSpPr>
          <p:cNvPr id="7" name="Text Box">
            <a:extLst>
              <a:ext uri="{FF2B5EF4-FFF2-40B4-BE49-F238E27FC236}">
                <a16:creationId xmlns:a16="http://schemas.microsoft.com/office/drawing/2014/main" id="{2FFA03BF-7E84-4810-9C1B-AA82419F6F53}"/>
              </a:ext>
            </a:extLst>
          </p:cNvPr>
          <p:cNvSpPr txBox="1"/>
          <p:nvPr userDrawn="1"/>
        </p:nvSpPr>
        <p:spPr>
          <a:xfrm>
            <a:off x="347753" y="6176891"/>
            <a:ext cx="5748246" cy="3302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2022 AT&amp;T Intellectual Property. AT&amp;T and globe logo are registered trademarks and service marks of </a:t>
            </a:r>
            <a:b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Intellectual Property and/or AT&amp;T affiliated companies. All other marks are the property of their respective owners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Proprietary (Internal Use Only) - Not for use or disclosure outside the AT&amp;T companies except under written agreement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D50ED9-F852-4799-96A7-7C6F113030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1134" y="6003249"/>
            <a:ext cx="1451979" cy="71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090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(half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9E43547-D917-CC48-A6C4-7E0604343BB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4413" y="0"/>
            <a:ext cx="6097587" cy="6867525"/>
          </a:xfrm>
          <a:solidFill>
            <a:schemeClr val="tx2"/>
          </a:solidFill>
        </p:spPr>
        <p:txBody>
          <a:bodyPr lIns="91440" tIns="91440" rIns="91440" bIns="9144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09C4AD-E62C-DB48-9C63-BFB113185C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2"/>
          <a:stretch/>
        </p:blipFill>
        <p:spPr>
          <a:xfrm>
            <a:off x="0" y="893"/>
            <a:ext cx="6094413" cy="6866632"/>
          </a:xfrm>
          <a:prstGeom prst="rect">
            <a:avLst/>
          </a:prstGeom>
        </p:spPr>
      </p:pic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0806" y="256032"/>
            <a:ext cx="5575007" cy="3172968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r>
              <a:rPr lang="en-US" dirty="0"/>
              <a:t>[Presentation title]</a:t>
            </a:r>
          </a:p>
        </p:txBody>
      </p:sp>
      <p:sp>
        <p:nvSpPr>
          <p:cNvPr id="4" name="Text Placeholder"/>
          <p:cNvSpPr>
            <a:spLocks noGrp="1"/>
          </p:cNvSpPr>
          <p:nvPr>
            <p:ph type="body" sz="quarter" idx="18" hasCustomPrompt="1"/>
          </p:nvPr>
        </p:nvSpPr>
        <p:spPr>
          <a:xfrm>
            <a:off x="334690" y="3849624"/>
            <a:ext cx="5531124" cy="713232"/>
          </a:xfrm>
          <a:effectLst/>
        </p:spPr>
        <p:txBody>
          <a:bodyPr anchor="t"/>
          <a:lstStyle>
            <a:lvl1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 b="0" i="0">
                <a:solidFill>
                  <a:schemeClr val="bg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  <a:lvl2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[Optional subtitle]</a:t>
            </a:r>
          </a:p>
        </p:txBody>
      </p:sp>
      <p:sp>
        <p:nvSpPr>
          <p:cNvPr id="11" name="Text Box">
            <a:extLst>
              <a:ext uri="{FF2B5EF4-FFF2-40B4-BE49-F238E27FC236}">
                <a16:creationId xmlns:a16="http://schemas.microsoft.com/office/drawing/2014/main" id="{8EEF9729-0042-4B33-8F71-7E9746CCCD4C}"/>
              </a:ext>
            </a:extLst>
          </p:cNvPr>
          <p:cNvSpPr txBox="1"/>
          <p:nvPr userDrawn="1"/>
        </p:nvSpPr>
        <p:spPr>
          <a:xfrm>
            <a:off x="347753" y="6176891"/>
            <a:ext cx="5748246" cy="3302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2022 AT&amp;T Intellectual Property. AT&amp;T and globe logo are registered trademarks and service marks of </a:t>
            </a:r>
            <a:b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Intellectual Property and/or AT&amp;T affiliated companies. All other marks are the property of their respective owners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Proprietary (Internal Use Only) - Not for use or disclosure outside the AT&amp;T companies except under written agreement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43AE5DB-A816-4F71-A11C-FC899295ED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1134" y="6003249"/>
            <a:ext cx="1451979" cy="71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3338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CF45733-71CB-4A8C-8410-96E0190A61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6" y="893"/>
            <a:ext cx="12188824" cy="6857107"/>
          </a:xfrm>
          <a:prstGeom prst="rect">
            <a:avLst/>
          </a:prstGeom>
        </p:spPr>
      </p:pic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2684" y="246888"/>
            <a:ext cx="10109738" cy="2511058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r>
              <a:rPr lang="en-US" dirty="0"/>
              <a:t>[Section divider title]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39714527-FCC7-B147-AF40-40DA070BE4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5080" y="3414782"/>
            <a:ext cx="5760921" cy="1555680"/>
          </a:xfr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  <a:lvl2pPr marL="0" indent="0">
              <a:buNone/>
              <a:defRPr b="0" i="0">
                <a:solidFill>
                  <a:schemeClr val="bg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A5D6ECD3-2A6B-C148-87A6-983275D4351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340565" y="6494061"/>
            <a:ext cx="722839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11" name="Footer Placeholder">
            <a:extLst>
              <a:ext uri="{FF2B5EF4-FFF2-40B4-BE49-F238E27FC236}">
                <a16:creationId xmlns:a16="http://schemas.microsoft.com/office/drawing/2014/main" id="{E14FC8C8-B3CF-7340-BDD3-D7C39E58108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063405" y="6494061"/>
            <a:ext cx="6289895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648CFAC4-3F6A-4249-9F48-503A85B31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7E8BB4D4-B2A8-4BBD-817E-6D7E3F16C3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875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76" y="109340"/>
            <a:ext cx="11603736" cy="1317139"/>
          </a:xfrm>
        </p:spPr>
        <p:txBody>
          <a:bodyPr anchor="t"/>
          <a:lstStyle>
            <a:lvl1pPr>
              <a:defRPr sz="96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03512" y="1814212"/>
            <a:ext cx="5562301" cy="4346876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  <a:lvl2pPr>
              <a:lnSpc>
                <a:spcPct val="90000"/>
              </a:lnSpc>
              <a:spcAft>
                <a:spcPts val="0"/>
              </a:spcAft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2pPr>
            <a:lvl3pPr>
              <a:lnSpc>
                <a:spcPct val="90000"/>
              </a:lnSpc>
              <a:spcAft>
                <a:spcPts val="0"/>
              </a:spcAft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3pPr>
            <a:lvl4pPr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4pPr>
            <a:lvl5pPr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74209" y="1814213"/>
            <a:ext cx="5562191" cy="4346876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  <a:lvl2pPr>
              <a:lnSpc>
                <a:spcPct val="90000"/>
              </a:lnSpc>
              <a:spcAft>
                <a:spcPts val="0"/>
              </a:spcAft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2pPr>
            <a:lvl3pPr>
              <a:lnSpc>
                <a:spcPct val="90000"/>
              </a:lnSpc>
              <a:spcAft>
                <a:spcPts val="0"/>
              </a:spcAft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3pPr>
            <a:lvl4pPr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4pPr>
            <a:lvl5pPr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E3A9557D-E65C-3F46-9C93-D074555B98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A0C418EE-6460-8E42-8C30-54DF8EF5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75A0B48A-FA07-49D2-89CF-7DBBAAA43D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99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09903" cy="862664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581" y="1822440"/>
            <a:ext cx="11506148" cy="433864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EA2E8BB-F158-E34E-8F56-F2CA182AC7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FEA13839-5F72-2046-B228-6DC99C91A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C082D342-2678-42EF-AD86-E6365BC0F6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2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(2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5538071" cy="43390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99967" y="1822037"/>
            <a:ext cx="5533561" cy="43390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E3A9557D-E65C-3F46-9C93-D074555B98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A0C418EE-6460-8E42-8C30-54DF8EF5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99289E37-B906-41DB-A5F7-E733A9D164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439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(3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5"/>
            <a:ext cx="3475625" cy="43368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46564" y="1822036"/>
            <a:ext cx="3475625" cy="43355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63858" y="1822036"/>
            <a:ext cx="3475625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604638E5-7A89-3D4A-B0E3-E3C0BF34E9E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9" name="Straight Connector">
            <a:extLst>
              <a:ext uri="{FF2B5EF4-FFF2-40B4-BE49-F238E27FC236}">
                <a16:creationId xmlns:a16="http://schemas.microsoft.com/office/drawing/2014/main" id="{A033881D-54A3-0A48-AB72-ECF64E6D0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1007BDDC-539A-4CE2-BB7D-1FD89B5F03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53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(4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5"/>
            <a:ext cx="2707329" cy="43368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264441" y="1822036"/>
            <a:ext cx="2707329" cy="43355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9612" y="1822036"/>
            <a:ext cx="270732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34783" y="1822036"/>
            <a:ext cx="270732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0F58A795-A68E-FD4E-A80C-E91251E6D3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ADAD2240-3AE4-B34C-947E-EEBCB854A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4DBBCBD-E224-411F-9F81-4947D233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15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(5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1847569" cy="43368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743485" y="1822036"/>
            <a:ext cx="1847569" cy="43355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7699" y="1822036"/>
            <a:ext cx="184756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71914" y="1822036"/>
            <a:ext cx="184756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C1FA193-BA39-E74D-928F-507D2FA49A3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986129" y="1822036"/>
            <a:ext cx="1848331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F10F0D1-9064-8744-9F0E-274C6B5535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E8DF81BC-3E43-4D48-B23A-C8E39A6F5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03F5C2FF-B2B6-4DE6-B695-81C8DBC1BD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574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(lo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304111" y="284671"/>
            <a:ext cx="9871763" cy="5876411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48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r>
              <a:rPr lang="en-US" dirty="0"/>
              <a:t>Click to edit master text style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D8FDF867-EACE-7949-B1B5-8388E8918D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C76B9F2C-706D-4C4D-9E1A-F252EC6741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5BBCAD71-7FCF-4145-86F3-146DC4757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1496D938-340E-4D75-8132-E1281A4C15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067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(small tex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9" y="329184"/>
            <a:ext cx="9883266" cy="5818188"/>
          </a:xfrm>
        </p:spPr>
        <p:txBody>
          <a:bodyPr/>
          <a:lstStyle>
            <a:lvl1pPr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9" name="Straight Connector">
            <a:extLst>
              <a:ext uri="{FF2B5EF4-FFF2-40B4-BE49-F238E27FC236}">
                <a16:creationId xmlns:a16="http://schemas.microsoft.com/office/drawing/2014/main" id="{A06098A8-C679-6643-88B4-DF7F75F049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tx1"/>
            </a:solidFill>
            <a:prstDash val="solid"/>
          </a:ln>
          <a:effectLst/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404FE918-E721-4687-8BC4-726BFBD76F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15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(small text) over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8874AEA-2D70-4F45-9F9E-936CEB5FE3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9" y="329184"/>
            <a:ext cx="9883266" cy="5818188"/>
          </a:xfrm>
        </p:spPr>
        <p:txBody>
          <a:bodyPr/>
          <a:lstStyle>
            <a:lvl1pPr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299D10-8C27-4C8E-A172-AF157B8E82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424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(small text) image on 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8874AEA-2D70-4F45-9F9E-936CEB5FE3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1490" y="0"/>
            <a:ext cx="6100510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8" y="329184"/>
            <a:ext cx="5573205" cy="5831904"/>
          </a:xfrm>
        </p:spPr>
        <p:txBody>
          <a:bodyPr/>
          <a:lstStyle>
            <a:lvl1pPr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97153" y="6492240"/>
            <a:ext cx="6242270" cy="1920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1A96A5-BB5B-4B05-83BF-F06E5D4018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481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(medium tex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1" y="320040"/>
            <a:ext cx="11583451" cy="5841048"/>
          </a:xfrm>
        </p:spPr>
        <p:txBody>
          <a:bodyPr/>
          <a:lstStyle>
            <a:lvl1pPr>
              <a:lnSpc>
                <a:spcPct val="80000"/>
              </a:lnSpc>
              <a:defRPr sz="9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9D21E93F-FCBB-BF41-9B79-F82598BF2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4DA95718-3EFE-4645-84AF-0FB6129D18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14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(medium text) over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8874AEA-2D70-4F45-9F9E-936CEB5FE3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1" y="320040"/>
            <a:ext cx="11583451" cy="5841048"/>
          </a:xfrm>
        </p:spPr>
        <p:txBody>
          <a:bodyPr/>
          <a:lstStyle>
            <a:lvl1pPr>
              <a:lnSpc>
                <a:spcPct val="80000"/>
              </a:lnSpc>
              <a:defRPr sz="9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F18CDB-727C-4AB5-9167-1560CE642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7720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(large tex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59" y="301751"/>
            <a:ext cx="11606759" cy="5859329"/>
          </a:xfrm>
        </p:spPr>
        <p:txBody>
          <a:bodyPr/>
          <a:lstStyle>
            <a:lvl1pPr>
              <a:lnSpc>
                <a:spcPct val="80000"/>
              </a:lnSpc>
              <a:defRPr sz="1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9D21E93F-FCBB-BF41-9B79-F82598BF2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0708E2F0-52FE-418F-AA5B-F8A63AFA27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813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dium text with image on 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A56054-73B8-AC42-8B60-64FEAA23901D}"/>
              </a:ext>
            </a:extLst>
          </p:cNvPr>
          <p:cNvSpPr/>
          <p:nvPr/>
        </p:nvSpPr>
        <p:spPr>
          <a:xfrm>
            <a:off x="6100512" y="0"/>
            <a:ext cx="6091488" cy="6858000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0">
            <a:schemeClr val="dk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8874AEA-2D70-4F45-9F9E-936CEB5FE3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00512" y="0"/>
            <a:ext cx="6091488" cy="6858000"/>
          </a:xfrm>
          <a:solidFill>
            <a:schemeClr val="bg2"/>
          </a:solidFill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320040"/>
            <a:ext cx="5609782" cy="5841048"/>
          </a:xfrm>
        </p:spPr>
        <p:txBody>
          <a:bodyPr/>
          <a:lstStyle>
            <a:lvl1pPr>
              <a:lnSpc>
                <a:spcPct val="80000"/>
              </a:lnSpc>
              <a:defRPr sz="9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4861" y="6492240"/>
            <a:ext cx="6242270" cy="1920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C32570-1319-4CCF-86BA-672BB1C996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122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dium text on split colo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A56054-73B8-AC42-8B60-64FEAA23901D}"/>
              </a:ext>
            </a:extLst>
          </p:cNvPr>
          <p:cNvSpPr/>
          <p:nvPr/>
        </p:nvSpPr>
        <p:spPr>
          <a:xfrm>
            <a:off x="6100512" y="-10633"/>
            <a:ext cx="6091488" cy="6858000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0">
            <a:schemeClr val="dk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320040"/>
            <a:ext cx="5609782" cy="5841048"/>
          </a:xfrm>
        </p:spPr>
        <p:txBody>
          <a:bodyPr/>
          <a:lstStyle>
            <a:lvl1pPr>
              <a:lnSpc>
                <a:spcPct val="80000"/>
              </a:lnSpc>
              <a:defRPr sz="9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234" y="6492240"/>
            <a:ext cx="6242270" cy="1920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47FB137-B0B8-8349-BD65-AD9DB8EEDD0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5738" y="320040"/>
            <a:ext cx="5605272" cy="5843016"/>
          </a:xfrm>
        </p:spPr>
        <p:txBody>
          <a:bodyPr/>
          <a:lstStyle>
            <a:lvl1pPr>
              <a:lnSpc>
                <a:spcPct val="80000"/>
              </a:lnSpc>
              <a:spcAft>
                <a:spcPts val="0"/>
              </a:spcAft>
              <a:defRPr sz="9600" b="1" i="0">
                <a:solidFill>
                  <a:schemeClr val="bg2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F2854E-9374-43C7-AE66-4BF308B47F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225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7B536D0-6080-2D41-B6B5-171166DA08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893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8688" y="758952"/>
            <a:ext cx="5742432" cy="5404104"/>
          </a:xfrm>
        </p:spPr>
        <p:txBody>
          <a:bodyPr anchor="ctr"/>
          <a:lstStyle>
            <a:lvl1pPr>
              <a:lnSpc>
                <a:spcPct val="100000"/>
              </a:lnSpc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2084E5C5-6ACC-914A-8258-B1BDDF414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E084E43E-6358-4D47-AA06-4185F20074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693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callout (small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3124FFE-FB06-A249-AF96-266552D5A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8328" y="3429000"/>
            <a:ext cx="4352544" cy="2798064"/>
          </a:xfrm>
        </p:spPr>
        <p:txBody>
          <a:bodyPr anchor="b"/>
          <a:lstStyle>
            <a:lvl1pPr>
              <a:lnSpc>
                <a:spcPct val="100000"/>
              </a:lnSpc>
              <a:defRPr sz="2000" b="1" i="0">
                <a:solidFill>
                  <a:schemeClr val="tx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318408"/>
            <a:ext cx="11607800" cy="3110591"/>
          </a:xfrm>
        </p:spPr>
        <p:txBody>
          <a:bodyPr/>
          <a:lstStyle>
            <a:lvl1pPr>
              <a:lnSpc>
                <a:spcPct val="80000"/>
              </a:lnSpc>
              <a:defRPr sz="1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text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9D21E93F-FCBB-BF41-9B79-F82598BF2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56ED59C6-3109-4E7B-87C9-2D62EC0C28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222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callout (small) + image on 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A4924B9-F242-8649-9F5D-BD5720662D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4413" y="0"/>
            <a:ext cx="6097587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3124FFE-FB06-A249-AF96-266552D5A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8327" y="3429000"/>
            <a:ext cx="5527485" cy="2798064"/>
          </a:xfrm>
        </p:spPr>
        <p:txBody>
          <a:bodyPr anchor="b"/>
          <a:lstStyle>
            <a:lvl1pPr>
              <a:lnSpc>
                <a:spcPct val="100000"/>
              </a:lnSpc>
              <a:defRPr sz="2000" b="1" i="0">
                <a:solidFill>
                  <a:schemeClr val="tx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18408"/>
            <a:ext cx="5637213" cy="3110591"/>
          </a:xfrm>
        </p:spPr>
        <p:txBody>
          <a:bodyPr/>
          <a:lstStyle>
            <a:lvl1pPr>
              <a:lnSpc>
                <a:spcPct val="80000"/>
              </a:lnSpc>
              <a:defRPr sz="1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6388" y="6492240"/>
            <a:ext cx="6242270" cy="1920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98FF39-305D-496F-9F7D-3993A68B43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4198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callout (medium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3124FFE-FB06-A249-AF96-266552D5A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752" y="3429000"/>
            <a:ext cx="11537731" cy="2935224"/>
          </a:xfrm>
        </p:spPr>
        <p:txBody>
          <a:bodyPr anchor="b"/>
          <a:lstStyle>
            <a:lvl1pPr>
              <a:defRPr sz="5400" b="1" i="0">
                <a:solidFill>
                  <a:schemeClr val="tx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76" y="246888"/>
            <a:ext cx="12060936" cy="4727448"/>
          </a:xfrm>
        </p:spPr>
        <p:txBody>
          <a:bodyPr/>
          <a:lstStyle>
            <a:lvl1pPr>
              <a:lnSpc>
                <a:spcPct val="80000"/>
              </a:lnSpc>
              <a:defRPr sz="35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text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9D21E93F-FCBB-BF41-9B79-F82598BF2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E0DF03E9-5D45-47BF-93A3-6E14B9C6C3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2609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callout (medium) + image on 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AC159F2-E903-D044-A647-335498FB3AE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00512" y="0"/>
            <a:ext cx="6091488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76" y="246888"/>
            <a:ext cx="5829237" cy="4727448"/>
          </a:xfrm>
        </p:spPr>
        <p:txBody>
          <a:bodyPr/>
          <a:lstStyle>
            <a:lvl1pPr>
              <a:lnSpc>
                <a:spcPct val="80000"/>
              </a:lnSpc>
              <a:defRPr sz="35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Xx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2573" y="6492240"/>
            <a:ext cx="6242270" cy="1920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1F9829-DCA1-4BEE-A459-CFB7BA5C22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03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callout (big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37160"/>
            <a:ext cx="12188952" cy="8394192"/>
          </a:xfrm>
        </p:spPr>
        <p:txBody>
          <a:bodyPr/>
          <a:lstStyle>
            <a:lvl1pPr algn="ctr">
              <a:lnSpc>
                <a:spcPct val="80000"/>
              </a:lnSpc>
              <a:defRPr sz="63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XX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3124FFE-FB06-A249-AF96-266552D5A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752" y="3429000"/>
            <a:ext cx="11537731" cy="2935224"/>
          </a:xfrm>
        </p:spPr>
        <p:txBody>
          <a:bodyPr anchor="b"/>
          <a:lstStyle>
            <a:lvl1pPr>
              <a:defRPr sz="5400" b="1" i="0">
                <a:solidFill>
                  <a:schemeClr val="tx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9D21E93F-FCBB-BF41-9B79-F82598BF2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29BEC698-9197-4FA4-A068-FCECB402CF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5382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callout (big) + image on 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876DF49-B8DF-BA40-836B-1E879B2D02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4413" y="0"/>
            <a:ext cx="6097587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37160"/>
            <a:ext cx="5865813" cy="8394192"/>
          </a:xfrm>
        </p:spPr>
        <p:txBody>
          <a:bodyPr/>
          <a:lstStyle>
            <a:lvl1pPr algn="ctr">
              <a:lnSpc>
                <a:spcPct val="80000"/>
              </a:lnSpc>
              <a:defRPr sz="63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X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2574" y="6492240"/>
            <a:ext cx="6242270" cy="1920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85940B-996C-486B-AE62-133D09A058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320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7"/>
            <a:ext cx="3476611" cy="16312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64345" y="1822037"/>
            <a:ext cx="3476611" cy="16312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C3D1597-8385-C34D-9200-EF459D29C8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9270" y="4042057"/>
            <a:ext cx="3474720" cy="16276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2BFD262-FDB9-0A42-93DD-19561916691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59789" y="1822037"/>
            <a:ext cx="3474720" cy="16276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B6DEB42-41D1-4443-9F79-00E8E3A813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6510501E-5E7E-9B4C-B972-9D7AA5865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E4F73A-0E7B-C047-9B30-B84C021F747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364345" y="4041775"/>
            <a:ext cx="3474720" cy="16276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7F5EED2-1D5B-3946-B2C7-0D64941B481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59789" y="4041775"/>
            <a:ext cx="3475038" cy="16271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2223AD-467E-4A1B-A192-133DA7D43E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8646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 content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C3D1597-8385-C34D-9200-EF459D29C8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69" y="4029230"/>
            <a:ext cx="3657600" cy="2131857"/>
          </a:xfrm>
          <a:solidFill>
            <a:schemeClr val="bg1"/>
          </a:solidFill>
        </p:spPr>
        <p:txBody>
          <a:bodyPr lIns="137160" tIns="137160" rIns="137160" bIns="137160"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B6DEB42-41D1-4443-9F79-00E8E3A813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6510501E-5E7E-9B4C-B972-9D7AA5865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E4F73A-0E7B-C047-9B30-B84C021F747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264257" y="4028948"/>
            <a:ext cx="3657600" cy="2131857"/>
          </a:xfrm>
          <a:solidFill>
            <a:schemeClr val="bg1"/>
          </a:solidFill>
        </p:spPr>
        <p:txBody>
          <a:bodyPr lIns="137160" tIns="137160" rIns="137160" bIns="137160"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7F5EED2-1D5B-3946-B2C7-0D64941B481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174968" y="4029010"/>
            <a:ext cx="3657600" cy="2131275"/>
          </a:xfrm>
          <a:solidFill>
            <a:schemeClr val="bg1"/>
          </a:solidFill>
        </p:spPr>
        <p:txBody>
          <a:bodyPr lIns="137160" tIns="137160" rIns="137160" bIns="137160"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FE161DC-30BC-4342-A520-816B6D8BEFD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9869" y="1890867"/>
            <a:ext cx="3655689" cy="2138363"/>
          </a:xfrm>
        </p:spPr>
        <p:txBody>
          <a:bodyPr lIns="91440" tIns="9144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7EB4F83-8101-9442-AF32-9484D3F5C59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64257" y="1890867"/>
            <a:ext cx="3657600" cy="2139696"/>
          </a:xfrm>
        </p:spPr>
        <p:txBody>
          <a:bodyPr lIns="91440" tIns="9144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8E907A43-8641-AB47-9B69-EB2F995C286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74968" y="1890867"/>
            <a:ext cx="3656012" cy="2138363"/>
          </a:xfrm>
        </p:spPr>
        <p:txBody>
          <a:bodyPr lIns="91440" tIns="9144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7F90BEC-3739-4775-9F88-8516B494AC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5421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 content on full-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E046EF2-984A-2741-9A26-328874B7CEF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12192000" cy="6858000"/>
          </a:xfrm>
        </p:spPr>
        <p:txBody>
          <a:bodyPr lIns="91440" tIns="91440" rIns="91440" bIns="9144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004787" y="3363706"/>
            <a:ext cx="2926080" cy="28035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53472" y="3363706"/>
            <a:ext cx="2926080" cy="28035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2BFD262-FDB9-0A42-93DD-19561916691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902156" y="3363706"/>
            <a:ext cx="2926080" cy="27973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B6DEB42-41D1-4443-9F79-00E8E3A813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FA51CF-7FC8-4516-8048-298A8304BD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75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2665535" cy="134579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69" y="1831180"/>
            <a:ext cx="2665535" cy="43299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6CD9315E-F477-2446-82CB-6BF7F161B77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452124" y="338140"/>
            <a:ext cx="8387359" cy="5822949"/>
          </a:xfrm>
          <a:pattFill prst="ltUpDiag">
            <a:fgClr>
              <a:schemeClr val="bg2"/>
            </a:fgClr>
            <a:bgClr>
              <a:schemeClr val="bg1"/>
            </a:bgClr>
          </a:pattFill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CF254AFD-878E-234F-AA25-686444015FF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08F8CA46-8130-744D-B5AC-D0DFF7637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6A3E3AF-11FF-4B8B-A48D-0A1358A8B5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3489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2665535" cy="1344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31180"/>
            <a:ext cx="2665535" cy="43299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hart Placeholder">
            <a:extLst>
              <a:ext uri="{FF2B5EF4-FFF2-40B4-BE49-F238E27FC236}">
                <a16:creationId xmlns:a16="http://schemas.microsoft.com/office/drawing/2014/main" id="{1C7BD4DB-E9C7-7E4B-B7E0-B3D954B1366B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452125" y="338140"/>
            <a:ext cx="8387359" cy="5822948"/>
          </a:xfrm>
          <a:pattFill prst="ltUpDiag">
            <a:fgClr>
              <a:schemeClr val="bg2"/>
            </a:fgClr>
            <a:bgClr>
              <a:schemeClr val="bg1"/>
            </a:bgClr>
          </a:pattFill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8F1B83A1-CAFB-664B-9F60-50F0B41D127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9" name="Straight Connector">
            <a:extLst>
              <a:ext uri="{FF2B5EF4-FFF2-40B4-BE49-F238E27FC236}">
                <a16:creationId xmlns:a16="http://schemas.microsoft.com/office/drawing/2014/main" id="{5A21ED91-B37B-4244-8417-091A7E834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B0367C18-27CD-49C0-B745-2DBCC1BD7A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3068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on full-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9F7364C-61C6-F740-BE1F-8FE53F10BA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 lIns="91440" tIns="91440" rIns="91440" bIns="9144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2665535" cy="1344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31180"/>
            <a:ext cx="2665535" cy="43299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hart Placeholder">
            <a:extLst>
              <a:ext uri="{FF2B5EF4-FFF2-40B4-BE49-F238E27FC236}">
                <a16:creationId xmlns:a16="http://schemas.microsoft.com/office/drawing/2014/main" id="{1C7BD4DB-E9C7-7E4B-B7E0-B3D954B1366B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452125" y="338140"/>
            <a:ext cx="8387359" cy="5822948"/>
          </a:xfrm>
          <a:pattFill prst="ltUpDiag">
            <a:fgClr>
              <a:schemeClr val="bg2"/>
            </a:fgClr>
            <a:bgClr>
              <a:schemeClr val="bg1"/>
            </a:bgClr>
          </a:pattFill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8F1B83A1-CAFB-664B-9F60-50F0B41D127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89661E-390B-4275-B21A-AAD32A37D0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197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 on full blee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8874AEA-2D70-4F45-9F9E-936CEB5FE3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889" y="320039"/>
            <a:ext cx="11714594" cy="6223635"/>
          </a:xfrm>
        </p:spPr>
        <p:txBody>
          <a:bodyPr/>
          <a:lstStyle>
            <a:lvl1pPr>
              <a:lnSpc>
                <a:spcPct val="80000"/>
              </a:lnSpc>
              <a:defRPr sz="63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4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E336A4-60FE-4A66-8D75-CA6A6E2FF6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0891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 text + image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2665535" cy="134579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69" y="1831180"/>
            <a:ext cx="2665535" cy="43299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CF254AFD-878E-234F-AA25-686444015FF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08F8CA46-8130-744D-B5AC-D0DFF7637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AC8CEA9-9CFF-E348-9CCC-0F7336A741A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4412" y="342900"/>
            <a:ext cx="5741987" cy="5818188"/>
          </a:xfrm>
          <a:pattFill prst="ltUpDiag">
            <a:fgClr>
              <a:schemeClr val="bg2"/>
            </a:fgClr>
            <a:bgClr>
              <a:schemeClr val="bg1"/>
            </a:bgClr>
          </a:pattFill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02508F-C1FB-485E-AAE5-4D9ACCD38B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612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bleed image (with footer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8874AEA-2D70-4F45-9F9E-936CEB5FE3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723ABA-F24E-416B-BDA9-F6657283E3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93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on full blee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035B9A5E-75A7-C940-9B39-A66F6C0AAD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2684" y="265176"/>
            <a:ext cx="9885841" cy="3163824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0" i="0">
                <a:solidFill>
                  <a:schemeClr val="tx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[Insert headline here]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BE940FB6-9BA4-4B4A-BF43-FD019C596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665D60C4-C29A-7742-A5B2-EFC005059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8AC955-E2B1-4235-82FE-31301207FF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44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ext above full blee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8874AEA-2D70-4F45-9F9E-936CEB5FE3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628900"/>
            <a:ext cx="12192000" cy="4229100"/>
          </a:xfrm>
          <a:pattFill prst="dkDnDiag">
            <a:fgClr>
              <a:schemeClr val="tx2"/>
            </a:fgClr>
            <a:bgClr>
              <a:schemeClr val="tx1"/>
            </a:bgClr>
          </a:pattFill>
        </p:spPr>
        <p:txBody>
          <a:bodyPr lIns="91440" tIns="91440" rIns="91440" bIns="9144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9" y="332232"/>
            <a:ext cx="11546874" cy="2122932"/>
          </a:xfrm>
        </p:spPr>
        <p:txBody>
          <a:bodyPr/>
          <a:lstStyle>
            <a:lvl1pPr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990B4F-30F9-4D36-B799-FBE370FDC8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756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text (on AT&amp;T blu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2665535" cy="43390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F98A8BB-6209-574B-B436-4BC74C0794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CC653A88-1579-A54E-95FF-23E736079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05C9F6C9-170B-46F6-827D-1F8D7A35F4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1443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F98A8BB-6209-574B-B436-4BC74C0794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CC653A88-1579-A54E-95FF-23E736079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75500DE-5AD0-476A-BBF8-7ED79B1336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782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lobe (on AT&amp;T blu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CF2D44-D528-42E0-B9C4-BA91E5489D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8836" y="2067109"/>
            <a:ext cx="5605824" cy="276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8231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lobe (on white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09A6FE-FA6D-4934-9924-0487907B58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7129" y="2082419"/>
            <a:ext cx="5314018" cy="261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352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content (4 column stack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7"/>
            <a:ext cx="5533561" cy="16312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06651" y="1822037"/>
            <a:ext cx="5533561" cy="16312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C3D1597-8385-C34D-9200-EF459D29C8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9270" y="3621025"/>
            <a:ext cx="5533561" cy="163283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2BFD262-FDB9-0A42-93DD-19561916691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004" y="3621025"/>
            <a:ext cx="5533561" cy="163283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B6DEB42-41D1-4443-9F79-00E8E3A813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6510501E-5E7E-9B4C-B972-9D7AA5865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2C0ABB3-3DE7-4E4E-9BC4-C1EC8DE8A4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3251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content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553807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99967" y="1822037"/>
            <a:ext cx="553356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E3A9557D-E65C-3F46-9C93-D074555B98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A0C418EE-6460-8E42-8C30-54DF8EF5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570D3834-D192-49EC-9113-ADC2B51376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0658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63088" y="315137"/>
            <a:ext cx="8702271" cy="4655326"/>
          </a:xfrm>
          <a:effectLst/>
        </p:spPr>
        <p:txBody>
          <a:bodyPr anchor="t" anchorCtr="0"/>
          <a:lstStyle>
            <a:lvl1pPr>
              <a:lnSpc>
                <a:spcPct val="80000"/>
              </a:lnSpc>
              <a:spcAft>
                <a:spcPts val="0"/>
              </a:spcAft>
              <a:defRPr sz="9600" b="0" i="0">
                <a:solidFill>
                  <a:schemeClr val="tx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[Presentation title]</a:t>
            </a:r>
          </a:p>
        </p:txBody>
      </p:sp>
      <p:sp>
        <p:nvSpPr>
          <p:cNvPr id="4" name="Subtitle Placeholder"/>
          <p:cNvSpPr>
            <a:spLocks noGrp="1"/>
          </p:cNvSpPr>
          <p:nvPr>
            <p:ph type="body" sz="quarter" idx="18" hasCustomPrompt="1"/>
          </p:nvPr>
        </p:nvSpPr>
        <p:spPr>
          <a:xfrm>
            <a:off x="334689" y="5166360"/>
            <a:ext cx="5761311" cy="713232"/>
          </a:xfrm>
          <a:effectLst/>
        </p:spPr>
        <p:txBody>
          <a:bodyPr anchor="t"/>
          <a:lstStyle>
            <a:lvl1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[Optional subtitle]</a:t>
            </a:r>
          </a:p>
        </p:txBody>
      </p:sp>
      <p:sp>
        <p:nvSpPr>
          <p:cNvPr id="7" name="Text Box">
            <a:extLst>
              <a:ext uri="{FF2B5EF4-FFF2-40B4-BE49-F238E27FC236}">
                <a16:creationId xmlns:a16="http://schemas.microsoft.com/office/drawing/2014/main" id="{5E861747-F6BD-2B4E-8905-D6F5FB3BEBA5}"/>
              </a:ext>
            </a:extLst>
          </p:cNvPr>
          <p:cNvSpPr txBox="1"/>
          <p:nvPr/>
        </p:nvSpPr>
        <p:spPr>
          <a:xfrm>
            <a:off x="347753" y="6176891"/>
            <a:ext cx="5748246" cy="3302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2022 AT&amp;T Intellectual Property. AT&amp;T and globe logo are registered trademarks and service marks of </a:t>
            </a:r>
            <a:b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Intellectual Property and/or AT&amp;T affiliated companies. All other marks are the property of their respective owners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Proprietary (Internal Use Only) - Not for use or disclosure outside the AT&amp;T companies except under written agreement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E7DD58-94C6-4387-A911-3BE708BBB7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9966" y="6005661"/>
            <a:ext cx="1451979" cy="71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9134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mall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0806" y="245863"/>
            <a:ext cx="8674555" cy="1636913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0" i="0">
                <a:solidFill>
                  <a:schemeClr val="tx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[Presentation title]</a:t>
            </a:r>
          </a:p>
        </p:txBody>
      </p:sp>
      <p:sp>
        <p:nvSpPr>
          <p:cNvPr id="4" name="Text Placeholder"/>
          <p:cNvSpPr>
            <a:spLocks noGrp="1"/>
          </p:cNvSpPr>
          <p:nvPr>
            <p:ph type="body" sz="quarter" idx="18" hasCustomPrompt="1"/>
          </p:nvPr>
        </p:nvSpPr>
        <p:spPr>
          <a:xfrm>
            <a:off x="334689" y="2071376"/>
            <a:ext cx="5761311" cy="713232"/>
          </a:xfrm>
          <a:effectLst/>
        </p:spPr>
        <p:txBody>
          <a:bodyPr anchor="t"/>
          <a:lstStyle>
            <a:lvl1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[Optional subtitle]</a:t>
            </a:r>
          </a:p>
        </p:txBody>
      </p:sp>
      <p:sp>
        <p:nvSpPr>
          <p:cNvPr id="7" name="Text Box">
            <a:extLst>
              <a:ext uri="{FF2B5EF4-FFF2-40B4-BE49-F238E27FC236}">
                <a16:creationId xmlns:a16="http://schemas.microsoft.com/office/drawing/2014/main" id="{71C472D9-27CE-418D-B85E-A4B1AFFCA23A}"/>
              </a:ext>
            </a:extLst>
          </p:cNvPr>
          <p:cNvSpPr txBox="1"/>
          <p:nvPr userDrawn="1"/>
        </p:nvSpPr>
        <p:spPr>
          <a:xfrm>
            <a:off x="347753" y="6176891"/>
            <a:ext cx="5748246" cy="3302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2022 AT&amp;T Intellectual Property. AT&amp;T and globe logo are registered trademarks and service marks of </a:t>
            </a:r>
            <a:b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Intellectual Property and/or AT&amp;T affiliated companies. All other marks are the property of their respective owners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Proprietary (Internal Use Only) - Not for use or disclosure outside the AT&amp;T companies except under written agreement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0D48E13-5AC4-4D81-8F5A-5690575558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9966" y="6005661"/>
            <a:ext cx="1451979" cy="71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505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2684" y="246888"/>
            <a:ext cx="10109738" cy="2511058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0" i="0">
                <a:solidFill>
                  <a:schemeClr val="bg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[Section divider title]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39714527-FCC7-B147-AF40-40DA070BE4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5080" y="3414782"/>
            <a:ext cx="5760921" cy="1555680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A5D6ECD3-2A6B-C148-87A6-983275D4351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340565" y="6494061"/>
            <a:ext cx="722839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11" name="Footer Placeholder">
            <a:extLst>
              <a:ext uri="{FF2B5EF4-FFF2-40B4-BE49-F238E27FC236}">
                <a16:creationId xmlns:a16="http://schemas.microsoft.com/office/drawing/2014/main" id="{E14FC8C8-B3CF-7340-BDD3-D7C39E58108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063405" y="6494061"/>
            <a:ext cx="5403204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648CFAC4-3F6A-4249-9F48-503A85B31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BD3AB9EE-BAE8-427D-A4A4-C9C3250A2D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975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1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0990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581" y="1822440"/>
            <a:ext cx="11506148" cy="433864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EA2E8BB-F158-E34E-8F56-F2CA182AC7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FEA13839-5F72-2046-B228-6DC99C91A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C3A6A8D-74A3-4012-8FDF-CE7DBAD5DD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433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553807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99967" y="1822037"/>
            <a:ext cx="553356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E3A9557D-E65C-3F46-9C93-D074555B98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A0C418EE-6460-8E42-8C30-54DF8EF5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0D6BC2D4-40A6-4FF2-A9A2-2ED9BB39B5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229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3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5"/>
            <a:ext cx="3475625" cy="43368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46564" y="1822036"/>
            <a:ext cx="3475625" cy="43355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63858" y="1822036"/>
            <a:ext cx="3475625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604638E5-7A89-3D4A-B0E3-E3C0BF34E9E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9" name="Straight Connector">
            <a:extLst>
              <a:ext uri="{FF2B5EF4-FFF2-40B4-BE49-F238E27FC236}">
                <a16:creationId xmlns:a16="http://schemas.microsoft.com/office/drawing/2014/main" id="{A033881D-54A3-0A48-AB72-ECF64E6D0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983C5B5-EB9E-4048-998B-3A0DADBE58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55678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(4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5"/>
            <a:ext cx="2707329" cy="43368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264441" y="1822036"/>
            <a:ext cx="2707329" cy="43355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9612" y="1822036"/>
            <a:ext cx="270732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34783" y="1822036"/>
            <a:ext cx="270732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0F58A795-A68E-FD4E-A80C-E91251E6D3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ADAD2240-3AE4-B34C-947E-EEBCB854A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1ABA2181-9333-41AB-A901-D0C31AD3D5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820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4 column stack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7"/>
            <a:ext cx="5533561" cy="16312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06651" y="1822037"/>
            <a:ext cx="5533561" cy="16312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C3D1597-8385-C34D-9200-EF459D29C8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9270" y="3621025"/>
            <a:ext cx="5533561" cy="163283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2BFD262-FDB9-0A42-93DD-19561916691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004" y="3621025"/>
            <a:ext cx="5533561" cy="163283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B6DEB42-41D1-4443-9F79-00E8E3A813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6510501E-5E7E-9B4C-B972-9D7AA5865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B6C2DE48-A9C4-4463-B920-41E7B96985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909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4 column content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2605631"/>
            <a:ext cx="2707329" cy="82294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264163" y="2605631"/>
            <a:ext cx="2707329" cy="822697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9056" y="2605630"/>
            <a:ext cx="2707329" cy="82337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33949" y="2605630"/>
            <a:ext cx="2707329" cy="82337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754FB65-0049-2A4D-84B3-0E1EDA03A3D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9270" y="4050793"/>
            <a:ext cx="2707329" cy="211033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F6C07FEE-269E-1941-9A24-31C3DDCB814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61654" y="4050792"/>
            <a:ext cx="2707329" cy="2110294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A6253EE2-43B8-6C42-839E-C05FE49D703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94039" y="4050793"/>
            <a:ext cx="2707329" cy="2110336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F908B1C9-21E2-1143-88A4-CF2A7BB3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126423" y="4050792"/>
            <a:ext cx="2707329" cy="2110294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DE318CDF-3D28-0D45-A58E-785DBF27C9F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6" name="Straight Connector">
            <a:extLst>
              <a:ext uri="{FF2B5EF4-FFF2-40B4-BE49-F238E27FC236}">
                <a16:creationId xmlns:a16="http://schemas.microsoft.com/office/drawing/2014/main" id="{E70A6D88-32A0-FE4A-BCFF-A28D2F09E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9F4C8360-2ED5-4EB4-9C3B-A17C380688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376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5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1847569" cy="43368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743485" y="1822036"/>
            <a:ext cx="1847569" cy="43355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7699" y="1822036"/>
            <a:ext cx="184756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71914" y="1822036"/>
            <a:ext cx="184756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C1FA193-BA39-E74D-928F-507D2FA49A3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986129" y="1822036"/>
            <a:ext cx="1848331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F10F0D1-9064-8744-9F0E-274C6B5535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E8DF81BC-3E43-4D48-B23A-C8E39A6F5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388B6CF1-0A87-4E79-9B29-5A83807D35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9303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text call-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59" y="301752"/>
            <a:ext cx="11606759" cy="4663440"/>
          </a:xfrm>
        </p:spPr>
        <p:txBody>
          <a:bodyPr/>
          <a:lstStyle>
            <a:lvl1pPr>
              <a:lnSpc>
                <a:spcPct val="80000"/>
              </a:lnSpc>
              <a:defRPr sz="1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9D21E93F-FCBB-BF41-9B79-F82598BF2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752BE81-F7C2-4A77-ABF0-46A74487E4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210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ng 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3178712" y="271793"/>
            <a:ext cx="8660770" cy="4698670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4800" b="0" i="0">
                <a:solidFill>
                  <a:schemeClr val="tx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[Insert quote here]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D8FDF867-EACE-7949-B1B5-8388E8918D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C76B9F2C-706D-4C4D-9E1A-F252EC6741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5BBCAD71-7FCF-4145-86F3-146DC4757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02815F9C-023C-4113-A56A-12AC4DFF7E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6005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dium 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6068284" y="271793"/>
            <a:ext cx="5771199" cy="4698670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4800" b="0" i="0">
                <a:solidFill>
                  <a:schemeClr val="tx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[Insert quote here]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D8FDF867-EACE-7949-B1B5-8388E8918D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C76B9F2C-706D-4C4D-9E1A-F252EC6741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5BBCAD71-7FCF-4145-86F3-146DC4757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EA09E01-CCC3-4E3D-A6E4-E1A8AACFF0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04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2665535" cy="13457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69" y="1831180"/>
            <a:ext cx="2665535" cy="43299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6CD9315E-F477-2446-82CB-6BF7F161B77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452124" y="338140"/>
            <a:ext cx="8387359" cy="5822949"/>
          </a:xfrm>
          <a:pattFill prst="ltUpDiag">
            <a:fgClr>
              <a:srgbClr val="E8E8E8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CF254AFD-878E-234F-AA25-686444015FF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08F8CA46-8130-744D-B5AC-D0DFF7637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247E99BC-659A-46D2-9AA4-C92179D061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52640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2665535" cy="1344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31180"/>
            <a:ext cx="2665535" cy="43299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hart Placeholder">
            <a:extLst>
              <a:ext uri="{FF2B5EF4-FFF2-40B4-BE49-F238E27FC236}">
                <a16:creationId xmlns:a16="http://schemas.microsoft.com/office/drawing/2014/main" id="{1C7BD4DB-E9C7-7E4B-B7E0-B3D954B1366B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452125" y="338140"/>
            <a:ext cx="8387359" cy="5822948"/>
          </a:xfrm>
          <a:pattFill prst="ltUpDiag">
            <a:fgClr>
              <a:srgbClr val="E8E8E8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8F1B83A1-CAFB-664B-9F60-50F0B41D127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9" name="Straight Connector">
            <a:extLst>
              <a:ext uri="{FF2B5EF4-FFF2-40B4-BE49-F238E27FC236}">
                <a16:creationId xmlns:a16="http://schemas.microsoft.com/office/drawing/2014/main" id="{5A21ED91-B37B-4244-8417-091A7E834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D3E564DF-0039-4226-BA3B-747DCE98B9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0790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line on photo (full ble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035B9A5E-75A7-C940-9B39-A66F6C0AAD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2684" y="265176"/>
            <a:ext cx="9885841" cy="3163824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0" i="0">
                <a:solidFill>
                  <a:schemeClr val="tx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[Insert headline here]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BE940FB6-9BA4-4B4A-BF43-FD019C596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665D60C4-C29A-7742-A5B2-EFC005059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EF1C7F-9480-4F76-9094-C78C70DB00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0248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1/2 image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85" y="265176"/>
            <a:ext cx="5574657" cy="5895912"/>
          </a:xfrm>
        </p:spPr>
        <p:txBody>
          <a:bodyPr/>
          <a:lstStyle>
            <a:lvl1pPr>
              <a:lnSpc>
                <a:spcPct val="9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BBEEA372-8B0E-CB42-B7A8-955EE4FE32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1237" y="0"/>
            <a:ext cx="6100764" cy="6858000"/>
          </a:xfrm>
          <a:solidFill>
            <a:srgbClr val="E8E8E8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70EDB3F-BA1C-8549-8E96-DFBA213B2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94729" y="6492240"/>
            <a:ext cx="5323108" cy="192024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BCEDB3-818B-408E-978F-D9C589DF0C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315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+ 1/2 image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5538071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BBEEA372-8B0E-CB42-B7A8-955EE4FE32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1237" y="0"/>
            <a:ext cx="6100764" cy="6858000"/>
          </a:xfrm>
          <a:solidFill>
            <a:srgbClr val="E8E8E8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553807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70EDB3F-BA1C-8549-8E96-DFBA213B2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94729" y="6492240"/>
            <a:ext cx="5323108" cy="192024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0E2126-E2C2-4A24-96BE-37FBCF34D8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193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1/2 image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BBEEA372-8B0E-CB42-B7A8-955EE4FE32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100764" cy="6858000"/>
          </a:xfrm>
          <a:solidFill>
            <a:srgbClr val="E8E8E8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1639" y="266104"/>
            <a:ext cx="5567845" cy="5894984"/>
          </a:xfrm>
        </p:spPr>
        <p:txBody>
          <a:bodyPr/>
          <a:lstStyle>
            <a:lvl1pPr>
              <a:lnSpc>
                <a:spcPct val="9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70EDB3F-BA1C-8549-8E96-DFBA213B2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94729" y="6492240"/>
            <a:ext cx="5323108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D7FB67-AE6E-4A7C-AC36-9280CE55BF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3080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+ 1/2 image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BBEEA372-8B0E-CB42-B7A8-955EE4FE32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100764" cy="6858000"/>
          </a:xfrm>
          <a:solidFill>
            <a:srgbClr val="E8E8E8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150" y="283464"/>
            <a:ext cx="5538071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98150" y="1822036"/>
            <a:ext cx="553807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70EDB3F-BA1C-8549-8E96-DFBA213B2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94731" y="6492240"/>
            <a:ext cx="5323108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60C527-ADB5-4D70-9923-5D27619E15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5438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text (on AT&amp;T blu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2665535" cy="43390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F98A8BB-6209-574B-B436-4BC74C0794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CC653A88-1579-A54E-95FF-23E736079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73AFA4B-8F87-4894-A620-E4C0D0731B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36837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328987" y="280928"/>
            <a:ext cx="11510496" cy="652852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285ECC81-F806-1342-B46E-27DAB802BEC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D367BE66-D6F2-1046-B922-95193B856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FC5DA52-EA53-417E-A4F6-7CBD2ADEBB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1947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CE87F42-0DBA-1F4D-BB94-6D9B444C73E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5" name="Straight Connector">
            <a:extLst>
              <a:ext uri="{FF2B5EF4-FFF2-40B4-BE49-F238E27FC236}">
                <a16:creationId xmlns:a16="http://schemas.microsoft.com/office/drawing/2014/main" id="{A8B53130-DD9A-C949-850D-7D7CC44F6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7520840C-D89F-41CD-AB90-EEB1F5426C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79276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Globe (on AT&amp;T blu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3C57B4-DF4F-498D-BACA-FA958A6895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9410" y="2075686"/>
            <a:ext cx="5605824" cy="276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991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Globe (on whit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5E5479-2146-4B7E-B6DF-D980BB0D90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4262" y="2120127"/>
            <a:ext cx="5314018" cy="261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533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63088" y="315137"/>
            <a:ext cx="8695944" cy="4655326"/>
          </a:xfrm>
          <a:effectLst/>
        </p:spPr>
        <p:txBody>
          <a:bodyPr anchor="t" anchorCtr="0"/>
          <a:lstStyle>
            <a:lvl1pPr>
              <a:lnSpc>
                <a:spcPct val="80000"/>
              </a:lnSpc>
              <a:spcAft>
                <a:spcPts val="0"/>
              </a:spcAft>
              <a:defRPr sz="96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r>
              <a:rPr lang="en-US"/>
              <a:t>[Presentation title]</a:t>
            </a:r>
          </a:p>
        </p:txBody>
      </p:sp>
      <p:sp>
        <p:nvSpPr>
          <p:cNvPr id="4" name="Subtitle Placeholder"/>
          <p:cNvSpPr>
            <a:spLocks noGrp="1"/>
          </p:cNvSpPr>
          <p:nvPr>
            <p:ph type="body" sz="quarter" idx="18" hasCustomPrompt="1"/>
          </p:nvPr>
        </p:nvSpPr>
        <p:spPr>
          <a:xfrm>
            <a:off x="334689" y="5166360"/>
            <a:ext cx="5761311" cy="713232"/>
          </a:xfrm>
          <a:effectLst/>
        </p:spPr>
        <p:txBody>
          <a:bodyPr anchor="t"/>
          <a:lstStyle>
            <a:lvl1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 b="0" i="0">
                <a:solidFill>
                  <a:schemeClr val="bg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  <a:lvl2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[Optional subtitle]</a:t>
            </a:r>
          </a:p>
        </p:txBody>
      </p:sp>
      <p:sp>
        <p:nvSpPr>
          <p:cNvPr id="7" name="Text Box">
            <a:extLst>
              <a:ext uri="{FF2B5EF4-FFF2-40B4-BE49-F238E27FC236}">
                <a16:creationId xmlns:a16="http://schemas.microsoft.com/office/drawing/2014/main" id="{50953A77-97C1-421B-B461-A8D29B9B6E48}"/>
              </a:ext>
            </a:extLst>
          </p:cNvPr>
          <p:cNvSpPr txBox="1"/>
          <p:nvPr userDrawn="1"/>
        </p:nvSpPr>
        <p:spPr>
          <a:xfrm>
            <a:off x="347753" y="6176891"/>
            <a:ext cx="5748246" cy="3302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2020 AT&amp;T Intellectual Property. AT&amp;T, Globe logo, and DIRECTV are registered trademarks and service marks of </a:t>
            </a:r>
            <a:b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Intellectual Property and/or AT&amp;T affiliated companies. All other marks are the property of their respective owners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Proprietary (Internal Use Only) - Not for use or disclosure outside the AT&amp;T companies except under written agreement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73250F-0DD9-4AA6-9F8E-E6ADDC4063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1134" y="6003249"/>
            <a:ext cx="1451979" cy="71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006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itle (glob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1FE64D-297B-CE47-90C2-AEBE003F37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63088" y="315137"/>
            <a:ext cx="8695944" cy="4655326"/>
          </a:xfrm>
          <a:effectLst/>
        </p:spPr>
        <p:txBody>
          <a:bodyPr anchor="t" anchorCtr="0"/>
          <a:lstStyle>
            <a:lvl1pPr>
              <a:lnSpc>
                <a:spcPct val="80000"/>
              </a:lnSpc>
              <a:spcAft>
                <a:spcPts val="0"/>
              </a:spcAft>
              <a:defRPr sz="96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r>
              <a:rPr lang="en-US"/>
              <a:t>[Presentation title]</a:t>
            </a:r>
          </a:p>
        </p:txBody>
      </p:sp>
      <p:sp>
        <p:nvSpPr>
          <p:cNvPr id="4" name="Subtitle Placeholder"/>
          <p:cNvSpPr>
            <a:spLocks noGrp="1"/>
          </p:cNvSpPr>
          <p:nvPr>
            <p:ph type="body" sz="quarter" idx="18" hasCustomPrompt="1"/>
          </p:nvPr>
        </p:nvSpPr>
        <p:spPr>
          <a:xfrm>
            <a:off x="334689" y="5166360"/>
            <a:ext cx="5761311" cy="713232"/>
          </a:xfrm>
          <a:effectLst/>
        </p:spPr>
        <p:txBody>
          <a:bodyPr anchor="t"/>
          <a:lstStyle>
            <a:lvl1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 b="0" i="0">
                <a:solidFill>
                  <a:schemeClr val="bg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  <a:lvl2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[Optional subtitle]</a:t>
            </a:r>
          </a:p>
        </p:txBody>
      </p:sp>
      <p:sp>
        <p:nvSpPr>
          <p:cNvPr id="7" name="Text Box">
            <a:extLst>
              <a:ext uri="{FF2B5EF4-FFF2-40B4-BE49-F238E27FC236}">
                <a16:creationId xmlns:a16="http://schemas.microsoft.com/office/drawing/2014/main" id="{F51DA39D-67E3-43C2-98AC-71ACC3BD7C5D}"/>
              </a:ext>
            </a:extLst>
          </p:cNvPr>
          <p:cNvSpPr txBox="1"/>
          <p:nvPr userDrawn="1"/>
        </p:nvSpPr>
        <p:spPr>
          <a:xfrm>
            <a:off x="347753" y="6176891"/>
            <a:ext cx="5748246" cy="3302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2020 AT&amp;T Intellectual Property. AT&amp;T, Globe logo, and DIRECTV are registered trademarks and service marks of </a:t>
            </a:r>
            <a:b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Intellectual Property and/or AT&amp;T affiliated companies. All other marks are the property of their respective owners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Proprietary (Internal Use Only) - Not for use or disclosure outside the AT&amp;T companies except under written agreement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718EA6-AA13-45F8-8DFB-40484092B8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1134" y="6003249"/>
            <a:ext cx="1451979" cy="71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233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(gradi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">
            <a:extLst>
              <a:ext uri="{FF2B5EF4-FFF2-40B4-BE49-F238E27FC236}">
                <a16:creationId xmlns:a16="http://schemas.microsoft.com/office/drawing/2014/main" id="{2FFA03BF-7E84-4810-9C1B-AA82419F6F53}"/>
              </a:ext>
            </a:extLst>
          </p:cNvPr>
          <p:cNvSpPr txBox="1"/>
          <p:nvPr userDrawn="1"/>
        </p:nvSpPr>
        <p:spPr>
          <a:xfrm>
            <a:off x="347753" y="6176891"/>
            <a:ext cx="5748246" cy="3302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2020 AT&amp;T Intellectual Property. AT&amp;T, Globe logo, and DIRECTV are registered trademarks and service marks of </a:t>
            </a:r>
            <a:b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Intellectual Property and/or AT&amp;T affiliated companies. All other marks are the property of their respective owners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Proprietary (Internal Use Only) - Not for use or disclosure outside the AT&amp;T companies except under written agreement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D50ED9-F852-4799-96A7-7C6F113030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1134" y="6003249"/>
            <a:ext cx="1451979" cy="71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33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(half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9E43547-D917-CC48-A6C4-7E0604343BB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4413" y="0"/>
            <a:ext cx="6097587" cy="6867525"/>
          </a:xfrm>
          <a:solidFill>
            <a:schemeClr val="tx2"/>
          </a:solidFill>
        </p:spPr>
        <p:txBody>
          <a:bodyPr lIns="91440" tIns="91440" rIns="91440" bIns="9144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09C4AD-E62C-DB48-9C63-BFB113185C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2"/>
          <a:stretch/>
        </p:blipFill>
        <p:spPr>
          <a:xfrm>
            <a:off x="0" y="893"/>
            <a:ext cx="6094413" cy="6866632"/>
          </a:xfrm>
          <a:prstGeom prst="rect">
            <a:avLst/>
          </a:prstGeom>
        </p:spPr>
      </p:pic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0806" y="256032"/>
            <a:ext cx="5575007" cy="3172968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r>
              <a:rPr lang="en-US"/>
              <a:t>[Presentation title]</a:t>
            </a:r>
          </a:p>
        </p:txBody>
      </p:sp>
      <p:sp>
        <p:nvSpPr>
          <p:cNvPr id="4" name="Text Placeholder"/>
          <p:cNvSpPr>
            <a:spLocks noGrp="1"/>
          </p:cNvSpPr>
          <p:nvPr>
            <p:ph type="body" sz="quarter" idx="18" hasCustomPrompt="1"/>
          </p:nvPr>
        </p:nvSpPr>
        <p:spPr>
          <a:xfrm>
            <a:off x="334690" y="3849624"/>
            <a:ext cx="5531124" cy="713232"/>
          </a:xfrm>
          <a:effectLst/>
        </p:spPr>
        <p:txBody>
          <a:bodyPr anchor="t"/>
          <a:lstStyle>
            <a:lvl1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 b="0" i="0">
                <a:solidFill>
                  <a:schemeClr val="bg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  <a:lvl2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[Optional subtitle]</a:t>
            </a:r>
          </a:p>
        </p:txBody>
      </p:sp>
    </p:spTree>
    <p:extLst>
      <p:ext uri="{BB962C8B-B14F-4D97-AF65-F5344CB8AC3E}">
        <p14:creationId xmlns:p14="http://schemas.microsoft.com/office/powerpoint/2010/main" val="25004204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2684" y="246888"/>
            <a:ext cx="10109738" cy="2511058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r>
              <a:rPr lang="en-US"/>
              <a:t>[Section divider title]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39714527-FCC7-B147-AF40-40DA070BE4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5080" y="3414782"/>
            <a:ext cx="5760921" cy="1555680"/>
          </a:xfr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  <a:lvl2pPr marL="0" indent="0">
              <a:buNone/>
              <a:defRPr b="0" i="0">
                <a:solidFill>
                  <a:schemeClr val="bg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A5D6ECD3-2A6B-C148-87A6-983275D4351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340565" y="6494061"/>
            <a:ext cx="722839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11" name="Footer Placeholder">
            <a:extLst>
              <a:ext uri="{FF2B5EF4-FFF2-40B4-BE49-F238E27FC236}">
                <a16:creationId xmlns:a16="http://schemas.microsoft.com/office/drawing/2014/main" id="{E14FC8C8-B3CF-7340-BDD3-D7C39E58108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063405" y="6494061"/>
            <a:ext cx="6289895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648CFAC4-3F6A-4249-9F48-503A85B31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4022398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76" y="109340"/>
            <a:ext cx="11603736" cy="1317139"/>
          </a:xfrm>
        </p:spPr>
        <p:txBody>
          <a:bodyPr anchor="t"/>
          <a:lstStyle>
            <a:lvl1pPr>
              <a:defRPr sz="96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03512" y="1814212"/>
            <a:ext cx="5562301" cy="4346876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  <a:lvl2pPr>
              <a:lnSpc>
                <a:spcPct val="90000"/>
              </a:lnSpc>
              <a:spcAft>
                <a:spcPts val="0"/>
              </a:spcAft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2pPr>
            <a:lvl3pPr>
              <a:lnSpc>
                <a:spcPct val="90000"/>
              </a:lnSpc>
              <a:spcAft>
                <a:spcPts val="0"/>
              </a:spcAft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3pPr>
            <a:lvl4pPr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4pPr>
            <a:lvl5pPr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74209" y="1814213"/>
            <a:ext cx="5562191" cy="4346876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  <a:lvl2pPr>
              <a:lnSpc>
                <a:spcPct val="90000"/>
              </a:lnSpc>
              <a:spcAft>
                <a:spcPts val="0"/>
              </a:spcAft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2pPr>
            <a:lvl3pPr>
              <a:lnSpc>
                <a:spcPct val="90000"/>
              </a:lnSpc>
              <a:spcAft>
                <a:spcPts val="0"/>
              </a:spcAft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3pPr>
            <a:lvl4pPr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4pPr>
            <a:lvl5pPr>
              <a:defRPr sz="54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E3A9557D-E65C-3F46-9C93-D074555B98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A0C418EE-6460-8E42-8C30-54DF8EF5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75A0B48A-FA07-49D2-89CF-7DBBAAA43D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217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(1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09903" cy="862664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581" y="1822440"/>
            <a:ext cx="11506148" cy="433864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EA2E8BB-F158-E34E-8F56-F2CA182AC7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FEA13839-5F72-2046-B228-6DC99C91A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C082D342-2678-42EF-AD86-E6365BC0F6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32658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(2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5538071" cy="43390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99967" y="1822037"/>
            <a:ext cx="5533561" cy="43390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E3A9557D-E65C-3F46-9C93-D074555B98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A0C418EE-6460-8E42-8C30-54DF8EF5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99289E37-B906-41DB-A5F7-E733A9D164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5104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(3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5"/>
            <a:ext cx="3475625" cy="43368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46564" y="1822036"/>
            <a:ext cx="3475625" cy="4335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63858" y="1822036"/>
            <a:ext cx="3475625" cy="43390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604638E5-7A89-3D4A-B0E3-E3C0BF34E9E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</p:spTree>
    <p:extLst>
      <p:ext uri="{BB962C8B-B14F-4D97-AF65-F5344CB8AC3E}">
        <p14:creationId xmlns:p14="http://schemas.microsoft.com/office/powerpoint/2010/main" val="24370465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(4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5"/>
            <a:ext cx="2707329" cy="43368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264441" y="1822036"/>
            <a:ext cx="2707329" cy="4335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9612" y="1822036"/>
            <a:ext cx="2707329" cy="4339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34783" y="1822036"/>
            <a:ext cx="2707329" cy="4339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0F58A795-A68E-FD4E-A80C-E91251E6D3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ADAD2240-3AE4-B34C-947E-EEBCB854A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4DBBCBD-E224-411F-9F81-4947D233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5339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(5-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1847569" cy="43368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743485" y="1822036"/>
            <a:ext cx="1847569" cy="4335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7699" y="1822036"/>
            <a:ext cx="1847569" cy="4339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71914" y="1822036"/>
            <a:ext cx="1847569" cy="4339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C1FA193-BA39-E74D-928F-507D2FA49A3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986129" y="1822036"/>
            <a:ext cx="1848331" cy="4339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F10F0D1-9064-8744-9F0E-274C6B5535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3F5C2FF-B2B6-4DE6-B695-81C8DBC1BD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80444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(lo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304111" y="284671"/>
            <a:ext cx="9871763" cy="5876411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48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r>
              <a:rPr lang="en-US"/>
              <a:t>Click to edit master text style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D8FDF867-EACE-7949-B1B5-8388E8918D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C76B9F2C-706D-4C4D-9E1A-F252EC6741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5BBCAD71-7FCF-4145-86F3-146DC4757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1496D938-340E-4D75-8132-E1281A4C15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976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(small tex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9" y="329184"/>
            <a:ext cx="9883266" cy="5818188"/>
          </a:xfrm>
        </p:spPr>
        <p:txBody>
          <a:bodyPr/>
          <a:lstStyle>
            <a:lvl1pPr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9" name="Straight Connector">
            <a:extLst>
              <a:ext uri="{FF2B5EF4-FFF2-40B4-BE49-F238E27FC236}">
                <a16:creationId xmlns:a16="http://schemas.microsoft.com/office/drawing/2014/main" id="{A06098A8-C679-6643-88B4-DF7F75F049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tx1"/>
            </a:solidFill>
            <a:prstDash val="solid"/>
          </a:ln>
          <a:effectLst/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404FE918-E721-4687-8BC4-726BFBD76F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812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(small text) over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8874AEA-2D70-4F45-9F9E-936CEB5FE3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9" y="329184"/>
            <a:ext cx="9883266" cy="5818188"/>
          </a:xfrm>
        </p:spPr>
        <p:txBody>
          <a:bodyPr/>
          <a:lstStyle>
            <a:lvl1pPr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299D10-8C27-4C8E-A172-AF157B8E82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4144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(small text) image on 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8874AEA-2D70-4F45-9F9E-936CEB5FE3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1490" y="0"/>
            <a:ext cx="6100510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8" y="329184"/>
            <a:ext cx="5573205" cy="5831904"/>
          </a:xfrm>
        </p:spPr>
        <p:txBody>
          <a:bodyPr/>
          <a:lstStyle>
            <a:lvl1pPr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97153" y="6492240"/>
            <a:ext cx="6242270" cy="1920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1A96A5-BB5B-4B05-83BF-F06E5D4018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934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(medium text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1" y="320040"/>
            <a:ext cx="11583451" cy="5841048"/>
          </a:xfrm>
        </p:spPr>
        <p:txBody>
          <a:bodyPr/>
          <a:lstStyle>
            <a:lvl1pPr>
              <a:lnSpc>
                <a:spcPct val="80000"/>
              </a:lnSpc>
              <a:defRPr sz="9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</p:spTree>
    <p:extLst>
      <p:ext uri="{BB962C8B-B14F-4D97-AF65-F5344CB8AC3E}">
        <p14:creationId xmlns:p14="http://schemas.microsoft.com/office/powerpoint/2010/main" val="2446852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(medium text) over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8874AEA-2D70-4F45-9F9E-936CEB5FE3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1" y="320040"/>
            <a:ext cx="11583451" cy="5841048"/>
          </a:xfrm>
        </p:spPr>
        <p:txBody>
          <a:bodyPr/>
          <a:lstStyle>
            <a:lvl1pPr>
              <a:lnSpc>
                <a:spcPct val="80000"/>
              </a:lnSpc>
              <a:defRPr sz="9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F18CDB-727C-4AB5-9167-1560CE642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1270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(large tex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59" y="301751"/>
            <a:ext cx="11606759" cy="5859329"/>
          </a:xfrm>
        </p:spPr>
        <p:txBody>
          <a:bodyPr/>
          <a:lstStyle>
            <a:lvl1pPr>
              <a:lnSpc>
                <a:spcPct val="80000"/>
              </a:lnSpc>
              <a:defRPr sz="1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9D21E93F-FCBB-BF41-9B79-F82598BF2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0708E2F0-52FE-418F-AA5B-F8A63AFA27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787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dium text with image on 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A56054-73B8-AC42-8B60-64FEAA23901D}"/>
              </a:ext>
            </a:extLst>
          </p:cNvPr>
          <p:cNvSpPr/>
          <p:nvPr/>
        </p:nvSpPr>
        <p:spPr>
          <a:xfrm>
            <a:off x="6100512" y="0"/>
            <a:ext cx="6091488" cy="6858000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0">
            <a:schemeClr val="dk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8874AEA-2D70-4F45-9F9E-936CEB5FE3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00512" y="0"/>
            <a:ext cx="6091488" cy="6858000"/>
          </a:xfrm>
          <a:solidFill>
            <a:schemeClr val="bg2"/>
          </a:solidFill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320040"/>
            <a:ext cx="5609782" cy="5841048"/>
          </a:xfrm>
        </p:spPr>
        <p:txBody>
          <a:bodyPr/>
          <a:lstStyle>
            <a:lvl1pPr>
              <a:lnSpc>
                <a:spcPct val="80000"/>
              </a:lnSpc>
              <a:defRPr sz="9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4861" y="6492240"/>
            <a:ext cx="6242270" cy="1920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C32570-1319-4CCF-86BA-672BB1C996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379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dium text on split colo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A56054-73B8-AC42-8B60-64FEAA23901D}"/>
              </a:ext>
            </a:extLst>
          </p:cNvPr>
          <p:cNvSpPr/>
          <p:nvPr/>
        </p:nvSpPr>
        <p:spPr>
          <a:xfrm>
            <a:off x="6100512" y="-10633"/>
            <a:ext cx="6091488" cy="6858000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0">
            <a:schemeClr val="dk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320040"/>
            <a:ext cx="5609782" cy="5841048"/>
          </a:xfrm>
        </p:spPr>
        <p:txBody>
          <a:bodyPr/>
          <a:lstStyle>
            <a:lvl1pPr>
              <a:lnSpc>
                <a:spcPct val="80000"/>
              </a:lnSpc>
              <a:defRPr sz="9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234" y="6492240"/>
            <a:ext cx="6242270" cy="1920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47FB137-B0B8-8349-BD65-AD9DB8EEDD0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5738" y="320040"/>
            <a:ext cx="5605272" cy="5843016"/>
          </a:xfrm>
        </p:spPr>
        <p:txBody>
          <a:bodyPr/>
          <a:lstStyle>
            <a:lvl1pPr>
              <a:lnSpc>
                <a:spcPct val="80000"/>
              </a:lnSpc>
              <a:spcAft>
                <a:spcPts val="0"/>
              </a:spcAft>
              <a:defRPr sz="9600" b="1" i="0">
                <a:solidFill>
                  <a:schemeClr val="bg2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F2854E-9374-43C7-AE66-4BF308B47F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822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7B536D0-6080-2D41-B6B5-171166DA083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893"/>
            <a:ext cx="12192000" cy="68580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8688" y="758952"/>
            <a:ext cx="5742432" cy="5404104"/>
          </a:xfrm>
        </p:spPr>
        <p:txBody>
          <a:bodyPr anchor="ctr"/>
          <a:lstStyle>
            <a:lvl1pPr>
              <a:lnSpc>
                <a:spcPct val="100000"/>
              </a:lnSpc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2084E5C5-6ACC-914A-8258-B1BDDF414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E084E43E-6358-4D47-AA06-4185F20074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8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callout (small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3124FFE-FB06-A249-AF96-266552D5A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8328" y="3429000"/>
            <a:ext cx="4352544" cy="2798064"/>
          </a:xfrm>
        </p:spPr>
        <p:txBody>
          <a:bodyPr anchor="b"/>
          <a:lstStyle>
            <a:lvl1pPr>
              <a:lnSpc>
                <a:spcPct val="100000"/>
              </a:lnSpc>
              <a:defRPr sz="2000" b="1" i="0">
                <a:solidFill>
                  <a:schemeClr val="tx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318408"/>
            <a:ext cx="11607800" cy="3110591"/>
          </a:xfrm>
        </p:spPr>
        <p:txBody>
          <a:bodyPr/>
          <a:lstStyle>
            <a:lvl1pPr>
              <a:lnSpc>
                <a:spcPct val="80000"/>
              </a:lnSpc>
              <a:defRPr sz="1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text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9D21E93F-FCBB-BF41-9B79-F82598BF2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56ED59C6-3109-4E7B-87C9-2D62EC0C28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722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callout (small) + image on r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A4924B9-F242-8649-9F5D-BD5720662D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4413" y="0"/>
            <a:ext cx="6097587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3124FFE-FB06-A249-AF96-266552D5A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8327" y="3429000"/>
            <a:ext cx="5527485" cy="2798064"/>
          </a:xfrm>
        </p:spPr>
        <p:txBody>
          <a:bodyPr anchor="b"/>
          <a:lstStyle>
            <a:lvl1pPr>
              <a:lnSpc>
                <a:spcPct val="100000"/>
              </a:lnSpc>
              <a:defRPr sz="2000" b="1" i="0">
                <a:solidFill>
                  <a:schemeClr val="tx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18408"/>
            <a:ext cx="5637213" cy="3110591"/>
          </a:xfrm>
        </p:spPr>
        <p:txBody>
          <a:bodyPr/>
          <a:lstStyle>
            <a:lvl1pPr>
              <a:lnSpc>
                <a:spcPct val="80000"/>
              </a:lnSpc>
              <a:defRPr sz="1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6388" y="6492240"/>
            <a:ext cx="6242270" cy="1920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98FF39-305D-496F-9F7D-3993A68B43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398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callout (medium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3124FFE-FB06-A249-AF96-266552D5A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752" y="3429000"/>
            <a:ext cx="11537731" cy="2935224"/>
          </a:xfrm>
        </p:spPr>
        <p:txBody>
          <a:bodyPr anchor="b"/>
          <a:lstStyle>
            <a:lvl1pPr>
              <a:defRPr sz="5400" b="1" i="0">
                <a:solidFill>
                  <a:schemeClr val="tx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76" y="246888"/>
            <a:ext cx="12060936" cy="4727448"/>
          </a:xfrm>
        </p:spPr>
        <p:txBody>
          <a:bodyPr/>
          <a:lstStyle>
            <a:lvl1pPr>
              <a:lnSpc>
                <a:spcPct val="80000"/>
              </a:lnSpc>
              <a:defRPr sz="35000">
                <a:solidFill>
                  <a:schemeClr val="tx1"/>
                </a:solidFill>
              </a:defRPr>
            </a:lvl1pPr>
          </a:lstStyle>
          <a:p>
            <a:r>
              <a:rPr lang="en-US"/>
              <a:t>text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9D21E93F-FCBB-BF41-9B79-F82598BF2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E0DF03E9-5D45-47BF-93A3-6E14B9C6C3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506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callout (medium) + image on 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AC159F2-E903-D044-A647-335498FB3AE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00512" y="0"/>
            <a:ext cx="6091488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76" y="246888"/>
            <a:ext cx="5829237" cy="4727448"/>
          </a:xfrm>
        </p:spPr>
        <p:txBody>
          <a:bodyPr/>
          <a:lstStyle>
            <a:lvl1pPr>
              <a:lnSpc>
                <a:spcPct val="80000"/>
              </a:lnSpc>
              <a:defRPr sz="35000">
                <a:solidFill>
                  <a:schemeClr val="tx1"/>
                </a:solidFill>
              </a:defRPr>
            </a:lvl1pPr>
          </a:lstStyle>
          <a:p>
            <a:r>
              <a:rPr lang="en-US"/>
              <a:t>Xx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2573" y="6492240"/>
            <a:ext cx="6242270" cy="1920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1F9829-DCA1-4BEE-A459-CFB7BA5C22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0994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callout (big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37160"/>
            <a:ext cx="12188952" cy="8394192"/>
          </a:xfrm>
        </p:spPr>
        <p:txBody>
          <a:bodyPr/>
          <a:lstStyle>
            <a:lvl1pPr algn="ctr">
              <a:lnSpc>
                <a:spcPct val="80000"/>
              </a:lnSpc>
              <a:defRPr sz="63500">
                <a:solidFill>
                  <a:schemeClr val="tx1"/>
                </a:solidFill>
              </a:defRPr>
            </a:lvl1pPr>
          </a:lstStyle>
          <a:p>
            <a:r>
              <a:rPr lang="en-US"/>
              <a:t>XX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3124FFE-FB06-A249-AF96-266552D5A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1752" y="3429000"/>
            <a:ext cx="11537731" cy="2935224"/>
          </a:xfrm>
        </p:spPr>
        <p:txBody>
          <a:bodyPr anchor="b"/>
          <a:lstStyle>
            <a:lvl1pPr>
              <a:defRPr sz="5400" b="1" i="0">
                <a:solidFill>
                  <a:schemeClr val="tx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9D21E93F-FCBB-BF41-9B79-F82598BF2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29BEC698-9197-4FA4-A068-FCECB402CF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96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callout (big) + image on 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876DF49-B8DF-BA40-836B-1E879B2D02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4413" y="0"/>
            <a:ext cx="6097587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37160"/>
            <a:ext cx="5865813" cy="8394192"/>
          </a:xfrm>
        </p:spPr>
        <p:txBody>
          <a:bodyPr/>
          <a:lstStyle>
            <a:lvl1pPr algn="ctr">
              <a:lnSpc>
                <a:spcPct val="80000"/>
              </a:lnSpc>
              <a:defRPr sz="63500">
                <a:solidFill>
                  <a:schemeClr val="tx1"/>
                </a:solidFill>
              </a:defRPr>
            </a:lvl1pPr>
          </a:lstStyle>
          <a:p>
            <a:r>
              <a:rPr lang="en-US"/>
              <a:t>X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2574" y="6492240"/>
            <a:ext cx="6242270" cy="1920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85940B-996C-486B-AE62-133D09A058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490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7"/>
            <a:ext cx="3476611" cy="16312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64345" y="1822037"/>
            <a:ext cx="3476611" cy="16312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C3D1597-8385-C34D-9200-EF459D29C8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9270" y="4042057"/>
            <a:ext cx="3474720" cy="1627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2BFD262-FDB9-0A42-93DD-19561916691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59789" y="1822037"/>
            <a:ext cx="3474720" cy="1627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B6DEB42-41D1-4443-9F79-00E8E3A813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6510501E-5E7E-9B4C-B972-9D7AA5865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E4F73A-0E7B-C047-9B30-B84C021F747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364345" y="4041775"/>
            <a:ext cx="3474720" cy="1627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7F5EED2-1D5B-3946-B2C7-0D64941B481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59789" y="4041775"/>
            <a:ext cx="3475038" cy="1627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2223AD-467E-4A1B-A192-133DA7D43E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49665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 content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C3D1597-8385-C34D-9200-EF459D29C8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69" y="4029230"/>
            <a:ext cx="3657600" cy="2131857"/>
          </a:xfrm>
          <a:solidFill>
            <a:schemeClr val="bg1"/>
          </a:solidFill>
        </p:spPr>
        <p:txBody>
          <a:bodyPr lIns="137160" tIns="137160" rIns="137160" bIns="137160"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B6DEB42-41D1-4443-9F79-00E8E3A813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6510501E-5E7E-9B4C-B972-9D7AA5865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E4F73A-0E7B-C047-9B30-B84C021F747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264257" y="4028948"/>
            <a:ext cx="3657600" cy="2131857"/>
          </a:xfrm>
          <a:solidFill>
            <a:schemeClr val="bg1"/>
          </a:solidFill>
        </p:spPr>
        <p:txBody>
          <a:bodyPr lIns="137160" tIns="137160" rIns="137160" bIns="137160"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7F5EED2-1D5B-3946-B2C7-0D64941B481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174968" y="4029010"/>
            <a:ext cx="3657600" cy="2131275"/>
          </a:xfrm>
          <a:solidFill>
            <a:schemeClr val="bg1"/>
          </a:solidFill>
        </p:spPr>
        <p:txBody>
          <a:bodyPr lIns="137160" tIns="137160" rIns="137160" bIns="137160"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FE161DC-30BC-4342-A520-816B6D8BEFD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9869" y="1890867"/>
            <a:ext cx="3655689" cy="2138363"/>
          </a:xfrm>
        </p:spPr>
        <p:txBody>
          <a:bodyPr lIns="91440" tIns="91440"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7EB4F83-8101-9442-AF32-9484D3F5C59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64257" y="1890867"/>
            <a:ext cx="3657600" cy="2139696"/>
          </a:xfrm>
        </p:spPr>
        <p:txBody>
          <a:bodyPr lIns="91440" tIns="91440"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8E907A43-8641-AB47-9B69-EB2F995C286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74968" y="1890867"/>
            <a:ext cx="3656012" cy="2138363"/>
          </a:xfrm>
        </p:spPr>
        <p:txBody>
          <a:bodyPr lIns="91440" tIns="91440"/>
          <a:lstStyle/>
          <a:p>
            <a:r>
              <a:rPr lang="en-US"/>
              <a:t>Click icon to add picture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7F90BEC-3739-4775-9F88-8516B494AC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33823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 content on full-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E046EF2-984A-2741-9A26-328874B7CEF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12192000" cy="6858000"/>
          </a:xfrm>
        </p:spPr>
        <p:txBody>
          <a:bodyPr lIns="91440" tIns="91440" rIns="91440" bIns="91440"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004787" y="3363706"/>
            <a:ext cx="2926080" cy="28035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53472" y="3363706"/>
            <a:ext cx="2926080" cy="28035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2BFD262-FDB9-0A42-93DD-19561916691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902156" y="3363706"/>
            <a:ext cx="2926080" cy="2797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1153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2665535" cy="134579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69" y="1831180"/>
            <a:ext cx="2665535" cy="43299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6CD9315E-F477-2446-82CB-6BF7F161B77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452124" y="338140"/>
            <a:ext cx="8387359" cy="5822949"/>
          </a:xfrm>
          <a:pattFill prst="ltUpDiag">
            <a:fgClr>
              <a:schemeClr val="bg2"/>
            </a:fgClr>
            <a:bgClr>
              <a:schemeClr val="bg1"/>
            </a:bgClr>
          </a:pattFill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CF254AFD-878E-234F-AA25-686444015FF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08F8CA46-8130-744D-B5AC-D0DFF7637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6A3E3AF-11FF-4B8B-A48D-0A1358A8B5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8853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2665535" cy="1344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31180"/>
            <a:ext cx="2665535" cy="43299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hart Placeholder">
            <a:extLst>
              <a:ext uri="{FF2B5EF4-FFF2-40B4-BE49-F238E27FC236}">
                <a16:creationId xmlns:a16="http://schemas.microsoft.com/office/drawing/2014/main" id="{1C7BD4DB-E9C7-7E4B-B7E0-B3D954B1366B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452125" y="338140"/>
            <a:ext cx="8387359" cy="5822948"/>
          </a:xfrm>
          <a:pattFill prst="ltUpDiag">
            <a:fgClr>
              <a:schemeClr val="bg2"/>
            </a:fgClr>
            <a:bgClr>
              <a:schemeClr val="bg1"/>
            </a:bgClr>
          </a:pattFill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8F1B83A1-CAFB-664B-9F60-50F0B41D127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9" name="Straight Connector">
            <a:extLst>
              <a:ext uri="{FF2B5EF4-FFF2-40B4-BE49-F238E27FC236}">
                <a16:creationId xmlns:a16="http://schemas.microsoft.com/office/drawing/2014/main" id="{5A21ED91-B37B-4244-8417-091A7E834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chemeClr val="bg1"/>
            </a:solidFill>
            <a:prstDash val="solid"/>
          </a:ln>
          <a:effectLst/>
        </p:spPr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B0367C18-27CD-49C0-B745-2DBCC1BD7A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33833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on full-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9F7364C-61C6-F740-BE1F-8FE53F10BA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 lIns="91440" tIns="91440" rIns="91440" bIns="91440"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2665535" cy="1344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31180"/>
            <a:ext cx="2665535" cy="43299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hart Placeholder">
            <a:extLst>
              <a:ext uri="{FF2B5EF4-FFF2-40B4-BE49-F238E27FC236}">
                <a16:creationId xmlns:a16="http://schemas.microsoft.com/office/drawing/2014/main" id="{1C7BD4DB-E9C7-7E4B-B7E0-B3D954B1366B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452125" y="338140"/>
            <a:ext cx="8387359" cy="5822948"/>
          </a:xfrm>
          <a:pattFill prst="ltUpDiag">
            <a:fgClr>
              <a:schemeClr val="bg2"/>
            </a:fgClr>
            <a:bgClr>
              <a:schemeClr val="bg1"/>
            </a:bgClr>
          </a:pattFill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8F1B83A1-CAFB-664B-9F60-50F0B41D127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89661E-390B-4275-B21A-AAD32A37D0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85651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ext on full blee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8874AEA-2D70-4F45-9F9E-936CEB5FE3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889" y="320039"/>
            <a:ext cx="11714594" cy="6223635"/>
          </a:xfrm>
        </p:spPr>
        <p:txBody>
          <a:bodyPr/>
          <a:lstStyle>
            <a:lvl1pPr>
              <a:lnSpc>
                <a:spcPct val="80000"/>
              </a:lnSpc>
              <a:defRPr sz="63500">
                <a:solidFill>
                  <a:schemeClr val="tx1"/>
                </a:solidFill>
              </a:defRPr>
            </a:lvl1pPr>
          </a:lstStyle>
          <a:p>
            <a:r>
              <a:rPr lang="en-US"/>
              <a:t>4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E336A4-60FE-4A66-8D75-CA6A6E2FF6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2874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 text + image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2665535" cy="134579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69" y="1831180"/>
            <a:ext cx="2665535" cy="43299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CF254AFD-878E-234F-AA25-686444015FF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AC8CEA9-9CFF-E348-9CCC-0F7336A741A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4412" y="342900"/>
            <a:ext cx="5741987" cy="5818188"/>
          </a:xfrm>
          <a:pattFill prst="ltUpDiag">
            <a:fgClr>
              <a:schemeClr val="bg2"/>
            </a:fgClr>
            <a:bgClr>
              <a:schemeClr val="bg1"/>
            </a:bgClr>
          </a:pattFill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02508F-C1FB-485E-AAE5-4D9ACCD38B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9159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bleed image (with footer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8874AEA-2D70-4F45-9F9E-936CEB5FE3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723ABA-F24E-416B-BDA9-F6657283E3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8979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on full blee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035B9A5E-75A7-C940-9B39-A66F6C0AAD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2684" y="265176"/>
            <a:ext cx="9885841" cy="3163824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0" i="0">
                <a:solidFill>
                  <a:schemeClr val="tx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/>
              <a:t>[Insert headline here]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BE940FB6-9BA4-4B4A-BF43-FD019C596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665D60C4-C29A-7742-A5B2-EFC005059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8AC955-E2B1-4235-82FE-31301207FF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195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ext above full blee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8874AEA-2D70-4F45-9F9E-936CEB5FE3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628900"/>
            <a:ext cx="12192000" cy="4229100"/>
          </a:xfrm>
          <a:pattFill prst="dkDnDiag">
            <a:fgClr>
              <a:schemeClr val="tx2"/>
            </a:fgClr>
            <a:bgClr>
              <a:schemeClr val="tx1"/>
            </a:bgClr>
          </a:pattFill>
        </p:spPr>
        <p:txBody>
          <a:bodyPr lIns="91440" tIns="91440" rIns="91440" bIns="9144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9" y="332232"/>
            <a:ext cx="11546874" cy="2122932"/>
          </a:xfrm>
        </p:spPr>
        <p:txBody>
          <a:bodyPr/>
          <a:lstStyle>
            <a:lvl1pPr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990B4F-30F9-4D36-B799-FBE370FDC8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598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285790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lobe (on AT&amp;T blu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CF2D44-D528-42E0-B9C4-BA91E5489D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8836" y="2067109"/>
            <a:ext cx="5605824" cy="276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804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lobe (on white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09A6FE-FA6D-4934-9924-0487907B58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7129" y="2082419"/>
            <a:ext cx="5314018" cy="261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585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content (4 column stack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7"/>
            <a:ext cx="5533561" cy="16312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06651" y="1822037"/>
            <a:ext cx="5533561" cy="16312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C3D1597-8385-C34D-9200-EF459D29C8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9270" y="3621025"/>
            <a:ext cx="5533561" cy="16328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2BFD262-FDB9-0A42-93DD-19561916691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004" y="3621025"/>
            <a:ext cx="5533561" cy="16328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B6DEB42-41D1-4443-9F79-00E8E3A813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6510501E-5E7E-9B4C-B972-9D7AA5865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2C0ABB3-3DE7-4E4E-9BC4-C1EC8DE8A4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92019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content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5538071" cy="43390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99967" y="1822037"/>
            <a:ext cx="5533561" cy="43390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E3A9557D-E65C-3F46-9C93-D074555B98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A0C418EE-6460-8E42-8C30-54DF8EF5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570D3834-D192-49EC-9113-ADC2B51376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5661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0099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ig title (gradi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355A1B7-CE55-2D44-859B-75FC8D253D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6" y="893"/>
            <a:ext cx="12188824" cy="6857107"/>
          </a:xfrm>
          <a:prstGeom prst="rect">
            <a:avLst/>
          </a:prstGeom>
        </p:spPr>
      </p:pic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63088" y="315137"/>
            <a:ext cx="8695944" cy="4655326"/>
          </a:xfrm>
          <a:effectLst/>
        </p:spPr>
        <p:txBody>
          <a:bodyPr anchor="t" anchorCtr="0"/>
          <a:lstStyle>
            <a:lvl1pPr>
              <a:lnSpc>
                <a:spcPct val="80000"/>
              </a:lnSpc>
              <a:spcAft>
                <a:spcPts val="0"/>
              </a:spcAft>
              <a:defRPr sz="9600" b="1" i="0">
                <a:solidFill>
                  <a:schemeClr val="bg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r>
              <a:rPr lang="en-US"/>
              <a:t>[Presentation title]</a:t>
            </a:r>
          </a:p>
        </p:txBody>
      </p:sp>
      <p:sp>
        <p:nvSpPr>
          <p:cNvPr id="4" name="Subtitle Placeholder"/>
          <p:cNvSpPr>
            <a:spLocks noGrp="1"/>
          </p:cNvSpPr>
          <p:nvPr>
            <p:ph type="body" sz="quarter" idx="18" hasCustomPrompt="1"/>
          </p:nvPr>
        </p:nvSpPr>
        <p:spPr>
          <a:xfrm>
            <a:off x="334689" y="5166360"/>
            <a:ext cx="5761311" cy="713232"/>
          </a:xfrm>
          <a:effectLst/>
        </p:spPr>
        <p:txBody>
          <a:bodyPr anchor="t"/>
          <a:lstStyle>
            <a:lvl1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 b="0" i="0">
                <a:solidFill>
                  <a:schemeClr val="bg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  <a:lvl2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[Optional subtitle]</a:t>
            </a:r>
          </a:p>
        </p:txBody>
      </p:sp>
    </p:spTree>
    <p:extLst>
      <p:ext uri="{BB962C8B-B14F-4D97-AF65-F5344CB8AC3E}">
        <p14:creationId xmlns:p14="http://schemas.microsoft.com/office/powerpoint/2010/main" val="587251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63088" y="315137"/>
            <a:ext cx="8702271" cy="4655326"/>
          </a:xfrm>
          <a:effectLst/>
        </p:spPr>
        <p:txBody>
          <a:bodyPr anchor="t" anchorCtr="0"/>
          <a:lstStyle>
            <a:lvl1pPr>
              <a:lnSpc>
                <a:spcPct val="80000"/>
              </a:lnSpc>
              <a:spcAft>
                <a:spcPts val="0"/>
              </a:spcAft>
              <a:defRPr sz="9600" b="0" i="0">
                <a:solidFill>
                  <a:schemeClr val="tx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[Presentation title]</a:t>
            </a:r>
          </a:p>
        </p:txBody>
      </p:sp>
      <p:sp>
        <p:nvSpPr>
          <p:cNvPr id="4" name="Subtitle Placeholder"/>
          <p:cNvSpPr>
            <a:spLocks noGrp="1"/>
          </p:cNvSpPr>
          <p:nvPr>
            <p:ph type="body" sz="quarter" idx="18" hasCustomPrompt="1"/>
          </p:nvPr>
        </p:nvSpPr>
        <p:spPr>
          <a:xfrm>
            <a:off x="334689" y="5166360"/>
            <a:ext cx="5761311" cy="713232"/>
          </a:xfrm>
          <a:effectLst/>
        </p:spPr>
        <p:txBody>
          <a:bodyPr anchor="t"/>
          <a:lstStyle>
            <a:lvl1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[Optional subtitle]</a:t>
            </a:r>
          </a:p>
        </p:txBody>
      </p:sp>
      <p:sp>
        <p:nvSpPr>
          <p:cNvPr id="7" name="Text Box">
            <a:extLst>
              <a:ext uri="{FF2B5EF4-FFF2-40B4-BE49-F238E27FC236}">
                <a16:creationId xmlns:a16="http://schemas.microsoft.com/office/drawing/2014/main" id="{5E861747-F6BD-2B4E-8905-D6F5FB3BEBA5}"/>
              </a:ext>
            </a:extLst>
          </p:cNvPr>
          <p:cNvSpPr txBox="1"/>
          <p:nvPr/>
        </p:nvSpPr>
        <p:spPr>
          <a:xfrm>
            <a:off x="347753" y="6176891"/>
            <a:ext cx="5748246" cy="3302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2022 AT&amp;T Intellectual Property. AT&amp;T and globe logo are registered trademarks and service marks of </a:t>
            </a:r>
            <a:b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Intellectual Property and/or AT&amp;T affiliated companies. All other marks are the property of their respective owners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Proprietary (Internal Use Only) - Not for use or disclosure outside the AT&amp;T companies except under written agreement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E7DD58-94C6-4387-A911-3BE708BBB7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9966" y="6005661"/>
            <a:ext cx="1451979" cy="71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083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mall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0806" y="245863"/>
            <a:ext cx="8674555" cy="1636913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0" i="0">
                <a:solidFill>
                  <a:schemeClr val="tx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[Presentation title]</a:t>
            </a:r>
          </a:p>
        </p:txBody>
      </p:sp>
      <p:sp>
        <p:nvSpPr>
          <p:cNvPr id="4" name="Text Placeholder"/>
          <p:cNvSpPr>
            <a:spLocks noGrp="1"/>
          </p:cNvSpPr>
          <p:nvPr>
            <p:ph type="body" sz="quarter" idx="18" hasCustomPrompt="1"/>
          </p:nvPr>
        </p:nvSpPr>
        <p:spPr>
          <a:xfrm>
            <a:off x="334689" y="2071376"/>
            <a:ext cx="5761311" cy="713232"/>
          </a:xfrm>
          <a:effectLst/>
        </p:spPr>
        <p:txBody>
          <a:bodyPr anchor="t"/>
          <a:lstStyle>
            <a:lvl1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[Optional subtitle]</a:t>
            </a:r>
          </a:p>
        </p:txBody>
      </p:sp>
      <p:sp>
        <p:nvSpPr>
          <p:cNvPr id="7" name="Text Box">
            <a:extLst>
              <a:ext uri="{FF2B5EF4-FFF2-40B4-BE49-F238E27FC236}">
                <a16:creationId xmlns:a16="http://schemas.microsoft.com/office/drawing/2014/main" id="{71C472D9-27CE-418D-B85E-A4B1AFFCA23A}"/>
              </a:ext>
            </a:extLst>
          </p:cNvPr>
          <p:cNvSpPr txBox="1"/>
          <p:nvPr userDrawn="1"/>
        </p:nvSpPr>
        <p:spPr>
          <a:xfrm>
            <a:off x="347753" y="6176891"/>
            <a:ext cx="5748246" cy="3302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2022 AT&amp;T Intellectual Property. AT&amp;T and globe logo are registered trademarks and service marks of </a:t>
            </a:r>
            <a:b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Intellectual Property and/or AT&amp;T affiliated companies. All other marks are the property of their respective owners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Proprietary (Internal Use Only) - Not for use or disclosure outside the AT&amp;T companies except under written agreement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0D48E13-5AC4-4D81-8F5A-5690575558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9966" y="6005661"/>
            <a:ext cx="1451979" cy="71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089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2684" y="246888"/>
            <a:ext cx="10109738" cy="2511058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0" i="0">
                <a:solidFill>
                  <a:schemeClr val="bg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[Section divider title]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39714527-FCC7-B147-AF40-40DA070BE4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5080" y="3414782"/>
            <a:ext cx="5760921" cy="1555680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A5D6ECD3-2A6B-C148-87A6-983275D4351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340565" y="6494061"/>
            <a:ext cx="722839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11" name="Footer Placeholder">
            <a:extLst>
              <a:ext uri="{FF2B5EF4-FFF2-40B4-BE49-F238E27FC236}">
                <a16:creationId xmlns:a16="http://schemas.microsoft.com/office/drawing/2014/main" id="{E14FC8C8-B3CF-7340-BDD3-D7C39E58108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063405" y="6494061"/>
            <a:ext cx="5403204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648CFAC4-3F6A-4249-9F48-503A85B31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BD3AB9EE-BAE8-427D-A4A4-C9C3250A2D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871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1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0990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581" y="1822440"/>
            <a:ext cx="11506148" cy="433864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EA2E8BB-F158-E34E-8F56-F2CA182AC7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FEA13839-5F72-2046-B228-6DC99C91A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C3A6A8D-74A3-4012-8FDF-CE7DBAD5DD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4818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553807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99967" y="1822037"/>
            <a:ext cx="553356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E3A9557D-E65C-3F46-9C93-D074555B98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A0C418EE-6460-8E42-8C30-54DF8EF5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0D6BC2D4-40A6-4FF2-A9A2-2ED9BB39B5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0595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3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5"/>
            <a:ext cx="3475625" cy="43368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46564" y="1822036"/>
            <a:ext cx="3475625" cy="43355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63858" y="1822036"/>
            <a:ext cx="3475625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604638E5-7A89-3D4A-B0E3-E3C0BF34E9E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9" name="Straight Connector">
            <a:extLst>
              <a:ext uri="{FF2B5EF4-FFF2-40B4-BE49-F238E27FC236}">
                <a16:creationId xmlns:a16="http://schemas.microsoft.com/office/drawing/2014/main" id="{A033881D-54A3-0A48-AB72-ECF64E6D0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983C5B5-EB9E-4048-998B-3A0DADBE58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91211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(4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5"/>
            <a:ext cx="2707329" cy="43368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264441" y="1822036"/>
            <a:ext cx="2707329" cy="43355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9612" y="1822036"/>
            <a:ext cx="270732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34783" y="1822036"/>
            <a:ext cx="270732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0F58A795-A68E-FD4E-A80C-E91251E6D3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ADAD2240-3AE4-B34C-947E-EEBCB854A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1ABA2181-9333-41AB-A901-D0C31AD3D5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83263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4 column stack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7"/>
            <a:ext cx="5533561" cy="16312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06651" y="1822037"/>
            <a:ext cx="5533561" cy="16312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C3D1597-8385-C34D-9200-EF459D29C8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9270" y="3621025"/>
            <a:ext cx="5533561" cy="163283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2BFD262-FDB9-0A42-93DD-19561916691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004" y="3621025"/>
            <a:ext cx="5533561" cy="163283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B6DEB42-41D1-4443-9F79-00E8E3A813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6510501E-5E7E-9B4C-B972-9D7AA5865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B6C2DE48-A9C4-4463-B920-41E7B96985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80972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4 column content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2605631"/>
            <a:ext cx="2707329" cy="82294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264163" y="2605631"/>
            <a:ext cx="2707329" cy="822697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9056" y="2605630"/>
            <a:ext cx="2707329" cy="82337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33949" y="2605630"/>
            <a:ext cx="2707329" cy="82337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754FB65-0049-2A4D-84B3-0E1EDA03A3D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9270" y="4050793"/>
            <a:ext cx="2707329" cy="211033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F6C07FEE-269E-1941-9A24-31C3DDCB814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61654" y="4050792"/>
            <a:ext cx="2707329" cy="2110294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A6253EE2-43B8-6C42-839E-C05FE49D703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94039" y="4050793"/>
            <a:ext cx="2707329" cy="2110336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F908B1C9-21E2-1143-88A4-CF2A7BB3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126423" y="4050792"/>
            <a:ext cx="2707329" cy="2110294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DE318CDF-3D28-0D45-A58E-785DBF27C9F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6" name="Straight Connector">
            <a:extLst>
              <a:ext uri="{FF2B5EF4-FFF2-40B4-BE49-F238E27FC236}">
                <a16:creationId xmlns:a16="http://schemas.microsoft.com/office/drawing/2014/main" id="{E70A6D88-32A0-FE4A-BCFF-A28D2F09E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9F4C8360-2ED5-4EB4-9C3B-A17C380688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40037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5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1847569" cy="43368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743485" y="1822036"/>
            <a:ext cx="1847569" cy="43355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7699" y="1822036"/>
            <a:ext cx="184756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71914" y="1822036"/>
            <a:ext cx="184756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C1FA193-BA39-E74D-928F-507D2FA49A3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986129" y="1822036"/>
            <a:ext cx="1848331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F10F0D1-9064-8744-9F0E-274C6B5535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E8DF81BC-3E43-4D48-B23A-C8E39A6F5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388B6CF1-0A87-4E79-9B29-5A83807D35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78604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text call-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59" y="301752"/>
            <a:ext cx="11606759" cy="4663440"/>
          </a:xfrm>
        </p:spPr>
        <p:txBody>
          <a:bodyPr/>
          <a:lstStyle>
            <a:lvl1pPr>
              <a:lnSpc>
                <a:spcPct val="80000"/>
              </a:lnSpc>
              <a:defRPr sz="1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9D21E93F-FCBB-BF41-9B79-F82598BF2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752BE81-F7C2-4A77-ABF0-46A74487E4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8741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ng 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3178712" y="271793"/>
            <a:ext cx="8660770" cy="4698670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4800" b="0" i="0">
                <a:solidFill>
                  <a:schemeClr val="tx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[Insert quote here]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D8FDF867-EACE-7949-B1B5-8388E8918D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C76B9F2C-706D-4C4D-9E1A-F252EC6741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5BBCAD71-7FCF-4145-86F3-146DC4757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02815F9C-023C-4113-A56A-12AC4DFF7E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754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dium 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6068284" y="271793"/>
            <a:ext cx="5771199" cy="4698670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4800" b="0" i="0">
                <a:solidFill>
                  <a:schemeClr val="tx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[Insert quote here]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D8FDF867-EACE-7949-B1B5-8388E8918D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C76B9F2C-706D-4C4D-9E1A-F252EC6741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5BBCAD71-7FCF-4145-86F3-146DC4757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EA09E01-CCC3-4E3D-A6E4-E1A8AACFF0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605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2665535" cy="13457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69" y="1831180"/>
            <a:ext cx="2665535" cy="43299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6CD9315E-F477-2446-82CB-6BF7F161B77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452124" y="338140"/>
            <a:ext cx="8387359" cy="5822949"/>
          </a:xfrm>
          <a:pattFill prst="ltUpDiag">
            <a:fgClr>
              <a:srgbClr val="E8E8E8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CF254AFD-878E-234F-AA25-686444015FF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08F8CA46-8130-744D-B5AC-D0DFF7637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247E99BC-659A-46D2-9AA4-C92179D061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07713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2665535" cy="1344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31180"/>
            <a:ext cx="2665535" cy="43299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hart Placeholder">
            <a:extLst>
              <a:ext uri="{FF2B5EF4-FFF2-40B4-BE49-F238E27FC236}">
                <a16:creationId xmlns:a16="http://schemas.microsoft.com/office/drawing/2014/main" id="{1C7BD4DB-E9C7-7E4B-B7E0-B3D954B1366B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452125" y="338140"/>
            <a:ext cx="8387359" cy="5822948"/>
          </a:xfrm>
          <a:pattFill prst="ltUpDiag">
            <a:fgClr>
              <a:srgbClr val="E8E8E8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8F1B83A1-CAFB-664B-9F60-50F0B41D127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9" name="Straight Connector">
            <a:extLst>
              <a:ext uri="{FF2B5EF4-FFF2-40B4-BE49-F238E27FC236}">
                <a16:creationId xmlns:a16="http://schemas.microsoft.com/office/drawing/2014/main" id="{5A21ED91-B37B-4244-8417-091A7E834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D3E564DF-0039-4226-BA3B-747DCE98B9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07480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line on photo (full ble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035B9A5E-75A7-C940-9B39-A66F6C0AAD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2684" y="265176"/>
            <a:ext cx="9885841" cy="3163824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0" i="0">
                <a:solidFill>
                  <a:schemeClr val="tx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[Insert headline here]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BE940FB6-9BA4-4B4A-BF43-FD019C596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665D60C4-C29A-7742-A5B2-EFC005059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EF1C7F-9480-4F76-9094-C78C70DB00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777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1/2 image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85" y="265176"/>
            <a:ext cx="5574657" cy="5895912"/>
          </a:xfrm>
        </p:spPr>
        <p:txBody>
          <a:bodyPr/>
          <a:lstStyle>
            <a:lvl1pPr>
              <a:lnSpc>
                <a:spcPct val="9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BBEEA372-8B0E-CB42-B7A8-955EE4FE32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1237" y="0"/>
            <a:ext cx="6100764" cy="6858000"/>
          </a:xfrm>
          <a:solidFill>
            <a:srgbClr val="E8E8E8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70EDB3F-BA1C-8549-8E96-DFBA213B2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94729" y="6492240"/>
            <a:ext cx="5323108" cy="192024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BCEDB3-818B-408E-978F-D9C589DF0C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5020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+ 1/2 image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5538071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BBEEA372-8B0E-CB42-B7A8-955EE4FE32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1237" y="0"/>
            <a:ext cx="6100764" cy="6858000"/>
          </a:xfrm>
          <a:solidFill>
            <a:srgbClr val="E8E8E8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553807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70EDB3F-BA1C-8549-8E96-DFBA213B2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94729" y="6492240"/>
            <a:ext cx="5323108" cy="192024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0E2126-E2C2-4A24-96BE-37FBCF34D8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73510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1/2 image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BBEEA372-8B0E-CB42-B7A8-955EE4FE32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100764" cy="6858000"/>
          </a:xfrm>
          <a:solidFill>
            <a:srgbClr val="E8E8E8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1639" y="266104"/>
            <a:ext cx="5567845" cy="5894984"/>
          </a:xfrm>
        </p:spPr>
        <p:txBody>
          <a:bodyPr/>
          <a:lstStyle>
            <a:lvl1pPr>
              <a:lnSpc>
                <a:spcPct val="9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70EDB3F-BA1C-8549-8E96-DFBA213B2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94729" y="6492240"/>
            <a:ext cx="5323108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D7FB67-AE6E-4A7C-AC36-9280CE55BF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3957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+ 1/2 image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BBEEA372-8B0E-CB42-B7A8-955EE4FE32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100764" cy="6858000"/>
          </a:xfrm>
          <a:solidFill>
            <a:srgbClr val="E8E8E8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150" y="283464"/>
            <a:ext cx="5538071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98150" y="1822036"/>
            <a:ext cx="553807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70EDB3F-BA1C-8549-8E96-DFBA213B2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94731" y="6492240"/>
            <a:ext cx="5323108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60C527-ADB5-4D70-9923-5D27619E15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0477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text (on AT&amp;T blu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2665535" cy="43390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F98A8BB-6209-574B-B436-4BC74C0794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CC653A88-1579-A54E-95FF-23E736079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73AFA4B-8F87-4894-A620-E4C0D0731B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97734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328987" y="280928"/>
            <a:ext cx="11510496" cy="652852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285ECC81-F806-1342-B46E-27DAB802BEC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D367BE66-D6F2-1046-B922-95193B856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FC5DA52-EA53-417E-A4F6-7CBD2ADEBB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7321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CE87F42-0DBA-1F4D-BB94-6D9B444C73E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5" name="Straight Connector">
            <a:extLst>
              <a:ext uri="{FF2B5EF4-FFF2-40B4-BE49-F238E27FC236}">
                <a16:creationId xmlns:a16="http://schemas.microsoft.com/office/drawing/2014/main" id="{A8B53130-DD9A-C949-850D-7D7CC44F6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7520840C-D89F-41CD-AB90-EEB1F5426C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0706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Globe (on AT&amp;T blu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3C57B4-DF4F-498D-BACA-FA958A6895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9410" y="2075686"/>
            <a:ext cx="5605824" cy="276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4342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Globe (on whit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5E5479-2146-4B7E-B6DF-D980BB0D90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4262" y="2120127"/>
            <a:ext cx="5314018" cy="261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35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63088" y="315137"/>
            <a:ext cx="8702271" cy="4655326"/>
          </a:xfrm>
          <a:effectLst/>
        </p:spPr>
        <p:txBody>
          <a:bodyPr anchor="t" anchorCtr="0"/>
          <a:lstStyle>
            <a:lvl1pPr>
              <a:lnSpc>
                <a:spcPct val="80000"/>
              </a:lnSpc>
              <a:spcAft>
                <a:spcPts val="0"/>
              </a:spcAft>
              <a:defRPr sz="9600" b="0" i="0">
                <a:solidFill>
                  <a:schemeClr val="tx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[Presentation title]</a:t>
            </a:r>
          </a:p>
        </p:txBody>
      </p:sp>
      <p:sp>
        <p:nvSpPr>
          <p:cNvPr id="4" name="Subtitle Placeholder"/>
          <p:cNvSpPr>
            <a:spLocks noGrp="1"/>
          </p:cNvSpPr>
          <p:nvPr>
            <p:ph type="body" sz="quarter" idx="18" hasCustomPrompt="1"/>
          </p:nvPr>
        </p:nvSpPr>
        <p:spPr>
          <a:xfrm>
            <a:off x="334689" y="5166360"/>
            <a:ext cx="5761311" cy="713232"/>
          </a:xfrm>
          <a:effectLst/>
        </p:spPr>
        <p:txBody>
          <a:bodyPr anchor="t"/>
          <a:lstStyle>
            <a:lvl1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[Optional subtitle]</a:t>
            </a:r>
          </a:p>
        </p:txBody>
      </p:sp>
      <p:sp>
        <p:nvSpPr>
          <p:cNvPr id="7" name="Text Box">
            <a:extLst>
              <a:ext uri="{FF2B5EF4-FFF2-40B4-BE49-F238E27FC236}">
                <a16:creationId xmlns:a16="http://schemas.microsoft.com/office/drawing/2014/main" id="{5E861747-F6BD-2B4E-8905-D6F5FB3BEBA5}"/>
              </a:ext>
            </a:extLst>
          </p:cNvPr>
          <p:cNvSpPr txBox="1"/>
          <p:nvPr/>
        </p:nvSpPr>
        <p:spPr>
          <a:xfrm>
            <a:off x="347753" y="6176891"/>
            <a:ext cx="5748246" cy="3302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2022 AT&amp;T Intellectual Property. AT&amp;T and globe logo are registered trademarks and service marks of </a:t>
            </a:r>
            <a:b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Intellectual Property and/or AT&amp;T affiliated companies. All other marks are the property of their respective owners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Proprietary (Internal Use Only) - Not for use or disclosure outside the AT&amp;T companies except under written agreement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E7DD58-94C6-4387-A911-3BE708BBB7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9966" y="6005661"/>
            <a:ext cx="1451979" cy="71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649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mall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0806" y="245863"/>
            <a:ext cx="8674555" cy="1636913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0" i="0">
                <a:solidFill>
                  <a:schemeClr val="tx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[Presentation title]</a:t>
            </a:r>
          </a:p>
        </p:txBody>
      </p:sp>
      <p:sp>
        <p:nvSpPr>
          <p:cNvPr id="4" name="Text Placeholder"/>
          <p:cNvSpPr>
            <a:spLocks noGrp="1"/>
          </p:cNvSpPr>
          <p:nvPr>
            <p:ph type="body" sz="quarter" idx="18" hasCustomPrompt="1"/>
          </p:nvPr>
        </p:nvSpPr>
        <p:spPr>
          <a:xfrm>
            <a:off x="334689" y="2071376"/>
            <a:ext cx="5761311" cy="713232"/>
          </a:xfrm>
          <a:effectLst/>
        </p:spPr>
        <p:txBody>
          <a:bodyPr anchor="t"/>
          <a:lstStyle>
            <a:lvl1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[Optional subtitle]</a:t>
            </a:r>
          </a:p>
        </p:txBody>
      </p:sp>
      <p:sp>
        <p:nvSpPr>
          <p:cNvPr id="7" name="Text Box">
            <a:extLst>
              <a:ext uri="{FF2B5EF4-FFF2-40B4-BE49-F238E27FC236}">
                <a16:creationId xmlns:a16="http://schemas.microsoft.com/office/drawing/2014/main" id="{71C472D9-27CE-418D-B85E-A4B1AFFCA23A}"/>
              </a:ext>
            </a:extLst>
          </p:cNvPr>
          <p:cNvSpPr txBox="1"/>
          <p:nvPr userDrawn="1"/>
        </p:nvSpPr>
        <p:spPr>
          <a:xfrm>
            <a:off x="347753" y="6176891"/>
            <a:ext cx="5748246" cy="3302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2022 AT&amp;T Intellectual Property. AT&amp;T and globe logo are registered trademarks and service marks of </a:t>
            </a:r>
            <a:b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Intellectual Property and/or AT&amp;T affiliated companies. All other marks are the property of their respective owners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Proprietary (Internal Use Only) - Not for use or disclosure outside the AT&amp;T companies except under written agreement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0D48E13-5AC4-4D81-8F5A-5690575558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9966" y="6005661"/>
            <a:ext cx="1451979" cy="71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405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2684" y="246888"/>
            <a:ext cx="10109738" cy="2511058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0" i="0">
                <a:solidFill>
                  <a:schemeClr val="bg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[Section divider title]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39714527-FCC7-B147-AF40-40DA070BE4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5080" y="3414782"/>
            <a:ext cx="5760921" cy="1555680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A5D6ECD3-2A6B-C148-87A6-983275D4351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340565" y="6494061"/>
            <a:ext cx="722839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11" name="Footer Placeholder">
            <a:extLst>
              <a:ext uri="{FF2B5EF4-FFF2-40B4-BE49-F238E27FC236}">
                <a16:creationId xmlns:a16="http://schemas.microsoft.com/office/drawing/2014/main" id="{E14FC8C8-B3CF-7340-BDD3-D7C39E58108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063405" y="6494061"/>
            <a:ext cx="5403204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648CFAC4-3F6A-4249-9F48-503A85B31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BD3AB9EE-BAE8-427D-A4A4-C9C3250A2D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538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1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0990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581" y="1822440"/>
            <a:ext cx="11506148" cy="433864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EA2E8BB-F158-E34E-8F56-F2CA182AC7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FEA13839-5F72-2046-B228-6DC99C91A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C3A6A8D-74A3-4012-8FDF-CE7DBAD5DD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97493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553807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99967" y="1822037"/>
            <a:ext cx="553356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E3A9557D-E65C-3F46-9C93-D074555B98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A0C418EE-6460-8E42-8C30-54DF8EF5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0D6BC2D4-40A6-4FF2-A9A2-2ED9BB39B5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53334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3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5"/>
            <a:ext cx="3475625" cy="43368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46564" y="1822036"/>
            <a:ext cx="3475625" cy="43355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63858" y="1822036"/>
            <a:ext cx="3475625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604638E5-7A89-3D4A-B0E3-E3C0BF34E9E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9" name="Straight Connector">
            <a:extLst>
              <a:ext uri="{FF2B5EF4-FFF2-40B4-BE49-F238E27FC236}">
                <a16:creationId xmlns:a16="http://schemas.microsoft.com/office/drawing/2014/main" id="{A033881D-54A3-0A48-AB72-ECF64E6D0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983C5B5-EB9E-4048-998B-3A0DADBE58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5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(4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5"/>
            <a:ext cx="2707329" cy="43368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264441" y="1822036"/>
            <a:ext cx="2707329" cy="43355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9612" y="1822036"/>
            <a:ext cx="270732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34783" y="1822036"/>
            <a:ext cx="270732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0F58A795-A68E-FD4E-A80C-E91251E6D3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ADAD2240-3AE4-B34C-947E-EEBCB854A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1ABA2181-9333-41AB-A901-D0C31AD3D5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74877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4 column stack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7"/>
            <a:ext cx="5533561" cy="16312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06651" y="1822037"/>
            <a:ext cx="5533561" cy="16312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C3D1597-8385-C34D-9200-EF459D29C8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9270" y="3621025"/>
            <a:ext cx="5533561" cy="163283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2BFD262-FDB9-0A42-93DD-19561916691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004" y="3621025"/>
            <a:ext cx="5533561" cy="163283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B6DEB42-41D1-4443-9F79-00E8E3A813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6510501E-5E7E-9B4C-B972-9D7AA5865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B6C2DE48-A9C4-4463-B920-41E7B96985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03658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4 column content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2605631"/>
            <a:ext cx="2707329" cy="82294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264163" y="2605631"/>
            <a:ext cx="2707329" cy="822697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9056" y="2605630"/>
            <a:ext cx="2707329" cy="82337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33949" y="2605630"/>
            <a:ext cx="2707329" cy="82337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754FB65-0049-2A4D-84B3-0E1EDA03A3D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9270" y="4050793"/>
            <a:ext cx="2707329" cy="211033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F6C07FEE-269E-1941-9A24-31C3DDCB814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61654" y="4050792"/>
            <a:ext cx="2707329" cy="2110294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A6253EE2-43B8-6C42-839E-C05FE49D703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94039" y="4050793"/>
            <a:ext cx="2707329" cy="2110336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F908B1C9-21E2-1143-88A4-CF2A7BB3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126423" y="4050792"/>
            <a:ext cx="2707329" cy="2110294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DE318CDF-3D28-0D45-A58E-785DBF27C9F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6" name="Straight Connector">
            <a:extLst>
              <a:ext uri="{FF2B5EF4-FFF2-40B4-BE49-F238E27FC236}">
                <a16:creationId xmlns:a16="http://schemas.microsoft.com/office/drawing/2014/main" id="{E70A6D88-32A0-FE4A-BCFF-A28D2F09E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9F4C8360-2ED5-4EB4-9C3B-A17C380688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2582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5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1847569" cy="43368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743485" y="1822036"/>
            <a:ext cx="1847569" cy="43355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7699" y="1822036"/>
            <a:ext cx="184756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71914" y="1822036"/>
            <a:ext cx="184756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C1FA193-BA39-E74D-928F-507D2FA49A3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986129" y="1822036"/>
            <a:ext cx="1848331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F10F0D1-9064-8744-9F0E-274C6B5535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E8DF81BC-3E43-4D48-B23A-C8E39A6F5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388B6CF1-0A87-4E79-9B29-5A83807D35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4531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text call-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59" y="301752"/>
            <a:ext cx="11606759" cy="4663440"/>
          </a:xfrm>
        </p:spPr>
        <p:txBody>
          <a:bodyPr/>
          <a:lstStyle>
            <a:lvl1pPr>
              <a:lnSpc>
                <a:spcPct val="80000"/>
              </a:lnSpc>
              <a:defRPr sz="1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9D21E93F-FCBB-BF41-9B79-F82598BF2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752BE81-F7C2-4A77-ABF0-46A74487E4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394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ng 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3178712" y="271793"/>
            <a:ext cx="8660770" cy="4698670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4800" b="0" i="0">
                <a:solidFill>
                  <a:schemeClr val="tx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[Insert quote here]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D8FDF867-EACE-7949-B1B5-8388E8918D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C76B9F2C-706D-4C4D-9E1A-F252EC6741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5BBCAD71-7FCF-4145-86F3-146DC4757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02815F9C-023C-4113-A56A-12AC4DFF7E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330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dium 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6068284" y="271793"/>
            <a:ext cx="5771199" cy="4698670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4800" b="0" i="0">
                <a:solidFill>
                  <a:schemeClr val="tx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[Insert quote here]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D8FDF867-EACE-7949-B1B5-8388E8918D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C76B9F2C-706D-4C4D-9E1A-F252EC6741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5BBCAD71-7FCF-4145-86F3-146DC4757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EA09E01-CCC3-4E3D-A6E4-E1A8AACFF0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525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2665535" cy="13457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69" y="1831180"/>
            <a:ext cx="2665535" cy="43299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6CD9315E-F477-2446-82CB-6BF7F161B77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452124" y="338140"/>
            <a:ext cx="8387359" cy="5822949"/>
          </a:xfrm>
          <a:pattFill prst="ltUpDiag">
            <a:fgClr>
              <a:srgbClr val="E8E8E8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CF254AFD-878E-234F-AA25-686444015FF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08F8CA46-8130-744D-B5AC-D0DFF7637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247E99BC-659A-46D2-9AA4-C92179D061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48249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2665535" cy="1344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31180"/>
            <a:ext cx="2665535" cy="43299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hart Placeholder">
            <a:extLst>
              <a:ext uri="{FF2B5EF4-FFF2-40B4-BE49-F238E27FC236}">
                <a16:creationId xmlns:a16="http://schemas.microsoft.com/office/drawing/2014/main" id="{1C7BD4DB-E9C7-7E4B-B7E0-B3D954B1366B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452125" y="338140"/>
            <a:ext cx="8387359" cy="5822948"/>
          </a:xfrm>
          <a:pattFill prst="ltUpDiag">
            <a:fgClr>
              <a:srgbClr val="E8E8E8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8F1B83A1-CAFB-664B-9F60-50F0B41D127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9" name="Straight Connector">
            <a:extLst>
              <a:ext uri="{FF2B5EF4-FFF2-40B4-BE49-F238E27FC236}">
                <a16:creationId xmlns:a16="http://schemas.microsoft.com/office/drawing/2014/main" id="{5A21ED91-B37B-4244-8417-091A7E834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D3E564DF-0039-4226-BA3B-747DCE98B9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98800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line on photo (full ble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035B9A5E-75A7-C940-9B39-A66F6C0AAD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2684" y="265176"/>
            <a:ext cx="9885841" cy="3163824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0" i="0">
                <a:solidFill>
                  <a:schemeClr val="tx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[Insert headline here]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BE940FB6-9BA4-4B4A-BF43-FD019C596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665D60C4-C29A-7742-A5B2-EFC005059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EF1C7F-9480-4F76-9094-C78C70DB00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3265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1/2 image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85" y="265176"/>
            <a:ext cx="5574657" cy="5895912"/>
          </a:xfrm>
        </p:spPr>
        <p:txBody>
          <a:bodyPr/>
          <a:lstStyle>
            <a:lvl1pPr>
              <a:lnSpc>
                <a:spcPct val="9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BBEEA372-8B0E-CB42-B7A8-955EE4FE32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1237" y="0"/>
            <a:ext cx="6100764" cy="6858000"/>
          </a:xfrm>
          <a:solidFill>
            <a:srgbClr val="E8E8E8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70EDB3F-BA1C-8549-8E96-DFBA213B2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94729" y="6492240"/>
            <a:ext cx="5323108" cy="192024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BCEDB3-818B-408E-978F-D9C589DF0C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8548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+ 1/2 image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5538071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BBEEA372-8B0E-CB42-B7A8-955EE4FE32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1237" y="0"/>
            <a:ext cx="6100764" cy="6858000"/>
          </a:xfrm>
          <a:solidFill>
            <a:srgbClr val="E8E8E8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553807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70EDB3F-BA1C-8549-8E96-DFBA213B2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94729" y="6492240"/>
            <a:ext cx="5323108" cy="192024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0E2126-E2C2-4A24-96BE-37FBCF34D8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60370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1/2 image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BBEEA372-8B0E-CB42-B7A8-955EE4FE32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100764" cy="6858000"/>
          </a:xfrm>
          <a:solidFill>
            <a:srgbClr val="E8E8E8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1639" y="266104"/>
            <a:ext cx="5567845" cy="5894984"/>
          </a:xfrm>
        </p:spPr>
        <p:txBody>
          <a:bodyPr/>
          <a:lstStyle>
            <a:lvl1pPr>
              <a:lnSpc>
                <a:spcPct val="9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70EDB3F-BA1C-8549-8E96-DFBA213B2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94729" y="6492240"/>
            <a:ext cx="5323108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D7FB67-AE6E-4A7C-AC36-9280CE55BF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62010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+ 1/2 image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BBEEA372-8B0E-CB42-B7A8-955EE4FE32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100764" cy="6858000"/>
          </a:xfrm>
          <a:solidFill>
            <a:srgbClr val="E8E8E8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150" y="283464"/>
            <a:ext cx="5538071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98150" y="1822036"/>
            <a:ext cx="553807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70EDB3F-BA1C-8549-8E96-DFBA213B2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94731" y="6492240"/>
            <a:ext cx="5323108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60C527-ADB5-4D70-9923-5D27619E15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70256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text (on AT&amp;T blu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2665535" cy="43390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F98A8BB-6209-574B-B436-4BC74C0794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CC653A88-1579-A54E-95FF-23E736079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73AFA4B-8F87-4894-A620-E4C0D0731B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6448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328987" y="280928"/>
            <a:ext cx="11510496" cy="652852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285ECC81-F806-1342-B46E-27DAB802BEC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D367BE66-D6F2-1046-B922-95193B856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FC5DA52-EA53-417E-A4F6-7CBD2ADEBB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7723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CE87F42-0DBA-1F4D-BB94-6D9B444C73E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5" name="Straight Connector">
            <a:extLst>
              <a:ext uri="{FF2B5EF4-FFF2-40B4-BE49-F238E27FC236}">
                <a16:creationId xmlns:a16="http://schemas.microsoft.com/office/drawing/2014/main" id="{A8B53130-DD9A-C949-850D-7D7CC44F6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7520840C-D89F-41CD-AB90-EEB1F5426C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12282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Globe (on AT&amp;T blu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3C57B4-DF4F-498D-BACA-FA958A6895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9410" y="2075686"/>
            <a:ext cx="5605824" cy="276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972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Globe (on whit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5E5479-2146-4B7E-B6DF-D980BB0D90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4262" y="2120127"/>
            <a:ext cx="5314018" cy="261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602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content (1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09903" cy="8626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581" y="1822440"/>
            <a:ext cx="11506148" cy="433864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EA2E8BB-F158-E34E-8F56-F2CA182AC7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FEA13839-5F72-2046-B228-6DC99C91A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C3A6A8D-74A3-4012-8FDF-CE7DBAD5DD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32013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4 column content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2605631"/>
            <a:ext cx="2707329" cy="82294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264163" y="2605631"/>
            <a:ext cx="2707329" cy="822697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9056" y="2605630"/>
            <a:ext cx="2707329" cy="82337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33949" y="2605630"/>
            <a:ext cx="2707329" cy="82337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754FB65-0049-2A4D-84B3-0E1EDA03A3D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9270" y="4050793"/>
            <a:ext cx="2707329" cy="211033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F6C07FEE-269E-1941-9A24-31C3DDCB814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61654" y="4050792"/>
            <a:ext cx="2707329" cy="2110294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A6253EE2-43B8-6C42-839E-C05FE49D703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94039" y="4050793"/>
            <a:ext cx="2707329" cy="2110336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F908B1C9-21E2-1143-88A4-CF2A7BB3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126423" y="4050792"/>
            <a:ext cx="2707329" cy="2110294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DE318CDF-3D28-0D45-A58E-785DBF27C9F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16" name="Straight Connector">
            <a:extLst>
              <a:ext uri="{FF2B5EF4-FFF2-40B4-BE49-F238E27FC236}">
                <a16:creationId xmlns:a16="http://schemas.microsoft.com/office/drawing/2014/main" id="{E70A6D88-32A0-FE4A-BCFF-A28D2F09E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9F4C8360-2ED5-4EB4-9C3B-A17C380688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4979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content (3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5"/>
            <a:ext cx="3475625" cy="43368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46564" y="1822036"/>
            <a:ext cx="3475625" cy="4335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63858" y="1822036"/>
            <a:ext cx="3475625" cy="43390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604638E5-7A89-3D4A-B0E3-E3C0BF34E9E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9" name="Straight Connector">
            <a:extLst>
              <a:ext uri="{FF2B5EF4-FFF2-40B4-BE49-F238E27FC236}">
                <a16:creationId xmlns:a16="http://schemas.microsoft.com/office/drawing/2014/main" id="{A033881D-54A3-0A48-AB72-ECF64E6D0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983C5B5-EB9E-4048-998B-3A0DADBE58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1067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content (4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5"/>
            <a:ext cx="2707329" cy="43368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264441" y="1822036"/>
            <a:ext cx="2707329" cy="4335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9612" y="1822036"/>
            <a:ext cx="2707329" cy="4339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34783" y="1822036"/>
            <a:ext cx="2707329" cy="4339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0F58A795-A68E-FD4E-A80C-E91251E6D3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ADAD2240-3AE4-B34C-947E-EEBCB854A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1ABA2181-9333-41AB-A901-D0C31AD3D5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26830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Big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63088" y="315137"/>
            <a:ext cx="8702271" cy="4655326"/>
          </a:xfrm>
          <a:effectLst/>
        </p:spPr>
        <p:txBody>
          <a:bodyPr anchor="t" anchorCtr="0"/>
          <a:lstStyle>
            <a:lvl1pPr>
              <a:lnSpc>
                <a:spcPct val="80000"/>
              </a:lnSpc>
              <a:spcAft>
                <a:spcPts val="0"/>
              </a:spcAft>
              <a:defRPr sz="9600" b="0" i="0">
                <a:solidFill>
                  <a:schemeClr val="tx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/>
              <a:t>[Presentation title]</a:t>
            </a:r>
          </a:p>
        </p:txBody>
      </p:sp>
      <p:sp>
        <p:nvSpPr>
          <p:cNvPr id="4" name="Subtitle Placeholder"/>
          <p:cNvSpPr>
            <a:spLocks noGrp="1"/>
          </p:cNvSpPr>
          <p:nvPr>
            <p:ph type="body" sz="quarter" idx="18" hasCustomPrompt="1"/>
          </p:nvPr>
        </p:nvSpPr>
        <p:spPr>
          <a:xfrm>
            <a:off x="334689" y="5166360"/>
            <a:ext cx="5761311" cy="713232"/>
          </a:xfrm>
          <a:effectLst/>
        </p:spPr>
        <p:txBody>
          <a:bodyPr anchor="t"/>
          <a:lstStyle>
            <a:lvl1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[Optional subtitle]</a:t>
            </a:r>
          </a:p>
        </p:txBody>
      </p:sp>
      <p:sp>
        <p:nvSpPr>
          <p:cNvPr id="7" name="Text Box">
            <a:extLst>
              <a:ext uri="{FF2B5EF4-FFF2-40B4-BE49-F238E27FC236}">
                <a16:creationId xmlns:a16="http://schemas.microsoft.com/office/drawing/2014/main" id="{5E861747-F6BD-2B4E-8905-D6F5FB3BEBA5}"/>
              </a:ext>
            </a:extLst>
          </p:cNvPr>
          <p:cNvSpPr txBox="1"/>
          <p:nvPr/>
        </p:nvSpPr>
        <p:spPr>
          <a:xfrm>
            <a:off x="347753" y="6176890"/>
            <a:ext cx="5748246" cy="434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2021 AT&amp;T Intellectual Property. AT&amp;T, Globe logo, and DIRECTV are registered trademarks and service marks of </a:t>
            </a:r>
            <a:b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Intellectual Property and/or AT&amp;T affiliated companies. All other marks are the property of their respective owners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E7DD58-94C6-4387-A911-3BE708BBB7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9966" y="6005661"/>
            <a:ext cx="1451979" cy="71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305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Globe (on AT&amp;T blu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3C57B4-DF4F-498D-BACA-FA958A6895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9410" y="2075686"/>
            <a:ext cx="5605824" cy="276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576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63088" y="315137"/>
            <a:ext cx="8702271" cy="4655326"/>
          </a:xfrm>
          <a:effectLst/>
        </p:spPr>
        <p:txBody>
          <a:bodyPr anchor="t" anchorCtr="0"/>
          <a:lstStyle>
            <a:lvl1pPr>
              <a:lnSpc>
                <a:spcPct val="80000"/>
              </a:lnSpc>
              <a:spcAft>
                <a:spcPts val="0"/>
              </a:spcAft>
              <a:defRPr sz="9600" b="0" i="0">
                <a:solidFill>
                  <a:schemeClr val="tx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[Presentation title]</a:t>
            </a:r>
          </a:p>
        </p:txBody>
      </p:sp>
      <p:sp>
        <p:nvSpPr>
          <p:cNvPr id="4" name="Subtitle Placeholder"/>
          <p:cNvSpPr>
            <a:spLocks noGrp="1"/>
          </p:cNvSpPr>
          <p:nvPr>
            <p:ph type="body" sz="quarter" idx="18" hasCustomPrompt="1"/>
          </p:nvPr>
        </p:nvSpPr>
        <p:spPr>
          <a:xfrm>
            <a:off x="334689" y="5166360"/>
            <a:ext cx="5761311" cy="713232"/>
          </a:xfrm>
          <a:effectLst/>
        </p:spPr>
        <p:txBody>
          <a:bodyPr anchor="t"/>
          <a:lstStyle>
            <a:lvl1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[Optional subtitle]</a:t>
            </a:r>
          </a:p>
        </p:txBody>
      </p:sp>
      <p:sp>
        <p:nvSpPr>
          <p:cNvPr id="7" name="Text Box">
            <a:extLst>
              <a:ext uri="{FF2B5EF4-FFF2-40B4-BE49-F238E27FC236}">
                <a16:creationId xmlns:a16="http://schemas.microsoft.com/office/drawing/2014/main" id="{5E861747-F6BD-2B4E-8905-D6F5FB3BEBA5}"/>
              </a:ext>
            </a:extLst>
          </p:cNvPr>
          <p:cNvSpPr txBox="1"/>
          <p:nvPr/>
        </p:nvSpPr>
        <p:spPr>
          <a:xfrm>
            <a:off x="347753" y="6176891"/>
            <a:ext cx="5748246" cy="3302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2022 AT&amp;T Intellectual Property. AT&amp;T and globe logo are registered trademarks and service marks of </a:t>
            </a:r>
            <a:b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Intellectual Property and/or AT&amp;T affiliated companies. All other marks are the property of their respective owners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Proprietary (Internal Use Only) - Not for use or disclosure outside the AT&amp;T companies except under written agreement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E7DD58-94C6-4387-A911-3BE708BBB7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9966" y="6005661"/>
            <a:ext cx="1451979" cy="71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111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mall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0806" y="245863"/>
            <a:ext cx="8674555" cy="1636913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0" i="0">
                <a:solidFill>
                  <a:schemeClr val="tx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[Presentation title]</a:t>
            </a:r>
          </a:p>
        </p:txBody>
      </p:sp>
      <p:sp>
        <p:nvSpPr>
          <p:cNvPr id="4" name="Text Placeholder"/>
          <p:cNvSpPr>
            <a:spLocks noGrp="1"/>
          </p:cNvSpPr>
          <p:nvPr>
            <p:ph type="body" sz="quarter" idx="18" hasCustomPrompt="1"/>
          </p:nvPr>
        </p:nvSpPr>
        <p:spPr>
          <a:xfrm>
            <a:off x="334689" y="2071376"/>
            <a:ext cx="5761311" cy="713232"/>
          </a:xfrm>
          <a:effectLst/>
        </p:spPr>
        <p:txBody>
          <a:bodyPr anchor="t"/>
          <a:lstStyle>
            <a:lvl1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[Optional subtitle]</a:t>
            </a:r>
          </a:p>
        </p:txBody>
      </p:sp>
      <p:sp>
        <p:nvSpPr>
          <p:cNvPr id="7" name="Text Box">
            <a:extLst>
              <a:ext uri="{FF2B5EF4-FFF2-40B4-BE49-F238E27FC236}">
                <a16:creationId xmlns:a16="http://schemas.microsoft.com/office/drawing/2014/main" id="{71C472D9-27CE-418D-B85E-A4B1AFFCA23A}"/>
              </a:ext>
            </a:extLst>
          </p:cNvPr>
          <p:cNvSpPr txBox="1"/>
          <p:nvPr userDrawn="1"/>
        </p:nvSpPr>
        <p:spPr>
          <a:xfrm>
            <a:off x="347753" y="6176891"/>
            <a:ext cx="5748246" cy="3302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2022 AT&amp;T Intellectual Property. AT&amp;T and globe logo are registered trademarks and service marks of </a:t>
            </a:r>
            <a:b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Intellectual Property and/or AT&amp;T affiliated companies. All other marks are the property of their respective owners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Proprietary (Internal Use Only) - Not for use or disclosure outside the AT&amp;T companies except under written agreement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0D48E13-5AC4-4D81-8F5A-5690575558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9966" y="6005661"/>
            <a:ext cx="1451979" cy="71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089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2684" y="246888"/>
            <a:ext cx="10109738" cy="2511058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0" i="0">
                <a:solidFill>
                  <a:schemeClr val="bg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[Section divider title]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39714527-FCC7-B147-AF40-40DA070BE4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5080" y="3414782"/>
            <a:ext cx="5760921" cy="1555680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 marL="228600" indent="0">
              <a:buNone/>
              <a:defRPr/>
            </a:lvl3pPr>
            <a:lvl4pPr marL="45720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A5D6ECD3-2A6B-C148-87A6-983275D4351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340565" y="6494061"/>
            <a:ext cx="722839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11" name="Footer Placeholder">
            <a:extLst>
              <a:ext uri="{FF2B5EF4-FFF2-40B4-BE49-F238E27FC236}">
                <a16:creationId xmlns:a16="http://schemas.microsoft.com/office/drawing/2014/main" id="{E14FC8C8-B3CF-7340-BDD3-D7C39E58108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063405" y="6494061"/>
            <a:ext cx="5403204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648CFAC4-3F6A-4249-9F48-503A85B31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BD3AB9EE-BAE8-427D-A4A4-C9C3250A2D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5969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1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0990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581" y="1822440"/>
            <a:ext cx="11506148" cy="433864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EA2E8BB-F158-E34E-8F56-F2CA182AC7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FEA13839-5F72-2046-B228-6DC99C91A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C3A6A8D-74A3-4012-8FDF-CE7DBAD5DD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54585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553807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99967" y="1822037"/>
            <a:ext cx="553356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E3A9557D-E65C-3F46-9C93-D074555B98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A0C418EE-6460-8E42-8C30-54DF8EF5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0D6BC2D4-40A6-4FF2-A9A2-2ED9BB39B5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897631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3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5"/>
            <a:ext cx="3475625" cy="43368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46564" y="1822036"/>
            <a:ext cx="3475625" cy="43355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63858" y="1822036"/>
            <a:ext cx="3475625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604638E5-7A89-3D4A-B0E3-E3C0BF34E9E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9" name="Straight Connector">
            <a:extLst>
              <a:ext uri="{FF2B5EF4-FFF2-40B4-BE49-F238E27FC236}">
                <a16:creationId xmlns:a16="http://schemas.microsoft.com/office/drawing/2014/main" id="{A033881D-54A3-0A48-AB72-ECF64E6D0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983C5B5-EB9E-4048-998B-3A0DADBE58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100351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(4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5"/>
            <a:ext cx="2707329" cy="43368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264441" y="1822036"/>
            <a:ext cx="2707329" cy="43355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9612" y="1822036"/>
            <a:ext cx="270732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34783" y="1822036"/>
            <a:ext cx="270732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0F58A795-A68E-FD4E-A80C-E91251E6D3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ADAD2240-3AE4-B34C-947E-EEBCB854A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1ABA2181-9333-41AB-A901-D0C31AD3D5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740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4 column stack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510213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7"/>
            <a:ext cx="5533561" cy="16312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06651" y="1822037"/>
            <a:ext cx="5533561" cy="16312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C3D1597-8385-C34D-9200-EF459D29C8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9270" y="3621025"/>
            <a:ext cx="5533561" cy="163283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2BFD262-FDB9-0A42-93DD-19561916691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004" y="3621025"/>
            <a:ext cx="5533561" cy="163283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B6DEB42-41D1-4443-9F79-00E8E3A813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6510501E-5E7E-9B4C-B972-9D7AA5865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B6C2DE48-A9C4-4463-B920-41E7B96985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78859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4 column content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2605631"/>
            <a:ext cx="2707329" cy="82294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264163" y="2605631"/>
            <a:ext cx="2707329" cy="822697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9056" y="2605630"/>
            <a:ext cx="2707329" cy="82337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33949" y="2605630"/>
            <a:ext cx="2707329" cy="82337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754FB65-0049-2A4D-84B3-0E1EDA03A3D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9270" y="4050793"/>
            <a:ext cx="2707329" cy="211033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F6C07FEE-269E-1941-9A24-31C3DDCB814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61654" y="4050792"/>
            <a:ext cx="2707329" cy="2110294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A6253EE2-43B8-6C42-839E-C05FE49D703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94039" y="4050793"/>
            <a:ext cx="2707329" cy="2110336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F908B1C9-21E2-1143-88A4-CF2A7BB3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126423" y="4050792"/>
            <a:ext cx="2707329" cy="2110294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DE318CDF-3D28-0D45-A58E-785DBF27C9F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6" name="Straight Connector">
            <a:extLst>
              <a:ext uri="{FF2B5EF4-FFF2-40B4-BE49-F238E27FC236}">
                <a16:creationId xmlns:a16="http://schemas.microsoft.com/office/drawing/2014/main" id="{E70A6D88-32A0-FE4A-BCFF-A28D2F09E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9F4C8360-2ED5-4EB4-9C3B-A17C380688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060949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(5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1847569" cy="43368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F22142-DBAA-3A4F-BA95-BE2DD864A8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743485" y="1822036"/>
            <a:ext cx="1847569" cy="43355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3C7F918-8831-034A-8C00-253A50C274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7699" y="1822036"/>
            <a:ext cx="184756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6008138-E871-7042-B79E-B1592A15A6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71914" y="1822036"/>
            <a:ext cx="1847569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C1FA193-BA39-E74D-928F-507D2FA49A3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986129" y="1822036"/>
            <a:ext cx="1848331" cy="43390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F10F0D1-9064-8744-9F0E-274C6B5535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E8DF81BC-3E43-4D48-B23A-C8E39A6F5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388B6CF1-0A87-4E79-9B29-5A83807D35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2054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text call-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59" y="301752"/>
            <a:ext cx="11606759" cy="4663440"/>
          </a:xfrm>
        </p:spPr>
        <p:txBody>
          <a:bodyPr/>
          <a:lstStyle>
            <a:lvl1pPr>
              <a:lnSpc>
                <a:spcPct val="80000"/>
              </a:lnSpc>
              <a:defRPr sz="1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E16E967-BB1A-9C42-A19B-66F944EE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9D21E93F-FCBB-BF41-9B79-F82598BF2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752BE81-F7C2-4A77-ABF0-46A74487E4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254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ng 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3178712" y="271793"/>
            <a:ext cx="8660770" cy="4698670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4800" b="0" i="0">
                <a:solidFill>
                  <a:schemeClr val="tx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[Insert quote here]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D8FDF867-EACE-7949-B1B5-8388E8918D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C76B9F2C-706D-4C4D-9E1A-F252EC6741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5BBCAD71-7FCF-4145-86F3-146DC4757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02815F9C-023C-4113-A56A-12AC4DFF7E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3273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dium 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6068284" y="271793"/>
            <a:ext cx="5771199" cy="4698670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4800" b="0" i="0">
                <a:solidFill>
                  <a:schemeClr val="tx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[Insert quote here]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D8FDF867-EACE-7949-B1B5-8388E8918D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C76B9F2C-706D-4C4D-9E1A-F252EC6741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5BBCAD71-7FCF-4145-86F3-146DC4757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EA09E01-CCC3-4E3D-A6E4-E1A8AACFF0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61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2665535" cy="13457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69" y="1831180"/>
            <a:ext cx="2665535" cy="43299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6CD9315E-F477-2446-82CB-6BF7F161B77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452124" y="338140"/>
            <a:ext cx="8387359" cy="5822949"/>
          </a:xfrm>
          <a:pattFill prst="ltUpDiag">
            <a:fgClr>
              <a:srgbClr val="E8E8E8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CF254AFD-878E-234F-AA25-686444015FF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08F8CA46-8130-744D-B5AC-D0DFF7637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247E99BC-659A-46D2-9AA4-C92179D061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0415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2665535" cy="1344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31180"/>
            <a:ext cx="2665535" cy="43299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hart Placeholder">
            <a:extLst>
              <a:ext uri="{FF2B5EF4-FFF2-40B4-BE49-F238E27FC236}">
                <a16:creationId xmlns:a16="http://schemas.microsoft.com/office/drawing/2014/main" id="{1C7BD4DB-E9C7-7E4B-B7E0-B3D954B1366B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452125" y="338140"/>
            <a:ext cx="8387359" cy="5822948"/>
          </a:xfrm>
          <a:pattFill prst="ltUpDiag">
            <a:fgClr>
              <a:srgbClr val="E8E8E8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8F1B83A1-CAFB-664B-9F60-50F0B41D127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9" name="Straight Connector">
            <a:extLst>
              <a:ext uri="{FF2B5EF4-FFF2-40B4-BE49-F238E27FC236}">
                <a16:creationId xmlns:a16="http://schemas.microsoft.com/office/drawing/2014/main" id="{5A21ED91-B37B-4244-8417-091A7E834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D3E564DF-0039-4226-BA3B-747DCE98B9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57937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line on photo (full ble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035B9A5E-75A7-C940-9B39-A66F6C0AAD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Placeholder"/>
          <p:cNvSpPr>
            <a:spLocks noGrp="1"/>
          </p:cNvSpPr>
          <p:nvPr>
            <p:ph type="title" hasCustomPrompt="1"/>
          </p:nvPr>
        </p:nvSpPr>
        <p:spPr>
          <a:xfrm>
            <a:off x="292684" y="265176"/>
            <a:ext cx="9885841" cy="3163824"/>
          </a:xfrm>
          <a:effectLst/>
        </p:spPr>
        <p:txBody>
          <a:bodyPr anchor="t" anchorCtr="0"/>
          <a:lstStyle>
            <a:lvl1pPr>
              <a:lnSpc>
                <a:spcPct val="90000"/>
              </a:lnSpc>
              <a:spcAft>
                <a:spcPts val="0"/>
              </a:spcAft>
              <a:defRPr sz="6000" b="0" i="0">
                <a:solidFill>
                  <a:schemeClr val="tx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 dirty="0"/>
              <a:t>[Insert headline here]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BE940FB6-9BA4-4B4A-BF43-FD019C596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665D60C4-C29A-7742-A5B2-EFC005059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EF1C7F-9480-4F76-9094-C78C70DB00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678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1/2 image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85" y="265176"/>
            <a:ext cx="5574657" cy="5895912"/>
          </a:xfrm>
        </p:spPr>
        <p:txBody>
          <a:bodyPr/>
          <a:lstStyle>
            <a:lvl1pPr>
              <a:lnSpc>
                <a:spcPct val="9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BBEEA372-8B0E-CB42-B7A8-955EE4FE32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1237" y="0"/>
            <a:ext cx="6100764" cy="6858000"/>
          </a:xfrm>
          <a:solidFill>
            <a:srgbClr val="E8E8E8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70EDB3F-BA1C-8549-8E96-DFBA213B2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94729" y="6492240"/>
            <a:ext cx="5323108" cy="192024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BCEDB3-818B-408E-978F-D9C589DF0C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3893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+ 1/2 image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5538071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BBEEA372-8B0E-CB42-B7A8-955EE4FE32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1237" y="0"/>
            <a:ext cx="6100764" cy="6858000"/>
          </a:xfrm>
          <a:solidFill>
            <a:srgbClr val="E8E8E8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553807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70EDB3F-BA1C-8549-8E96-DFBA213B2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94729" y="6492240"/>
            <a:ext cx="5323108" cy="192024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0E2126-E2C2-4A24-96BE-37FBCF34D8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989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1/2 image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BBEEA372-8B0E-CB42-B7A8-955EE4FE32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100764" cy="6858000"/>
          </a:xfrm>
          <a:solidFill>
            <a:srgbClr val="E8E8E8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1639" y="266104"/>
            <a:ext cx="5567845" cy="5894984"/>
          </a:xfrm>
        </p:spPr>
        <p:txBody>
          <a:bodyPr/>
          <a:lstStyle>
            <a:lvl1pPr>
              <a:lnSpc>
                <a:spcPct val="9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70EDB3F-BA1C-8549-8E96-DFBA213B2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94729" y="6492240"/>
            <a:ext cx="5323108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D7FB67-AE6E-4A7C-AC36-9280CE55BF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20060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+ 1/2 image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">
            <a:extLst>
              <a:ext uri="{FF2B5EF4-FFF2-40B4-BE49-F238E27FC236}">
                <a16:creationId xmlns:a16="http://schemas.microsoft.com/office/drawing/2014/main" id="{BBEEA372-8B0E-CB42-B7A8-955EE4FE32E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100764" cy="6858000"/>
          </a:xfrm>
          <a:solidFill>
            <a:srgbClr val="E8E8E8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150" y="283464"/>
            <a:ext cx="5538071" cy="862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98150" y="1822036"/>
            <a:ext cx="5538071" cy="43390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770EDB3F-BA1C-8549-8E96-DFBA213B2A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94731" y="6492240"/>
            <a:ext cx="5323108" cy="192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60C527-ADB5-4D70-9923-5D27619E15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27152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text (on AT&amp;T blu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83E8D14E-206A-3947-B30D-7D15E18DD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70" y="283464"/>
            <a:ext cx="11742472" cy="8626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6DE0EB1B-D8BA-CE4B-A4F4-8B0F7363AB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9270" y="1822036"/>
            <a:ext cx="2665535" cy="43390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278115E9-2E33-F542-A64E-289B972B09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4F98A8BB-6209-574B-B436-4BC74C0794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CC653A88-1579-A54E-95FF-23E736079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ln w="6350" cap="sq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73AFA4B-8F87-4894-A620-E4C0D0731B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5029" y="6411739"/>
            <a:ext cx="744218" cy="3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9287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328987" y="280928"/>
            <a:ext cx="11510496" cy="652852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285ECC81-F806-1342-B46E-27DAB802BEC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D367BE66-D6F2-1046-B922-95193B856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FC5DA52-EA53-417E-A4F6-7CBD2ADEBB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9940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CE87F42-0DBA-1F4D-BB94-6D9B444C73E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cxnSp>
        <p:nvCxnSpPr>
          <p:cNvPr id="5" name="Straight Connector">
            <a:extLst>
              <a:ext uri="{FF2B5EF4-FFF2-40B4-BE49-F238E27FC236}">
                <a16:creationId xmlns:a16="http://schemas.microsoft.com/office/drawing/2014/main" id="{A8B53130-DD9A-C949-850D-7D7CC44F6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7520840C-D89F-41CD-AB90-EEB1F5426C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0013" y="6404924"/>
            <a:ext cx="722839" cy="3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9990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Globe (on AT&amp;T blu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3C57B4-DF4F-498D-BACA-FA958A6895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9410" y="2075686"/>
            <a:ext cx="5605824" cy="276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525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Globe (on whit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5E5479-2146-4B7E-B6DF-D980BB0D90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4262" y="2120127"/>
            <a:ext cx="5314018" cy="261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93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26" Type="http://schemas.openxmlformats.org/officeDocument/2006/relationships/slideLayout" Target="../slideLayouts/slideLayout95.xml"/><Relationship Id="rId39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34" Type="http://schemas.openxmlformats.org/officeDocument/2006/relationships/slideLayout" Target="../slideLayouts/slideLayout103.xml"/><Relationship Id="rId42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slideLayout" Target="../slideLayouts/slideLayout94.xml"/><Relationship Id="rId33" Type="http://schemas.openxmlformats.org/officeDocument/2006/relationships/slideLayout" Target="../slideLayouts/slideLayout102.xml"/><Relationship Id="rId38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29" Type="http://schemas.openxmlformats.org/officeDocument/2006/relationships/slideLayout" Target="../slideLayouts/slideLayout98.xml"/><Relationship Id="rId41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32" Type="http://schemas.openxmlformats.org/officeDocument/2006/relationships/slideLayout" Target="../slideLayouts/slideLayout101.xml"/><Relationship Id="rId37" Type="http://schemas.openxmlformats.org/officeDocument/2006/relationships/slideLayout" Target="../slideLayouts/slideLayout106.xml"/><Relationship Id="rId40" Type="http://schemas.openxmlformats.org/officeDocument/2006/relationships/slideLayout" Target="../slideLayouts/slideLayout109.xml"/><Relationship Id="rId45" Type="http://schemas.openxmlformats.org/officeDocument/2006/relationships/theme" Target="../theme/theme3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28" Type="http://schemas.openxmlformats.org/officeDocument/2006/relationships/slideLayout" Target="../slideLayouts/slideLayout97.xml"/><Relationship Id="rId36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31" Type="http://schemas.openxmlformats.org/officeDocument/2006/relationships/slideLayout" Target="../slideLayouts/slideLayout100.xml"/><Relationship Id="rId44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Relationship Id="rId27" Type="http://schemas.openxmlformats.org/officeDocument/2006/relationships/slideLayout" Target="../slideLayouts/slideLayout96.xml"/><Relationship Id="rId30" Type="http://schemas.openxmlformats.org/officeDocument/2006/relationships/slideLayout" Target="../slideLayouts/slideLayout99.xml"/><Relationship Id="rId35" Type="http://schemas.openxmlformats.org/officeDocument/2006/relationships/slideLayout" Target="../slideLayouts/slideLayout104.xml"/><Relationship Id="rId43" Type="http://schemas.openxmlformats.org/officeDocument/2006/relationships/slideLayout" Target="../slideLayouts/slideLayout11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5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slideLayout" Target="../slideLayouts/slideLayout151.xml"/><Relationship Id="rId18" Type="http://schemas.openxmlformats.org/officeDocument/2006/relationships/slideLayout" Target="../slideLayouts/slideLayout156.xml"/><Relationship Id="rId26" Type="http://schemas.openxmlformats.org/officeDocument/2006/relationships/theme" Target="../theme/theme5.xml"/><Relationship Id="rId3" Type="http://schemas.openxmlformats.org/officeDocument/2006/relationships/slideLayout" Target="../slideLayouts/slideLayout141.xml"/><Relationship Id="rId21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45.xml"/><Relationship Id="rId12" Type="http://schemas.openxmlformats.org/officeDocument/2006/relationships/slideLayout" Target="../slideLayouts/slideLayout150.xml"/><Relationship Id="rId17" Type="http://schemas.openxmlformats.org/officeDocument/2006/relationships/slideLayout" Target="../slideLayouts/slideLayout155.xml"/><Relationship Id="rId25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40.xml"/><Relationship Id="rId16" Type="http://schemas.openxmlformats.org/officeDocument/2006/relationships/slideLayout" Target="../slideLayouts/slideLayout154.xml"/><Relationship Id="rId20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24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43.xml"/><Relationship Id="rId15" Type="http://schemas.openxmlformats.org/officeDocument/2006/relationships/slideLayout" Target="../slideLayouts/slideLayout153.xml"/><Relationship Id="rId23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48.xml"/><Relationship Id="rId19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Relationship Id="rId14" Type="http://schemas.openxmlformats.org/officeDocument/2006/relationships/slideLayout" Target="../slideLayouts/slideLayout152.xml"/><Relationship Id="rId22" Type="http://schemas.openxmlformats.org/officeDocument/2006/relationships/slideLayout" Target="../slideLayouts/slideLayout16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6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18" Type="http://schemas.openxmlformats.org/officeDocument/2006/relationships/slideLayout" Target="../slideLayouts/slideLayout187.xml"/><Relationship Id="rId26" Type="http://schemas.openxmlformats.org/officeDocument/2006/relationships/theme" Target="../theme/theme7.xml"/><Relationship Id="rId3" Type="http://schemas.openxmlformats.org/officeDocument/2006/relationships/slideLayout" Target="../slideLayouts/slideLayout172.xml"/><Relationship Id="rId21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17" Type="http://schemas.openxmlformats.org/officeDocument/2006/relationships/slideLayout" Target="../slideLayouts/slideLayout186.xml"/><Relationship Id="rId25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71.xml"/><Relationship Id="rId16" Type="http://schemas.openxmlformats.org/officeDocument/2006/relationships/slideLayout" Target="../slideLayouts/slideLayout185.xml"/><Relationship Id="rId20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24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74.xml"/><Relationship Id="rId15" Type="http://schemas.openxmlformats.org/officeDocument/2006/relationships/slideLayout" Target="../slideLayouts/slideLayout184.xml"/><Relationship Id="rId23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79.xml"/><Relationship Id="rId19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slideLayout" Target="../slideLayouts/slideLayout183.xml"/><Relationship Id="rId22" Type="http://schemas.openxmlformats.org/officeDocument/2006/relationships/slideLayout" Target="../slideLayouts/slideLayout1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330592" y="281967"/>
            <a:ext cx="11508891" cy="8626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[Slide title]               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324518" y="1826247"/>
            <a:ext cx="11514966" cy="4334841"/>
          </a:xfrm>
          <a:prstGeom prst="rect">
            <a:avLst/>
          </a:prstGeom>
        </p:spPr>
        <p:txBody>
          <a:bodyPr vert="horz" lIns="0" tIns="0" rIns="0" bIns="0" spcCol="493776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340565" y="6492240"/>
            <a:ext cx="722839" cy="1920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000"/>
              </a:lnSpc>
              <a:defRPr sz="800" b="0">
                <a:solidFill>
                  <a:schemeClr val="bg1"/>
                </a:solidFill>
                <a:latin typeface="+mn-lt"/>
                <a:cs typeface="ATT Aleck Sans" panose="020B0503020203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10" name="Footer Placeholder">
            <a:extLst>
              <a:ext uri="{FF2B5EF4-FFF2-40B4-BE49-F238E27FC236}">
                <a16:creationId xmlns:a16="http://schemas.microsoft.com/office/drawing/2014/main" id="{EA75AFFA-2073-4D48-A217-E9467D3F9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3405" y="6492240"/>
            <a:ext cx="6242270" cy="1920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84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  <p:sldLayoutId id="2147483729" r:id="rId23"/>
    <p:sldLayoutId id="2147483730" r:id="rId24"/>
    <p:sldLayoutId id="2147483731" r:id="rId25"/>
    <p:sldLayoutId id="2147483732" r:id="rId26"/>
    <p:sldLayoutId id="2147483733" r:id="rId27"/>
    <p:sldLayoutId id="2147483734" r:id="rId28"/>
    <p:sldLayoutId id="2147483735" r:id="rId29"/>
    <p:sldLayoutId id="2147483736" r:id="rId30"/>
    <p:sldLayoutId id="2147483737" r:id="rId31"/>
    <p:sldLayoutId id="2147483738" r:id="rId32"/>
    <p:sldLayoutId id="2147483739" r:id="rId33"/>
    <p:sldLayoutId id="2147483740" r:id="rId34"/>
    <p:sldLayoutId id="2147483741" r:id="rId35"/>
    <p:sldLayoutId id="2147483742" r:id="rId36"/>
    <p:sldLayoutId id="2147483743" r:id="rId37"/>
    <p:sldLayoutId id="2147483744" r:id="rId38"/>
    <p:sldLayoutId id="2147483745" r:id="rId39"/>
    <p:sldLayoutId id="2147483746" r:id="rId40"/>
    <p:sldLayoutId id="2147483747" r:id="rId41"/>
    <p:sldLayoutId id="2147483748" r:id="rId42"/>
    <p:sldLayoutId id="2147483749" r:id="rId43"/>
    <p:sldLayoutId id="2147483750" r:id="rId44"/>
  </p:sldLayoutIdLst>
  <p:hf sldNum="0"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400" b="1" i="0" kern="1200">
          <a:solidFill>
            <a:schemeClr val="bg1"/>
          </a:solidFill>
          <a:latin typeface="ATT Aleck Sans" panose="020B0503020203020204" pitchFamily="34" charset="0"/>
          <a:ea typeface="+mj-ea"/>
          <a:cs typeface="ATT Aleck Sans" panose="020B0503020203020204" pitchFamily="34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bg1"/>
        </a:buClr>
        <a:buFontTx/>
        <a:buNone/>
        <a:defRPr sz="2400" kern="1200">
          <a:solidFill>
            <a:schemeClr val="bg1"/>
          </a:solidFill>
          <a:latin typeface="+mn-lt"/>
          <a:ea typeface="+mn-ea"/>
          <a:cs typeface="ATT Aleck Sans" panose="020B0503020203020204" pitchFamily="34" charset="0"/>
        </a:defRPr>
      </a:lvl1pPr>
      <a:lvl2pPr marL="285750" indent="-28575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bg1"/>
        </a:buClr>
        <a:buFont typeface="ATT Aleck Sans" panose="020B0604020202020204" pitchFamily="34" charset="0"/>
        <a:buChar char="•"/>
        <a:defRPr sz="1400" kern="1200" baseline="0">
          <a:solidFill>
            <a:schemeClr val="bg1"/>
          </a:solidFill>
          <a:latin typeface="+mn-lt"/>
          <a:ea typeface="+mn-ea"/>
          <a:cs typeface="ATT Aleck Sans" panose="020B0503020203020204" pitchFamily="34" charset="0"/>
        </a:defRPr>
      </a:lvl2pPr>
      <a:lvl3pPr marL="4572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bg1"/>
        </a:buClr>
        <a:buFont typeface="ATT Aleck Sans" panose="020F0502020204030204" pitchFamily="34" charset="0"/>
        <a:buChar char="‒"/>
        <a:defRPr sz="1400" kern="1200" baseline="0">
          <a:solidFill>
            <a:schemeClr val="bg1"/>
          </a:solidFill>
          <a:latin typeface="+mn-lt"/>
          <a:ea typeface="+mn-ea"/>
          <a:cs typeface="ATT Aleck Sans" panose="020B0503020203020204" pitchFamily="34" charset="0"/>
        </a:defRPr>
      </a:lvl3pPr>
      <a:lvl4pPr marL="6858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bg1"/>
        </a:buClr>
        <a:buSzPct val="75000"/>
        <a:buFont typeface="ATT Aleck Sans" panose="05000000000000000000" pitchFamily="2" charset="2"/>
        <a:buChar char="§"/>
        <a:defRPr sz="1400" kern="1200">
          <a:solidFill>
            <a:schemeClr val="bg1"/>
          </a:solidFill>
          <a:latin typeface="+mn-lt"/>
          <a:ea typeface="+mn-ea"/>
          <a:cs typeface="ATT Aleck Sans" panose="020B0503020203020204" pitchFamily="34" charset="0"/>
        </a:defRPr>
      </a:lvl4pPr>
      <a:lvl5pPr marL="9144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bg1"/>
        </a:buClr>
        <a:buSzPct val="60000"/>
        <a:buFont typeface="ATT Aleck Sans" panose="02070309020205020404" pitchFamily="49" charset="0"/>
        <a:buChar char="o"/>
        <a:defRPr sz="1400" kern="1200">
          <a:solidFill>
            <a:schemeClr val="bg1"/>
          </a:solidFill>
          <a:latin typeface="+mn-lt"/>
          <a:ea typeface="+mn-ea"/>
          <a:cs typeface="ATT Aleck Sans" panose="020B0503020203020204" pitchFamily="34" charset="0"/>
        </a:defRPr>
      </a:lvl5pPr>
      <a:lvl6pPr marL="11430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◦"/>
        <a:defRPr sz="1400" kern="1200" baseline="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6pPr>
      <a:lvl7pPr marL="13716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›"/>
        <a:defRPr sz="1400" kern="120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7pPr>
      <a:lvl8pPr marL="16002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▫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†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56">
          <p15:clr>
            <a:srgbClr val="F26B43"/>
          </p15:clr>
        </p15:guide>
        <p15:guide id="6" pos="219">
          <p15:clr>
            <a:srgbClr val="F26B43"/>
          </p15:clr>
        </p15:guide>
        <p15:guide id="13" pos="3983">
          <p15:clr>
            <a:srgbClr val="5ACBF0"/>
          </p15:clr>
        </p15:guide>
        <p15:guide id="14" pos="3695">
          <p15:clr>
            <a:srgbClr val="5ACBF0"/>
          </p15:clr>
        </p15:guide>
        <p15:guide id="17" orient="horz" pos="216">
          <p15:clr>
            <a:srgbClr val="F26B43"/>
          </p15:clr>
        </p15:guide>
        <p15:guide id="18" orient="horz" pos="4122">
          <p15:clr>
            <a:srgbClr val="F26B43"/>
          </p15:clr>
        </p15:guide>
        <p15:guide id="21" orient="horz" pos="1186">
          <p15:clr>
            <a:srgbClr val="F26B43"/>
          </p15:clr>
        </p15:guide>
        <p15:guide id="28" orient="horz" pos="3131">
          <p15:clr>
            <a:srgbClr val="F26B43"/>
          </p15:clr>
        </p15:guide>
        <p15:guide id="36" pos="3839">
          <p15:clr>
            <a:srgbClr val="F26B43"/>
          </p15:clr>
        </p15:guide>
        <p15:guide id="37" pos="2932">
          <p15:clr>
            <a:srgbClr val="F26B43"/>
          </p15:clr>
        </p15:guide>
        <p15:guide id="39" pos="2028">
          <p15:clr>
            <a:srgbClr val="F26B43"/>
          </p15:clr>
        </p15:guide>
        <p15:guide id="40" pos="1124">
          <p15:clr>
            <a:srgbClr val="F26B43"/>
          </p15:clr>
        </p15:guide>
        <p15:guide id="41" pos="5646">
          <p15:clr>
            <a:srgbClr val="F26B43"/>
          </p15:clr>
        </p15:guide>
        <p15:guide id="42" pos="6551">
          <p15:clr>
            <a:srgbClr val="F26B43"/>
          </p15:clr>
        </p15:guide>
        <p15:guide id="43" pos="4744">
          <p15:clr>
            <a:srgbClr val="F26B43"/>
          </p15:clr>
        </p15:guide>
        <p15:guide id="44" pos="982">
          <p15:clr>
            <a:srgbClr val="5ACBF0"/>
          </p15:clr>
        </p15:guide>
        <p15:guide id="46" pos="1271">
          <p15:clr>
            <a:srgbClr val="5ACBF0"/>
          </p15:clr>
        </p15:guide>
        <p15:guide id="47" pos="1886">
          <p15:clr>
            <a:srgbClr val="5ACBF0"/>
          </p15:clr>
        </p15:guide>
        <p15:guide id="48" pos="2174">
          <p15:clr>
            <a:srgbClr val="5ACBF0"/>
          </p15:clr>
        </p15:guide>
        <p15:guide id="49" pos="2791">
          <p15:clr>
            <a:srgbClr val="5ACBF0"/>
          </p15:clr>
        </p15:guide>
        <p15:guide id="50" pos="3079">
          <p15:clr>
            <a:srgbClr val="5ACBF0"/>
          </p15:clr>
        </p15:guide>
        <p15:guide id="51" pos="4602">
          <p15:clr>
            <a:srgbClr val="5ACBF0"/>
          </p15:clr>
        </p15:guide>
        <p15:guide id="52" pos="4885">
          <p15:clr>
            <a:srgbClr val="5ACBF0"/>
          </p15:clr>
        </p15:guide>
        <p15:guide id="53" pos="5504">
          <p15:clr>
            <a:srgbClr val="5ACBF0"/>
          </p15:clr>
        </p15:guide>
        <p15:guide id="54" pos="5791">
          <p15:clr>
            <a:srgbClr val="5ACBF0"/>
          </p15:clr>
        </p15:guide>
        <p15:guide id="55" pos="6410">
          <p15:clr>
            <a:srgbClr val="5ACBF0"/>
          </p15:clr>
        </p15:guide>
        <p15:guide id="56" pos="6696">
          <p15:clr>
            <a:srgbClr val="5ACBF0"/>
          </p15:clr>
        </p15:guide>
        <p15:guide id="58" orient="horz" pos="2160">
          <p15:clr>
            <a:srgbClr val="F26B43"/>
          </p15:clr>
        </p15:guide>
        <p15:guide id="59" orient="horz" pos="3881">
          <p15:clr>
            <a:srgbClr val="547EBF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330592" y="281967"/>
            <a:ext cx="11508891" cy="8626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[Slide title]               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324518" y="1826247"/>
            <a:ext cx="11514966" cy="4334841"/>
          </a:xfrm>
          <a:prstGeom prst="rect">
            <a:avLst/>
          </a:prstGeom>
        </p:spPr>
        <p:txBody>
          <a:bodyPr vert="horz" lIns="0" tIns="0" rIns="0" bIns="0" spcCol="493776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340565" y="6492240"/>
            <a:ext cx="722839" cy="1920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000"/>
              </a:lnSpc>
              <a:defRPr sz="800" b="0">
                <a:solidFill>
                  <a:schemeClr val="tx1"/>
                </a:solidFill>
                <a:latin typeface="+mn-lt"/>
                <a:cs typeface="ATT Aleck Sans" panose="020B0503020203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10" name="Footer Placeholder">
            <a:extLst>
              <a:ext uri="{FF2B5EF4-FFF2-40B4-BE49-F238E27FC236}">
                <a16:creationId xmlns:a16="http://schemas.microsoft.com/office/drawing/2014/main" id="{EA75AFFA-2073-4D48-A217-E9467D3F9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3405" y="6492240"/>
            <a:ext cx="5323108" cy="1920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2445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  <p:sldLayoutId id="2147483897" r:id="rId23"/>
    <p:sldLayoutId id="2147483898" r:id="rId24"/>
    <p:sldLayoutId id="2147483899" r:id="rId25"/>
  </p:sldLayoutIdLst>
  <p:hf sldNum="0"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400" b="0" i="0" kern="1200">
          <a:solidFill>
            <a:schemeClr val="tx1"/>
          </a:solidFill>
          <a:latin typeface="ATT Aleck Sans Medium" panose="020B0503020203020204" pitchFamily="34" charset="0"/>
          <a:ea typeface="+mj-ea"/>
          <a:cs typeface="ATT Aleck Sans Medium" panose="020B0503020203020204" pitchFamily="34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tx1"/>
        </a:buClr>
        <a:buFontTx/>
        <a:buNone/>
        <a:defRPr sz="2400" kern="1200">
          <a:solidFill>
            <a:schemeClr val="tx2"/>
          </a:solidFill>
          <a:latin typeface="+mn-lt"/>
          <a:ea typeface="+mn-ea"/>
          <a:cs typeface="ATT Aleck Sans" panose="020B0503020203020204" pitchFamily="34" charset="0"/>
        </a:defRPr>
      </a:lvl1pPr>
      <a:lvl2pPr marL="285750" indent="-28575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Pct val="101000"/>
        <a:buFont typeface="ATT Aleck Sans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2pPr>
      <a:lvl3pPr marL="4572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‒"/>
        <a:defRPr sz="1400" kern="1200" baseline="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3pPr>
      <a:lvl4pPr marL="742950" indent="-28575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Pct val="75000"/>
        <a:buFont typeface="ATT Aleck San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4pPr>
      <a:lvl5pPr marL="9144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Pct val="60000"/>
        <a:buFont typeface="ATT Aleck Sans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5pPr>
      <a:lvl6pPr marL="11430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◦"/>
        <a:defRPr sz="1400" kern="1200" baseline="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6pPr>
      <a:lvl7pPr marL="13716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›"/>
        <a:defRPr sz="1400" kern="120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7pPr>
      <a:lvl8pPr marL="16002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▫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†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56">
          <p15:clr>
            <a:srgbClr val="F26B43"/>
          </p15:clr>
        </p15:guide>
        <p15:guide id="6" pos="219">
          <p15:clr>
            <a:srgbClr val="F26B43"/>
          </p15:clr>
        </p15:guide>
        <p15:guide id="13" pos="3983">
          <p15:clr>
            <a:srgbClr val="5ACBF0"/>
          </p15:clr>
        </p15:guide>
        <p15:guide id="14" pos="3695">
          <p15:clr>
            <a:srgbClr val="5ACBF0"/>
          </p15:clr>
        </p15:guide>
        <p15:guide id="17" orient="horz" pos="216">
          <p15:clr>
            <a:srgbClr val="F26B43"/>
          </p15:clr>
        </p15:guide>
        <p15:guide id="18" orient="horz" pos="4122">
          <p15:clr>
            <a:srgbClr val="F26B43"/>
          </p15:clr>
        </p15:guide>
        <p15:guide id="21" orient="horz" pos="1186">
          <p15:clr>
            <a:srgbClr val="F26B43"/>
          </p15:clr>
        </p15:guide>
        <p15:guide id="28" orient="horz" pos="3131">
          <p15:clr>
            <a:srgbClr val="F26B43"/>
          </p15:clr>
        </p15:guide>
        <p15:guide id="36" pos="3839">
          <p15:clr>
            <a:srgbClr val="F26B43"/>
          </p15:clr>
        </p15:guide>
        <p15:guide id="37" pos="2932">
          <p15:clr>
            <a:srgbClr val="F26B43"/>
          </p15:clr>
        </p15:guide>
        <p15:guide id="39" pos="2028">
          <p15:clr>
            <a:srgbClr val="F26B43"/>
          </p15:clr>
        </p15:guide>
        <p15:guide id="40" pos="1124">
          <p15:clr>
            <a:srgbClr val="F26B43"/>
          </p15:clr>
        </p15:guide>
        <p15:guide id="41" pos="5646">
          <p15:clr>
            <a:srgbClr val="F26B43"/>
          </p15:clr>
        </p15:guide>
        <p15:guide id="42" pos="6551">
          <p15:clr>
            <a:srgbClr val="F26B43"/>
          </p15:clr>
        </p15:guide>
        <p15:guide id="43" pos="4744">
          <p15:clr>
            <a:srgbClr val="F26B43"/>
          </p15:clr>
        </p15:guide>
        <p15:guide id="44" pos="982">
          <p15:clr>
            <a:srgbClr val="5ACBF0"/>
          </p15:clr>
        </p15:guide>
        <p15:guide id="46" pos="1271">
          <p15:clr>
            <a:srgbClr val="5ACBF0"/>
          </p15:clr>
        </p15:guide>
        <p15:guide id="47" pos="1886">
          <p15:clr>
            <a:srgbClr val="5ACBF0"/>
          </p15:clr>
        </p15:guide>
        <p15:guide id="48" pos="2174">
          <p15:clr>
            <a:srgbClr val="5ACBF0"/>
          </p15:clr>
        </p15:guide>
        <p15:guide id="49" pos="2791">
          <p15:clr>
            <a:srgbClr val="5ACBF0"/>
          </p15:clr>
        </p15:guide>
        <p15:guide id="50" pos="3079">
          <p15:clr>
            <a:srgbClr val="5ACBF0"/>
          </p15:clr>
        </p15:guide>
        <p15:guide id="51" pos="4602">
          <p15:clr>
            <a:srgbClr val="5ACBF0"/>
          </p15:clr>
        </p15:guide>
        <p15:guide id="52" pos="4885">
          <p15:clr>
            <a:srgbClr val="5ACBF0"/>
          </p15:clr>
        </p15:guide>
        <p15:guide id="53" pos="5504">
          <p15:clr>
            <a:srgbClr val="5ACBF0"/>
          </p15:clr>
        </p15:guide>
        <p15:guide id="54" pos="5791">
          <p15:clr>
            <a:srgbClr val="5ACBF0"/>
          </p15:clr>
        </p15:guide>
        <p15:guide id="55" pos="6410">
          <p15:clr>
            <a:srgbClr val="5ACBF0"/>
          </p15:clr>
        </p15:guide>
        <p15:guide id="56" pos="6696">
          <p15:clr>
            <a:srgbClr val="5ACBF0"/>
          </p15:clr>
        </p15:guide>
        <p15:guide id="58" orient="horz" pos="2160">
          <p15:clr>
            <a:srgbClr val="F26B43"/>
          </p15:clr>
        </p15:guide>
        <p15:guide id="59" orient="horz" pos="3881">
          <p15:clr>
            <a:srgbClr val="547EBF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330592" y="281967"/>
            <a:ext cx="11508891" cy="8626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[Slide title]               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324518" y="1826247"/>
            <a:ext cx="11514966" cy="4334841"/>
          </a:xfrm>
          <a:prstGeom prst="rect">
            <a:avLst/>
          </a:prstGeom>
        </p:spPr>
        <p:txBody>
          <a:bodyPr vert="horz" lIns="0" tIns="0" rIns="0" bIns="0" spcCol="493776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340565" y="6492240"/>
            <a:ext cx="722839" cy="1920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000"/>
              </a:lnSpc>
              <a:defRPr sz="800" b="0">
                <a:solidFill>
                  <a:schemeClr val="bg1"/>
                </a:solidFill>
                <a:latin typeface="+mn-lt"/>
                <a:cs typeface="ATT Aleck Sans" panose="020B0503020203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F0783-5313-F84B-9053-D8AA4F76753D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10" name="Footer Placeholder">
            <a:extLst>
              <a:ext uri="{FF2B5EF4-FFF2-40B4-BE49-F238E27FC236}">
                <a16:creationId xmlns:a16="http://schemas.microsoft.com/office/drawing/2014/main" id="{EA75AFFA-2073-4D48-A217-E9467D3F9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3405" y="6492240"/>
            <a:ext cx="6242270" cy="1920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</p:spTree>
    <p:extLst>
      <p:ext uri="{BB962C8B-B14F-4D97-AF65-F5344CB8AC3E}">
        <p14:creationId xmlns:p14="http://schemas.microsoft.com/office/powerpoint/2010/main" val="4107794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  <p:sldLayoutId id="2147483990" r:id="rId18"/>
    <p:sldLayoutId id="2147483991" r:id="rId19"/>
    <p:sldLayoutId id="2147483992" r:id="rId20"/>
    <p:sldLayoutId id="2147483993" r:id="rId21"/>
    <p:sldLayoutId id="2147483994" r:id="rId22"/>
    <p:sldLayoutId id="2147483995" r:id="rId23"/>
    <p:sldLayoutId id="2147483996" r:id="rId24"/>
    <p:sldLayoutId id="2147483997" r:id="rId25"/>
    <p:sldLayoutId id="2147483998" r:id="rId26"/>
    <p:sldLayoutId id="2147483999" r:id="rId27"/>
    <p:sldLayoutId id="2147484000" r:id="rId28"/>
    <p:sldLayoutId id="2147484001" r:id="rId29"/>
    <p:sldLayoutId id="2147484002" r:id="rId30"/>
    <p:sldLayoutId id="2147484003" r:id="rId31"/>
    <p:sldLayoutId id="2147484004" r:id="rId32"/>
    <p:sldLayoutId id="2147484005" r:id="rId33"/>
    <p:sldLayoutId id="2147484006" r:id="rId34"/>
    <p:sldLayoutId id="2147484007" r:id="rId35"/>
    <p:sldLayoutId id="2147484008" r:id="rId36"/>
    <p:sldLayoutId id="2147484009" r:id="rId37"/>
    <p:sldLayoutId id="2147484010" r:id="rId38"/>
    <p:sldLayoutId id="2147484011" r:id="rId39"/>
    <p:sldLayoutId id="2147484012" r:id="rId40"/>
    <p:sldLayoutId id="2147484013" r:id="rId41"/>
    <p:sldLayoutId id="2147484014" r:id="rId42"/>
    <p:sldLayoutId id="2147484015" r:id="rId43"/>
    <p:sldLayoutId id="2147484016" r:id="rId44"/>
  </p:sldLayoutIdLst>
  <p:hf sldNum="0"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400" b="1" i="0" kern="1200">
          <a:solidFill>
            <a:schemeClr val="bg1"/>
          </a:solidFill>
          <a:latin typeface="ATT Aleck Sans" panose="020B0503020203020204" pitchFamily="34" charset="0"/>
          <a:ea typeface="+mj-ea"/>
          <a:cs typeface="ATT Aleck Sans" panose="020B0503020203020204" pitchFamily="34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bg1"/>
        </a:buClr>
        <a:buFontTx/>
        <a:buNone/>
        <a:defRPr sz="2400" kern="1200">
          <a:solidFill>
            <a:schemeClr val="bg1"/>
          </a:solidFill>
          <a:latin typeface="+mn-lt"/>
          <a:ea typeface="+mn-ea"/>
          <a:cs typeface="ATT Aleck Sans" panose="020B0503020203020204" pitchFamily="34" charset="0"/>
        </a:defRPr>
      </a:lvl1pPr>
      <a:lvl2pPr marL="285750" indent="-28575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bg1"/>
        </a:buClr>
        <a:buFont typeface="ATT Aleck Sans" panose="020B0604020202020204" pitchFamily="34" charset="0"/>
        <a:buChar char="•"/>
        <a:defRPr sz="1400" kern="1200" baseline="0">
          <a:solidFill>
            <a:schemeClr val="bg1"/>
          </a:solidFill>
          <a:latin typeface="+mn-lt"/>
          <a:ea typeface="+mn-ea"/>
          <a:cs typeface="ATT Aleck Sans" panose="020B0503020203020204" pitchFamily="34" charset="0"/>
        </a:defRPr>
      </a:lvl2pPr>
      <a:lvl3pPr marL="4572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bg1"/>
        </a:buClr>
        <a:buFont typeface="ATT Aleck Sans" panose="020F0502020204030204" pitchFamily="34" charset="0"/>
        <a:buChar char="‒"/>
        <a:defRPr sz="1400" kern="1200" baseline="0">
          <a:solidFill>
            <a:schemeClr val="bg1"/>
          </a:solidFill>
          <a:latin typeface="+mn-lt"/>
          <a:ea typeface="+mn-ea"/>
          <a:cs typeface="ATT Aleck Sans" panose="020B0503020203020204" pitchFamily="34" charset="0"/>
        </a:defRPr>
      </a:lvl3pPr>
      <a:lvl4pPr marL="6858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bg1"/>
        </a:buClr>
        <a:buSzPct val="75000"/>
        <a:buFont typeface="ATT Aleck Sans" panose="05000000000000000000" pitchFamily="2" charset="2"/>
        <a:buChar char="§"/>
        <a:defRPr sz="1400" kern="1200">
          <a:solidFill>
            <a:schemeClr val="bg1"/>
          </a:solidFill>
          <a:latin typeface="+mn-lt"/>
          <a:ea typeface="+mn-ea"/>
          <a:cs typeface="ATT Aleck Sans" panose="020B0503020203020204" pitchFamily="34" charset="0"/>
        </a:defRPr>
      </a:lvl4pPr>
      <a:lvl5pPr marL="9144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bg1"/>
        </a:buClr>
        <a:buSzPct val="60000"/>
        <a:buFont typeface="ATT Aleck Sans" panose="02070309020205020404" pitchFamily="49" charset="0"/>
        <a:buChar char="o"/>
        <a:defRPr sz="1400" kern="1200">
          <a:solidFill>
            <a:schemeClr val="bg1"/>
          </a:solidFill>
          <a:latin typeface="+mn-lt"/>
          <a:ea typeface="+mn-ea"/>
          <a:cs typeface="ATT Aleck Sans" panose="020B0503020203020204" pitchFamily="34" charset="0"/>
        </a:defRPr>
      </a:lvl5pPr>
      <a:lvl6pPr marL="11430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◦"/>
        <a:defRPr sz="1400" kern="1200" baseline="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6pPr>
      <a:lvl7pPr marL="13716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›"/>
        <a:defRPr sz="1400" kern="120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7pPr>
      <a:lvl8pPr marL="16002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▫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†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56">
          <p15:clr>
            <a:srgbClr val="F26B43"/>
          </p15:clr>
        </p15:guide>
        <p15:guide id="6" pos="219">
          <p15:clr>
            <a:srgbClr val="F26B43"/>
          </p15:clr>
        </p15:guide>
        <p15:guide id="13" pos="3983">
          <p15:clr>
            <a:srgbClr val="5ACBF0"/>
          </p15:clr>
        </p15:guide>
        <p15:guide id="14" pos="3695">
          <p15:clr>
            <a:srgbClr val="5ACBF0"/>
          </p15:clr>
        </p15:guide>
        <p15:guide id="17" orient="horz" pos="216">
          <p15:clr>
            <a:srgbClr val="F26B43"/>
          </p15:clr>
        </p15:guide>
        <p15:guide id="18" orient="horz" pos="4122">
          <p15:clr>
            <a:srgbClr val="F26B43"/>
          </p15:clr>
        </p15:guide>
        <p15:guide id="21" orient="horz" pos="1186">
          <p15:clr>
            <a:srgbClr val="F26B43"/>
          </p15:clr>
        </p15:guide>
        <p15:guide id="28" orient="horz" pos="3131">
          <p15:clr>
            <a:srgbClr val="F26B43"/>
          </p15:clr>
        </p15:guide>
        <p15:guide id="36" pos="3839">
          <p15:clr>
            <a:srgbClr val="F26B43"/>
          </p15:clr>
        </p15:guide>
        <p15:guide id="37" pos="2932">
          <p15:clr>
            <a:srgbClr val="F26B43"/>
          </p15:clr>
        </p15:guide>
        <p15:guide id="39" pos="2028">
          <p15:clr>
            <a:srgbClr val="F26B43"/>
          </p15:clr>
        </p15:guide>
        <p15:guide id="40" pos="1124">
          <p15:clr>
            <a:srgbClr val="F26B43"/>
          </p15:clr>
        </p15:guide>
        <p15:guide id="41" pos="5646">
          <p15:clr>
            <a:srgbClr val="F26B43"/>
          </p15:clr>
        </p15:guide>
        <p15:guide id="42" pos="6551">
          <p15:clr>
            <a:srgbClr val="F26B43"/>
          </p15:clr>
        </p15:guide>
        <p15:guide id="43" pos="4744">
          <p15:clr>
            <a:srgbClr val="F26B43"/>
          </p15:clr>
        </p15:guide>
        <p15:guide id="44" pos="982">
          <p15:clr>
            <a:srgbClr val="5ACBF0"/>
          </p15:clr>
        </p15:guide>
        <p15:guide id="46" pos="1271">
          <p15:clr>
            <a:srgbClr val="5ACBF0"/>
          </p15:clr>
        </p15:guide>
        <p15:guide id="47" pos="1886">
          <p15:clr>
            <a:srgbClr val="5ACBF0"/>
          </p15:clr>
        </p15:guide>
        <p15:guide id="48" pos="2174">
          <p15:clr>
            <a:srgbClr val="5ACBF0"/>
          </p15:clr>
        </p15:guide>
        <p15:guide id="49" pos="2791">
          <p15:clr>
            <a:srgbClr val="5ACBF0"/>
          </p15:clr>
        </p15:guide>
        <p15:guide id="50" pos="3079">
          <p15:clr>
            <a:srgbClr val="5ACBF0"/>
          </p15:clr>
        </p15:guide>
        <p15:guide id="51" pos="4602">
          <p15:clr>
            <a:srgbClr val="5ACBF0"/>
          </p15:clr>
        </p15:guide>
        <p15:guide id="52" pos="4885">
          <p15:clr>
            <a:srgbClr val="5ACBF0"/>
          </p15:clr>
        </p15:guide>
        <p15:guide id="53" pos="5504">
          <p15:clr>
            <a:srgbClr val="5ACBF0"/>
          </p15:clr>
        </p15:guide>
        <p15:guide id="54" pos="5791">
          <p15:clr>
            <a:srgbClr val="5ACBF0"/>
          </p15:clr>
        </p15:guide>
        <p15:guide id="55" pos="6410">
          <p15:clr>
            <a:srgbClr val="5ACBF0"/>
          </p15:clr>
        </p15:guide>
        <p15:guide id="56" pos="6696">
          <p15:clr>
            <a:srgbClr val="5ACBF0"/>
          </p15:clr>
        </p15:guide>
        <p15:guide id="58" orient="horz" pos="2160">
          <p15:clr>
            <a:srgbClr val="F26B43"/>
          </p15:clr>
        </p15:guide>
        <p15:guide id="59" orient="horz" pos="3881">
          <p15:clr>
            <a:srgbClr val="547EBF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330592" y="281967"/>
            <a:ext cx="11508891" cy="8626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[Slide title]               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324518" y="1826247"/>
            <a:ext cx="11514966" cy="4334841"/>
          </a:xfrm>
          <a:prstGeom prst="rect">
            <a:avLst/>
          </a:prstGeom>
        </p:spPr>
        <p:txBody>
          <a:bodyPr vert="horz" lIns="0" tIns="0" rIns="0" bIns="0" spcCol="493776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340565" y="6492240"/>
            <a:ext cx="722839" cy="1920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000"/>
              </a:lnSpc>
              <a:defRPr sz="800" b="0">
                <a:solidFill>
                  <a:schemeClr val="tx1"/>
                </a:solidFill>
                <a:latin typeface="+mn-lt"/>
                <a:cs typeface="ATT Aleck Sans" panose="020B0503020203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10" name="Footer Placeholder">
            <a:extLst>
              <a:ext uri="{FF2B5EF4-FFF2-40B4-BE49-F238E27FC236}">
                <a16:creationId xmlns:a16="http://schemas.microsoft.com/office/drawing/2014/main" id="{EA75AFFA-2073-4D48-A217-E9467D3F9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3405" y="6492240"/>
            <a:ext cx="5323108" cy="1920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0428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  <p:sldLayoutId id="2147484034" r:id="rId17"/>
    <p:sldLayoutId id="2147484035" r:id="rId18"/>
    <p:sldLayoutId id="2147484036" r:id="rId19"/>
    <p:sldLayoutId id="2147484037" r:id="rId20"/>
    <p:sldLayoutId id="2147484038" r:id="rId21"/>
    <p:sldLayoutId id="2147484039" r:id="rId22"/>
    <p:sldLayoutId id="2147484040" r:id="rId23"/>
    <p:sldLayoutId id="2147484041" r:id="rId24"/>
    <p:sldLayoutId id="2147484042" r:id="rId25"/>
  </p:sldLayoutIdLst>
  <p:hf sldNum="0"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400" b="0" i="0" kern="1200">
          <a:solidFill>
            <a:schemeClr val="tx1"/>
          </a:solidFill>
          <a:latin typeface="ATT Aleck Sans Medium" panose="020B0503020203020204" pitchFamily="34" charset="0"/>
          <a:ea typeface="+mj-ea"/>
          <a:cs typeface="ATT Aleck Sans Medium" panose="020B0503020203020204" pitchFamily="34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tx1"/>
        </a:buClr>
        <a:buFontTx/>
        <a:buNone/>
        <a:defRPr sz="2400" kern="1200">
          <a:solidFill>
            <a:schemeClr val="tx2"/>
          </a:solidFill>
          <a:latin typeface="+mn-lt"/>
          <a:ea typeface="+mn-ea"/>
          <a:cs typeface="ATT Aleck Sans" panose="020B0503020203020204" pitchFamily="34" charset="0"/>
        </a:defRPr>
      </a:lvl1pPr>
      <a:lvl2pPr marL="285750" indent="-28575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Pct val="101000"/>
        <a:buFont typeface="ATT Aleck Sans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2pPr>
      <a:lvl3pPr marL="4572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‒"/>
        <a:defRPr sz="1400" kern="1200" baseline="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3pPr>
      <a:lvl4pPr marL="742950" indent="-28575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Pct val="75000"/>
        <a:buFont typeface="ATT Aleck San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4pPr>
      <a:lvl5pPr marL="9144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Pct val="60000"/>
        <a:buFont typeface="ATT Aleck Sans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5pPr>
      <a:lvl6pPr marL="11430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◦"/>
        <a:defRPr sz="1400" kern="1200" baseline="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6pPr>
      <a:lvl7pPr marL="13716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›"/>
        <a:defRPr sz="1400" kern="120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7pPr>
      <a:lvl8pPr marL="16002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▫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†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56">
          <p15:clr>
            <a:srgbClr val="F26B43"/>
          </p15:clr>
        </p15:guide>
        <p15:guide id="6" pos="219">
          <p15:clr>
            <a:srgbClr val="F26B43"/>
          </p15:clr>
        </p15:guide>
        <p15:guide id="13" pos="3983">
          <p15:clr>
            <a:srgbClr val="5ACBF0"/>
          </p15:clr>
        </p15:guide>
        <p15:guide id="14" pos="3695">
          <p15:clr>
            <a:srgbClr val="5ACBF0"/>
          </p15:clr>
        </p15:guide>
        <p15:guide id="17" orient="horz" pos="216">
          <p15:clr>
            <a:srgbClr val="F26B43"/>
          </p15:clr>
        </p15:guide>
        <p15:guide id="18" orient="horz" pos="4122">
          <p15:clr>
            <a:srgbClr val="F26B43"/>
          </p15:clr>
        </p15:guide>
        <p15:guide id="21" orient="horz" pos="1186">
          <p15:clr>
            <a:srgbClr val="F26B43"/>
          </p15:clr>
        </p15:guide>
        <p15:guide id="28" orient="horz" pos="3131">
          <p15:clr>
            <a:srgbClr val="F26B43"/>
          </p15:clr>
        </p15:guide>
        <p15:guide id="36" pos="3839">
          <p15:clr>
            <a:srgbClr val="F26B43"/>
          </p15:clr>
        </p15:guide>
        <p15:guide id="37" pos="2932">
          <p15:clr>
            <a:srgbClr val="F26B43"/>
          </p15:clr>
        </p15:guide>
        <p15:guide id="39" pos="2028">
          <p15:clr>
            <a:srgbClr val="F26B43"/>
          </p15:clr>
        </p15:guide>
        <p15:guide id="40" pos="1124">
          <p15:clr>
            <a:srgbClr val="F26B43"/>
          </p15:clr>
        </p15:guide>
        <p15:guide id="41" pos="5646">
          <p15:clr>
            <a:srgbClr val="F26B43"/>
          </p15:clr>
        </p15:guide>
        <p15:guide id="42" pos="6551">
          <p15:clr>
            <a:srgbClr val="F26B43"/>
          </p15:clr>
        </p15:guide>
        <p15:guide id="43" pos="4744">
          <p15:clr>
            <a:srgbClr val="F26B43"/>
          </p15:clr>
        </p15:guide>
        <p15:guide id="44" pos="982">
          <p15:clr>
            <a:srgbClr val="5ACBF0"/>
          </p15:clr>
        </p15:guide>
        <p15:guide id="46" pos="1271">
          <p15:clr>
            <a:srgbClr val="5ACBF0"/>
          </p15:clr>
        </p15:guide>
        <p15:guide id="47" pos="1886">
          <p15:clr>
            <a:srgbClr val="5ACBF0"/>
          </p15:clr>
        </p15:guide>
        <p15:guide id="48" pos="2174">
          <p15:clr>
            <a:srgbClr val="5ACBF0"/>
          </p15:clr>
        </p15:guide>
        <p15:guide id="49" pos="2791">
          <p15:clr>
            <a:srgbClr val="5ACBF0"/>
          </p15:clr>
        </p15:guide>
        <p15:guide id="50" pos="3079">
          <p15:clr>
            <a:srgbClr val="5ACBF0"/>
          </p15:clr>
        </p15:guide>
        <p15:guide id="51" pos="4602">
          <p15:clr>
            <a:srgbClr val="5ACBF0"/>
          </p15:clr>
        </p15:guide>
        <p15:guide id="52" pos="4885">
          <p15:clr>
            <a:srgbClr val="5ACBF0"/>
          </p15:clr>
        </p15:guide>
        <p15:guide id="53" pos="5504">
          <p15:clr>
            <a:srgbClr val="5ACBF0"/>
          </p15:clr>
        </p15:guide>
        <p15:guide id="54" pos="5791">
          <p15:clr>
            <a:srgbClr val="5ACBF0"/>
          </p15:clr>
        </p15:guide>
        <p15:guide id="55" pos="6410">
          <p15:clr>
            <a:srgbClr val="5ACBF0"/>
          </p15:clr>
        </p15:guide>
        <p15:guide id="56" pos="6696">
          <p15:clr>
            <a:srgbClr val="5ACBF0"/>
          </p15:clr>
        </p15:guide>
        <p15:guide id="58" orient="horz" pos="2160">
          <p15:clr>
            <a:srgbClr val="F26B43"/>
          </p15:clr>
        </p15:guide>
        <p15:guide id="59" orient="horz" pos="3881">
          <p15:clr>
            <a:srgbClr val="547EBF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330592" y="281967"/>
            <a:ext cx="11508891" cy="8626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[Slide title]               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324518" y="1826247"/>
            <a:ext cx="11514966" cy="4334841"/>
          </a:xfrm>
          <a:prstGeom prst="rect">
            <a:avLst/>
          </a:prstGeom>
        </p:spPr>
        <p:txBody>
          <a:bodyPr vert="horz" lIns="0" tIns="0" rIns="0" bIns="0" spcCol="493776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340565" y="6492240"/>
            <a:ext cx="722839" cy="1920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000"/>
              </a:lnSpc>
              <a:defRPr sz="800" b="0">
                <a:solidFill>
                  <a:schemeClr val="tx1"/>
                </a:solidFill>
                <a:latin typeface="+mn-lt"/>
                <a:cs typeface="ATT Aleck Sans" panose="020B0503020203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10" name="Footer Placeholder">
            <a:extLst>
              <a:ext uri="{FF2B5EF4-FFF2-40B4-BE49-F238E27FC236}">
                <a16:creationId xmlns:a16="http://schemas.microsoft.com/office/drawing/2014/main" id="{EA75AFFA-2073-4D48-A217-E9467D3F9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3405" y="6492240"/>
            <a:ext cx="5323108" cy="1920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904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  <p:sldLayoutId id="2147484055" r:id="rId12"/>
    <p:sldLayoutId id="2147484056" r:id="rId13"/>
    <p:sldLayoutId id="2147484057" r:id="rId14"/>
    <p:sldLayoutId id="2147484058" r:id="rId15"/>
    <p:sldLayoutId id="2147484059" r:id="rId16"/>
    <p:sldLayoutId id="2147484060" r:id="rId17"/>
    <p:sldLayoutId id="2147484061" r:id="rId18"/>
    <p:sldLayoutId id="2147484062" r:id="rId19"/>
    <p:sldLayoutId id="2147484063" r:id="rId20"/>
    <p:sldLayoutId id="2147484064" r:id="rId21"/>
    <p:sldLayoutId id="2147484065" r:id="rId22"/>
    <p:sldLayoutId id="2147484066" r:id="rId23"/>
    <p:sldLayoutId id="2147484067" r:id="rId24"/>
    <p:sldLayoutId id="2147484068" r:id="rId25"/>
  </p:sldLayoutIdLst>
  <p:hf sldNum="0"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400" b="0" i="0" kern="1200">
          <a:solidFill>
            <a:schemeClr val="tx1"/>
          </a:solidFill>
          <a:latin typeface="ATT Aleck Sans Medium" panose="020B0503020203020204" pitchFamily="34" charset="0"/>
          <a:ea typeface="+mj-ea"/>
          <a:cs typeface="ATT Aleck Sans Medium" panose="020B0503020203020204" pitchFamily="34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tx1"/>
        </a:buClr>
        <a:buFontTx/>
        <a:buNone/>
        <a:defRPr sz="2400" kern="1200">
          <a:solidFill>
            <a:schemeClr val="tx2"/>
          </a:solidFill>
          <a:latin typeface="+mn-lt"/>
          <a:ea typeface="+mn-ea"/>
          <a:cs typeface="ATT Aleck Sans" panose="020B0503020203020204" pitchFamily="34" charset="0"/>
        </a:defRPr>
      </a:lvl1pPr>
      <a:lvl2pPr marL="285750" indent="-28575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Pct val="101000"/>
        <a:buFont typeface="ATT Aleck Sans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2pPr>
      <a:lvl3pPr marL="4572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‒"/>
        <a:defRPr sz="1400" kern="1200" baseline="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3pPr>
      <a:lvl4pPr marL="742950" indent="-28575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Pct val="75000"/>
        <a:buFont typeface="ATT Aleck San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4pPr>
      <a:lvl5pPr marL="9144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Pct val="60000"/>
        <a:buFont typeface="ATT Aleck Sans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5pPr>
      <a:lvl6pPr marL="11430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◦"/>
        <a:defRPr sz="1400" kern="1200" baseline="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6pPr>
      <a:lvl7pPr marL="13716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›"/>
        <a:defRPr sz="1400" kern="120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7pPr>
      <a:lvl8pPr marL="16002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▫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†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56">
          <p15:clr>
            <a:srgbClr val="F26B43"/>
          </p15:clr>
        </p15:guide>
        <p15:guide id="6" pos="219">
          <p15:clr>
            <a:srgbClr val="F26B43"/>
          </p15:clr>
        </p15:guide>
        <p15:guide id="13" pos="3983">
          <p15:clr>
            <a:srgbClr val="5ACBF0"/>
          </p15:clr>
        </p15:guide>
        <p15:guide id="14" pos="3695">
          <p15:clr>
            <a:srgbClr val="5ACBF0"/>
          </p15:clr>
        </p15:guide>
        <p15:guide id="17" orient="horz" pos="216">
          <p15:clr>
            <a:srgbClr val="F26B43"/>
          </p15:clr>
        </p15:guide>
        <p15:guide id="18" orient="horz" pos="4122">
          <p15:clr>
            <a:srgbClr val="F26B43"/>
          </p15:clr>
        </p15:guide>
        <p15:guide id="21" orient="horz" pos="1186">
          <p15:clr>
            <a:srgbClr val="F26B43"/>
          </p15:clr>
        </p15:guide>
        <p15:guide id="28" orient="horz" pos="3131">
          <p15:clr>
            <a:srgbClr val="F26B43"/>
          </p15:clr>
        </p15:guide>
        <p15:guide id="36" pos="3839">
          <p15:clr>
            <a:srgbClr val="F26B43"/>
          </p15:clr>
        </p15:guide>
        <p15:guide id="37" pos="2932">
          <p15:clr>
            <a:srgbClr val="F26B43"/>
          </p15:clr>
        </p15:guide>
        <p15:guide id="39" pos="2028">
          <p15:clr>
            <a:srgbClr val="F26B43"/>
          </p15:clr>
        </p15:guide>
        <p15:guide id="40" pos="1124">
          <p15:clr>
            <a:srgbClr val="F26B43"/>
          </p15:clr>
        </p15:guide>
        <p15:guide id="41" pos="5646">
          <p15:clr>
            <a:srgbClr val="F26B43"/>
          </p15:clr>
        </p15:guide>
        <p15:guide id="42" pos="6551">
          <p15:clr>
            <a:srgbClr val="F26B43"/>
          </p15:clr>
        </p15:guide>
        <p15:guide id="43" pos="4744">
          <p15:clr>
            <a:srgbClr val="F26B43"/>
          </p15:clr>
        </p15:guide>
        <p15:guide id="44" pos="982">
          <p15:clr>
            <a:srgbClr val="5ACBF0"/>
          </p15:clr>
        </p15:guide>
        <p15:guide id="46" pos="1271">
          <p15:clr>
            <a:srgbClr val="5ACBF0"/>
          </p15:clr>
        </p15:guide>
        <p15:guide id="47" pos="1886">
          <p15:clr>
            <a:srgbClr val="5ACBF0"/>
          </p15:clr>
        </p15:guide>
        <p15:guide id="48" pos="2174">
          <p15:clr>
            <a:srgbClr val="5ACBF0"/>
          </p15:clr>
        </p15:guide>
        <p15:guide id="49" pos="2791">
          <p15:clr>
            <a:srgbClr val="5ACBF0"/>
          </p15:clr>
        </p15:guide>
        <p15:guide id="50" pos="3079">
          <p15:clr>
            <a:srgbClr val="5ACBF0"/>
          </p15:clr>
        </p15:guide>
        <p15:guide id="51" pos="4602">
          <p15:clr>
            <a:srgbClr val="5ACBF0"/>
          </p15:clr>
        </p15:guide>
        <p15:guide id="52" pos="4885">
          <p15:clr>
            <a:srgbClr val="5ACBF0"/>
          </p15:clr>
        </p15:guide>
        <p15:guide id="53" pos="5504">
          <p15:clr>
            <a:srgbClr val="5ACBF0"/>
          </p15:clr>
        </p15:guide>
        <p15:guide id="54" pos="5791">
          <p15:clr>
            <a:srgbClr val="5ACBF0"/>
          </p15:clr>
        </p15:guide>
        <p15:guide id="55" pos="6410">
          <p15:clr>
            <a:srgbClr val="5ACBF0"/>
          </p15:clr>
        </p15:guide>
        <p15:guide id="56" pos="6696">
          <p15:clr>
            <a:srgbClr val="5ACBF0"/>
          </p15:clr>
        </p15:guide>
        <p15:guide id="58" orient="horz" pos="2160">
          <p15:clr>
            <a:srgbClr val="F26B43"/>
          </p15:clr>
        </p15:guide>
        <p15:guide id="59" orient="horz" pos="3881">
          <p15:clr>
            <a:srgbClr val="547EBF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330592" y="281967"/>
            <a:ext cx="11508891" cy="8626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[Slide title]               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324518" y="1826247"/>
            <a:ext cx="11514966" cy="4334841"/>
          </a:xfrm>
          <a:prstGeom prst="rect">
            <a:avLst/>
          </a:prstGeom>
        </p:spPr>
        <p:txBody>
          <a:bodyPr vert="horz" lIns="0" tIns="0" rIns="0" bIns="0" spcCol="493776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340565" y="6492240"/>
            <a:ext cx="722839" cy="1920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000"/>
              </a:lnSpc>
              <a:defRPr sz="800" b="0">
                <a:solidFill>
                  <a:schemeClr val="tx1"/>
                </a:solidFill>
                <a:latin typeface="+mn-lt"/>
                <a:cs typeface="ATT Aleck Sans" panose="020B0503020203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10" name="Footer Placeholder">
            <a:extLst>
              <a:ext uri="{FF2B5EF4-FFF2-40B4-BE49-F238E27FC236}">
                <a16:creationId xmlns:a16="http://schemas.microsoft.com/office/drawing/2014/main" id="{EA75AFFA-2073-4D48-A217-E9467D3F9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3405" y="6492240"/>
            <a:ext cx="5323108" cy="1920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65A0C83B-411C-40A8-B722-38D752798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7754" y="6389653"/>
            <a:ext cx="11491730" cy="0"/>
          </a:xfrm>
          <a:prstGeom prst="line">
            <a:avLst/>
          </a:prstGeom>
          <a:noFill/>
          <a:ln w="6350" cap="sq" cmpd="sng" algn="ctr">
            <a:solidFill>
              <a:srgbClr val="00000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3672709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</p:sldLayoutIdLst>
  <p:hf sldNum="0"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400" b="0" i="0" kern="1200">
          <a:solidFill>
            <a:schemeClr val="tx1"/>
          </a:solidFill>
          <a:latin typeface="ATT Aleck Sans Medium" panose="020B0503020203020204" pitchFamily="34" charset="0"/>
          <a:ea typeface="+mj-ea"/>
          <a:cs typeface="ATT Aleck Sans Medium" panose="020B0503020203020204" pitchFamily="34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tx1"/>
        </a:buClr>
        <a:buFontTx/>
        <a:buNone/>
        <a:defRPr sz="2400" kern="1200">
          <a:solidFill>
            <a:schemeClr val="tx2"/>
          </a:solidFill>
          <a:latin typeface="+mn-lt"/>
          <a:ea typeface="+mn-ea"/>
          <a:cs typeface="ATT Aleck Sans" panose="020B0503020203020204" pitchFamily="34" charset="0"/>
        </a:defRPr>
      </a:lvl1pPr>
      <a:lvl2pPr marL="285750" indent="-28575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Pct val="101000"/>
        <a:buFont typeface="ATT Aleck Sans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2pPr>
      <a:lvl3pPr marL="4572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‒"/>
        <a:defRPr sz="1400" kern="1200" baseline="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3pPr>
      <a:lvl4pPr marL="742950" indent="-28575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Pct val="75000"/>
        <a:buFont typeface="ATT Aleck San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4pPr>
      <a:lvl5pPr marL="9144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Pct val="60000"/>
        <a:buFont typeface="ATT Aleck Sans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5pPr>
      <a:lvl6pPr marL="11430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◦"/>
        <a:defRPr sz="1400" kern="1200" baseline="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6pPr>
      <a:lvl7pPr marL="13716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›"/>
        <a:defRPr sz="1400" kern="120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7pPr>
      <a:lvl8pPr marL="16002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▫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†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56">
          <p15:clr>
            <a:srgbClr val="F26B43"/>
          </p15:clr>
        </p15:guide>
        <p15:guide id="6" pos="219">
          <p15:clr>
            <a:srgbClr val="F26B43"/>
          </p15:clr>
        </p15:guide>
        <p15:guide id="13" pos="3983">
          <p15:clr>
            <a:srgbClr val="5ACBF0"/>
          </p15:clr>
        </p15:guide>
        <p15:guide id="14" pos="3695">
          <p15:clr>
            <a:srgbClr val="5ACBF0"/>
          </p15:clr>
        </p15:guide>
        <p15:guide id="17" orient="horz" pos="216">
          <p15:clr>
            <a:srgbClr val="F26B43"/>
          </p15:clr>
        </p15:guide>
        <p15:guide id="18" orient="horz" pos="4122">
          <p15:clr>
            <a:srgbClr val="F26B43"/>
          </p15:clr>
        </p15:guide>
        <p15:guide id="21" orient="horz" pos="1186">
          <p15:clr>
            <a:srgbClr val="F26B43"/>
          </p15:clr>
        </p15:guide>
        <p15:guide id="28" orient="horz" pos="3131">
          <p15:clr>
            <a:srgbClr val="F26B43"/>
          </p15:clr>
        </p15:guide>
        <p15:guide id="36" pos="3839">
          <p15:clr>
            <a:srgbClr val="F26B43"/>
          </p15:clr>
        </p15:guide>
        <p15:guide id="37" pos="2932">
          <p15:clr>
            <a:srgbClr val="F26B43"/>
          </p15:clr>
        </p15:guide>
        <p15:guide id="39" pos="2028">
          <p15:clr>
            <a:srgbClr val="F26B43"/>
          </p15:clr>
        </p15:guide>
        <p15:guide id="40" pos="1124">
          <p15:clr>
            <a:srgbClr val="F26B43"/>
          </p15:clr>
        </p15:guide>
        <p15:guide id="41" pos="5646">
          <p15:clr>
            <a:srgbClr val="F26B43"/>
          </p15:clr>
        </p15:guide>
        <p15:guide id="42" pos="6551">
          <p15:clr>
            <a:srgbClr val="F26B43"/>
          </p15:clr>
        </p15:guide>
        <p15:guide id="43" pos="4744">
          <p15:clr>
            <a:srgbClr val="F26B43"/>
          </p15:clr>
        </p15:guide>
        <p15:guide id="44" pos="982">
          <p15:clr>
            <a:srgbClr val="5ACBF0"/>
          </p15:clr>
        </p15:guide>
        <p15:guide id="46" pos="1271">
          <p15:clr>
            <a:srgbClr val="5ACBF0"/>
          </p15:clr>
        </p15:guide>
        <p15:guide id="47" pos="1886">
          <p15:clr>
            <a:srgbClr val="5ACBF0"/>
          </p15:clr>
        </p15:guide>
        <p15:guide id="48" pos="2174">
          <p15:clr>
            <a:srgbClr val="5ACBF0"/>
          </p15:clr>
        </p15:guide>
        <p15:guide id="49" pos="2791">
          <p15:clr>
            <a:srgbClr val="5ACBF0"/>
          </p15:clr>
        </p15:guide>
        <p15:guide id="50" pos="3079">
          <p15:clr>
            <a:srgbClr val="5ACBF0"/>
          </p15:clr>
        </p15:guide>
        <p15:guide id="51" pos="4602">
          <p15:clr>
            <a:srgbClr val="5ACBF0"/>
          </p15:clr>
        </p15:guide>
        <p15:guide id="52" pos="4885">
          <p15:clr>
            <a:srgbClr val="5ACBF0"/>
          </p15:clr>
        </p15:guide>
        <p15:guide id="53" pos="5504">
          <p15:clr>
            <a:srgbClr val="5ACBF0"/>
          </p15:clr>
        </p15:guide>
        <p15:guide id="54" pos="5791">
          <p15:clr>
            <a:srgbClr val="5ACBF0"/>
          </p15:clr>
        </p15:guide>
        <p15:guide id="55" pos="6410">
          <p15:clr>
            <a:srgbClr val="5ACBF0"/>
          </p15:clr>
        </p15:guide>
        <p15:guide id="56" pos="6696">
          <p15:clr>
            <a:srgbClr val="5ACBF0"/>
          </p15:clr>
        </p15:guide>
        <p15:guide id="58" orient="horz" pos="2160">
          <p15:clr>
            <a:srgbClr val="F26B43"/>
          </p15:clr>
        </p15:guide>
        <p15:guide id="59" orient="horz" pos="3881">
          <p15:clr>
            <a:srgbClr val="547EBF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330592" y="281967"/>
            <a:ext cx="11508891" cy="8626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[Slide title]               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324518" y="1826247"/>
            <a:ext cx="11514966" cy="4334841"/>
          </a:xfrm>
          <a:prstGeom prst="rect">
            <a:avLst/>
          </a:prstGeom>
        </p:spPr>
        <p:txBody>
          <a:bodyPr vert="horz" lIns="0" tIns="0" rIns="0" bIns="0" spcCol="493776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340565" y="6492240"/>
            <a:ext cx="722839" cy="1920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000"/>
              </a:lnSpc>
              <a:defRPr sz="800" b="0">
                <a:solidFill>
                  <a:schemeClr val="tx1"/>
                </a:solidFill>
                <a:latin typeface="+mn-lt"/>
                <a:cs typeface="ATT Aleck Sans" panose="020B0503020203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E3109C-F841-A249-A33C-708B7DCDEF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10" name="Footer Placeholder">
            <a:extLst>
              <a:ext uri="{FF2B5EF4-FFF2-40B4-BE49-F238E27FC236}">
                <a16:creationId xmlns:a16="http://schemas.microsoft.com/office/drawing/2014/main" id="{EA75AFFA-2073-4D48-A217-E9467D3F9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3405" y="6492240"/>
            <a:ext cx="5323108" cy="1920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9134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  <p:sldLayoutId id="2147484098" r:id="rId12"/>
    <p:sldLayoutId id="2147484099" r:id="rId13"/>
    <p:sldLayoutId id="2147484100" r:id="rId14"/>
    <p:sldLayoutId id="2147484101" r:id="rId15"/>
    <p:sldLayoutId id="2147484102" r:id="rId16"/>
    <p:sldLayoutId id="2147484103" r:id="rId17"/>
    <p:sldLayoutId id="2147484104" r:id="rId18"/>
    <p:sldLayoutId id="2147484105" r:id="rId19"/>
    <p:sldLayoutId id="2147484106" r:id="rId20"/>
    <p:sldLayoutId id="2147484107" r:id="rId21"/>
    <p:sldLayoutId id="2147484108" r:id="rId22"/>
    <p:sldLayoutId id="2147484109" r:id="rId23"/>
    <p:sldLayoutId id="2147484110" r:id="rId24"/>
    <p:sldLayoutId id="2147484111" r:id="rId25"/>
  </p:sldLayoutIdLst>
  <p:hf sldNum="0"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400" b="0" i="0" kern="1200">
          <a:solidFill>
            <a:schemeClr val="tx1"/>
          </a:solidFill>
          <a:latin typeface="ATT Aleck Sans Medium" panose="020B0503020203020204" pitchFamily="34" charset="0"/>
          <a:ea typeface="+mj-ea"/>
          <a:cs typeface="ATT Aleck Sans Medium" panose="020B0503020203020204" pitchFamily="34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tx1"/>
        </a:buClr>
        <a:buFontTx/>
        <a:buNone/>
        <a:defRPr sz="2400" kern="1200">
          <a:solidFill>
            <a:schemeClr val="tx2"/>
          </a:solidFill>
          <a:latin typeface="+mn-lt"/>
          <a:ea typeface="+mn-ea"/>
          <a:cs typeface="ATT Aleck Sans" panose="020B0503020203020204" pitchFamily="34" charset="0"/>
        </a:defRPr>
      </a:lvl1pPr>
      <a:lvl2pPr marL="285750" indent="-28575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Pct val="101000"/>
        <a:buFont typeface="ATT Aleck Sans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2pPr>
      <a:lvl3pPr marL="4572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‒"/>
        <a:defRPr sz="1400" kern="1200" baseline="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3pPr>
      <a:lvl4pPr marL="742950" indent="-28575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Pct val="75000"/>
        <a:buFont typeface="ATT Aleck San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4pPr>
      <a:lvl5pPr marL="9144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Pct val="60000"/>
        <a:buFont typeface="ATT Aleck Sans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5pPr>
      <a:lvl6pPr marL="11430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◦"/>
        <a:defRPr sz="1400" kern="1200" baseline="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6pPr>
      <a:lvl7pPr marL="13716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›"/>
        <a:defRPr sz="1400" kern="1200">
          <a:solidFill>
            <a:schemeClr val="tx1"/>
          </a:solidFill>
          <a:latin typeface="+mn-lt"/>
          <a:ea typeface="+mn-ea"/>
          <a:cs typeface="ATT Aleck Sans" panose="020B0503020203020204" pitchFamily="34" charset="0"/>
        </a:defRPr>
      </a:lvl7pPr>
      <a:lvl8pPr marL="16002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▫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Font typeface="ATT Aleck Sans" panose="020F0502020204030204" pitchFamily="34" charset="0"/>
        <a:buChar char="†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56">
          <p15:clr>
            <a:srgbClr val="F26B43"/>
          </p15:clr>
        </p15:guide>
        <p15:guide id="6" pos="219">
          <p15:clr>
            <a:srgbClr val="F26B43"/>
          </p15:clr>
        </p15:guide>
        <p15:guide id="13" pos="3983">
          <p15:clr>
            <a:srgbClr val="5ACBF0"/>
          </p15:clr>
        </p15:guide>
        <p15:guide id="14" pos="3695">
          <p15:clr>
            <a:srgbClr val="5ACBF0"/>
          </p15:clr>
        </p15:guide>
        <p15:guide id="17" orient="horz" pos="216">
          <p15:clr>
            <a:srgbClr val="F26B43"/>
          </p15:clr>
        </p15:guide>
        <p15:guide id="18" orient="horz" pos="4122">
          <p15:clr>
            <a:srgbClr val="F26B43"/>
          </p15:clr>
        </p15:guide>
        <p15:guide id="21" orient="horz" pos="1186">
          <p15:clr>
            <a:srgbClr val="F26B43"/>
          </p15:clr>
        </p15:guide>
        <p15:guide id="28" orient="horz" pos="3131">
          <p15:clr>
            <a:srgbClr val="F26B43"/>
          </p15:clr>
        </p15:guide>
        <p15:guide id="36" pos="3839">
          <p15:clr>
            <a:srgbClr val="F26B43"/>
          </p15:clr>
        </p15:guide>
        <p15:guide id="37" pos="2932">
          <p15:clr>
            <a:srgbClr val="F26B43"/>
          </p15:clr>
        </p15:guide>
        <p15:guide id="39" pos="2028">
          <p15:clr>
            <a:srgbClr val="F26B43"/>
          </p15:clr>
        </p15:guide>
        <p15:guide id="40" pos="1124">
          <p15:clr>
            <a:srgbClr val="F26B43"/>
          </p15:clr>
        </p15:guide>
        <p15:guide id="41" pos="5646">
          <p15:clr>
            <a:srgbClr val="F26B43"/>
          </p15:clr>
        </p15:guide>
        <p15:guide id="42" pos="6551">
          <p15:clr>
            <a:srgbClr val="F26B43"/>
          </p15:clr>
        </p15:guide>
        <p15:guide id="43" pos="4744">
          <p15:clr>
            <a:srgbClr val="F26B43"/>
          </p15:clr>
        </p15:guide>
        <p15:guide id="44" pos="982">
          <p15:clr>
            <a:srgbClr val="5ACBF0"/>
          </p15:clr>
        </p15:guide>
        <p15:guide id="46" pos="1271">
          <p15:clr>
            <a:srgbClr val="5ACBF0"/>
          </p15:clr>
        </p15:guide>
        <p15:guide id="47" pos="1886">
          <p15:clr>
            <a:srgbClr val="5ACBF0"/>
          </p15:clr>
        </p15:guide>
        <p15:guide id="48" pos="2174">
          <p15:clr>
            <a:srgbClr val="5ACBF0"/>
          </p15:clr>
        </p15:guide>
        <p15:guide id="49" pos="2791">
          <p15:clr>
            <a:srgbClr val="5ACBF0"/>
          </p15:clr>
        </p15:guide>
        <p15:guide id="50" pos="3079">
          <p15:clr>
            <a:srgbClr val="5ACBF0"/>
          </p15:clr>
        </p15:guide>
        <p15:guide id="51" pos="4602">
          <p15:clr>
            <a:srgbClr val="5ACBF0"/>
          </p15:clr>
        </p15:guide>
        <p15:guide id="52" pos="4885">
          <p15:clr>
            <a:srgbClr val="5ACBF0"/>
          </p15:clr>
        </p15:guide>
        <p15:guide id="53" pos="5504">
          <p15:clr>
            <a:srgbClr val="5ACBF0"/>
          </p15:clr>
        </p15:guide>
        <p15:guide id="54" pos="5791">
          <p15:clr>
            <a:srgbClr val="5ACBF0"/>
          </p15:clr>
        </p15:guide>
        <p15:guide id="55" pos="6410">
          <p15:clr>
            <a:srgbClr val="5ACBF0"/>
          </p15:clr>
        </p15:guide>
        <p15:guide id="56" pos="6696">
          <p15:clr>
            <a:srgbClr val="5ACBF0"/>
          </p15:clr>
        </p15:guide>
        <p15:guide id="58" orient="horz" pos="2160">
          <p15:clr>
            <a:srgbClr val="F26B43"/>
          </p15:clr>
        </p15:guide>
        <p15:guide id="59" orient="horz" pos="388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6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6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8.xml"/><Relationship Id="rId6" Type="http://schemas.openxmlformats.org/officeDocument/2006/relationships/hyperlink" Target="http://www.att.com/internet/access" TargetMode="Externa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294DF02-37EA-6D43-AC45-9FA3DA7AA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088" y="315136"/>
            <a:ext cx="8710431" cy="4861297"/>
          </a:xfrm>
        </p:spPr>
        <p:txBody>
          <a:bodyPr/>
          <a:lstStyle/>
          <a:p>
            <a:r>
              <a:rPr lang="en-US" sz="8000" dirty="0"/>
              <a:t>Home Internet and Device Safety</a:t>
            </a:r>
            <a:br>
              <a:rPr lang="en-US" sz="8000" dirty="0"/>
            </a:br>
            <a:r>
              <a:rPr lang="en-US" sz="4200" dirty="0">
                <a:solidFill>
                  <a:schemeClr val="accent1"/>
                </a:solidFill>
              </a:rPr>
              <a:t>Fulton County Schools</a:t>
            </a:r>
            <a:br>
              <a:rPr lang="en-US" sz="4200" dirty="0">
                <a:solidFill>
                  <a:schemeClr val="accent1"/>
                </a:solidFill>
              </a:rPr>
            </a:br>
            <a:r>
              <a:rPr lang="en-US" sz="4200" dirty="0">
                <a:solidFill>
                  <a:schemeClr val="accent1"/>
                </a:solidFill>
              </a:rPr>
              <a:t>Parent Information </a:t>
            </a:r>
            <a:br>
              <a:rPr lang="en-US" sz="4200" dirty="0">
                <a:solidFill>
                  <a:schemeClr val="accent1"/>
                </a:solidFill>
              </a:rPr>
            </a:br>
            <a:r>
              <a:rPr lang="en-US" sz="4200" dirty="0">
                <a:solidFill>
                  <a:schemeClr val="accent1"/>
                </a:solidFill>
              </a:rPr>
              <a:t>Meeting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B985F9F4-3C7B-1849-B295-1F0DA0CBBA9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3088" y="5367838"/>
            <a:ext cx="5761311" cy="713232"/>
          </a:xfrm>
        </p:spPr>
        <p:txBody>
          <a:bodyPr/>
          <a:lstStyle/>
          <a:p>
            <a:r>
              <a:rPr lang="en-US" dirty="0">
                <a:latin typeface="ATT Aleck Sans Medium"/>
              </a:rPr>
              <a:t>April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895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B1ADB25-F2BE-4C7D-A3FE-2B675F7EFF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827" r="-91"/>
          <a:stretch/>
        </p:blipFill>
        <p:spPr>
          <a:xfrm>
            <a:off x="-8021" y="0"/>
            <a:ext cx="12200021" cy="7002379"/>
          </a:xfrm>
          <a:prstGeom prst="rect">
            <a:avLst/>
          </a:prstGeom>
          <a:noFill/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16D82D37-2532-4B4B-8F4C-8650F0FC4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91" y="4302176"/>
            <a:ext cx="11583451" cy="1933862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Safety </a:t>
            </a:r>
            <a:b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Wellbeing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BDB3E5-5165-4B24-9D05-D70CFBFBFB56}"/>
              </a:ext>
            </a:extLst>
          </p:cNvPr>
          <p:cNvSpPr/>
          <p:nvPr/>
        </p:nvSpPr>
        <p:spPr>
          <a:xfrm>
            <a:off x="223319" y="271604"/>
            <a:ext cx="11745362" cy="6355533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style>
          <a:lnRef idx="0">
            <a:schemeClr val="dk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E5E5E5"/>
              </a:buClr>
              <a:buSzTx/>
              <a:buFont typeface="ATT Aleck Sans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5E5E5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12B7BE-4093-4AF7-9583-FECA1175D44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6854" y="4888322"/>
            <a:ext cx="1538502" cy="15432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2F7F78B-9BD4-46C7-A6EF-78DEED4E916F}"/>
              </a:ext>
            </a:extLst>
          </p:cNvPr>
          <p:cNvSpPr/>
          <p:nvPr/>
        </p:nvSpPr>
        <p:spPr>
          <a:xfrm>
            <a:off x="389746" y="91724"/>
            <a:ext cx="5441428" cy="530238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0">
            <a:schemeClr val="dk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E5E5E5"/>
              </a:buClr>
              <a:buSzTx/>
              <a:buFont typeface="ATT Aleck Sans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5E5E5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t>AT&amp;T’s Commitment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2779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C556CB6-B8A6-C84A-997A-0CC595BCC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565" y="338093"/>
            <a:ext cx="11510213" cy="1165243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</a:pPr>
            <a:r>
              <a:rPr lang="en-US" sz="2800" dirty="0">
                <a:latin typeface="ATT Aleck Sans Medium"/>
              </a:rPr>
              <a:t>Using technology safely and responsibly</a:t>
            </a:r>
            <a:br>
              <a:rPr lang="en-US" sz="2800" dirty="0"/>
            </a:br>
            <a:r>
              <a:rPr lang="en-US" sz="2800" dirty="0">
                <a:solidFill>
                  <a:schemeClr val="accent1"/>
                </a:solidFill>
                <a:latin typeface="ATT Aleck Sans Medium"/>
              </a:rPr>
              <a:t>Online Safety Tools and Resources </a:t>
            </a:r>
            <a:br>
              <a:rPr lang="en-US" sz="2800" u="sng" dirty="0"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</a:br>
            <a:endParaRPr lang="en-US" sz="2800" u="sng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4"/>
          </p:nvPr>
        </p:nvSpPr>
        <p:spPr>
          <a:xfrm>
            <a:off x="565026" y="6480130"/>
            <a:ext cx="10366595" cy="271947"/>
          </a:xfrm>
        </p:spPr>
        <p:txBody>
          <a:bodyPr/>
          <a:lstStyle/>
          <a:p>
            <a:pPr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/>
              </a:rPr>
              <a:t>Home Internet and Device Safety / April 28, 2022 / © 2022 AT&amp;T Intellectual Property - AT&amp;T Proprietary 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sp>
        <p:nvSpPr>
          <p:cNvPr id="18" name="Content Placeholder 1">
            <a:extLst>
              <a:ext uri="{FF2B5EF4-FFF2-40B4-BE49-F238E27FC236}">
                <a16:creationId xmlns:a16="http://schemas.microsoft.com/office/drawing/2014/main" id="{74F1D880-6E93-48BD-A692-E3461C7A3A7B}"/>
              </a:ext>
            </a:extLst>
          </p:cNvPr>
          <p:cNvSpPr txBox="1">
            <a:spLocks/>
          </p:cNvSpPr>
          <p:nvPr/>
        </p:nvSpPr>
        <p:spPr>
          <a:xfrm>
            <a:off x="88757" y="3654974"/>
            <a:ext cx="2827422" cy="2467526"/>
          </a:xfrm>
          <a:prstGeom prst="rect">
            <a:avLst/>
          </a:prstGeom>
        </p:spPr>
        <p:txBody>
          <a:bodyPr vert="horz" lIns="0" tIns="0" rIns="0" bIns="0" spcCol="493776" rtlCol="0" anchor="t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FontTx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ATT Aleck Sans" panose="020B0503020203020204" pitchFamily="34" charset="0"/>
              </a:defRPr>
            </a:lvl1pPr>
            <a:lvl2pPr marL="285750" indent="-28575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1000"/>
              <a:buFont typeface="ATT Aleck Sans" panose="020B0604020202020204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2pPr>
            <a:lvl3pPr marL="4572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‒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3pPr>
            <a:lvl4pPr marL="742950" indent="-28575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75000"/>
              <a:buFont typeface="ATT Aleck San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4pPr>
            <a:lvl5pPr marL="9144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60000"/>
              <a:buFont typeface="ATT Aleck Sans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5pPr>
            <a:lvl6pPr marL="11430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◦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6pPr>
            <a:lvl7pPr marL="1371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›"/>
              <a:defRPr sz="1400" kern="120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7pPr>
            <a:lvl8pPr marL="16002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▫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†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000000"/>
              </a:buClr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9FDB"/>
                </a:solidFill>
                <a:effectLst/>
                <a:uLnTx/>
                <a:uFillTx/>
                <a:latin typeface="ATT Aleck Sans"/>
              </a:rPr>
              <a:t>AT&amp;T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009FDB"/>
                </a:solidFill>
                <a:effectLst/>
                <a:uLnTx/>
                <a:uFillTx/>
                <a:latin typeface="ATT Aleck Sans"/>
              </a:rPr>
              <a:t> </a:t>
            </a:r>
            <a:r>
              <a:rPr lang="en-US" sz="2200" b="1" dirty="0" err="1">
                <a:solidFill>
                  <a:srgbClr val="009FDB"/>
                </a:solidFill>
                <a:latin typeface="ATT Aleck Sans"/>
              </a:rPr>
              <a:t>ScreenReady</a:t>
            </a:r>
            <a:r>
              <a:rPr lang="en-US" sz="2200" b="1" dirty="0">
                <a:latin typeface="ATT Aleck Sans"/>
                <a:ea typeface="+mn-lt"/>
                <a:cs typeface="+mn-lt"/>
              </a:rPr>
              <a:t>®</a:t>
            </a:r>
            <a:r>
              <a:rPr lang="en-US" sz="2200" b="1" dirty="0">
                <a:solidFill>
                  <a:srgbClr val="009FDB"/>
                </a:solidFill>
                <a:latin typeface="ATT Aleck Sans"/>
              </a:rPr>
              <a:t> </a:t>
            </a:r>
            <a:endParaRPr lang="en-US" sz="2200" dirty="0">
              <a:solidFill>
                <a:srgbClr val="009FDB"/>
              </a:solidFill>
              <a:latin typeface="ATT Aleck Sans" panose="020B0503020203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9FDB"/>
                </a:solidFill>
                <a:effectLst/>
                <a:uLnTx/>
                <a:uFillTx/>
                <a:latin typeface="ATT Aleck Sans" panose="020B0503020203020204" pitchFamily="34" charset="0"/>
              </a:rPr>
              <a:t>Empower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9FDB"/>
                </a:solidFill>
                <a:effectLst/>
                <a:uLnTx/>
                <a:uFillTx/>
                <a:latin typeface="ATT Aleck Sans" panose="020B0503020203020204" pitchFamily="34" charset="0"/>
              </a:rPr>
              <a:t> safe and positive connections on all screens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9FDB"/>
              </a:solidFill>
              <a:effectLst/>
              <a:uLnTx/>
              <a:uFillTx/>
              <a:latin typeface="ATT Aleck Sans" panose="020B0503020203020204" pitchFamily="34" charset="0"/>
            </a:endParaRPr>
          </a:p>
        </p:txBody>
      </p: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79665B35-CF80-4B9F-9452-C93627E7345B}"/>
              </a:ext>
            </a:extLst>
          </p:cNvPr>
          <p:cNvSpPr txBox="1">
            <a:spLocks/>
          </p:cNvSpPr>
          <p:nvPr/>
        </p:nvSpPr>
        <p:spPr>
          <a:xfrm>
            <a:off x="2827422" y="3629572"/>
            <a:ext cx="3044638" cy="2467526"/>
          </a:xfrm>
          <a:prstGeom prst="rect">
            <a:avLst/>
          </a:prstGeom>
        </p:spPr>
        <p:txBody>
          <a:bodyPr vert="horz" lIns="0" tIns="0" rIns="0" bIns="0" spcCol="493776" rtlCol="0" anchor="t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FontTx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ATT Aleck Sans" panose="020B0503020203020204" pitchFamily="34" charset="0"/>
              </a:defRPr>
            </a:lvl1pPr>
            <a:lvl2pPr marL="285750" indent="-28575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1000"/>
              <a:buFont typeface="ATT Aleck Sans" panose="020B0604020202020204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2pPr>
            <a:lvl3pPr marL="4572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‒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3pPr>
            <a:lvl4pPr marL="742950" indent="-28575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75000"/>
              <a:buFont typeface="ATT Aleck San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4pPr>
            <a:lvl5pPr marL="9144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60000"/>
              <a:buFont typeface="ATT Aleck Sans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5pPr>
            <a:lvl6pPr marL="11430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◦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6pPr>
            <a:lvl7pPr marL="1371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›"/>
              <a:defRPr sz="1400" kern="120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7pPr>
            <a:lvl8pPr marL="16002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▫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†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9FDB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t>AT&amp;T Cyber Aware</a:t>
            </a:r>
          </a:p>
          <a:p>
            <a:pPr algn="ctr">
              <a:buClr>
                <a:srgbClr val="000000"/>
              </a:buClr>
              <a:defRPr/>
            </a:pPr>
            <a:r>
              <a:rPr lang="en-US" sz="2200" dirty="0">
                <a:solidFill>
                  <a:srgbClr val="009FDB"/>
                </a:solidFill>
                <a:latin typeface="ATT Aleck Sans"/>
              </a:rPr>
              <a:t> 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9FDB"/>
                </a:solidFill>
                <a:effectLst/>
                <a:uLnTx/>
                <a:uFillTx/>
                <a:latin typeface="ATT Aleck Sans"/>
              </a:rPr>
              <a:t>Follow 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srgbClr val="009FDB"/>
                </a:solidFill>
                <a:effectLst/>
                <a:uLnTx/>
                <a:uFillTx/>
                <a:latin typeface="ATT Aleck Sans"/>
              </a:rPr>
              <a:t>strong security practices</a:t>
            </a:r>
            <a:r>
              <a:rPr lang="en-US" sz="2200" dirty="0">
                <a:solidFill>
                  <a:srgbClr val="009FDB"/>
                </a:solidFill>
                <a:latin typeface="ATT Aleck Sans"/>
              </a:rPr>
              <a:t> to protect your data and avoid scams and frauds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9FDB"/>
              </a:solidFill>
              <a:effectLst/>
              <a:uLnTx/>
              <a:uFillTx/>
              <a:latin typeface="ATT Aleck Sans" panose="020B0503020203020204" pitchFamily="34" charset="0"/>
            </a:endParaRPr>
          </a:p>
        </p:txBody>
      </p:sp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4A431363-3776-FA46-8120-313094F7CA1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879406" y="3625360"/>
            <a:ext cx="3525820" cy="1678584"/>
          </a:xfrm>
        </p:spPr>
        <p:txBody>
          <a:bodyPr/>
          <a:lstStyle/>
          <a:p>
            <a:pPr algn="ctr"/>
            <a:r>
              <a:rPr lang="en-US" sz="2200" b="1" dirty="0"/>
              <a:t>AT&amp;T Call Protect and Mobile Security </a:t>
            </a:r>
            <a:r>
              <a:rPr lang="en-US" sz="2200" dirty="0"/>
              <a:t> </a:t>
            </a:r>
          </a:p>
          <a:p>
            <a:pPr algn="ctr"/>
            <a:r>
              <a:rPr lang="en-US" sz="2200" dirty="0"/>
              <a:t>Protect personal data and avoid unwanted calls</a:t>
            </a:r>
          </a:p>
        </p:txBody>
      </p:sp>
      <p:pic>
        <p:nvPicPr>
          <p:cNvPr id="26" name="Graphic 71">
            <a:extLst>
              <a:ext uri="{FF2B5EF4-FFF2-40B4-BE49-F238E27FC236}">
                <a16:creationId xmlns:a16="http://schemas.microsoft.com/office/drawing/2014/main" id="{8188E912-D15A-6B43-A856-6DFD5FCBA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7167" y="1906387"/>
            <a:ext cx="1478447" cy="1478447"/>
          </a:xfrm>
          <a:prstGeom prst="rect">
            <a:avLst/>
          </a:prstGeom>
        </p:spPr>
      </p:pic>
      <p:pic>
        <p:nvPicPr>
          <p:cNvPr id="27" name="Graphic 43">
            <a:extLst>
              <a:ext uri="{FF2B5EF4-FFF2-40B4-BE49-F238E27FC236}">
                <a16:creationId xmlns:a16="http://schemas.microsoft.com/office/drawing/2014/main" id="{B4F413E8-BD3B-B94A-800F-1087404A39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9097" y="1884491"/>
            <a:ext cx="1480324" cy="1480324"/>
          </a:xfrm>
          <a:prstGeom prst="rect">
            <a:avLst/>
          </a:prstGeom>
        </p:spPr>
      </p:pic>
      <p:pic>
        <p:nvPicPr>
          <p:cNvPr id="28" name="Graphic 236">
            <a:extLst>
              <a:ext uri="{FF2B5EF4-FFF2-40B4-BE49-F238E27FC236}">
                <a16:creationId xmlns:a16="http://schemas.microsoft.com/office/drawing/2014/main" id="{B53FD265-9705-2645-8072-EDA3CEF5D4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06808" y="1859933"/>
            <a:ext cx="1478447" cy="1478447"/>
          </a:xfrm>
          <a:prstGeom prst="rect">
            <a:avLst/>
          </a:prstGeom>
        </p:spPr>
      </p:pic>
      <p:pic>
        <p:nvPicPr>
          <p:cNvPr id="11" name="Graphic 18">
            <a:extLst>
              <a:ext uri="{FF2B5EF4-FFF2-40B4-BE49-F238E27FC236}">
                <a16:creationId xmlns:a16="http://schemas.microsoft.com/office/drawing/2014/main" id="{C736D8B6-93AD-3F4B-9367-C95DF8C3A2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67526" y="1926406"/>
            <a:ext cx="1458428" cy="14584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22814" y="3625360"/>
            <a:ext cx="2519362" cy="247173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lvl="0" algn="ctr" defTabSz="457200">
              <a:spcAft>
                <a:spcPts val="800"/>
              </a:spcAft>
              <a:buClr>
                <a:srgbClr val="000000"/>
              </a:buClr>
            </a:pPr>
            <a:r>
              <a:rPr lang="en-US" sz="2200" b="1" dirty="0">
                <a:solidFill>
                  <a:srgbClr val="009FDB"/>
                </a:solidFill>
                <a:cs typeface="ATT Aleck Sans" panose="020B0503020203020204" pitchFamily="34" charset="0"/>
              </a:rPr>
              <a:t>AT&amp;T Smart Home Manager App</a:t>
            </a:r>
            <a:endParaRPr lang="en-US" sz="2200" dirty="0">
              <a:solidFill>
                <a:srgbClr val="009FDB"/>
              </a:solidFill>
              <a:cs typeface="ATT Aleck Sans" panose="020B0503020203020204" pitchFamily="34" charset="0"/>
            </a:endParaRPr>
          </a:p>
          <a:p>
            <a:pPr lvl="0" algn="ctr" defTabSz="457200">
              <a:spcAft>
                <a:spcPts val="800"/>
              </a:spcAft>
              <a:buClr>
                <a:srgbClr val="000000"/>
              </a:buClr>
            </a:pPr>
            <a:r>
              <a:rPr lang="en-US" sz="2200" dirty="0">
                <a:solidFill>
                  <a:srgbClr val="009FDB"/>
                </a:solidFill>
                <a:cs typeface="ATT Aleck Sans" panose="020B0503020203020204" pitchFamily="34" charset="0"/>
              </a:rPr>
              <a:t>View and manage all of the devices on your home network</a:t>
            </a:r>
          </a:p>
        </p:txBody>
      </p:sp>
    </p:spTree>
    <p:extLst>
      <p:ext uri="{BB962C8B-B14F-4D97-AF65-F5344CB8AC3E}">
        <p14:creationId xmlns:p14="http://schemas.microsoft.com/office/powerpoint/2010/main" val="1365408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AD5F692-D587-AF48-8E3E-A34A5D33E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565" y="395689"/>
            <a:ext cx="10982431" cy="2511058"/>
          </a:xfrm>
        </p:spPr>
        <p:txBody>
          <a:bodyPr/>
          <a:lstStyle/>
          <a:p>
            <a:r>
              <a:rPr lang="en-US" dirty="0"/>
              <a:t>Collaboration: Online Safety Education and Awareness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23B21D3C-E07F-E64A-A655-DEA6C1683E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15804" y="2906747"/>
            <a:ext cx="6068916" cy="1555680"/>
          </a:xfrm>
        </p:spPr>
        <p:txBody>
          <a:bodyPr/>
          <a:lstStyle/>
          <a:p>
            <a:r>
              <a:rPr lang="en-US" sz="2000" dirty="0">
                <a:solidFill>
                  <a:schemeClr val="accent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rPr>
              <a:t>We work to help the public identify and avoid digital hazards such as distracted driving, scams, fraud, and on- and offline bullying.</a:t>
            </a:r>
          </a:p>
          <a:p>
            <a:r>
              <a:rPr lang="en-US" sz="2000" dirty="0"/>
              <a:t>AT&amp;T supports programs that raise the profiles of digital safety issues and provide resources and tools to consumers who seek more information. 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98FC9FE5-F795-0B44-8BF5-D785EC27316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457200"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613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C556CB6-B8A6-C84A-997A-0CC595BCC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819" y="202764"/>
            <a:ext cx="11742472" cy="862664"/>
          </a:xfrm>
        </p:spPr>
        <p:txBody>
          <a:bodyPr/>
          <a:lstStyle/>
          <a:p>
            <a:r>
              <a:rPr lang="en-US" sz="3400" dirty="0">
                <a:solidFill>
                  <a:schemeClr val="tx2"/>
                </a:solidFill>
                <a:latin typeface="ATT Aleck Sans Medium" panose="020B0603020203020204" pitchFamily="34" charset="0"/>
                <a:cs typeface="ATT Aleck Sans Medium" panose="020B0603020203020204" pitchFamily="34" charset="0"/>
              </a:rPr>
              <a:t>Collaboration: </a:t>
            </a:r>
            <a:r>
              <a:rPr lang="en-US" sz="3400" dirty="0">
                <a:solidFill>
                  <a:schemeClr val="accent1"/>
                </a:solidFill>
                <a:latin typeface="ATT Aleck Sans Medium" panose="020B0603020203020204" pitchFamily="34" charset="0"/>
                <a:cs typeface="ATT Aleck Sans Medium" panose="020B0603020203020204" pitchFamily="34" charset="0"/>
              </a:rPr>
              <a:t>Online Safety Education and Awareness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A431363-3776-FA46-8120-313094F7CA1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9096" y="1506285"/>
            <a:ext cx="3657600" cy="2743200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n-US" u="sng" dirty="0">
                <a:ln w="0"/>
                <a:solidFill>
                  <a:schemeClr val="accent1"/>
                </a:solidFill>
                <a:latin typeface="ATT Aleck Sans Medium" panose="020B0603020203020204" pitchFamily="34" charset="0"/>
                <a:cs typeface="ATT Aleck Sans Medium" panose="020B0603020203020204" pitchFamily="34" charset="0"/>
              </a:rPr>
              <a:t>It Can Wait Campaign</a:t>
            </a:r>
          </a:p>
          <a:p>
            <a:pPr marL="0" lvl="1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Shares a simple message: </a:t>
            </a:r>
            <a:r>
              <a:rPr lang="en-US" sz="1600" b="1" dirty="0">
                <a:solidFill>
                  <a:schemeClr val="tx2"/>
                </a:solidFill>
              </a:rPr>
              <a:t>Please don’t drive distracted.</a:t>
            </a:r>
            <a:r>
              <a:rPr lang="en-US" sz="1600" dirty="0">
                <a:solidFill>
                  <a:schemeClr val="tx2"/>
                </a:solidFill>
              </a:rPr>
              <a:t> We encourage everyone to take the pledge to drive distraction free and join the movement at </a:t>
            </a:r>
            <a:r>
              <a:rPr lang="en-US" b="1" u="sng" dirty="0">
                <a:solidFill>
                  <a:schemeClr val="tx2"/>
                </a:solidFill>
              </a:rPr>
              <a:t>ItCanWait.com.</a:t>
            </a:r>
            <a:r>
              <a:rPr lang="en-US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C196A21-9EA8-AA40-ABAF-198C3996DB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73494" y="1506285"/>
            <a:ext cx="3657600" cy="2743200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en-US" u="sng" dirty="0">
                <a:ln w="0"/>
                <a:solidFill>
                  <a:schemeClr val="accent1"/>
                </a:solidFill>
                <a:latin typeface="ATT Aleck Sans Medium" panose="020B0603020203020204" pitchFamily="34" charset="0"/>
                <a:cs typeface="ATT Aleck Sans Medium" panose="020B0603020203020204" pitchFamily="34" charset="0"/>
              </a:rPr>
              <a:t>Oasis Institute </a:t>
            </a:r>
          </a:p>
          <a:p>
            <a:pPr marL="0" lvl="1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Our support for the Oasis Institute is helping to narrow the technology-skills gap for older adults. </a:t>
            </a:r>
          </a:p>
          <a:p>
            <a:pPr marL="0" lvl="1" indent="0">
              <a:buNone/>
            </a:pPr>
            <a:endParaRPr lang="en-US" sz="160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AAB80A22-DB10-0F42-B491-5C42BBAE4C4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9096" y="4114800"/>
            <a:ext cx="3657600" cy="2743200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n-US" u="sng" dirty="0">
                <a:ln w="0"/>
                <a:solidFill>
                  <a:schemeClr val="accent1"/>
                </a:solidFill>
                <a:latin typeface="ATT Aleck Sans Medium" panose="020B0603020203020204" pitchFamily="34" charset="0"/>
                <a:cs typeface="ATT Aleck Sans Medium" panose="020B0603020203020204" pitchFamily="34" charset="0"/>
              </a:rPr>
              <a:t>Common Sense Media </a:t>
            </a:r>
          </a:p>
          <a:p>
            <a:pPr marL="0" lvl="1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AT&amp;T works with Common Sense Media to connect parents and caregivers with digital parenting tips and resources from Common Sense Media.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C196A21-9EA8-AA40-ABAF-198C3996DB26}"/>
              </a:ext>
            </a:extLst>
          </p:cNvPr>
          <p:cNvSpPr txBox="1">
            <a:spLocks/>
          </p:cNvSpPr>
          <p:nvPr/>
        </p:nvSpPr>
        <p:spPr>
          <a:xfrm>
            <a:off x="8301546" y="3941064"/>
            <a:ext cx="3657600" cy="2743200"/>
          </a:xfrm>
          <a:prstGeom prst="rect">
            <a:avLst/>
          </a:prstGeom>
        </p:spPr>
        <p:txBody>
          <a:bodyPr vert="horz" lIns="0" tIns="0" rIns="0" bIns="0" spcCol="493776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FontTx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ATT Aleck Sans" panose="020B0503020203020204" pitchFamily="34" charset="0"/>
              </a:defRPr>
            </a:lvl1pPr>
            <a:lvl2pPr marL="285750" indent="-28575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1000"/>
              <a:buFont typeface="ATT Aleck Sans" panose="020B0604020202020204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2pPr>
            <a:lvl3pPr marL="4572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‒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3pPr>
            <a:lvl4pPr marL="742950" indent="-28575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75000"/>
              <a:buFont typeface="ATT Aleck San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4pPr>
            <a:lvl5pPr marL="9144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60000"/>
              <a:buFont typeface="ATT Aleck Sans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5pPr>
            <a:lvl6pPr marL="11430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◦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6pPr>
            <a:lvl7pPr marL="1371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›"/>
              <a:defRPr sz="1400" kern="120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7pPr>
            <a:lvl8pPr marL="16002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▫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†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49EEDC"/>
              </a:buClr>
              <a:buSzTx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 w="0"/>
                <a:solidFill>
                  <a:schemeClr val="accent1"/>
                </a:solidFill>
                <a:uLnTx/>
                <a:uFillTx/>
                <a:latin typeface="ATT Aleck Sans Medium" panose="020B0603020203020204" pitchFamily="34" charset="0"/>
                <a:ea typeface="+mn-ea"/>
                <a:cs typeface="ATT Aleck Sans Medium" panose="020B0603020203020204" pitchFamily="34" charset="0"/>
              </a:rPr>
              <a:t>Collaboration with Law Enforcement</a:t>
            </a:r>
          </a:p>
          <a:p>
            <a:pPr marL="0" lvl="1" indent="0">
              <a:buNone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ATT Aleck Sans" panose="020B0503020203020204" pitchFamily="34" charset="0"/>
              </a:rPr>
              <a:t>AT&amp;T </a:t>
            </a:r>
            <a:r>
              <a:rPr lang="en-US" sz="1600" dirty="0">
                <a:solidFill>
                  <a:schemeClr val="tx2"/>
                </a:solidFill>
              </a:rPr>
              <a:t>notifies the </a:t>
            </a:r>
            <a:r>
              <a:rPr lang="en-US" sz="1600" b="1" dirty="0">
                <a:solidFill>
                  <a:schemeClr val="tx2"/>
                </a:solidFill>
              </a:rPr>
              <a:t>National Center for Missing and Exploited Children </a:t>
            </a:r>
            <a:r>
              <a:rPr lang="en-US" sz="1600" dirty="0">
                <a:solidFill>
                  <a:schemeClr val="tx2"/>
                </a:solidFill>
              </a:rPr>
              <a:t>and law enforcement of information concerning child pornography of which we become aware through the provision of our services.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1000"/>
              <a:buFont typeface="ATT Aleck Sans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C196A21-9EA8-AA40-ABAF-198C3996DB26}"/>
              </a:ext>
            </a:extLst>
          </p:cNvPr>
          <p:cNvSpPr txBox="1">
            <a:spLocks/>
          </p:cNvSpPr>
          <p:nvPr/>
        </p:nvSpPr>
        <p:spPr>
          <a:xfrm>
            <a:off x="4455023" y="2656332"/>
            <a:ext cx="3657600" cy="2743200"/>
          </a:xfrm>
          <a:prstGeom prst="rect">
            <a:avLst/>
          </a:prstGeom>
        </p:spPr>
        <p:txBody>
          <a:bodyPr vert="horz" lIns="0" tIns="0" rIns="0" bIns="0" spcCol="493776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FontTx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ATT Aleck Sans" panose="020B0503020203020204" pitchFamily="34" charset="0"/>
              </a:defRPr>
            </a:lvl1pPr>
            <a:lvl2pPr marL="285750" indent="-28575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1000"/>
              <a:buFont typeface="ATT Aleck Sans" panose="020B0604020202020204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2pPr>
            <a:lvl3pPr marL="4572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‒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3pPr>
            <a:lvl4pPr marL="742950" indent="-28575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75000"/>
              <a:buFont typeface="ATT Aleck San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4pPr>
            <a:lvl5pPr marL="9144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60000"/>
              <a:buFont typeface="ATT Aleck Sans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5pPr>
            <a:lvl6pPr marL="11430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◦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6pPr>
            <a:lvl7pPr marL="1371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›"/>
              <a:defRPr sz="1400" kern="1200">
                <a:solidFill>
                  <a:schemeClr val="tx1"/>
                </a:solidFill>
                <a:latin typeface="+mn-lt"/>
                <a:ea typeface="+mn-ea"/>
                <a:cs typeface="ATT Aleck Sans" panose="020B0503020203020204" pitchFamily="34" charset="0"/>
              </a:defRPr>
            </a:lvl7pPr>
            <a:lvl8pPr marL="16002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▫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TT Aleck Sans" panose="020F0502020204030204" pitchFamily="34" charset="0"/>
              <a:buChar char="†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49EEDC"/>
              </a:buClr>
            </a:pPr>
            <a:r>
              <a:rPr lang="en-US" u="sng" dirty="0">
                <a:ln w="0"/>
                <a:solidFill>
                  <a:schemeClr val="accent1"/>
                </a:solidFill>
                <a:latin typeface="ATT Aleck Sans Medium" panose="020B0603020203020204" pitchFamily="34" charset="0"/>
                <a:cs typeface="ATT Aleck Sans Medium" panose="020B0603020203020204" pitchFamily="34" charset="0"/>
              </a:rPr>
              <a:t>Family Online Safety Institute (FOSI) </a:t>
            </a:r>
          </a:p>
          <a:p>
            <a:pPr lvl="0">
              <a:buClr>
                <a:srgbClr val="49EEDC"/>
              </a:buClr>
            </a:pPr>
            <a:r>
              <a:rPr lang="en-US" sz="1600" dirty="0">
                <a:ln w="0"/>
                <a:cs typeface="ATT Aleck Sans Medium" panose="020B0603020203020204" pitchFamily="34" charset="0"/>
              </a:rPr>
              <a:t>An international nonprofit working to make the online world safer for kids and their families, FOSI promotes a culture of responsibility online and encourages a sense of digital citizenship for all.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2AF4DFF-CC8D-5646-BC58-FD33D64AC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3580" y="750056"/>
            <a:ext cx="862933" cy="813568"/>
          </a:xfrm>
          <a:prstGeom prst="rect">
            <a:avLst/>
          </a:prstGeom>
        </p:spPr>
      </p:pic>
      <p:pic>
        <p:nvPicPr>
          <p:cNvPr id="15" name="Graphic 47">
            <a:extLst>
              <a:ext uri="{FF2B5EF4-FFF2-40B4-BE49-F238E27FC236}">
                <a16:creationId xmlns:a16="http://schemas.microsoft.com/office/drawing/2014/main" id="{C0BA69F8-1860-9F44-8A50-BB99E505CB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52795" y="754733"/>
            <a:ext cx="854632" cy="805742"/>
          </a:xfrm>
          <a:prstGeom prst="rect">
            <a:avLst/>
          </a:prstGeom>
        </p:spPr>
      </p:pic>
      <p:pic>
        <p:nvPicPr>
          <p:cNvPr id="16" name="Graphic 93">
            <a:extLst>
              <a:ext uri="{FF2B5EF4-FFF2-40B4-BE49-F238E27FC236}">
                <a16:creationId xmlns:a16="http://schemas.microsoft.com/office/drawing/2014/main" id="{E156BF82-2ABD-E94B-BDA1-7041302500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94062" y="723328"/>
            <a:ext cx="936274" cy="882713"/>
          </a:xfrm>
          <a:prstGeom prst="rect">
            <a:avLst/>
          </a:prstGeom>
        </p:spPr>
      </p:pic>
      <p:sp>
        <p:nvSpPr>
          <p:cNvPr id="18" name="Footer Placeholder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Home Internet and Device Safety / April 28, 2022 / © 2022 AT&amp;T Intellectual Property - AT&amp;T Proprietary </a:t>
            </a:r>
          </a:p>
        </p:txBody>
      </p:sp>
    </p:spTree>
    <p:extLst>
      <p:ext uri="{BB962C8B-B14F-4D97-AF65-F5344CB8AC3E}">
        <p14:creationId xmlns:p14="http://schemas.microsoft.com/office/powerpoint/2010/main" val="75659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AD5F692-D587-AF48-8E3E-A34A5D33E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565" y="395689"/>
            <a:ext cx="10109738" cy="2511058"/>
          </a:xfrm>
        </p:spPr>
        <p:txBody>
          <a:bodyPr/>
          <a:lstStyle/>
          <a:p>
            <a:r>
              <a:rPr lang="en-US" dirty="0"/>
              <a:t>Closing the Digital Divide 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23B21D3C-E07F-E64A-A655-DEA6C1683E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3404" y="2128907"/>
            <a:ext cx="6327996" cy="1555680"/>
          </a:xfrm>
        </p:spPr>
        <p:txBody>
          <a:bodyPr/>
          <a:lstStyle/>
          <a:p>
            <a:r>
              <a:rPr lang="en-US" sz="2000" dirty="0">
                <a:solidFill>
                  <a:schemeClr val="accent2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rPr>
              <a:t>The digitization of our economy is changing the way society works, learns and interacts..</a:t>
            </a:r>
          </a:p>
          <a:p>
            <a:pPr lvl="1"/>
            <a:r>
              <a:rPr lang="en-US" sz="2000" dirty="0"/>
              <a:t>AT&amp;T is committed to bridging the digital divide through efforts that promote broadband affordability, availability and adoption.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98FC9FE5-F795-0B44-8BF5-D785EC27316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457200"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TT Aleck San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8293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C556CB6-B8A6-C84A-997A-0CC595BCC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565" y="335385"/>
            <a:ext cx="11510213" cy="862664"/>
          </a:xfrm>
        </p:spPr>
        <p:txBody>
          <a:bodyPr/>
          <a:lstStyle/>
          <a:p>
            <a:r>
              <a:rPr lang="en-US" sz="3400" dirty="0"/>
              <a:t>Closing the Digital Divide: </a:t>
            </a:r>
            <a:br>
              <a:rPr lang="en-US" sz="3400" dirty="0"/>
            </a:br>
            <a:r>
              <a:rPr lang="en-US" sz="3400" dirty="0">
                <a:solidFill>
                  <a:schemeClr val="tx2"/>
                </a:solidFill>
              </a:rPr>
              <a:t>AT&amp;T Connected Learning Centers</a:t>
            </a:r>
            <a:endParaRPr lang="en-US" sz="3400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A431363-3776-FA46-8120-313094F7CA1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96015" y="1838058"/>
            <a:ext cx="5919288" cy="957606"/>
          </a:xfrm>
        </p:spPr>
        <p:txBody>
          <a:bodyPr vert="horz" lIns="0" tIns="0" rIns="0" bIns="0" spcCol="493776" rtlCol="0" anchor="t">
            <a:noAutofit/>
          </a:bodyPr>
          <a:lstStyle/>
          <a:p>
            <a:r>
              <a:rPr lang="en-US" dirty="0">
                <a:solidFill>
                  <a:schemeClr val="tx1"/>
                </a:solidFill>
                <a:latin typeface="ATT Aleck Sans"/>
              </a:rPr>
              <a:t>Working hand in hand with </a:t>
            </a:r>
            <a:r>
              <a:rPr lang="en-US" b="1" dirty="0">
                <a:solidFill>
                  <a:schemeClr val="accent1"/>
                </a:solidFill>
                <a:latin typeface="ATT Aleck Sans"/>
              </a:rPr>
              <a:t>local organizations</a:t>
            </a:r>
            <a:r>
              <a:rPr lang="en-US" dirty="0">
                <a:solidFill>
                  <a:schemeClr val="tx1"/>
                </a:solidFill>
                <a:latin typeface="ATT Aleck Sans"/>
              </a:rPr>
              <a:t> and nonprofits to provide students in underserved communities with: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86910132-271C-4841-A0E5-2A4E152CDBC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defTabSz="457200"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</p:txBody>
      </p:sp>
      <p:grpSp>
        <p:nvGrpSpPr>
          <p:cNvPr id="7" name="docshapegroup1"/>
          <p:cNvGrpSpPr>
            <a:grpSpLocks noChangeAspect="1"/>
          </p:cNvGrpSpPr>
          <p:nvPr/>
        </p:nvGrpSpPr>
        <p:grpSpPr bwMode="auto">
          <a:xfrm>
            <a:off x="7506005" y="1118659"/>
            <a:ext cx="4164086" cy="5162852"/>
            <a:chOff x="8722" y="270"/>
            <a:chExt cx="2710" cy="3359"/>
          </a:xfrm>
        </p:grpSpPr>
        <p:sp>
          <p:nvSpPr>
            <p:cNvPr id="8" name="docshape2"/>
            <p:cNvSpPr>
              <a:spLocks noChangeArrowheads="1"/>
            </p:cNvSpPr>
            <p:nvPr/>
          </p:nvSpPr>
          <p:spPr bwMode="auto">
            <a:xfrm>
              <a:off x="8722" y="282"/>
              <a:ext cx="1283" cy="1593"/>
            </a:xfrm>
            <a:prstGeom prst="rect">
              <a:avLst/>
            </a:prstGeom>
            <a:solidFill>
              <a:srgbClr val="8ED3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9" name="docshape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61" y="467"/>
              <a:ext cx="417" cy="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docshape4"/>
            <p:cNvSpPr>
              <a:spLocks noChangeArrowheads="1"/>
            </p:cNvSpPr>
            <p:nvPr/>
          </p:nvSpPr>
          <p:spPr bwMode="auto">
            <a:xfrm>
              <a:off x="10095" y="282"/>
              <a:ext cx="1300" cy="1593"/>
            </a:xfrm>
            <a:prstGeom prst="rect">
              <a:avLst/>
            </a:prstGeom>
            <a:solidFill>
              <a:srgbClr val="23B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docshape5"/>
            <p:cNvSpPr>
              <a:spLocks/>
            </p:cNvSpPr>
            <p:nvPr/>
          </p:nvSpPr>
          <p:spPr bwMode="auto">
            <a:xfrm>
              <a:off x="10870" y="452"/>
              <a:ext cx="332" cy="415"/>
            </a:xfrm>
            <a:custGeom>
              <a:avLst/>
              <a:gdLst>
                <a:gd name="T0" fmla="+- 0 11042 10870"/>
                <a:gd name="T1" fmla="*/ T0 w 332"/>
                <a:gd name="T2" fmla="+- 0 804 452"/>
                <a:gd name="T3" fmla="*/ 804 h 415"/>
                <a:gd name="T4" fmla="+- 0 11026 10870"/>
                <a:gd name="T5" fmla="*/ T4 w 332"/>
                <a:gd name="T6" fmla="+- 0 809 452"/>
                <a:gd name="T7" fmla="*/ 809 h 415"/>
                <a:gd name="T8" fmla="+- 0 11030 10870"/>
                <a:gd name="T9" fmla="*/ T8 w 332"/>
                <a:gd name="T10" fmla="+- 0 825 452"/>
                <a:gd name="T11" fmla="*/ 825 h 415"/>
                <a:gd name="T12" fmla="+- 0 11042 10870"/>
                <a:gd name="T13" fmla="*/ T12 w 332"/>
                <a:gd name="T14" fmla="+- 0 825 452"/>
                <a:gd name="T15" fmla="*/ 825 h 415"/>
                <a:gd name="T16" fmla="+- 0 11046 10870"/>
                <a:gd name="T17" fmla="*/ T16 w 332"/>
                <a:gd name="T18" fmla="+- 0 809 452"/>
                <a:gd name="T19" fmla="*/ 809 h 415"/>
                <a:gd name="T20" fmla="+- 0 11080 10870"/>
                <a:gd name="T21" fmla="*/ T20 w 332"/>
                <a:gd name="T22" fmla="+- 0 696 452"/>
                <a:gd name="T23" fmla="*/ 696 h 415"/>
                <a:gd name="T24" fmla="+- 0 11057 10870"/>
                <a:gd name="T25" fmla="*/ T24 w 332"/>
                <a:gd name="T26" fmla="+- 0 694 452"/>
                <a:gd name="T27" fmla="*/ 694 h 415"/>
                <a:gd name="T28" fmla="+- 0 11039 10870"/>
                <a:gd name="T29" fmla="*/ T28 w 332"/>
                <a:gd name="T30" fmla="+- 0 670 452"/>
                <a:gd name="T31" fmla="*/ 670 h 415"/>
                <a:gd name="T32" fmla="+- 0 11026 10870"/>
                <a:gd name="T33" fmla="*/ T32 w 332"/>
                <a:gd name="T34" fmla="+- 0 646 452"/>
                <a:gd name="T35" fmla="*/ 646 h 415"/>
                <a:gd name="T36" fmla="+- 0 11005 10870"/>
                <a:gd name="T37" fmla="*/ T36 w 332"/>
                <a:gd name="T38" fmla="+- 0 634 452"/>
                <a:gd name="T39" fmla="*/ 634 h 415"/>
                <a:gd name="T40" fmla="+- 0 10978 10870"/>
                <a:gd name="T41" fmla="*/ T40 w 332"/>
                <a:gd name="T42" fmla="+- 0 639 452"/>
                <a:gd name="T43" fmla="*/ 639 h 415"/>
                <a:gd name="T44" fmla="+- 0 10952 10870"/>
                <a:gd name="T45" fmla="*/ T44 w 332"/>
                <a:gd name="T46" fmla="+- 0 662 452"/>
                <a:gd name="T47" fmla="*/ 662 h 415"/>
                <a:gd name="T48" fmla="+- 0 10971 10870"/>
                <a:gd name="T49" fmla="*/ T48 w 332"/>
                <a:gd name="T50" fmla="+- 0 657 452"/>
                <a:gd name="T51" fmla="*/ 657 h 415"/>
                <a:gd name="T52" fmla="+- 0 10993 10870"/>
                <a:gd name="T53" fmla="*/ T52 w 332"/>
                <a:gd name="T54" fmla="+- 0 645 452"/>
                <a:gd name="T55" fmla="*/ 645 h 415"/>
                <a:gd name="T56" fmla="+- 0 11015 10870"/>
                <a:gd name="T57" fmla="*/ T56 w 332"/>
                <a:gd name="T58" fmla="+- 0 647 452"/>
                <a:gd name="T59" fmla="*/ 647 h 415"/>
                <a:gd name="T60" fmla="+- 0 11029 10870"/>
                <a:gd name="T61" fmla="*/ T60 w 332"/>
                <a:gd name="T62" fmla="+- 0 673 452"/>
                <a:gd name="T63" fmla="*/ 673 h 415"/>
                <a:gd name="T64" fmla="+- 0 11046 10870"/>
                <a:gd name="T65" fmla="*/ T64 w 332"/>
                <a:gd name="T66" fmla="+- 0 700 452"/>
                <a:gd name="T67" fmla="*/ 700 h 415"/>
                <a:gd name="T68" fmla="+- 0 11072 10870"/>
                <a:gd name="T69" fmla="*/ T68 w 332"/>
                <a:gd name="T70" fmla="+- 0 708 452"/>
                <a:gd name="T71" fmla="*/ 708 h 415"/>
                <a:gd name="T72" fmla="+- 0 11079 10870"/>
                <a:gd name="T73" fmla="*/ T72 w 332"/>
                <a:gd name="T74" fmla="+- 0 707 452"/>
                <a:gd name="T75" fmla="*/ 707 h 415"/>
                <a:gd name="T76" fmla="+- 0 11202 10870"/>
                <a:gd name="T77" fmla="*/ T76 w 332"/>
                <a:gd name="T78" fmla="+- 0 483 452"/>
                <a:gd name="T79" fmla="*/ 483 h 415"/>
                <a:gd name="T80" fmla="+- 0 11193 10870"/>
                <a:gd name="T81" fmla="*/ T80 w 332"/>
                <a:gd name="T82" fmla="+- 0 461 452"/>
                <a:gd name="T83" fmla="*/ 461 h 415"/>
                <a:gd name="T84" fmla="+- 0 11171 10870"/>
                <a:gd name="T85" fmla="*/ T84 w 332"/>
                <a:gd name="T86" fmla="+- 0 452 452"/>
                <a:gd name="T87" fmla="*/ 452 h 415"/>
                <a:gd name="T88" fmla="+- 0 10889 10870"/>
                <a:gd name="T89" fmla="*/ T88 w 332"/>
                <a:gd name="T90" fmla="+- 0 454 452"/>
                <a:gd name="T91" fmla="*/ 454 h 415"/>
                <a:gd name="T92" fmla="+- 0 10873 10870"/>
                <a:gd name="T93" fmla="*/ T92 w 332"/>
                <a:gd name="T94" fmla="+- 0 471 452"/>
                <a:gd name="T95" fmla="*/ 471 h 415"/>
                <a:gd name="T96" fmla="+- 0 10870 10870"/>
                <a:gd name="T97" fmla="*/ T96 w 332"/>
                <a:gd name="T98" fmla="+- 0 835 452"/>
                <a:gd name="T99" fmla="*/ 835 h 415"/>
                <a:gd name="T100" fmla="+- 0 10879 10870"/>
                <a:gd name="T101" fmla="*/ T100 w 332"/>
                <a:gd name="T102" fmla="+- 0 857 452"/>
                <a:gd name="T103" fmla="*/ 857 h 415"/>
                <a:gd name="T104" fmla="+- 0 10901 10870"/>
                <a:gd name="T105" fmla="*/ T104 w 332"/>
                <a:gd name="T106" fmla="+- 0 866 452"/>
                <a:gd name="T107" fmla="*/ 866 h 415"/>
                <a:gd name="T108" fmla="+- 0 11183 10870"/>
                <a:gd name="T109" fmla="*/ T108 w 332"/>
                <a:gd name="T110" fmla="+- 0 864 452"/>
                <a:gd name="T111" fmla="*/ 864 h 415"/>
                <a:gd name="T112" fmla="+- 0 11199 10870"/>
                <a:gd name="T113" fmla="*/ T112 w 332"/>
                <a:gd name="T114" fmla="+- 0 847 452"/>
                <a:gd name="T115" fmla="*/ 847 h 415"/>
                <a:gd name="T116" fmla="+- 0 11202 10870"/>
                <a:gd name="T117" fmla="*/ T116 w 332"/>
                <a:gd name="T118" fmla="+- 0 659 452"/>
                <a:gd name="T119" fmla="*/ 659 h 415"/>
                <a:gd name="T120" fmla="+- 0 11191 10870"/>
                <a:gd name="T121" fmla="*/ T120 w 332"/>
                <a:gd name="T122" fmla="+- 0 847 452"/>
                <a:gd name="T123" fmla="*/ 847 h 415"/>
                <a:gd name="T124" fmla="+- 0 10890 10870"/>
                <a:gd name="T125" fmla="*/ T124 w 332"/>
                <a:gd name="T126" fmla="+- 0 856 452"/>
                <a:gd name="T127" fmla="*/ 856 h 415"/>
                <a:gd name="T128" fmla="+- 0 10881 10870"/>
                <a:gd name="T129" fmla="*/ T128 w 332"/>
                <a:gd name="T130" fmla="+- 0 472 452"/>
                <a:gd name="T131" fmla="*/ 472 h 415"/>
                <a:gd name="T132" fmla="+- 0 11182 10870"/>
                <a:gd name="T133" fmla="*/ T132 w 332"/>
                <a:gd name="T134" fmla="+- 0 462 452"/>
                <a:gd name="T135" fmla="*/ 462 h 415"/>
                <a:gd name="T136" fmla="+- 0 11191 10870"/>
                <a:gd name="T137" fmla="*/ T136 w 332"/>
                <a:gd name="T138" fmla="+- 0 530 452"/>
                <a:gd name="T139" fmla="*/ 530 h 415"/>
                <a:gd name="T140" fmla="+- 0 11202 10870"/>
                <a:gd name="T141" fmla="*/ T140 w 332"/>
                <a:gd name="T142" fmla="+- 0 483 452"/>
                <a:gd name="T143" fmla="*/ 483 h 41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</a:cxnLst>
              <a:rect l="0" t="0" r="r" b="b"/>
              <a:pathLst>
                <a:path w="332" h="415">
                  <a:moveTo>
                    <a:pt x="176" y="357"/>
                  </a:moveTo>
                  <a:lnTo>
                    <a:pt x="172" y="352"/>
                  </a:lnTo>
                  <a:lnTo>
                    <a:pt x="160" y="352"/>
                  </a:lnTo>
                  <a:lnTo>
                    <a:pt x="156" y="357"/>
                  </a:lnTo>
                  <a:lnTo>
                    <a:pt x="156" y="368"/>
                  </a:lnTo>
                  <a:lnTo>
                    <a:pt x="160" y="373"/>
                  </a:lnTo>
                  <a:lnTo>
                    <a:pt x="166" y="373"/>
                  </a:lnTo>
                  <a:lnTo>
                    <a:pt x="172" y="373"/>
                  </a:lnTo>
                  <a:lnTo>
                    <a:pt x="176" y="368"/>
                  </a:lnTo>
                  <a:lnTo>
                    <a:pt x="176" y="357"/>
                  </a:lnTo>
                  <a:close/>
                  <a:moveTo>
                    <a:pt x="213" y="254"/>
                  </a:moveTo>
                  <a:lnTo>
                    <a:pt x="210" y="244"/>
                  </a:lnTo>
                  <a:lnTo>
                    <a:pt x="199" y="245"/>
                  </a:lnTo>
                  <a:lnTo>
                    <a:pt x="187" y="242"/>
                  </a:lnTo>
                  <a:lnTo>
                    <a:pt x="176" y="233"/>
                  </a:lnTo>
                  <a:lnTo>
                    <a:pt x="169" y="218"/>
                  </a:lnTo>
                  <a:lnTo>
                    <a:pt x="164" y="205"/>
                  </a:lnTo>
                  <a:lnTo>
                    <a:pt x="156" y="194"/>
                  </a:lnTo>
                  <a:lnTo>
                    <a:pt x="146" y="187"/>
                  </a:lnTo>
                  <a:lnTo>
                    <a:pt x="135" y="182"/>
                  </a:lnTo>
                  <a:lnTo>
                    <a:pt x="122" y="182"/>
                  </a:lnTo>
                  <a:lnTo>
                    <a:pt x="108" y="187"/>
                  </a:lnTo>
                  <a:lnTo>
                    <a:pt x="95" y="196"/>
                  </a:lnTo>
                  <a:lnTo>
                    <a:pt x="82" y="210"/>
                  </a:lnTo>
                  <a:lnTo>
                    <a:pt x="90" y="216"/>
                  </a:lnTo>
                  <a:lnTo>
                    <a:pt x="101" y="205"/>
                  </a:lnTo>
                  <a:lnTo>
                    <a:pt x="112" y="197"/>
                  </a:lnTo>
                  <a:lnTo>
                    <a:pt x="123" y="193"/>
                  </a:lnTo>
                  <a:lnTo>
                    <a:pt x="133" y="193"/>
                  </a:lnTo>
                  <a:lnTo>
                    <a:pt x="145" y="195"/>
                  </a:lnTo>
                  <a:lnTo>
                    <a:pt x="155" y="205"/>
                  </a:lnTo>
                  <a:lnTo>
                    <a:pt x="159" y="221"/>
                  </a:lnTo>
                  <a:lnTo>
                    <a:pt x="166" y="237"/>
                  </a:lnTo>
                  <a:lnTo>
                    <a:pt x="176" y="248"/>
                  </a:lnTo>
                  <a:lnTo>
                    <a:pt x="189" y="254"/>
                  </a:lnTo>
                  <a:lnTo>
                    <a:pt x="202" y="256"/>
                  </a:lnTo>
                  <a:lnTo>
                    <a:pt x="205" y="256"/>
                  </a:lnTo>
                  <a:lnTo>
                    <a:pt x="209" y="255"/>
                  </a:lnTo>
                  <a:lnTo>
                    <a:pt x="213" y="254"/>
                  </a:lnTo>
                  <a:close/>
                  <a:moveTo>
                    <a:pt x="332" y="31"/>
                  </a:moveTo>
                  <a:lnTo>
                    <a:pt x="329" y="19"/>
                  </a:lnTo>
                  <a:lnTo>
                    <a:pt x="323" y="9"/>
                  </a:lnTo>
                  <a:lnTo>
                    <a:pt x="313" y="2"/>
                  </a:lnTo>
                  <a:lnTo>
                    <a:pt x="301" y="0"/>
                  </a:lnTo>
                  <a:lnTo>
                    <a:pt x="31" y="0"/>
                  </a:lnTo>
                  <a:lnTo>
                    <a:pt x="19" y="2"/>
                  </a:lnTo>
                  <a:lnTo>
                    <a:pt x="9" y="9"/>
                  </a:lnTo>
                  <a:lnTo>
                    <a:pt x="3" y="19"/>
                  </a:lnTo>
                  <a:lnTo>
                    <a:pt x="0" y="31"/>
                  </a:lnTo>
                  <a:lnTo>
                    <a:pt x="0" y="383"/>
                  </a:lnTo>
                  <a:lnTo>
                    <a:pt x="3" y="395"/>
                  </a:lnTo>
                  <a:lnTo>
                    <a:pt x="9" y="405"/>
                  </a:lnTo>
                  <a:lnTo>
                    <a:pt x="19" y="412"/>
                  </a:lnTo>
                  <a:lnTo>
                    <a:pt x="31" y="414"/>
                  </a:lnTo>
                  <a:lnTo>
                    <a:pt x="301" y="414"/>
                  </a:lnTo>
                  <a:lnTo>
                    <a:pt x="313" y="412"/>
                  </a:lnTo>
                  <a:lnTo>
                    <a:pt x="323" y="405"/>
                  </a:lnTo>
                  <a:lnTo>
                    <a:pt x="329" y="395"/>
                  </a:lnTo>
                  <a:lnTo>
                    <a:pt x="332" y="383"/>
                  </a:lnTo>
                  <a:lnTo>
                    <a:pt x="332" y="207"/>
                  </a:lnTo>
                  <a:lnTo>
                    <a:pt x="321" y="207"/>
                  </a:lnTo>
                  <a:lnTo>
                    <a:pt x="321" y="395"/>
                  </a:lnTo>
                  <a:lnTo>
                    <a:pt x="312" y="404"/>
                  </a:lnTo>
                  <a:lnTo>
                    <a:pt x="20" y="404"/>
                  </a:lnTo>
                  <a:lnTo>
                    <a:pt x="11" y="395"/>
                  </a:lnTo>
                  <a:lnTo>
                    <a:pt x="11" y="20"/>
                  </a:lnTo>
                  <a:lnTo>
                    <a:pt x="20" y="10"/>
                  </a:lnTo>
                  <a:lnTo>
                    <a:pt x="312" y="10"/>
                  </a:lnTo>
                  <a:lnTo>
                    <a:pt x="321" y="20"/>
                  </a:lnTo>
                  <a:lnTo>
                    <a:pt x="321" y="78"/>
                  </a:lnTo>
                  <a:lnTo>
                    <a:pt x="332" y="78"/>
                  </a:lnTo>
                  <a:lnTo>
                    <a:pt x="332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2" name="docshape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95" y="493"/>
              <a:ext cx="203" cy="2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docshape7"/>
            <p:cNvSpPr>
              <a:spLocks noChangeArrowheads="1"/>
            </p:cNvSpPr>
            <p:nvPr/>
          </p:nvSpPr>
          <p:spPr bwMode="auto">
            <a:xfrm>
              <a:off x="8722" y="1968"/>
              <a:ext cx="1283" cy="1593"/>
            </a:xfrm>
            <a:prstGeom prst="rect">
              <a:avLst/>
            </a:prstGeom>
            <a:solidFill>
              <a:srgbClr val="4DB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4" name="docshape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0" y="2725"/>
              <a:ext cx="193" cy="2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docshape9"/>
            <p:cNvSpPr>
              <a:spLocks/>
            </p:cNvSpPr>
            <p:nvPr/>
          </p:nvSpPr>
          <p:spPr bwMode="auto">
            <a:xfrm>
              <a:off x="8867" y="2595"/>
              <a:ext cx="473" cy="385"/>
            </a:xfrm>
            <a:custGeom>
              <a:avLst/>
              <a:gdLst>
                <a:gd name="T0" fmla="+- 0 9163 8868"/>
                <a:gd name="T1" fmla="*/ T0 w 473"/>
                <a:gd name="T2" fmla="+- 0 2832 2596"/>
                <a:gd name="T3" fmla="*/ 2832 h 385"/>
                <a:gd name="T4" fmla="+- 0 9275 8868"/>
                <a:gd name="T5" fmla="*/ T4 w 473"/>
                <a:gd name="T6" fmla="+- 0 2844 2596"/>
                <a:gd name="T7" fmla="*/ 2844 h 385"/>
                <a:gd name="T8" fmla="+- 0 9275 8868"/>
                <a:gd name="T9" fmla="*/ T8 w 473"/>
                <a:gd name="T10" fmla="+- 0 2773 2596"/>
                <a:gd name="T11" fmla="*/ 2773 h 385"/>
                <a:gd name="T12" fmla="+- 0 9163 8868"/>
                <a:gd name="T13" fmla="*/ T12 w 473"/>
                <a:gd name="T14" fmla="+- 0 2785 2596"/>
                <a:gd name="T15" fmla="*/ 2785 h 385"/>
                <a:gd name="T16" fmla="+- 0 9275 8868"/>
                <a:gd name="T17" fmla="*/ T16 w 473"/>
                <a:gd name="T18" fmla="+- 0 2773 2596"/>
                <a:gd name="T19" fmla="*/ 2773 h 385"/>
                <a:gd name="T20" fmla="+- 0 9163 8868"/>
                <a:gd name="T21" fmla="*/ T20 w 473"/>
                <a:gd name="T22" fmla="+- 0 2714 2596"/>
                <a:gd name="T23" fmla="*/ 2714 h 385"/>
                <a:gd name="T24" fmla="+- 0 9275 8868"/>
                <a:gd name="T25" fmla="*/ T24 w 473"/>
                <a:gd name="T26" fmla="+- 0 2726 2596"/>
                <a:gd name="T27" fmla="*/ 2726 h 385"/>
                <a:gd name="T28" fmla="+- 0 9340 8868"/>
                <a:gd name="T29" fmla="*/ T28 w 473"/>
                <a:gd name="T30" fmla="+- 0 2596 2596"/>
                <a:gd name="T31" fmla="*/ 2596 h 385"/>
                <a:gd name="T32" fmla="+- 0 9328 8868"/>
                <a:gd name="T33" fmla="*/ T32 w 473"/>
                <a:gd name="T34" fmla="+- 0 2596 2596"/>
                <a:gd name="T35" fmla="*/ 2596 h 385"/>
                <a:gd name="T36" fmla="+- 0 9328 8868"/>
                <a:gd name="T37" fmla="*/ T36 w 473"/>
                <a:gd name="T38" fmla="+- 0 2909 2596"/>
                <a:gd name="T39" fmla="*/ 2909 h 385"/>
                <a:gd name="T40" fmla="+- 0 9185 8868"/>
                <a:gd name="T41" fmla="*/ T40 w 473"/>
                <a:gd name="T42" fmla="+- 0 2930 2596"/>
                <a:gd name="T43" fmla="*/ 2930 h 385"/>
                <a:gd name="T44" fmla="+- 0 9117 8868"/>
                <a:gd name="T45" fmla="*/ T44 w 473"/>
                <a:gd name="T46" fmla="+- 0 2965 2596"/>
                <a:gd name="T47" fmla="*/ 2965 h 385"/>
                <a:gd name="T48" fmla="+- 0 9112 8868"/>
                <a:gd name="T49" fmla="*/ T48 w 473"/>
                <a:gd name="T50" fmla="+- 0 2967 2596"/>
                <a:gd name="T51" fmla="*/ 2967 h 385"/>
                <a:gd name="T52" fmla="+- 0 9110 8868"/>
                <a:gd name="T53" fmla="*/ T52 w 473"/>
                <a:gd name="T54" fmla="+- 0 2675 2596"/>
                <a:gd name="T55" fmla="*/ 2675 h 385"/>
                <a:gd name="T56" fmla="+- 0 9122 8868"/>
                <a:gd name="T57" fmla="*/ T56 w 473"/>
                <a:gd name="T58" fmla="+- 0 2664 2596"/>
                <a:gd name="T59" fmla="*/ 2664 h 385"/>
                <a:gd name="T60" fmla="+- 0 9138 8868"/>
                <a:gd name="T61" fmla="*/ T60 w 473"/>
                <a:gd name="T62" fmla="+- 0 2652 2596"/>
                <a:gd name="T63" fmla="*/ 2652 h 385"/>
                <a:gd name="T64" fmla="+- 0 9184 8868"/>
                <a:gd name="T65" fmla="*/ T64 w 473"/>
                <a:gd name="T66" fmla="+- 0 2630 2596"/>
                <a:gd name="T67" fmla="*/ 2630 h 385"/>
                <a:gd name="T68" fmla="+- 0 9269 8868"/>
                <a:gd name="T69" fmla="*/ T68 w 473"/>
                <a:gd name="T70" fmla="+- 0 2611 2596"/>
                <a:gd name="T71" fmla="*/ 2611 h 385"/>
                <a:gd name="T72" fmla="+- 0 9328 8868"/>
                <a:gd name="T73" fmla="*/ T72 w 473"/>
                <a:gd name="T74" fmla="+- 0 2596 2596"/>
                <a:gd name="T75" fmla="*/ 2596 h 385"/>
                <a:gd name="T76" fmla="+- 0 9168 8868"/>
                <a:gd name="T77" fmla="*/ T76 w 473"/>
                <a:gd name="T78" fmla="+- 0 2623 2596"/>
                <a:gd name="T79" fmla="*/ 2623 h 385"/>
                <a:gd name="T80" fmla="+- 0 9104 8868"/>
                <a:gd name="T81" fmla="*/ T80 w 473"/>
                <a:gd name="T82" fmla="+- 0 2664 2596"/>
                <a:gd name="T83" fmla="*/ 2664 h 385"/>
                <a:gd name="T84" fmla="+- 0 9039 8868"/>
                <a:gd name="T85" fmla="*/ T84 w 473"/>
                <a:gd name="T86" fmla="+- 0 2623 2596"/>
                <a:gd name="T87" fmla="*/ 2623 h 385"/>
                <a:gd name="T88" fmla="+- 0 8971 8868"/>
                <a:gd name="T89" fmla="*/ T88 w 473"/>
                <a:gd name="T90" fmla="+- 0 2604 2596"/>
                <a:gd name="T91" fmla="*/ 2604 h 385"/>
                <a:gd name="T92" fmla="+- 0 8868 8868"/>
                <a:gd name="T93" fmla="*/ T92 w 473"/>
                <a:gd name="T94" fmla="+- 0 2596 2596"/>
                <a:gd name="T95" fmla="*/ 2596 h 385"/>
                <a:gd name="T96" fmla="+- 0 8880 8868"/>
                <a:gd name="T97" fmla="*/ T96 w 473"/>
                <a:gd name="T98" fmla="+- 0 2796 2596"/>
                <a:gd name="T99" fmla="*/ 2796 h 385"/>
                <a:gd name="T100" fmla="+- 0 8939 8868"/>
                <a:gd name="T101" fmla="*/ T100 w 473"/>
                <a:gd name="T102" fmla="+- 0 2611 2596"/>
                <a:gd name="T103" fmla="*/ 2611 h 385"/>
                <a:gd name="T104" fmla="+- 0 9024 8868"/>
                <a:gd name="T105" fmla="*/ T104 w 473"/>
                <a:gd name="T106" fmla="+- 0 2630 2596"/>
                <a:gd name="T107" fmla="*/ 2630 h 385"/>
                <a:gd name="T108" fmla="+- 0 9070 8868"/>
                <a:gd name="T109" fmla="*/ T108 w 473"/>
                <a:gd name="T110" fmla="+- 0 2652 2596"/>
                <a:gd name="T111" fmla="*/ 2652 h 385"/>
                <a:gd name="T112" fmla="+- 0 9093 8868"/>
                <a:gd name="T113" fmla="*/ T112 w 473"/>
                <a:gd name="T114" fmla="+- 0 2670 2596"/>
                <a:gd name="T115" fmla="*/ 2670 h 385"/>
                <a:gd name="T116" fmla="+- 0 9098 8868"/>
                <a:gd name="T117" fmla="*/ T116 w 473"/>
                <a:gd name="T118" fmla="+- 0 2980 2596"/>
                <a:gd name="T119" fmla="*/ 2980 h 385"/>
                <a:gd name="T120" fmla="+- 0 9118 8868"/>
                <a:gd name="T121" fmla="*/ T120 w 473"/>
                <a:gd name="T122" fmla="+- 0 2978 2596"/>
                <a:gd name="T123" fmla="*/ 2978 h 385"/>
                <a:gd name="T124" fmla="+- 0 9134 8868"/>
                <a:gd name="T125" fmla="*/ T124 w 473"/>
                <a:gd name="T126" fmla="+- 0 2968 2596"/>
                <a:gd name="T127" fmla="*/ 2968 h 385"/>
                <a:gd name="T128" fmla="+- 0 9191 8868"/>
                <a:gd name="T129" fmla="*/ T128 w 473"/>
                <a:gd name="T130" fmla="+- 0 2940 2596"/>
                <a:gd name="T131" fmla="*/ 2940 h 385"/>
                <a:gd name="T132" fmla="+- 0 9334 8868"/>
                <a:gd name="T133" fmla="*/ T132 w 473"/>
                <a:gd name="T134" fmla="+- 0 2920 2596"/>
                <a:gd name="T135" fmla="*/ 2920 h 385"/>
                <a:gd name="T136" fmla="+- 0 9340 8868"/>
                <a:gd name="T137" fmla="*/ T136 w 473"/>
                <a:gd name="T138" fmla="+- 0 2608 2596"/>
                <a:gd name="T139" fmla="*/ 2608 h 38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</a:cxnLst>
              <a:rect l="0" t="0" r="r" b="b"/>
              <a:pathLst>
                <a:path w="473" h="385">
                  <a:moveTo>
                    <a:pt x="407" y="236"/>
                  </a:moveTo>
                  <a:lnTo>
                    <a:pt x="295" y="236"/>
                  </a:lnTo>
                  <a:lnTo>
                    <a:pt x="295" y="248"/>
                  </a:lnTo>
                  <a:lnTo>
                    <a:pt x="407" y="248"/>
                  </a:lnTo>
                  <a:lnTo>
                    <a:pt x="407" y="236"/>
                  </a:lnTo>
                  <a:close/>
                  <a:moveTo>
                    <a:pt x="407" y="177"/>
                  </a:moveTo>
                  <a:lnTo>
                    <a:pt x="295" y="177"/>
                  </a:lnTo>
                  <a:lnTo>
                    <a:pt x="295" y="189"/>
                  </a:lnTo>
                  <a:lnTo>
                    <a:pt x="407" y="189"/>
                  </a:lnTo>
                  <a:lnTo>
                    <a:pt x="407" y="177"/>
                  </a:lnTo>
                  <a:close/>
                  <a:moveTo>
                    <a:pt x="407" y="118"/>
                  </a:moveTo>
                  <a:lnTo>
                    <a:pt x="295" y="118"/>
                  </a:lnTo>
                  <a:lnTo>
                    <a:pt x="295" y="130"/>
                  </a:lnTo>
                  <a:lnTo>
                    <a:pt x="407" y="130"/>
                  </a:lnTo>
                  <a:lnTo>
                    <a:pt x="407" y="118"/>
                  </a:lnTo>
                  <a:close/>
                  <a:moveTo>
                    <a:pt x="472" y="0"/>
                  </a:moveTo>
                  <a:lnTo>
                    <a:pt x="466" y="0"/>
                  </a:lnTo>
                  <a:lnTo>
                    <a:pt x="460" y="0"/>
                  </a:lnTo>
                  <a:lnTo>
                    <a:pt x="460" y="12"/>
                  </a:lnTo>
                  <a:lnTo>
                    <a:pt x="460" y="313"/>
                  </a:lnTo>
                  <a:lnTo>
                    <a:pt x="377" y="319"/>
                  </a:lnTo>
                  <a:lnTo>
                    <a:pt x="317" y="334"/>
                  </a:lnTo>
                  <a:lnTo>
                    <a:pt x="276" y="352"/>
                  </a:lnTo>
                  <a:lnTo>
                    <a:pt x="249" y="369"/>
                  </a:lnTo>
                  <a:lnTo>
                    <a:pt x="247" y="370"/>
                  </a:lnTo>
                  <a:lnTo>
                    <a:pt x="244" y="371"/>
                  </a:lnTo>
                  <a:lnTo>
                    <a:pt x="242" y="372"/>
                  </a:lnTo>
                  <a:lnTo>
                    <a:pt x="242" y="79"/>
                  </a:lnTo>
                  <a:lnTo>
                    <a:pt x="247" y="74"/>
                  </a:lnTo>
                  <a:lnTo>
                    <a:pt x="254" y="68"/>
                  </a:lnTo>
                  <a:lnTo>
                    <a:pt x="256" y="66"/>
                  </a:lnTo>
                  <a:lnTo>
                    <a:pt x="270" y="56"/>
                  </a:lnTo>
                  <a:lnTo>
                    <a:pt x="288" y="46"/>
                  </a:lnTo>
                  <a:lnTo>
                    <a:pt x="316" y="34"/>
                  </a:lnTo>
                  <a:lnTo>
                    <a:pt x="354" y="23"/>
                  </a:lnTo>
                  <a:lnTo>
                    <a:pt x="401" y="15"/>
                  </a:lnTo>
                  <a:lnTo>
                    <a:pt x="460" y="12"/>
                  </a:lnTo>
                  <a:lnTo>
                    <a:pt x="460" y="0"/>
                  </a:lnTo>
                  <a:lnTo>
                    <a:pt x="369" y="8"/>
                  </a:lnTo>
                  <a:lnTo>
                    <a:pt x="300" y="27"/>
                  </a:lnTo>
                  <a:lnTo>
                    <a:pt x="258" y="50"/>
                  </a:lnTo>
                  <a:lnTo>
                    <a:pt x="236" y="68"/>
                  </a:lnTo>
                  <a:lnTo>
                    <a:pt x="214" y="50"/>
                  </a:lnTo>
                  <a:lnTo>
                    <a:pt x="171" y="27"/>
                  </a:lnTo>
                  <a:lnTo>
                    <a:pt x="116" y="12"/>
                  </a:lnTo>
                  <a:lnTo>
                    <a:pt x="103" y="8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200"/>
                  </a:lnTo>
                  <a:lnTo>
                    <a:pt x="12" y="200"/>
                  </a:lnTo>
                  <a:lnTo>
                    <a:pt x="12" y="12"/>
                  </a:lnTo>
                  <a:lnTo>
                    <a:pt x="71" y="15"/>
                  </a:lnTo>
                  <a:lnTo>
                    <a:pt x="118" y="23"/>
                  </a:lnTo>
                  <a:lnTo>
                    <a:pt x="156" y="34"/>
                  </a:lnTo>
                  <a:lnTo>
                    <a:pt x="184" y="46"/>
                  </a:lnTo>
                  <a:lnTo>
                    <a:pt x="202" y="56"/>
                  </a:lnTo>
                  <a:lnTo>
                    <a:pt x="216" y="66"/>
                  </a:lnTo>
                  <a:lnTo>
                    <a:pt x="225" y="74"/>
                  </a:lnTo>
                  <a:lnTo>
                    <a:pt x="230" y="79"/>
                  </a:lnTo>
                  <a:lnTo>
                    <a:pt x="230" y="384"/>
                  </a:lnTo>
                  <a:lnTo>
                    <a:pt x="243" y="384"/>
                  </a:lnTo>
                  <a:lnTo>
                    <a:pt x="250" y="382"/>
                  </a:lnTo>
                  <a:lnTo>
                    <a:pt x="256" y="378"/>
                  </a:lnTo>
                  <a:lnTo>
                    <a:pt x="266" y="372"/>
                  </a:lnTo>
                  <a:lnTo>
                    <a:pt x="282" y="362"/>
                  </a:lnTo>
                  <a:lnTo>
                    <a:pt x="323" y="344"/>
                  </a:lnTo>
                  <a:lnTo>
                    <a:pt x="383" y="330"/>
                  </a:lnTo>
                  <a:lnTo>
                    <a:pt x="466" y="324"/>
                  </a:lnTo>
                  <a:lnTo>
                    <a:pt x="472" y="324"/>
                  </a:lnTo>
                  <a:lnTo>
                    <a:pt x="472" y="12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docshape10"/>
            <p:cNvSpPr>
              <a:spLocks noChangeArrowheads="1"/>
            </p:cNvSpPr>
            <p:nvPr/>
          </p:nvSpPr>
          <p:spPr bwMode="auto">
            <a:xfrm>
              <a:off x="10095" y="1968"/>
              <a:ext cx="1300" cy="1593"/>
            </a:xfrm>
            <a:prstGeom prst="rect">
              <a:avLst/>
            </a:prstGeom>
            <a:solidFill>
              <a:srgbClr val="669E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docshape11"/>
            <p:cNvSpPr>
              <a:spLocks/>
            </p:cNvSpPr>
            <p:nvPr/>
          </p:nvSpPr>
          <p:spPr bwMode="auto">
            <a:xfrm>
              <a:off x="9310" y="1173"/>
              <a:ext cx="1906" cy="1820"/>
            </a:xfrm>
            <a:custGeom>
              <a:avLst/>
              <a:gdLst>
                <a:gd name="T0" fmla="+- 0 10796 9310"/>
                <a:gd name="T1" fmla="*/ T0 w 1906"/>
                <a:gd name="T2" fmla="+- 0 1772 1173"/>
                <a:gd name="T3" fmla="*/ 1772 h 1820"/>
                <a:gd name="T4" fmla="+- 0 10721 9310"/>
                <a:gd name="T5" fmla="*/ T4 w 1906"/>
                <a:gd name="T6" fmla="+- 0 1566 1173"/>
                <a:gd name="T7" fmla="*/ 1566 h 1820"/>
                <a:gd name="T8" fmla="+- 0 10592 9310"/>
                <a:gd name="T9" fmla="*/ T8 w 1906"/>
                <a:gd name="T10" fmla="+- 0 1393 1173"/>
                <a:gd name="T11" fmla="*/ 1393 h 1820"/>
                <a:gd name="T12" fmla="+- 0 10419 9310"/>
                <a:gd name="T13" fmla="*/ T12 w 1906"/>
                <a:gd name="T14" fmla="+- 0 1264 1173"/>
                <a:gd name="T15" fmla="*/ 1264 h 1820"/>
                <a:gd name="T16" fmla="+- 0 10212 9310"/>
                <a:gd name="T17" fmla="*/ T16 w 1906"/>
                <a:gd name="T18" fmla="+- 0 1188 1173"/>
                <a:gd name="T19" fmla="*/ 1188 h 1820"/>
                <a:gd name="T20" fmla="+- 0 9984 9310"/>
                <a:gd name="T21" fmla="*/ T20 w 1906"/>
                <a:gd name="T22" fmla="+- 0 1177 1173"/>
                <a:gd name="T23" fmla="*/ 1177 h 1820"/>
                <a:gd name="T24" fmla="+- 0 9769 9310"/>
                <a:gd name="T25" fmla="*/ T24 w 1906"/>
                <a:gd name="T26" fmla="+- 0 1232 1173"/>
                <a:gd name="T27" fmla="*/ 1232 h 1820"/>
                <a:gd name="T28" fmla="+- 0 9583 9310"/>
                <a:gd name="T29" fmla="*/ T28 w 1906"/>
                <a:gd name="T30" fmla="+- 0 1345 1173"/>
                <a:gd name="T31" fmla="*/ 1345 h 1820"/>
                <a:gd name="T32" fmla="+- 0 9438 9310"/>
                <a:gd name="T33" fmla="*/ T32 w 1906"/>
                <a:gd name="T34" fmla="+- 0 1504 1173"/>
                <a:gd name="T35" fmla="*/ 1504 h 1820"/>
                <a:gd name="T36" fmla="+- 0 9344 9310"/>
                <a:gd name="T37" fmla="*/ T36 w 1906"/>
                <a:gd name="T38" fmla="+- 0 1701 1173"/>
                <a:gd name="T39" fmla="*/ 1701 h 1820"/>
                <a:gd name="T40" fmla="+- 0 9310 9310"/>
                <a:gd name="T41" fmla="*/ T40 w 1906"/>
                <a:gd name="T42" fmla="+- 0 1924 1173"/>
                <a:gd name="T43" fmla="*/ 1924 h 1820"/>
                <a:gd name="T44" fmla="+- 0 9344 9310"/>
                <a:gd name="T45" fmla="*/ T44 w 1906"/>
                <a:gd name="T46" fmla="+- 0 2147 1173"/>
                <a:gd name="T47" fmla="*/ 2147 h 1820"/>
                <a:gd name="T48" fmla="+- 0 9438 9310"/>
                <a:gd name="T49" fmla="*/ T48 w 1906"/>
                <a:gd name="T50" fmla="+- 0 2343 1173"/>
                <a:gd name="T51" fmla="*/ 2343 h 1820"/>
                <a:gd name="T52" fmla="+- 0 9583 9310"/>
                <a:gd name="T53" fmla="*/ T52 w 1906"/>
                <a:gd name="T54" fmla="+- 0 2503 1173"/>
                <a:gd name="T55" fmla="*/ 2503 h 1820"/>
                <a:gd name="T56" fmla="+- 0 9769 9310"/>
                <a:gd name="T57" fmla="*/ T56 w 1906"/>
                <a:gd name="T58" fmla="+- 0 2615 1173"/>
                <a:gd name="T59" fmla="*/ 2615 h 1820"/>
                <a:gd name="T60" fmla="+- 0 9984 9310"/>
                <a:gd name="T61" fmla="*/ T60 w 1906"/>
                <a:gd name="T62" fmla="+- 0 2670 1173"/>
                <a:gd name="T63" fmla="*/ 2670 h 1820"/>
                <a:gd name="T64" fmla="+- 0 10212 9310"/>
                <a:gd name="T65" fmla="*/ T64 w 1906"/>
                <a:gd name="T66" fmla="+- 0 2659 1173"/>
                <a:gd name="T67" fmla="*/ 2659 h 1820"/>
                <a:gd name="T68" fmla="+- 0 10419 9310"/>
                <a:gd name="T69" fmla="*/ T68 w 1906"/>
                <a:gd name="T70" fmla="+- 0 2584 1173"/>
                <a:gd name="T71" fmla="*/ 2584 h 1820"/>
                <a:gd name="T72" fmla="+- 0 10592 9310"/>
                <a:gd name="T73" fmla="*/ T72 w 1906"/>
                <a:gd name="T74" fmla="+- 0 2454 1173"/>
                <a:gd name="T75" fmla="*/ 2454 h 1820"/>
                <a:gd name="T76" fmla="+- 0 10721 9310"/>
                <a:gd name="T77" fmla="*/ T76 w 1906"/>
                <a:gd name="T78" fmla="+- 0 2281 1173"/>
                <a:gd name="T79" fmla="*/ 2281 h 1820"/>
                <a:gd name="T80" fmla="+- 0 10796 9310"/>
                <a:gd name="T81" fmla="*/ T80 w 1906"/>
                <a:gd name="T82" fmla="+- 0 2075 1173"/>
                <a:gd name="T83" fmla="*/ 2075 h 1820"/>
                <a:gd name="T84" fmla="+- 0 11025 9310"/>
                <a:gd name="T85" fmla="*/ T84 w 1906"/>
                <a:gd name="T86" fmla="+- 0 2812 1173"/>
                <a:gd name="T87" fmla="*/ 2812 h 1820"/>
                <a:gd name="T88" fmla="+- 0 11025 9310"/>
                <a:gd name="T89" fmla="*/ T88 w 1906"/>
                <a:gd name="T90" fmla="+- 0 2823 1173"/>
                <a:gd name="T91" fmla="*/ 2823 h 1820"/>
                <a:gd name="T92" fmla="+- 0 10894 9310"/>
                <a:gd name="T93" fmla="*/ T92 w 1906"/>
                <a:gd name="T94" fmla="+- 0 2757 1173"/>
                <a:gd name="T95" fmla="*/ 2757 h 1820"/>
                <a:gd name="T96" fmla="+- 0 11025 9310"/>
                <a:gd name="T97" fmla="*/ T96 w 1906"/>
                <a:gd name="T98" fmla="+- 0 2757 1173"/>
                <a:gd name="T99" fmla="*/ 2757 h 1820"/>
                <a:gd name="T100" fmla="+- 0 10894 9310"/>
                <a:gd name="T101" fmla="*/ T100 w 1906"/>
                <a:gd name="T102" fmla="+- 0 2714 1173"/>
                <a:gd name="T103" fmla="*/ 2714 h 1820"/>
                <a:gd name="T104" fmla="+- 0 11025 9310"/>
                <a:gd name="T105" fmla="*/ T104 w 1906"/>
                <a:gd name="T106" fmla="+- 0 2648 1173"/>
                <a:gd name="T107" fmla="*/ 2648 h 1820"/>
                <a:gd name="T108" fmla="+- 0 11025 9310"/>
                <a:gd name="T109" fmla="*/ T108 w 1906"/>
                <a:gd name="T110" fmla="+- 0 2659 1173"/>
                <a:gd name="T111" fmla="*/ 2659 h 1820"/>
                <a:gd name="T112" fmla="+- 0 11112 9310"/>
                <a:gd name="T113" fmla="*/ T112 w 1906"/>
                <a:gd name="T114" fmla="+- 0 2916 1173"/>
                <a:gd name="T115" fmla="*/ 2916 h 1820"/>
                <a:gd name="T116" fmla="+- 0 11172 9310"/>
                <a:gd name="T117" fmla="*/ T116 w 1906"/>
                <a:gd name="T118" fmla="+- 0 2916 1173"/>
                <a:gd name="T119" fmla="*/ 2916 h 1820"/>
                <a:gd name="T120" fmla="+- 0 11112 9310"/>
                <a:gd name="T121" fmla="*/ T120 w 1906"/>
                <a:gd name="T122" fmla="+- 0 2872 1173"/>
                <a:gd name="T123" fmla="*/ 2872 h 1820"/>
                <a:gd name="T124" fmla="+- 0 11172 9310"/>
                <a:gd name="T125" fmla="*/ T124 w 1906"/>
                <a:gd name="T126" fmla="+- 0 2806 1173"/>
                <a:gd name="T127" fmla="*/ 2806 h 1820"/>
                <a:gd name="T128" fmla="+- 0 11172 9310"/>
                <a:gd name="T129" fmla="*/ T128 w 1906"/>
                <a:gd name="T130" fmla="+- 0 2817 1173"/>
                <a:gd name="T131" fmla="*/ 2817 h 1820"/>
                <a:gd name="T132" fmla="+- 0 11205 9310"/>
                <a:gd name="T133" fmla="*/ T132 w 1906"/>
                <a:gd name="T134" fmla="+- 0 2741 1173"/>
                <a:gd name="T135" fmla="*/ 2741 h 1820"/>
                <a:gd name="T136" fmla="+- 0 11195 9310"/>
                <a:gd name="T137" fmla="*/ T136 w 1906"/>
                <a:gd name="T138" fmla="+- 0 2981 1173"/>
                <a:gd name="T139" fmla="*/ 2981 h 1820"/>
                <a:gd name="T140" fmla="+- 0 11205 9310"/>
                <a:gd name="T141" fmla="*/ T140 w 1906"/>
                <a:gd name="T142" fmla="+- 0 2752 1173"/>
                <a:gd name="T143" fmla="*/ 2752 h 1820"/>
                <a:gd name="T144" fmla="+- 0 11085 9310"/>
                <a:gd name="T145" fmla="*/ T144 w 1906"/>
                <a:gd name="T146" fmla="+- 0 2588 1173"/>
                <a:gd name="T147" fmla="*/ 2588 h 1820"/>
                <a:gd name="T148" fmla="+- 0 11074 9310"/>
                <a:gd name="T149" fmla="*/ T148 w 1906"/>
                <a:gd name="T150" fmla="+- 0 2588 1173"/>
                <a:gd name="T151" fmla="*/ 2588 h 1820"/>
                <a:gd name="T152" fmla="+- 0 10997 9310"/>
                <a:gd name="T153" fmla="*/ T152 w 1906"/>
                <a:gd name="T154" fmla="+- 0 2938 1173"/>
                <a:gd name="T155" fmla="*/ 2938 h 1820"/>
                <a:gd name="T156" fmla="+- 0 10986 9310"/>
                <a:gd name="T157" fmla="*/ T156 w 1906"/>
                <a:gd name="T158" fmla="+- 0 2923 1173"/>
                <a:gd name="T159" fmla="*/ 2923 h 1820"/>
                <a:gd name="T160" fmla="+- 0 10932 9310"/>
                <a:gd name="T161" fmla="*/ T160 w 1906"/>
                <a:gd name="T162" fmla="+- 0 2923 1173"/>
                <a:gd name="T163" fmla="*/ 2923 h 1820"/>
                <a:gd name="T164" fmla="+- 0 10986 9310"/>
                <a:gd name="T165" fmla="*/ T164 w 1906"/>
                <a:gd name="T166" fmla="+- 0 2923 1173"/>
                <a:gd name="T167" fmla="*/ 2923 h 1820"/>
                <a:gd name="T168" fmla="+- 0 10986 9310"/>
                <a:gd name="T169" fmla="*/ T168 w 1906"/>
                <a:gd name="T170" fmla="+- 0 2910 1173"/>
                <a:gd name="T171" fmla="*/ 2910 h 1820"/>
                <a:gd name="T172" fmla="+- 0 10944 9310"/>
                <a:gd name="T173" fmla="*/ T172 w 1906"/>
                <a:gd name="T174" fmla="+- 0 2902 1173"/>
                <a:gd name="T175" fmla="*/ 2902 h 1820"/>
                <a:gd name="T176" fmla="+- 0 10921 9310"/>
                <a:gd name="T177" fmla="*/ T176 w 1906"/>
                <a:gd name="T178" fmla="+- 0 2938 1173"/>
                <a:gd name="T179" fmla="*/ 2938 h 1820"/>
                <a:gd name="T180" fmla="+- 0 10844 9310"/>
                <a:gd name="T181" fmla="*/ T180 w 1906"/>
                <a:gd name="T182" fmla="+- 0 2972 1173"/>
                <a:gd name="T183" fmla="*/ 2972 h 1820"/>
                <a:gd name="T184" fmla="+- 0 11074 9310"/>
                <a:gd name="T185" fmla="*/ T184 w 1906"/>
                <a:gd name="T186" fmla="+- 0 2577 1173"/>
                <a:gd name="T187" fmla="*/ 2577 h 1820"/>
                <a:gd name="T188" fmla="+- 0 10836 9310"/>
                <a:gd name="T189" fmla="*/ T188 w 1906"/>
                <a:gd name="T190" fmla="+- 0 2972 1173"/>
                <a:gd name="T191" fmla="*/ 2972 h 1820"/>
                <a:gd name="T192" fmla="+- 0 10866 9310"/>
                <a:gd name="T193" fmla="*/ T192 w 1906"/>
                <a:gd name="T194" fmla="+- 0 2992 1173"/>
                <a:gd name="T195" fmla="*/ 2992 h 1820"/>
                <a:gd name="T196" fmla="+- 0 11206 9310"/>
                <a:gd name="T197" fmla="*/ T196 w 1906"/>
                <a:gd name="T198" fmla="+- 0 2983 1173"/>
                <a:gd name="T199" fmla="*/ 2983 h 1820"/>
                <a:gd name="T200" fmla="+- 0 11216 9310"/>
                <a:gd name="T201" fmla="*/ T200 w 1906"/>
                <a:gd name="T202" fmla="+- 0 2959 1173"/>
                <a:gd name="T203" fmla="*/ 2959 h 182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</a:cxnLst>
              <a:rect l="0" t="0" r="r" b="b"/>
              <a:pathLst>
                <a:path w="1906" h="1820">
                  <a:moveTo>
                    <a:pt x="1501" y="751"/>
                  </a:moveTo>
                  <a:lnTo>
                    <a:pt x="1498" y="674"/>
                  </a:lnTo>
                  <a:lnTo>
                    <a:pt x="1486" y="599"/>
                  </a:lnTo>
                  <a:lnTo>
                    <a:pt x="1468" y="528"/>
                  </a:lnTo>
                  <a:lnTo>
                    <a:pt x="1442" y="459"/>
                  </a:lnTo>
                  <a:lnTo>
                    <a:pt x="1411" y="393"/>
                  </a:lnTo>
                  <a:lnTo>
                    <a:pt x="1373" y="331"/>
                  </a:lnTo>
                  <a:lnTo>
                    <a:pt x="1330" y="273"/>
                  </a:lnTo>
                  <a:lnTo>
                    <a:pt x="1282" y="220"/>
                  </a:lnTo>
                  <a:lnTo>
                    <a:pt x="1228" y="172"/>
                  </a:lnTo>
                  <a:lnTo>
                    <a:pt x="1170" y="128"/>
                  </a:lnTo>
                  <a:lnTo>
                    <a:pt x="1109" y="91"/>
                  </a:lnTo>
                  <a:lnTo>
                    <a:pt x="1043" y="59"/>
                  </a:lnTo>
                  <a:lnTo>
                    <a:pt x="974" y="34"/>
                  </a:lnTo>
                  <a:lnTo>
                    <a:pt x="902" y="15"/>
                  </a:lnTo>
                  <a:lnTo>
                    <a:pt x="828" y="4"/>
                  </a:lnTo>
                  <a:lnTo>
                    <a:pt x="751" y="0"/>
                  </a:lnTo>
                  <a:lnTo>
                    <a:pt x="674" y="4"/>
                  </a:lnTo>
                  <a:lnTo>
                    <a:pt x="600" y="15"/>
                  </a:lnTo>
                  <a:lnTo>
                    <a:pt x="528" y="34"/>
                  </a:lnTo>
                  <a:lnTo>
                    <a:pt x="459" y="59"/>
                  </a:lnTo>
                  <a:lnTo>
                    <a:pt x="393" y="91"/>
                  </a:lnTo>
                  <a:lnTo>
                    <a:pt x="331" y="128"/>
                  </a:lnTo>
                  <a:lnTo>
                    <a:pt x="273" y="172"/>
                  </a:lnTo>
                  <a:lnTo>
                    <a:pt x="220" y="220"/>
                  </a:lnTo>
                  <a:lnTo>
                    <a:pt x="172" y="273"/>
                  </a:lnTo>
                  <a:lnTo>
                    <a:pt x="128" y="331"/>
                  </a:lnTo>
                  <a:lnTo>
                    <a:pt x="91" y="393"/>
                  </a:lnTo>
                  <a:lnTo>
                    <a:pt x="59" y="459"/>
                  </a:lnTo>
                  <a:lnTo>
                    <a:pt x="34" y="528"/>
                  </a:lnTo>
                  <a:lnTo>
                    <a:pt x="16" y="599"/>
                  </a:lnTo>
                  <a:lnTo>
                    <a:pt x="4" y="674"/>
                  </a:lnTo>
                  <a:lnTo>
                    <a:pt x="0" y="751"/>
                  </a:lnTo>
                  <a:lnTo>
                    <a:pt x="4" y="827"/>
                  </a:lnTo>
                  <a:lnTo>
                    <a:pt x="16" y="902"/>
                  </a:lnTo>
                  <a:lnTo>
                    <a:pt x="34" y="974"/>
                  </a:lnTo>
                  <a:lnTo>
                    <a:pt x="59" y="1043"/>
                  </a:lnTo>
                  <a:lnTo>
                    <a:pt x="91" y="1108"/>
                  </a:lnTo>
                  <a:lnTo>
                    <a:pt x="128" y="1170"/>
                  </a:lnTo>
                  <a:lnTo>
                    <a:pt x="172" y="1228"/>
                  </a:lnTo>
                  <a:lnTo>
                    <a:pt x="220" y="1281"/>
                  </a:lnTo>
                  <a:lnTo>
                    <a:pt x="273" y="1330"/>
                  </a:lnTo>
                  <a:lnTo>
                    <a:pt x="331" y="1373"/>
                  </a:lnTo>
                  <a:lnTo>
                    <a:pt x="393" y="1411"/>
                  </a:lnTo>
                  <a:lnTo>
                    <a:pt x="459" y="1442"/>
                  </a:lnTo>
                  <a:lnTo>
                    <a:pt x="528" y="1468"/>
                  </a:lnTo>
                  <a:lnTo>
                    <a:pt x="600" y="1486"/>
                  </a:lnTo>
                  <a:lnTo>
                    <a:pt x="674" y="1497"/>
                  </a:lnTo>
                  <a:lnTo>
                    <a:pt x="751" y="1501"/>
                  </a:lnTo>
                  <a:lnTo>
                    <a:pt x="828" y="1497"/>
                  </a:lnTo>
                  <a:lnTo>
                    <a:pt x="902" y="1486"/>
                  </a:lnTo>
                  <a:lnTo>
                    <a:pt x="974" y="1468"/>
                  </a:lnTo>
                  <a:lnTo>
                    <a:pt x="1043" y="1442"/>
                  </a:lnTo>
                  <a:lnTo>
                    <a:pt x="1109" y="1411"/>
                  </a:lnTo>
                  <a:lnTo>
                    <a:pt x="1170" y="1373"/>
                  </a:lnTo>
                  <a:lnTo>
                    <a:pt x="1228" y="1330"/>
                  </a:lnTo>
                  <a:lnTo>
                    <a:pt x="1282" y="1281"/>
                  </a:lnTo>
                  <a:lnTo>
                    <a:pt x="1330" y="1228"/>
                  </a:lnTo>
                  <a:lnTo>
                    <a:pt x="1373" y="1170"/>
                  </a:lnTo>
                  <a:lnTo>
                    <a:pt x="1411" y="1108"/>
                  </a:lnTo>
                  <a:lnTo>
                    <a:pt x="1442" y="1043"/>
                  </a:lnTo>
                  <a:lnTo>
                    <a:pt x="1468" y="974"/>
                  </a:lnTo>
                  <a:lnTo>
                    <a:pt x="1486" y="902"/>
                  </a:lnTo>
                  <a:lnTo>
                    <a:pt x="1498" y="827"/>
                  </a:lnTo>
                  <a:lnTo>
                    <a:pt x="1501" y="751"/>
                  </a:lnTo>
                  <a:close/>
                  <a:moveTo>
                    <a:pt x="1715" y="1639"/>
                  </a:moveTo>
                  <a:lnTo>
                    <a:pt x="1584" y="1639"/>
                  </a:lnTo>
                  <a:lnTo>
                    <a:pt x="1584" y="1650"/>
                  </a:lnTo>
                  <a:lnTo>
                    <a:pt x="1715" y="1650"/>
                  </a:lnTo>
                  <a:lnTo>
                    <a:pt x="1715" y="1639"/>
                  </a:lnTo>
                  <a:close/>
                  <a:moveTo>
                    <a:pt x="1715" y="1584"/>
                  </a:moveTo>
                  <a:lnTo>
                    <a:pt x="1584" y="1584"/>
                  </a:lnTo>
                  <a:lnTo>
                    <a:pt x="1584" y="1595"/>
                  </a:lnTo>
                  <a:lnTo>
                    <a:pt x="1715" y="1595"/>
                  </a:lnTo>
                  <a:lnTo>
                    <a:pt x="1715" y="1584"/>
                  </a:lnTo>
                  <a:close/>
                  <a:moveTo>
                    <a:pt x="1715" y="1530"/>
                  </a:moveTo>
                  <a:lnTo>
                    <a:pt x="1584" y="1530"/>
                  </a:lnTo>
                  <a:lnTo>
                    <a:pt x="1584" y="1541"/>
                  </a:lnTo>
                  <a:lnTo>
                    <a:pt x="1715" y="1541"/>
                  </a:lnTo>
                  <a:lnTo>
                    <a:pt x="1715" y="1530"/>
                  </a:lnTo>
                  <a:close/>
                  <a:moveTo>
                    <a:pt x="1715" y="1475"/>
                  </a:moveTo>
                  <a:lnTo>
                    <a:pt x="1584" y="1475"/>
                  </a:lnTo>
                  <a:lnTo>
                    <a:pt x="1584" y="1486"/>
                  </a:lnTo>
                  <a:lnTo>
                    <a:pt x="1715" y="1486"/>
                  </a:lnTo>
                  <a:lnTo>
                    <a:pt x="1715" y="1475"/>
                  </a:lnTo>
                  <a:close/>
                  <a:moveTo>
                    <a:pt x="1862" y="1743"/>
                  </a:moveTo>
                  <a:lnTo>
                    <a:pt x="1802" y="1743"/>
                  </a:lnTo>
                  <a:lnTo>
                    <a:pt x="1802" y="1754"/>
                  </a:lnTo>
                  <a:lnTo>
                    <a:pt x="1862" y="1754"/>
                  </a:lnTo>
                  <a:lnTo>
                    <a:pt x="1862" y="1743"/>
                  </a:lnTo>
                  <a:close/>
                  <a:moveTo>
                    <a:pt x="1862" y="1688"/>
                  </a:moveTo>
                  <a:lnTo>
                    <a:pt x="1802" y="1688"/>
                  </a:lnTo>
                  <a:lnTo>
                    <a:pt x="1802" y="1699"/>
                  </a:lnTo>
                  <a:lnTo>
                    <a:pt x="1862" y="1699"/>
                  </a:lnTo>
                  <a:lnTo>
                    <a:pt x="1862" y="1688"/>
                  </a:lnTo>
                  <a:close/>
                  <a:moveTo>
                    <a:pt x="1862" y="1633"/>
                  </a:moveTo>
                  <a:lnTo>
                    <a:pt x="1802" y="1633"/>
                  </a:lnTo>
                  <a:lnTo>
                    <a:pt x="1802" y="1644"/>
                  </a:lnTo>
                  <a:lnTo>
                    <a:pt x="1862" y="1644"/>
                  </a:lnTo>
                  <a:lnTo>
                    <a:pt x="1862" y="1633"/>
                  </a:lnTo>
                  <a:close/>
                  <a:moveTo>
                    <a:pt x="1906" y="1568"/>
                  </a:moveTo>
                  <a:lnTo>
                    <a:pt x="1895" y="1568"/>
                  </a:lnTo>
                  <a:lnTo>
                    <a:pt x="1895" y="1579"/>
                  </a:lnTo>
                  <a:lnTo>
                    <a:pt x="1895" y="1799"/>
                  </a:lnTo>
                  <a:lnTo>
                    <a:pt x="1885" y="1808"/>
                  </a:lnTo>
                  <a:lnTo>
                    <a:pt x="1775" y="1808"/>
                  </a:lnTo>
                  <a:lnTo>
                    <a:pt x="1775" y="1579"/>
                  </a:lnTo>
                  <a:lnTo>
                    <a:pt x="1895" y="1579"/>
                  </a:lnTo>
                  <a:lnTo>
                    <a:pt x="1895" y="1568"/>
                  </a:lnTo>
                  <a:lnTo>
                    <a:pt x="1775" y="1568"/>
                  </a:lnTo>
                  <a:lnTo>
                    <a:pt x="1775" y="1415"/>
                  </a:lnTo>
                  <a:lnTo>
                    <a:pt x="1775" y="1404"/>
                  </a:lnTo>
                  <a:lnTo>
                    <a:pt x="1764" y="1404"/>
                  </a:lnTo>
                  <a:lnTo>
                    <a:pt x="1764" y="1415"/>
                  </a:lnTo>
                  <a:lnTo>
                    <a:pt x="1764" y="1808"/>
                  </a:lnTo>
                  <a:lnTo>
                    <a:pt x="1687" y="1808"/>
                  </a:lnTo>
                  <a:lnTo>
                    <a:pt x="1687" y="1765"/>
                  </a:lnTo>
                  <a:lnTo>
                    <a:pt x="1684" y="1750"/>
                  </a:lnTo>
                  <a:lnTo>
                    <a:pt x="1676" y="1738"/>
                  </a:lnTo>
                  <a:lnTo>
                    <a:pt x="1676" y="1750"/>
                  </a:lnTo>
                  <a:lnTo>
                    <a:pt x="1676" y="1808"/>
                  </a:lnTo>
                  <a:lnTo>
                    <a:pt x="1622" y="1808"/>
                  </a:lnTo>
                  <a:lnTo>
                    <a:pt x="1622" y="1750"/>
                  </a:lnTo>
                  <a:lnTo>
                    <a:pt x="1634" y="1737"/>
                  </a:lnTo>
                  <a:lnTo>
                    <a:pt x="1664" y="1737"/>
                  </a:lnTo>
                  <a:lnTo>
                    <a:pt x="1676" y="1750"/>
                  </a:lnTo>
                  <a:lnTo>
                    <a:pt x="1676" y="1738"/>
                  </a:lnTo>
                  <a:lnTo>
                    <a:pt x="1676" y="1737"/>
                  </a:lnTo>
                  <a:lnTo>
                    <a:pt x="1664" y="1729"/>
                  </a:lnTo>
                  <a:lnTo>
                    <a:pt x="1649" y="1726"/>
                  </a:lnTo>
                  <a:lnTo>
                    <a:pt x="1634" y="1729"/>
                  </a:lnTo>
                  <a:lnTo>
                    <a:pt x="1622" y="1738"/>
                  </a:lnTo>
                  <a:lnTo>
                    <a:pt x="1614" y="1750"/>
                  </a:lnTo>
                  <a:lnTo>
                    <a:pt x="1611" y="1765"/>
                  </a:lnTo>
                  <a:lnTo>
                    <a:pt x="1611" y="1808"/>
                  </a:lnTo>
                  <a:lnTo>
                    <a:pt x="1544" y="1808"/>
                  </a:lnTo>
                  <a:lnTo>
                    <a:pt x="1534" y="1799"/>
                  </a:lnTo>
                  <a:lnTo>
                    <a:pt x="1534" y="1415"/>
                  </a:lnTo>
                  <a:lnTo>
                    <a:pt x="1764" y="1415"/>
                  </a:lnTo>
                  <a:lnTo>
                    <a:pt x="1764" y="1404"/>
                  </a:lnTo>
                  <a:lnTo>
                    <a:pt x="1523" y="1404"/>
                  </a:lnTo>
                  <a:lnTo>
                    <a:pt x="1523" y="1786"/>
                  </a:lnTo>
                  <a:lnTo>
                    <a:pt x="1526" y="1799"/>
                  </a:lnTo>
                  <a:lnTo>
                    <a:pt x="1533" y="1810"/>
                  </a:lnTo>
                  <a:lnTo>
                    <a:pt x="1543" y="1817"/>
                  </a:lnTo>
                  <a:lnTo>
                    <a:pt x="1556" y="1819"/>
                  </a:lnTo>
                  <a:lnTo>
                    <a:pt x="1873" y="1819"/>
                  </a:lnTo>
                  <a:lnTo>
                    <a:pt x="1886" y="1817"/>
                  </a:lnTo>
                  <a:lnTo>
                    <a:pt x="1896" y="1810"/>
                  </a:lnTo>
                  <a:lnTo>
                    <a:pt x="1897" y="1808"/>
                  </a:lnTo>
                  <a:lnTo>
                    <a:pt x="1903" y="1799"/>
                  </a:lnTo>
                  <a:lnTo>
                    <a:pt x="1906" y="1786"/>
                  </a:lnTo>
                  <a:lnTo>
                    <a:pt x="1906" y="1579"/>
                  </a:lnTo>
                  <a:lnTo>
                    <a:pt x="1906" y="15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docshape12"/>
            <p:cNvSpPr>
              <a:spLocks/>
            </p:cNvSpPr>
            <p:nvPr/>
          </p:nvSpPr>
          <p:spPr bwMode="auto">
            <a:xfrm>
              <a:off x="9310" y="1173"/>
              <a:ext cx="751" cy="751"/>
            </a:xfrm>
            <a:custGeom>
              <a:avLst/>
              <a:gdLst>
                <a:gd name="T0" fmla="+- 0 10061 9310"/>
                <a:gd name="T1" fmla="*/ T0 w 751"/>
                <a:gd name="T2" fmla="+- 0 1173 1173"/>
                <a:gd name="T3" fmla="*/ 1173 h 751"/>
                <a:gd name="T4" fmla="+- 0 9984 9310"/>
                <a:gd name="T5" fmla="*/ T4 w 751"/>
                <a:gd name="T6" fmla="+- 0 1177 1173"/>
                <a:gd name="T7" fmla="*/ 1177 h 751"/>
                <a:gd name="T8" fmla="+- 0 9910 9310"/>
                <a:gd name="T9" fmla="*/ T8 w 751"/>
                <a:gd name="T10" fmla="+- 0 1188 1173"/>
                <a:gd name="T11" fmla="*/ 1188 h 751"/>
                <a:gd name="T12" fmla="+- 0 9838 9310"/>
                <a:gd name="T13" fmla="*/ T12 w 751"/>
                <a:gd name="T14" fmla="+- 0 1207 1173"/>
                <a:gd name="T15" fmla="*/ 1207 h 751"/>
                <a:gd name="T16" fmla="+- 0 9769 9310"/>
                <a:gd name="T17" fmla="*/ T16 w 751"/>
                <a:gd name="T18" fmla="+- 0 1232 1173"/>
                <a:gd name="T19" fmla="*/ 1232 h 751"/>
                <a:gd name="T20" fmla="+- 0 9703 9310"/>
                <a:gd name="T21" fmla="*/ T20 w 751"/>
                <a:gd name="T22" fmla="+- 0 1264 1173"/>
                <a:gd name="T23" fmla="*/ 1264 h 751"/>
                <a:gd name="T24" fmla="+- 0 9641 9310"/>
                <a:gd name="T25" fmla="*/ T24 w 751"/>
                <a:gd name="T26" fmla="+- 0 1301 1173"/>
                <a:gd name="T27" fmla="*/ 1301 h 751"/>
                <a:gd name="T28" fmla="+- 0 9583 9310"/>
                <a:gd name="T29" fmla="*/ T28 w 751"/>
                <a:gd name="T30" fmla="+- 0 1345 1173"/>
                <a:gd name="T31" fmla="*/ 1345 h 751"/>
                <a:gd name="T32" fmla="+- 0 9530 9310"/>
                <a:gd name="T33" fmla="*/ T32 w 751"/>
                <a:gd name="T34" fmla="+- 0 1393 1173"/>
                <a:gd name="T35" fmla="*/ 1393 h 751"/>
                <a:gd name="T36" fmla="+- 0 9482 9310"/>
                <a:gd name="T37" fmla="*/ T36 w 751"/>
                <a:gd name="T38" fmla="+- 0 1446 1173"/>
                <a:gd name="T39" fmla="*/ 1446 h 751"/>
                <a:gd name="T40" fmla="+- 0 9438 9310"/>
                <a:gd name="T41" fmla="*/ T40 w 751"/>
                <a:gd name="T42" fmla="+- 0 1504 1173"/>
                <a:gd name="T43" fmla="*/ 1504 h 751"/>
                <a:gd name="T44" fmla="+- 0 9401 9310"/>
                <a:gd name="T45" fmla="*/ T44 w 751"/>
                <a:gd name="T46" fmla="+- 0 1566 1173"/>
                <a:gd name="T47" fmla="*/ 1566 h 751"/>
                <a:gd name="T48" fmla="+- 0 9369 9310"/>
                <a:gd name="T49" fmla="*/ T48 w 751"/>
                <a:gd name="T50" fmla="+- 0 1632 1173"/>
                <a:gd name="T51" fmla="*/ 1632 h 751"/>
                <a:gd name="T52" fmla="+- 0 9344 9310"/>
                <a:gd name="T53" fmla="*/ T52 w 751"/>
                <a:gd name="T54" fmla="+- 0 1701 1173"/>
                <a:gd name="T55" fmla="*/ 1701 h 751"/>
                <a:gd name="T56" fmla="+- 0 9326 9310"/>
                <a:gd name="T57" fmla="*/ T56 w 751"/>
                <a:gd name="T58" fmla="+- 0 1772 1173"/>
                <a:gd name="T59" fmla="*/ 1772 h 751"/>
                <a:gd name="T60" fmla="+- 0 9314 9310"/>
                <a:gd name="T61" fmla="*/ T60 w 751"/>
                <a:gd name="T62" fmla="+- 0 1847 1173"/>
                <a:gd name="T63" fmla="*/ 1847 h 751"/>
                <a:gd name="T64" fmla="+- 0 9310 9310"/>
                <a:gd name="T65" fmla="*/ T64 w 751"/>
                <a:gd name="T66" fmla="+- 0 1924 1173"/>
                <a:gd name="T67" fmla="*/ 1924 h 75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</a:cxnLst>
              <a:rect l="0" t="0" r="r" b="b"/>
              <a:pathLst>
                <a:path w="751" h="751">
                  <a:moveTo>
                    <a:pt x="751" y="0"/>
                  </a:moveTo>
                  <a:lnTo>
                    <a:pt x="674" y="4"/>
                  </a:lnTo>
                  <a:lnTo>
                    <a:pt x="600" y="15"/>
                  </a:lnTo>
                  <a:lnTo>
                    <a:pt x="528" y="34"/>
                  </a:lnTo>
                  <a:lnTo>
                    <a:pt x="459" y="59"/>
                  </a:lnTo>
                  <a:lnTo>
                    <a:pt x="393" y="91"/>
                  </a:lnTo>
                  <a:lnTo>
                    <a:pt x="331" y="128"/>
                  </a:lnTo>
                  <a:lnTo>
                    <a:pt x="273" y="172"/>
                  </a:lnTo>
                  <a:lnTo>
                    <a:pt x="220" y="220"/>
                  </a:lnTo>
                  <a:lnTo>
                    <a:pt x="172" y="273"/>
                  </a:lnTo>
                  <a:lnTo>
                    <a:pt x="128" y="331"/>
                  </a:lnTo>
                  <a:lnTo>
                    <a:pt x="91" y="393"/>
                  </a:lnTo>
                  <a:lnTo>
                    <a:pt x="59" y="459"/>
                  </a:lnTo>
                  <a:lnTo>
                    <a:pt x="34" y="528"/>
                  </a:lnTo>
                  <a:lnTo>
                    <a:pt x="16" y="599"/>
                  </a:lnTo>
                  <a:lnTo>
                    <a:pt x="4" y="674"/>
                  </a:lnTo>
                  <a:lnTo>
                    <a:pt x="0" y="751"/>
                  </a:lnTo>
                </a:path>
              </a:pathLst>
            </a:custGeom>
            <a:noFill/>
            <a:ln w="38100">
              <a:solidFill>
                <a:srgbClr val="00B7E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docshape13"/>
            <p:cNvSpPr>
              <a:spLocks/>
            </p:cNvSpPr>
            <p:nvPr/>
          </p:nvSpPr>
          <p:spPr bwMode="auto">
            <a:xfrm>
              <a:off x="10060" y="1923"/>
              <a:ext cx="751" cy="751"/>
            </a:xfrm>
            <a:custGeom>
              <a:avLst/>
              <a:gdLst>
                <a:gd name="T0" fmla="+- 0 10061 10061"/>
                <a:gd name="T1" fmla="*/ T0 w 751"/>
                <a:gd name="T2" fmla="+- 0 2674 1924"/>
                <a:gd name="T3" fmla="*/ 2674 h 751"/>
                <a:gd name="T4" fmla="+- 0 10138 10061"/>
                <a:gd name="T5" fmla="*/ T4 w 751"/>
                <a:gd name="T6" fmla="+- 0 2670 1924"/>
                <a:gd name="T7" fmla="*/ 2670 h 751"/>
                <a:gd name="T8" fmla="+- 0 10212 10061"/>
                <a:gd name="T9" fmla="*/ T8 w 751"/>
                <a:gd name="T10" fmla="+- 0 2659 1924"/>
                <a:gd name="T11" fmla="*/ 2659 h 751"/>
                <a:gd name="T12" fmla="+- 0 10284 10061"/>
                <a:gd name="T13" fmla="*/ T12 w 751"/>
                <a:gd name="T14" fmla="+- 0 2641 1924"/>
                <a:gd name="T15" fmla="*/ 2641 h 751"/>
                <a:gd name="T16" fmla="+- 0 10353 10061"/>
                <a:gd name="T17" fmla="*/ T16 w 751"/>
                <a:gd name="T18" fmla="+- 0 2615 1924"/>
                <a:gd name="T19" fmla="*/ 2615 h 751"/>
                <a:gd name="T20" fmla="+- 0 10419 10061"/>
                <a:gd name="T21" fmla="*/ T20 w 751"/>
                <a:gd name="T22" fmla="+- 0 2584 1924"/>
                <a:gd name="T23" fmla="*/ 2584 h 751"/>
                <a:gd name="T24" fmla="+- 0 10480 10061"/>
                <a:gd name="T25" fmla="*/ T24 w 751"/>
                <a:gd name="T26" fmla="+- 0 2546 1924"/>
                <a:gd name="T27" fmla="*/ 2546 h 751"/>
                <a:gd name="T28" fmla="+- 0 10538 10061"/>
                <a:gd name="T29" fmla="*/ T28 w 751"/>
                <a:gd name="T30" fmla="+- 0 2503 1924"/>
                <a:gd name="T31" fmla="*/ 2503 h 751"/>
                <a:gd name="T32" fmla="+- 0 10592 10061"/>
                <a:gd name="T33" fmla="*/ T32 w 751"/>
                <a:gd name="T34" fmla="+- 0 2454 1924"/>
                <a:gd name="T35" fmla="*/ 2454 h 751"/>
                <a:gd name="T36" fmla="+- 0 10640 10061"/>
                <a:gd name="T37" fmla="*/ T36 w 751"/>
                <a:gd name="T38" fmla="+- 0 2401 1924"/>
                <a:gd name="T39" fmla="*/ 2401 h 751"/>
                <a:gd name="T40" fmla="+- 0 10683 10061"/>
                <a:gd name="T41" fmla="*/ T40 w 751"/>
                <a:gd name="T42" fmla="+- 0 2343 1924"/>
                <a:gd name="T43" fmla="*/ 2343 h 751"/>
                <a:gd name="T44" fmla="+- 0 10721 10061"/>
                <a:gd name="T45" fmla="*/ T44 w 751"/>
                <a:gd name="T46" fmla="+- 0 2281 1924"/>
                <a:gd name="T47" fmla="*/ 2281 h 751"/>
                <a:gd name="T48" fmla="+- 0 10752 10061"/>
                <a:gd name="T49" fmla="*/ T48 w 751"/>
                <a:gd name="T50" fmla="+- 0 2216 1924"/>
                <a:gd name="T51" fmla="*/ 2216 h 751"/>
                <a:gd name="T52" fmla="+- 0 10778 10061"/>
                <a:gd name="T53" fmla="*/ T52 w 751"/>
                <a:gd name="T54" fmla="+- 0 2147 1924"/>
                <a:gd name="T55" fmla="*/ 2147 h 751"/>
                <a:gd name="T56" fmla="+- 0 10796 10061"/>
                <a:gd name="T57" fmla="*/ T56 w 751"/>
                <a:gd name="T58" fmla="+- 0 2075 1924"/>
                <a:gd name="T59" fmla="*/ 2075 h 751"/>
                <a:gd name="T60" fmla="+- 0 10808 10061"/>
                <a:gd name="T61" fmla="*/ T60 w 751"/>
                <a:gd name="T62" fmla="+- 0 2000 1924"/>
                <a:gd name="T63" fmla="*/ 2000 h 751"/>
                <a:gd name="T64" fmla="+- 0 10811 10061"/>
                <a:gd name="T65" fmla="*/ T64 w 751"/>
                <a:gd name="T66" fmla="+- 0 1924 1924"/>
                <a:gd name="T67" fmla="*/ 1924 h 75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</a:cxnLst>
              <a:rect l="0" t="0" r="r" b="b"/>
              <a:pathLst>
                <a:path w="751" h="751">
                  <a:moveTo>
                    <a:pt x="0" y="750"/>
                  </a:moveTo>
                  <a:lnTo>
                    <a:pt x="77" y="746"/>
                  </a:lnTo>
                  <a:lnTo>
                    <a:pt x="151" y="735"/>
                  </a:lnTo>
                  <a:lnTo>
                    <a:pt x="223" y="717"/>
                  </a:lnTo>
                  <a:lnTo>
                    <a:pt x="292" y="691"/>
                  </a:lnTo>
                  <a:lnTo>
                    <a:pt x="358" y="660"/>
                  </a:lnTo>
                  <a:lnTo>
                    <a:pt x="419" y="622"/>
                  </a:lnTo>
                  <a:lnTo>
                    <a:pt x="477" y="579"/>
                  </a:lnTo>
                  <a:lnTo>
                    <a:pt x="531" y="530"/>
                  </a:lnTo>
                  <a:lnTo>
                    <a:pt x="579" y="477"/>
                  </a:lnTo>
                  <a:lnTo>
                    <a:pt x="622" y="419"/>
                  </a:lnTo>
                  <a:lnTo>
                    <a:pt x="660" y="357"/>
                  </a:lnTo>
                  <a:lnTo>
                    <a:pt x="691" y="292"/>
                  </a:lnTo>
                  <a:lnTo>
                    <a:pt x="717" y="223"/>
                  </a:lnTo>
                  <a:lnTo>
                    <a:pt x="735" y="151"/>
                  </a:lnTo>
                  <a:lnTo>
                    <a:pt x="747" y="76"/>
                  </a:lnTo>
                  <a:lnTo>
                    <a:pt x="750" y="0"/>
                  </a:lnTo>
                </a:path>
              </a:pathLst>
            </a:custGeom>
            <a:noFill/>
            <a:ln w="38100">
              <a:solidFill>
                <a:srgbClr val="0086C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docshape14"/>
            <p:cNvSpPr>
              <a:spLocks/>
            </p:cNvSpPr>
            <p:nvPr/>
          </p:nvSpPr>
          <p:spPr bwMode="auto">
            <a:xfrm>
              <a:off x="10060" y="1173"/>
              <a:ext cx="751" cy="751"/>
            </a:xfrm>
            <a:custGeom>
              <a:avLst/>
              <a:gdLst>
                <a:gd name="T0" fmla="+- 0 10811 10061"/>
                <a:gd name="T1" fmla="*/ T0 w 751"/>
                <a:gd name="T2" fmla="+- 0 1924 1173"/>
                <a:gd name="T3" fmla="*/ 1924 h 751"/>
                <a:gd name="T4" fmla="+- 0 10807 10061"/>
                <a:gd name="T5" fmla="*/ T4 w 751"/>
                <a:gd name="T6" fmla="+- 0 1847 1173"/>
                <a:gd name="T7" fmla="*/ 1847 h 751"/>
                <a:gd name="T8" fmla="+- 0 10796 10061"/>
                <a:gd name="T9" fmla="*/ T8 w 751"/>
                <a:gd name="T10" fmla="+- 0 1772 1173"/>
                <a:gd name="T11" fmla="*/ 1772 h 751"/>
                <a:gd name="T12" fmla="+- 0 10778 10061"/>
                <a:gd name="T13" fmla="*/ T12 w 751"/>
                <a:gd name="T14" fmla="+- 0 1701 1173"/>
                <a:gd name="T15" fmla="*/ 1701 h 751"/>
                <a:gd name="T16" fmla="+- 0 10752 10061"/>
                <a:gd name="T17" fmla="*/ T16 w 751"/>
                <a:gd name="T18" fmla="+- 0 1632 1173"/>
                <a:gd name="T19" fmla="*/ 1632 h 751"/>
                <a:gd name="T20" fmla="+- 0 10721 10061"/>
                <a:gd name="T21" fmla="*/ T20 w 751"/>
                <a:gd name="T22" fmla="+- 0 1566 1173"/>
                <a:gd name="T23" fmla="*/ 1566 h 751"/>
                <a:gd name="T24" fmla="+- 0 10683 10061"/>
                <a:gd name="T25" fmla="*/ T24 w 751"/>
                <a:gd name="T26" fmla="+- 0 1504 1173"/>
                <a:gd name="T27" fmla="*/ 1504 h 751"/>
                <a:gd name="T28" fmla="+- 0 10640 10061"/>
                <a:gd name="T29" fmla="*/ T28 w 751"/>
                <a:gd name="T30" fmla="+- 0 1446 1173"/>
                <a:gd name="T31" fmla="*/ 1446 h 751"/>
                <a:gd name="T32" fmla="+- 0 10592 10061"/>
                <a:gd name="T33" fmla="*/ T32 w 751"/>
                <a:gd name="T34" fmla="+- 0 1393 1173"/>
                <a:gd name="T35" fmla="*/ 1393 h 751"/>
                <a:gd name="T36" fmla="+- 0 10538 10061"/>
                <a:gd name="T37" fmla="*/ T36 w 751"/>
                <a:gd name="T38" fmla="+- 0 1345 1173"/>
                <a:gd name="T39" fmla="*/ 1345 h 751"/>
                <a:gd name="T40" fmla="+- 0 10480 10061"/>
                <a:gd name="T41" fmla="*/ T40 w 751"/>
                <a:gd name="T42" fmla="+- 0 1301 1173"/>
                <a:gd name="T43" fmla="*/ 1301 h 751"/>
                <a:gd name="T44" fmla="+- 0 10419 10061"/>
                <a:gd name="T45" fmla="*/ T44 w 751"/>
                <a:gd name="T46" fmla="+- 0 1264 1173"/>
                <a:gd name="T47" fmla="*/ 1264 h 751"/>
                <a:gd name="T48" fmla="+- 0 10353 10061"/>
                <a:gd name="T49" fmla="*/ T48 w 751"/>
                <a:gd name="T50" fmla="+- 0 1232 1173"/>
                <a:gd name="T51" fmla="*/ 1232 h 751"/>
                <a:gd name="T52" fmla="+- 0 10284 10061"/>
                <a:gd name="T53" fmla="*/ T52 w 751"/>
                <a:gd name="T54" fmla="+- 0 1207 1173"/>
                <a:gd name="T55" fmla="*/ 1207 h 751"/>
                <a:gd name="T56" fmla="+- 0 10212 10061"/>
                <a:gd name="T57" fmla="*/ T56 w 751"/>
                <a:gd name="T58" fmla="+- 0 1188 1173"/>
                <a:gd name="T59" fmla="*/ 1188 h 751"/>
                <a:gd name="T60" fmla="+- 0 10138 10061"/>
                <a:gd name="T61" fmla="*/ T60 w 751"/>
                <a:gd name="T62" fmla="+- 0 1177 1173"/>
                <a:gd name="T63" fmla="*/ 1177 h 751"/>
                <a:gd name="T64" fmla="+- 0 10061 10061"/>
                <a:gd name="T65" fmla="*/ T64 w 751"/>
                <a:gd name="T66" fmla="+- 0 1173 1173"/>
                <a:gd name="T67" fmla="*/ 1173 h 75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</a:cxnLst>
              <a:rect l="0" t="0" r="r" b="b"/>
              <a:pathLst>
                <a:path w="751" h="751">
                  <a:moveTo>
                    <a:pt x="750" y="751"/>
                  </a:moveTo>
                  <a:lnTo>
                    <a:pt x="746" y="674"/>
                  </a:lnTo>
                  <a:lnTo>
                    <a:pt x="735" y="599"/>
                  </a:lnTo>
                  <a:lnTo>
                    <a:pt x="717" y="528"/>
                  </a:lnTo>
                  <a:lnTo>
                    <a:pt x="691" y="459"/>
                  </a:lnTo>
                  <a:lnTo>
                    <a:pt x="660" y="393"/>
                  </a:lnTo>
                  <a:lnTo>
                    <a:pt x="622" y="331"/>
                  </a:lnTo>
                  <a:lnTo>
                    <a:pt x="579" y="273"/>
                  </a:lnTo>
                  <a:lnTo>
                    <a:pt x="531" y="220"/>
                  </a:lnTo>
                  <a:lnTo>
                    <a:pt x="477" y="172"/>
                  </a:lnTo>
                  <a:lnTo>
                    <a:pt x="419" y="128"/>
                  </a:lnTo>
                  <a:lnTo>
                    <a:pt x="358" y="91"/>
                  </a:lnTo>
                  <a:lnTo>
                    <a:pt x="292" y="59"/>
                  </a:lnTo>
                  <a:lnTo>
                    <a:pt x="223" y="34"/>
                  </a:lnTo>
                  <a:lnTo>
                    <a:pt x="151" y="15"/>
                  </a:lnTo>
                  <a:lnTo>
                    <a:pt x="77" y="4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00ACE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docshape15"/>
            <p:cNvSpPr>
              <a:spLocks/>
            </p:cNvSpPr>
            <p:nvPr/>
          </p:nvSpPr>
          <p:spPr bwMode="auto">
            <a:xfrm>
              <a:off x="9310" y="1923"/>
              <a:ext cx="751" cy="751"/>
            </a:xfrm>
            <a:custGeom>
              <a:avLst/>
              <a:gdLst>
                <a:gd name="T0" fmla="+- 0 9310 9310"/>
                <a:gd name="T1" fmla="*/ T0 w 751"/>
                <a:gd name="T2" fmla="+- 0 1924 1924"/>
                <a:gd name="T3" fmla="*/ 1924 h 751"/>
                <a:gd name="T4" fmla="+- 0 9314 9310"/>
                <a:gd name="T5" fmla="*/ T4 w 751"/>
                <a:gd name="T6" fmla="+- 0 2000 1924"/>
                <a:gd name="T7" fmla="*/ 2000 h 751"/>
                <a:gd name="T8" fmla="+- 0 9326 9310"/>
                <a:gd name="T9" fmla="*/ T8 w 751"/>
                <a:gd name="T10" fmla="+- 0 2075 1924"/>
                <a:gd name="T11" fmla="*/ 2075 h 751"/>
                <a:gd name="T12" fmla="+- 0 9344 9310"/>
                <a:gd name="T13" fmla="*/ T12 w 751"/>
                <a:gd name="T14" fmla="+- 0 2147 1924"/>
                <a:gd name="T15" fmla="*/ 2147 h 751"/>
                <a:gd name="T16" fmla="+- 0 9369 9310"/>
                <a:gd name="T17" fmla="*/ T16 w 751"/>
                <a:gd name="T18" fmla="+- 0 2216 1924"/>
                <a:gd name="T19" fmla="*/ 2216 h 751"/>
                <a:gd name="T20" fmla="+- 0 9401 9310"/>
                <a:gd name="T21" fmla="*/ T20 w 751"/>
                <a:gd name="T22" fmla="+- 0 2281 1924"/>
                <a:gd name="T23" fmla="*/ 2281 h 751"/>
                <a:gd name="T24" fmla="+- 0 9438 9310"/>
                <a:gd name="T25" fmla="*/ T24 w 751"/>
                <a:gd name="T26" fmla="+- 0 2343 1924"/>
                <a:gd name="T27" fmla="*/ 2343 h 751"/>
                <a:gd name="T28" fmla="+- 0 9482 9310"/>
                <a:gd name="T29" fmla="*/ T28 w 751"/>
                <a:gd name="T30" fmla="+- 0 2401 1924"/>
                <a:gd name="T31" fmla="*/ 2401 h 751"/>
                <a:gd name="T32" fmla="+- 0 9530 9310"/>
                <a:gd name="T33" fmla="*/ T32 w 751"/>
                <a:gd name="T34" fmla="+- 0 2454 1924"/>
                <a:gd name="T35" fmla="*/ 2454 h 751"/>
                <a:gd name="T36" fmla="+- 0 9583 9310"/>
                <a:gd name="T37" fmla="*/ T36 w 751"/>
                <a:gd name="T38" fmla="+- 0 2503 1924"/>
                <a:gd name="T39" fmla="*/ 2503 h 751"/>
                <a:gd name="T40" fmla="+- 0 9641 9310"/>
                <a:gd name="T41" fmla="*/ T40 w 751"/>
                <a:gd name="T42" fmla="+- 0 2546 1924"/>
                <a:gd name="T43" fmla="*/ 2546 h 751"/>
                <a:gd name="T44" fmla="+- 0 9703 9310"/>
                <a:gd name="T45" fmla="*/ T44 w 751"/>
                <a:gd name="T46" fmla="+- 0 2584 1924"/>
                <a:gd name="T47" fmla="*/ 2584 h 751"/>
                <a:gd name="T48" fmla="+- 0 9769 9310"/>
                <a:gd name="T49" fmla="*/ T48 w 751"/>
                <a:gd name="T50" fmla="+- 0 2615 1924"/>
                <a:gd name="T51" fmla="*/ 2615 h 751"/>
                <a:gd name="T52" fmla="+- 0 9838 9310"/>
                <a:gd name="T53" fmla="*/ T52 w 751"/>
                <a:gd name="T54" fmla="+- 0 2641 1924"/>
                <a:gd name="T55" fmla="*/ 2641 h 751"/>
                <a:gd name="T56" fmla="+- 0 9910 9310"/>
                <a:gd name="T57" fmla="*/ T56 w 751"/>
                <a:gd name="T58" fmla="+- 0 2659 1924"/>
                <a:gd name="T59" fmla="*/ 2659 h 751"/>
                <a:gd name="T60" fmla="+- 0 9984 9310"/>
                <a:gd name="T61" fmla="*/ T60 w 751"/>
                <a:gd name="T62" fmla="+- 0 2670 1924"/>
                <a:gd name="T63" fmla="*/ 2670 h 751"/>
                <a:gd name="T64" fmla="+- 0 10061 9310"/>
                <a:gd name="T65" fmla="*/ T64 w 751"/>
                <a:gd name="T66" fmla="+- 0 2674 1924"/>
                <a:gd name="T67" fmla="*/ 2674 h 75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</a:cxnLst>
              <a:rect l="0" t="0" r="r" b="b"/>
              <a:pathLst>
                <a:path w="751" h="751">
                  <a:moveTo>
                    <a:pt x="0" y="0"/>
                  </a:moveTo>
                  <a:lnTo>
                    <a:pt x="4" y="76"/>
                  </a:lnTo>
                  <a:lnTo>
                    <a:pt x="16" y="151"/>
                  </a:lnTo>
                  <a:lnTo>
                    <a:pt x="34" y="223"/>
                  </a:lnTo>
                  <a:lnTo>
                    <a:pt x="59" y="292"/>
                  </a:lnTo>
                  <a:lnTo>
                    <a:pt x="91" y="357"/>
                  </a:lnTo>
                  <a:lnTo>
                    <a:pt x="128" y="419"/>
                  </a:lnTo>
                  <a:lnTo>
                    <a:pt x="172" y="477"/>
                  </a:lnTo>
                  <a:lnTo>
                    <a:pt x="220" y="530"/>
                  </a:lnTo>
                  <a:lnTo>
                    <a:pt x="273" y="579"/>
                  </a:lnTo>
                  <a:lnTo>
                    <a:pt x="331" y="622"/>
                  </a:lnTo>
                  <a:lnTo>
                    <a:pt x="393" y="660"/>
                  </a:lnTo>
                  <a:lnTo>
                    <a:pt x="459" y="691"/>
                  </a:lnTo>
                  <a:lnTo>
                    <a:pt x="528" y="717"/>
                  </a:lnTo>
                  <a:lnTo>
                    <a:pt x="600" y="735"/>
                  </a:lnTo>
                  <a:lnTo>
                    <a:pt x="674" y="746"/>
                  </a:lnTo>
                  <a:lnTo>
                    <a:pt x="751" y="750"/>
                  </a:lnTo>
                </a:path>
              </a:pathLst>
            </a:custGeom>
            <a:noFill/>
            <a:ln w="38100">
              <a:solidFill>
                <a:srgbClr val="0098D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docshape16"/>
            <p:cNvSpPr>
              <a:spLocks/>
            </p:cNvSpPr>
            <p:nvPr/>
          </p:nvSpPr>
          <p:spPr bwMode="auto">
            <a:xfrm>
              <a:off x="8725" y="269"/>
              <a:ext cx="2706" cy="3359"/>
            </a:xfrm>
            <a:custGeom>
              <a:avLst/>
              <a:gdLst>
                <a:gd name="T0" fmla="+- 0 11431 8726"/>
                <a:gd name="T1" fmla="*/ T0 w 2706"/>
                <a:gd name="T2" fmla="+- 0 1874 270"/>
                <a:gd name="T3" fmla="*/ 1874 h 3359"/>
                <a:gd name="T4" fmla="+- 0 10102 8726"/>
                <a:gd name="T5" fmla="*/ T4 w 2706"/>
                <a:gd name="T6" fmla="+- 0 1874 270"/>
                <a:gd name="T7" fmla="*/ 1874 h 3359"/>
                <a:gd name="T8" fmla="+- 0 10102 8726"/>
                <a:gd name="T9" fmla="*/ T8 w 2706"/>
                <a:gd name="T10" fmla="+- 0 270 270"/>
                <a:gd name="T11" fmla="*/ 270 h 3359"/>
                <a:gd name="T12" fmla="+- 0 10005 8726"/>
                <a:gd name="T13" fmla="*/ T12 w 2706"/>
                <a:gd name="T14" fmla="+- 0 270 270"/>
                <a:gd name="T15" fmla="*/ 270 h 3359"/>
                <a:gd name="T16" fmla="+- 0 10005 8726"/>
                <a:gd name="T17" fmla="*/ T16 w 2706"/>
                <a:gd name="T18" fmla="+- 0 1874 270"/>
                <a:gd name="T19" fmla="*/ 1874 h 3359"/>
                <a:gd name="T20" fmla="+- 0 8726 8726"/>
                <a:gd name="T21" fmla="*/ T20 w 2706"/>
                <a:gd name="T22" fmla="+- 0 1874 270"/>
                <a:gd name="T23" fmla="*/ 1874 h 3359"/>
                <a:gd name="T24" fmla="+- 0 8726 8726"/>
                <a:gd name="T25" fmla="*/ T24 w 2706"/>
                <a:gd name="T26" fmla="+- 0 1972 270"/>
                <a:gd name="T27" fmla="*/ 1972 h 3359"/>
                <a:gd name="T28" fmla="+- 0 10005 8726"/>
                <a:gd name="T29" fmla="*/ T28 w 2706"/>
                <a:gd name="T30" fmla="+- 0 1972 270"/>
                <a:gd name="T31" fmla="*/ 1972 h 3359"/>
                <a:gd name="T32" fmla="+- 0 10005 8726"/>
                <a:gd name="T33" fmla="*/ T32 w 2706"/>
                <a:gd name="T34" fmla="+- 0 3629 270"/>
                <a:gd name="T35" fmla="*/ 3629 h 3359"/>
                <a:gd name="T36" fmla="+- 0 10102 8726"/>
                <a:gd name="T37" fmla="*/ T36 w 2706"/>
                <a:gd name="T38" fmla="+- 0 3629 270"/>
                <a:gd name="T39" fmla="*/ 3629 h 3359"/>
                <a:gd name="T40" fmla="+- 0 10102 8726"/>
                <a:gd name="T41" fmla="*/ T40 w 2706"/>
                <a:gd name="T42" fmla="+- 0 1972 270"/>
                <a:gd name="T43" fmla="*/ 1972 h 3359"/>
                <a:gd name="T44" fmla="+- 0 11431 8726"/>
                <a:gd name="T45" fmla="*/ T44 w 2706"/>
                <a:gd name="T46" fmla="+- 0 1972 270"/>
                <a:gd name="T47" fmla="*/ 1972 h 3359"/>
                <a:gd name="T48" fmla="+- 0 11431 8726"/>
                <a:gd name="T49" fmla="*/ T48 w 2706"/>
                <a:gd name="T50" fmla="+- 0 1874 270"/>
                <a:gd name="T51" fmla="*/ 1874 h 33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2706" h="3359">
                  <a:moveTo>
                    <a:pt x="2705" y="1604"/>
                  </a:moveTo>
                  <a:lnTo>
                    <a:pt x="1376" y="1604"/>
                  </a:lnTo>
                  <a:lnTo>
                    <a:pt x="1376" y="0"/>
                  </a:lnTo>
                  <a:lnTo>
                    <a:pt x="1279" y="0"/>
                  </a:lnTo>
                  <a:lnTo>
                    <a:pt x="1279" y="1604"/>
                  </a:lnTo>
                  <a:lnTo>
                    <a:pt x="0" y="1604"/>
                  </a:lnTo>
                  <a:lnTo>
                    <a:pt x="0" y="1702"/>
                  </a:lnTo>
                  <a:lnTo>
                    <a:pt x="1279" y="1702"/>
                  </a:lnTo>
                  <a:lnTo>
                    <a:pt x="1279" y="3359"/>
                  </a:lnTo>
                  <a:lnTo>
                    <a:pt x="1376" y="3359"/>
                  </a:lnTo>
                  <a:lnTo>
                    <a:pt x="1376" y="1702"/>
                  </a:lnTo>
                  <a:lnTo>
                    <a:pt x="2705" y="1702"/>
                  </a:lnTo>
                  <a:lnTo>
                    <a:pt x="2705" y="16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5"/>
            <p:cNvSpPr>
              <a:spLocks noChangeShapeType="1"/>
            </p:cNvSpPr>
            <p:nvPr/>
          </p:nvSpPr>
          <p:spPr bwMode="auto">
            <a:xfrm>
              <a:off x="9514" y="1428"/>
              <a:ext cx="1099" cy="995"/>
            </a:xfrm>
            <a:prstGeom prst="line">
              <a:avLst/>
            </a:prstGeom>
            <a:noFill/>
            <a:ln w="6350">
              <a:solidFill>
                <a:srgbClr val="231F2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docshape17"/>
            <p:cNvSpPr>
              <a:spLocks/>
            </p:cNvSpPr>
            <p:nvPr/>
          </p:nvSpPr>
          <p:spPr bwMode="auto">
            <a:xfrm>
              <a:off x="9497" y="1412"/>
              <a:ext cx="1127" cy="1021"/>
            </a:xfrm>
            <a:custGeom>
              <a:avLst/>
              <a:gdLst>
                <a:gd name="T0" fmla="+- 0 9507 9497"/>
                <a:gd name="T1" fmla="*/ T0 w 1127"/>
                <a:gd name="T2" fmla="+- 0 1417 1412"/>
                <a:gd name="T3" fmla="*/ 1417 h 1021"/>
                <a:gd name="T4" fmla="+- 0 9506 9497"/>
                <a:gd name="T5" fmla="*/ T4 w 1127"/>
                <a:gd name="T6" fmla="+- 0 1414 1412"/>
                <a:gd name="T7" fmla="*/ 1414 h 1021"/>
                <a:gd name="T8" fmla="+- 0 9502 9497"/>
                <a:gd name="T9" fmla="*/ T8 w 1127"/>
                <a:gd name="T10" fmla="+- 0 1412 1412"/>
                <a:gd name="T11" fmla="*/ 1412 h 1021"/>
                <a:gd name="T12" fmla="+- 0 9499 9497"/>
                <a:gd name="T13" fmla="*/ T12 w 1127"/>
                <a:gd name="T14" fmla="+- 0 1414 1412"/>
                <a:gd name="T15" fmla="*/ 1414 h 1021"/>
                <a:gd name="T16" fmla="+- 0 9497 9497"/>
                <a:gd name="T17" fmla="*/ T16 w 1127"/>
                <a:gd name="T18" fmla="+- 0 1417 1412"/>
                <a:gd name="T19" fmla="*/ 1417 h 1021"/>
                <a:gd name="T20" fmla="+- 0 9499 9497"/>
                <a:gd name="T21" fmla="*/ T20 w 1127"/>
                <a:gd name="T22" fmla="+- 0 1421 1412"/>
                <a:gd name="T23" fmla="*/ 1421 h 1021"/>
                <a:gd name="T24" fmla="+- 0 9502 9497"/>
                <a:gd name="T25" fmla="*/ T24 w 1127"/>
                <a:gd name="T26" fmla="+- 0 1422 1412"/>
                <a:gd name="T27" fmla="*/ 1422 h 1021"/>
                <a:gd name="T28" fmla="+- 0 9506 9497"/>
                <a:gd name="T29" fmla="*/ T28 w 1127"/>
                <a:gd name="T30" fmla="+- 0 1421 1412"/>
                <a:gd name="T31" fmla="*/ 1421 h 1021"/>
                <a:gd name="T32" fmla="+- 0 9507 9497"/>
                <a:gd name="T33" fmla="*/ T32 w 1127"/>
                <a:gd name="T34" fmla="+- 0 1417 1412"/>
                <a:gd name="T35" fmla="*/ 1417 h 1021"/>
                <a:gd name="T36" fmla="+- 0 10624 9497"/>
                <a:gd name="T37" fmla="*/ T36 w 1127"/>
                <a:gd name="T38" fmla="+- 0 2428 1412"/>
                <a:gd name="T39" fmla="*/ 2428 h 1021"/>
                <a:gd name="T40" fmla="+- 0 10622 9497"/>
                <a:gd name="T41" fmla="*/ T40 w 1127"/>
                <a:gd name="T42" fmla="+- 0 2425 1412"/>
                <a:gd name="T43" fmla="*/ 2425 h 1021"/>
                <a:gd name="T44" fmla="+- 0 10619 9497"/>
                <a:gd name="T45" fmla="*/ T44 w 1127"/>
                <a:gd name="T46" fmla="+- 0 2423 1412"/>
                <a:gd name="T47" fmla="*/ 2423 h 1021"/>
                <a:gd name="T48" fmla="+- 0 10615 9497"/>
                <a:gd name="T49" fmla="*/ T48 w 1127"/>
                <a:gd name="T50" fmla="+- 0 2425 1412"/>
                <a:gd name="T51" fmla="*/ 2425 h 1021"/>
                <a:gd name="T52" fmla="+- 0 10614 9497"/>
                <a:gd name="T53" fmla="*/ T52 w 1127"/>
                <a:gd name="T54" fmla="+- 0 2428 1412"/>
                <a:gd name="T55" fmla="*/ 2428 h 1021"/>
                <a:gd name="T56" fmla="+- 0 10615 9497"/>
                <a:gd name="T57" fmla="*/ T56 w 1127"/>
                <a:gd name="T58" fmla="+- 0 2432 1412"/>
                <a:gd name="T59" fmla="*/ 2432 h 1021"/>
                <a:gd name="T60" fmla="+- 0 10619 9497"/>
                <a:gd name="T61" fmla="*/ T60 w 1127"/>
                <a:gd name="T62" fmla="+- 0 2433 1412"/>
                <a:gd name="T63" fmla="*/ 2433 h 1021"/>
                <a:gd name="T64" fmla="+- 0 10622 9497"/>
                <a:gd name="T65" fmla="*/ T64 w 1127"/>
                <a:gd name="T66" fmla="+- 0 2432 1412"/>
                <a:gd name="T67" fmla="*/ 2432 h 1021"/>
                <a:gd name="T68" fmla="+- 0 10624 9497"/>
                <a:gd name="T69" fmla="*/ T68 w 1127"/>
                <a:gd name="T70" fmla="+- 0 2428 1412"/>
                <a:gd name="T71" fmla="*/ 2428 h 102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</a:cxnLst>
              <a:rect l="0" t="0" r="r" b="b"/>
              <a:pathLst>
                <a:path w="1127" h="1021">
                  <a:moveTo>
                    <a:pt x="10" y="5"/>
                  </a:moveTo>
                  <a:lnTo>
                    <a:pt x="9" y="2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5" y="10"/>
                  </a:lnTo>
                  <a:lnTo>
                    <a:pt x="9" y="9"/>
                  </a:lnTo>
                  <a:lnTo>
                    <a:pt x="10" y="5"/>
                  </a:lnTo>
                  <a:close/>
                  <a:moveTo>
                    <a:pt x="1127" y="1016"/>
                  </a:moveTo>
                  <a:lnTo>
                    <a:pt x="1125" y="1013"/>
                  </a:lnTo>
                  <a:lnTo>
                    <a:pt x="1122" y="1011"/>
                  </a:lnTo>
                  <a:lnTo>
                    <a:pt x="1118" y="1013"/>
                  </a:lnTo>
                  <a:lnTo>
                    <a:pt x="1117" y="1016"/>
                  </a:lnTo>
                  <a:lnTo>
                    <a:pt x="1118" y="1020"/>
                  </a:lnTo>
                  <a:lnTo>
                    <a:pt x="1122" y="1021"/>
                  </a:lnTo>
                  <a:lnTo>
                    <a:pt x="1125" y="1020"/>
                  </a:lnTo>
                  <a:lnTo>
                    <a:pt x="1127" y="1016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docshape18"/>
            <p:cNvSpPr>
              <a:spLocks/>
            </p:cNvSpPr>
            <p:nvPr/>
          </p:nvSpPr>
          <p:spPr bwMode="auto">
            <a:xfrm>
              <a:off x="9486" y="1401"/>
              <a:ext cx="1149" cy="1044"/>
            </a:xfrm>
            <a:custGeom>
              <a:avLst/>
              <a:gdLst>
                <a:gd name="T0" fmla="+- 0 9519 9486"/>
                <a:gd name="T1" fmla="*/ T0 w 1149"/>
                <a:gd name="T2" fmla="+- 0 1408 1401"/>
                <a:gd name="T3" fmla="*/ 1408 h 1044"/>
                <a:gd name="T4" fmla="+- 0 9511 9486"/>
                <a:gd name="T5" fmla="*/ T4 w 1149"/>
                <a:gd name="T6" fmla="+- 0 1401 1401"/>
                <a:gd name="T7" fmla="*/ 1401 h 1044"/>
                <a:gd name="T8" fmla="+- 0 9493 9486"/>
                <a:gd name="T9" fmla="*/ T8 w 1149"/>
                <a:gd name="T10" fmla="+- 0 1401 1401"/>
                <a:gd name="T11" fmla="*/ 1401 h 1044"/>
                <a:gd name="T12" fmla="+- 0 9486 9486"/>
                <a:gd name="T13" fmla="*/ T12 w 1149"/>
                <a:gd name="T14" fmla="+- 0 1408 1401"/>
                <a:gd name="T15" fmla="*/ 1408 h 1044"/>
                <a:gd name="T16" fmla="+- 0 9486 9486"/>
                <a:gd name="T17" fmla="*/ T16 w 1149"/>
                <a:gd name="T18" fmla="+- 0 1426 1401"/>
                <a:gd name="T19" fmla="*/ 1426 h 1044"/>
                <a:gd name="T20" fmla="+- 0 9493 9486"/>
                <a:gd name="T21" fmla="*/ T20 w 1149"/>
                <a:gd name="T22" fmla="+- 0 1434 1401"/>
                <a:gd name="T23" fmla="*/ 1434 h 1044"/>
                <a:gd name="T24" fmla="+- 0 9502 9486"/>
                <a:gd name="T25" fmla="*/ T24 w 1149"/>
                <a:gd name="T26" fmla="+- 0 1434 1401"/>
                <a:gd name="T27" fmla="*/ 1434 h 1044"/>
                <a:gd name="T28" fmla="+- 0 9511 9486"/>
                <a:gd name="T29" fmla="*/ T28 w 1149"/>
                <a:gd name="T30" fmla="+- 0 1434 1401"/>
                <a:gd name="T31" fmla="*/ 1434 h 1044"/>
                <a:gd name="T32" fmla="+- 0 9519 9486"/>
                <a:gd name="T33" fmla="*/ T32 w 1149"/>
                <a:gd name="T34" fmla="+- 0 1426 1401"/>
                <a:gd name="T35" fmla="*/ 1426 h 1044"/>
                <a:gd name="T36" fmla="+- 0 9519 9486"/>
                <a:gd name="T37" fmla="*/ T36 w 1149"/>
                <a:gd name="T38" fmla="+- 0 1408 1401"/>
                <a:gd name="T39" fmla="*/ 1408 h 1044"/>
                <a:gd name="T40" fmla="+- 0 10635 9486"/>
                <a:gd name="T41" fmla="*/ T40 w 1149"/>
                <a:gd name="T42" fmla="+- 0 2419 1401"/>
                <a:gd name="T43" fmla="*/ 2419 h 1044"/>
                <a:gd name="T44" fmla="+- 0 10628 9486"/>
                <a:gd name="T45" fmla="*/ T44 w 1149"/>
                <a:gd name="T46" fmla="+- 0 2412 1401"/>
                <a:gd name="T47" fmla="*/ 2412 h 1044"/>
                <a:gd name="T48" fmla="+- 0 10610 9486"/>
                <a:gd name="T49" fmla="*/ T48 w 1149"/>
                <a:gd name="T50" fmla="+- 0 2412 1401"/>
                <a:gd name="T51" fmla="*/ 2412 h 1044"/>
                <a:gd name="T52" fmla="+- 0 10602 9486"/>
                <a:gd name="T53" fmla="*/ T52 w 1149"/>
                <a:gd name="T54" fmla="+- 0 2419 1401"/>
                <a:gd name="T55" fmla="*/ 2419 h 1044"/>
                <a:gd name="T56" fmla="+- 0 10602 9486"/>
                <a:gd name="T57" fmla="*/ T56 w 1149"/>
                <a:gd name="T58" fmla="+- 0 2437 1401"/>
                <a:gd name="T59" fmla="*/ 2437 h 1044"/>
                <a:gd name="T60" fmla="+- 0 10610 9486"/>
                <a:gd name="T61" fmla="*/ T60 w 1149"/>
                <a:gd name="T62" fmla="+- 0 2444 1401"/>
                <a:gd name="T63" fmla="*/ 2444 h 1044"/>
                <a:gd name="T64" fmla="+- 0 10619 9486"/>
                <a:gd name="T65" fmla="*/ T64 w 1149"/>
                <a:gd name="T66" fmla="+- 0 2444 1401"/>
                <a:gd name="T67" fmla="*/ 2444 h 1044"/>
                <a:gd name="T68" fmla="+- 0 10628 9486"/>
                <a:gd name="T69" fmla="*/ T68 w 1149"/>
                <a:gd name="T70" fmla="+- 0 2444 1401"/>
                <a:gd name="T71" fmla="*/ 2444 h 1044"/>
                <a:gd name="T72" fmla="+- 0 10635 9486"/>
                <a:gd name="T73" fmla="*/ T72 w 1149"/>
                <a:gd name="T74" fmla="+- 0 2437 1401"/>
                <a:gd name="T75" fmla="*/ 2437 h 1044"/>
                <a:gd name="T76" fmla="+- 0 10635 9486"/>
                <a:gd name="T77" fmla="*/ T76 w 1149"/>
                <a:gd name="T78" fmla="+- 0 2419 1401"/>
                <a:gd name="T79" fmla="*/ 2419 h 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</a:cxnLst>
              <a:rect l="0" t="0" r="r" b="b"/>
              <a:pathLst>
                <a:path w="1149" h="1044">
                  <a:moveTo>
                    <a:pt x="33" y="7"/>
                  </a:moveTo>
                  <a:lnTo>
                    <a:pt x="25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25"/>
                  </a:lnTo>
                  <a:lnTo>
                    <a:pt x="7" y="33"/>
                  </a:lnTo>
                  <a:lnTo>
                    <a:pt x="16" y="33"/>
                  </a:lnTo>
                  <a:lnTo>
                    <a:pt x="25" y="33"/>
                  </a:lnTo>
                  <a:lnTo>
                    <a:pt x="33" y="25"/>
                  </a:lnTo>
                  <a:lnTo>
                    <a:pt x="33" y="7"/>
                  </a:lnTo>
                  <a:close/>
                  <a:moveTo>
                    <a:pt x="1149" y="1018"/>
                  </a:moveTo>
                  <a:lnTo>
                    <a:pt x="1142" y="1011"/>
                  </a:lnTo>
                  <a:lnTo>
                    <a:pt x="1124" y="1011"/>
                  </a:lnTo>
                  <a:lnTo>
                    <a:pt x="1116" y="1018"/>
                  </a:lnTo>
                  <a:lnTo>
                    <a:pt x="1116" y="1036"/>
                  </a:lnTo>
                  <a:lnTo>
                    <a:pt x="1124" y="1043"/>
                  </a:lnTo>
                  <a:lnTo>
                    <a:pt x="1133" y="1043"/>
                  </a:lnTo>
                  <a:lnTo>
                    <a:pt x="1142" y="1043"/>
                  </a:lnTo>
                  <a:lnTo>
                    <a:pt x="1149" y="1036"/>
                  </a:lnTo>
                  <a:lnTo>
                    <a:pt x="1149" y="1018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12"/>
            <p:cNvSpPr>
              <a:spLocks noChangeShapeType="1"/>
            </p:cNvSpPr>
            <p:nvPr/>
          </p:nvSpPr>
          <p:spPr bwMode="auto">
            <a:xfrm>
              <a:off x="10603" y="1428"/>
              <a:ext cx="0" cy="988"/>
            </a:xfrm>
            <a:prstGeom prst="line">
              <a:avLst/>
            </a:prstGeom>
            <a:noFill/>
            <a:ln w="6350">
              <a:solidFill>
                <a:srgbClr val="231F2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docshape19"/>
            <p:cNvSpPr>
              <a:spLocks/>
            </p:cNvSpPr>
            <p:nvPr/>
          </p:nvSpPr>
          <p:spPr bwMode="auto">
            <a:xfrm>
              <a:off x="9490" y="1412"/>
              <a:ext cx="1130" cy="1015"/>
            </a:xfrm>
            <a:custGeom>
              <a:avLst/>
              <a:gdLst>
                <a:gd name="T0" fmla="+- 0 9501 9491"/>
                <a:gd name="T1" fmla="*/ T0 w 1130"/>
                <a:gd name="T2" fmla="+- 0 2422 1412"/>
                <a:gd name="T3" fmla="*/ 2422 h 1015"/>
                <a:gd name="T4" fmla="+- 0 9499 9491"/>
                <a:gd name="T5" fmla="*/ T4 w 1130"/>
                <a:gd name="T6" fmla="+- 0 2418 1412"/>
                <a:gd name="T7" fmla="*/ 2418 h 1015"/>
                <a:gd name="T8" fmla="+- 0 9496 9491"/>
                <a:gd name="T9" fmla="*/ T8 w 1130"/>
                <a:gd name="T10" fmla="+- 0 2417 1412"/>
                <a:gd name="T11" fmla="*/ 2417 h 1015"/>
                <a:gd name="T12" fmla="+- 0 9492 9491"/>
                <a:gd name="T13" fmla="*/ T12 w 1130"/>
                <a:gd name="T14" fmla="+- 0 2418 1412"/>
                <a:gd name="T15" fmla="*/ 2418 h 1015"/>
                <a:gd name="T16" fmla="+- 0 9491 9491"/>
                <a:gd name="T17" fmla="*/ T16 w 1130"/>
                <a:gd name="T18" fmla="+- 0 2422 1412"/>
                <a:gd name="T19" fmla="*/ 2422 h 1015"/>
                <a:gd name="T20" fmla="+- 0 9492 9491"/>
                <a:gd name="T21" fmla="*/ T20 w 1130"/>
                <a:gd name="T22" fmla="+- 0 2425 1412"/>
                <a:gd name="T23" fmla="*/ 2425 h 1015"/>
                <a:gd name="T24" fmla="+- 0 9496 9491"/>
                <a:gd name="T25" fmla="*/ T24 w 1130"/>
                <a:gd name="T26" fmla="+- 0 2427 1412"/>
                <a:gd name="T27" fmla="*/ 2427 h 1015"/>
                <a:gd name="T28" fmla="+- 0 9499 9491"/>
                <a:gd name="T29" fmla="*/ T28 w 1130"/>
                <a:gd name="T30" fmla="+- 0 2425 1412"/>
                <a:gd name="T31" fmla="*/ 2425 h 1015"/>
                <a:gd name="T32" fmla="+- 0 9501 9491"/>
                <a:gd name="T33" fmla="*/ T32 w 1130"/>
                <a:gd name="T34" fmla="+- 0 2422 1412"/>
                <a:gd name="T35" fmla="*/ 2422 h 1015"/>
                <a:gd name="T36" fmla="+- 0 10620 9491"/>
                <a:gd name="T37" fmla="*/ T36 w 1130"/>
                <a:gd name="T38" fmla="+- 0 1417 1412"/>
                <a:gd name="T39" fmla="*/ 1417 h 1015"/>
                <a:gd name="T40" fmla="+- 0 10619 9491"/>
                <a:gd name="T41" fmla="*/ T40 w 1130"/>
                <a:gd name="T42" fmla="+- 0 1414 1412"/>
                <a:gd name="T43" fmla="*/ 1414 h 1015"/>
                <a:gd name="T44" fmla="+- 0 10615 9491"/>
                <a:gd name="T45" fmla="*/ T44 w 1130"/>
                <a:gd name="T46" fmla="+- 0 1412 1412"/>
                <a:gd name="T47" fmla="*/ 1412 h 1015"/>
                <a:gd name="T48" fmla="+- 0 10612 9491"/>
                <a:gd name="T49" fmla="*/ T48 w 1130"/>
                <a:gd name="T50" fmla="+- 0 1414 1412"/>
                <a:gd name="T51" fmla="*/ 1414 h 1015"/>
                <a:gd name="T52" fmla="+- 0 10610 9491"/>
                <a:gd name="T53" fmla="*/ T52 w 1130"/>
                <a:gd name="T54" fmla="+- 0 1417 1412"/>
                <a:gd name="T55" fmla="*/ 1417 h 1015"/>
                <a:gd name="T56" fmla="+- 0 10612 9491"/>
                <a:gd name="T57" fmla="*/ T56 w 1130"/>
                <a:gd name="T58" fmla="+- 0 1421 1412"/>
                <a:gd name="T59" fmla="*/ 1421 h 1015"/>
                <a:gd name="T60" fmla="+- 0 10615 9491"/>
                <a:gd name="T61" fmla="*/ T60 w 1130"/>
                <a:gd name="T62" fmla="+- 0 1422 1412"/>
                <a:gd name="T63" fmla="*/ 1422 h 1015"/>
                <a:gd name="T64" fmla="+- 0 10619 9491"/>
                <a:gd name="T65" fmla="*/ T64 w 1130"/>
                <a:gd name="T66" fmla="+- 0 1421 1412"/>
                <a:gd name="T67" fmla="*/ 1421 h 1015"/>
                <a:gd name="T68" fmla="+- 0 10620 9491"/>
                <a:gd name="T69" fmla="*/ T68 w 1130"/>
                <a:gd name="T70" fmla="+- 0 1417 1412"/>
                <a:gd name="T71" fmla="*/ 1417 h 101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</a:cxnLst>
              <a:rect l="0" t="0" r="r" b="b"/>
              <a:pathLst>
                <a:path w="1130" h="1015">
                  <a:moveTo>
                    <a:pt x="10" y="1010"/>
                  </a:moveTo>
                  <a:lnTo>
                    <a:pt x="8" y="1006"/>
                  </a:lnTo>
                  <a:lnTo>
                    <a:pt x="5" y="1005"/>
                  </a:lnTo>
                  <a:lnTo>
                    <a:pt x="1" y="1006"/>
                  </a:lnTo>
                  <a:lnTo>
                    <a:pt x="0" y="1010"/>
                  </a:lnTo>
                  <a:lnTo>
                    <a:pt x="1" y="1013"/>
                  </a:lnTo>
                  <a:lnTo>
                    <a:pt x="5" y="1015"/>
                  </a:lnTo>
                  <a:lnTo>
                    <a:pt x="8" y="1013"/>
                  </a:lnTo>
                  <a:lnTo>
                    <a:pt x="10" y="1010"/>
                  </a:lnTo>
                  <a:close/>
                  <a:moveTo>
                    <a:pt x="1129" y="5"/>
                  </a:moveTo>
                  <a:lnTo>
                    <a:pt x="1128" y="2"/>
                  </a:lnTo>
                  <a:lnTo>
                    <a:pt x="1124" y="0"/>
                  </a:lnTo>
                  <a:lnTo>
                    <a:pt x="1121" y="2"/>
                  </a:lnTo>
                  <a:lnTo>
                    <a:pt x="1119" y="5"/>
                  </a:lnTo>
                  <a:lnTo>
                    <a:pt x="1121" y="9"/>
                  </a:lnTo>
                  <a:lnTo>
                    <a:pt x="1124" y="10"/>
                  </a:lnTo>
                  <a:lnTo>
                    <a:pt x="1128" y="9"/>
                  </a:lnTo>
                  <a:lnTo>
                    <a:pt x="1129" y="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docshape20"/>
            <p:cNvSpPr>
              <a:spLocks/>
            </p:cNvSpPr>
            <p:nvPr/>
          </p:nvSpPr>
          <p:spPr bwMode="auto">
            <a:xfrm>
              <a:off x="9479" y="1401"/>
              <a:ext cx="1152" cy="1037"/>
            </a:xfrm>
            <a:custGeom>
              <a:avLst/>
              <a:gdLst>
                <a:gd name="T0" fmla="+- 0 9512 9480"/>
                <a:gd name="T1" fmla="*/ T0 w 1152"/>
                <a:gd name="T2" fmla="+- 0 2413 1401"/>
                <a:gd name="T3" fmla="*/ 2413 h 1037"/>
                <a:gd name="T4" fmla="+- 0 9505 9480"/>
                <a:gd name="T5" fmla="*/ T4 w 1152"/>
                <a:gd name="T6" fmla="+- 0 2405 1401"/>
                <a:gd name="T7" fmla="*/ 2405 h 1037"/>
                <a:gd name="T8" fmla="+- 0 9487 9480"/>
                <a:gd name="T9" fmla="*/ T8 w 1152"/>
                <a:gd name="T10" fmla="+- 0 2405 1401"/>
                <a:gd name="T11" fmla="*/ 2405 h 1037"/>
                <a:gd name="T12" fmla="+- 0 9480 9480"/>
                <a:gd name="T13" fmla="*/ T12 w 1152"/>
                <a:gd name="T14" fmla="+- 0 2413 1401"/>
                <a:gd name="T15" fmla="*/ 2413 h 1037"/>
                <a:gd name="T16" fmla="+- 0 9480 9480"/>
                <a:gd name="T17" fmla="*/ T16 w 1152"/>
                <a:gd name="T18" fmla="+- 0 2431 1401"/>
                <a:gd name="T19" fmla="*/ 2431 h 1037"/>
                <a:gd name="T20" fmla="+- 0 9487 9480"/>
                <a:gd name="T21" fmla="*/ T20 w 1152"/>
                <a:gd name="T22" fmla="+- 0 2438 1401"/>
                <a:gd name="T23" fmla="*/ 2438 h 1037"/>
                <a:gd name="T24" fmla="+- 0 9496 9480"/>
                <a:gd name="T25" fmla="*/ T24 w 1152"/>
                <a:gd name="T26" fmla="+- 0 2438 1401"/>
                <a:gd name="T27" fmla="*/ 2438 h 1037"/>
                <a:gd name="T28" fmla="+- 0 9505 9480"/>
                <a:gd name="T29" fmla="*/ T28 w 1152"/>
                <a:gd name="T30" fmla="+- 0 2438 1401"/>
                <a:gd name="T31" fmla="*/ 2438 h 1037"/>
                <a:gd name="T32" fmla="+- 0 9512 9480"/>
                <a:gd name="T33" fmla="*/ T32 w 1152"/>
                <a:gd name="T34" fmla="+- 0 2431 1401"/>
                <a:gd name="T35" fmla="*/ 2431 h 1037"/>
                <a:gd name="T36" fmla="+- 0 9512 9480"/>
                <a:gd name="T37" fmla="*/ T36 w 1152"/>
                <a:gd name="T38" fmla="+- 0 2413 1401"/>
                <a:gd name="T39" fmla="*/ 2413 h 1037"/>
                <a:gd name="T40" fmla="+- 0 10632 9480"/>
                <a:gd name="T41" fmla="*/ T40 w 1152"/>
                <a:gd name="T42" fmla="+- 0 1408 1401"/>
                <a:gd name="T43" fmla="*/ 1408 h 1037"/>
                <a:gd name="T44" fmla="+- 0 10624 9480"/>
                <a:gd name="T45" fmla="*/ T44 w 1152"/>
                <a:gd name="T46" fmla="+- 0 1401 1401"/>
                <a:gd name="T47" fmla="*/ 1401 h 1037"/>
                <a:gd name="T48" fmla="+- 0 10606 9480"/>
                <a:gd name="T49" fmla="*/ T48 w 1152"/>
                <a:gd name="T50" fmla="+- 0 1401 1401"/>
                <a:gd name="T51" fmla="*/ 1401 h 1037"/>
                <a:gd name="T52" fmla="+- 0 10599 9480"/>
                <a:gd name="T53" fmla="*/ T52 w 1152"/>
                <a:gd name="T54" fmla="+- 0 1408 1401"/>
                <a:gd name="T55" fmla="*/ 1408 h 1037"/>
                <a:gd name="T56" fmla="+- 0 10599 9480"/>
                <a:gd name="T57" fmla="*/ T56 w 1152"/>
                <a:gd name="T58" fmla="+- 0 1426 1401"/>
                <a:gd name="T59" fmla="*/ 1426 h 1037"/>
                <a:gd name="T60" fmla="+- 0 10606 9480"/>
                <a:gd name="T61" fmla="*/ T60 w 1152"/>
                <a:gd name="T62" fmla="+- 0 1434 1401"/>
                <a:gd name="T63" fmla="*/ 1434 h 1037"/>
                <a:gd name="T64" fmla="+- 0 10615 9480"/>
                <a:gd name="T65" fmla="*/ T64 w 1152"/>
                <a:gd name="T66" fmla="+- 0 1434 1401"/>
                <a:gd name="T67" fmla="*/ 1434 h 1037"/>
                <a:gd name="T68" fmla="+- 0 10624 9480"/>
                <a:gd name="T69" fmla="*/ T68 w 1152"/>
                <a:gd name="T70" fmla="+- 0 1434 1401"/>
                <a:gd name="T71" fmla="*/ 1434 h 1037"/>
                <a:gd name="T72" fmla="+- 0 10632 9480"/>
                <a:gd name="T73" fmla="*/ T72 w 1152"/>
                <a:gd name="T74" fmla="+- 0 1426 1401"/>
                <a:gd name="T75" fmla="*/ 1426 h 1037"/>
                <a:gd name="T76" fmla="+- 0 10632 9480"/>
                <a:gd name="T77" fmla="*/ T76 w 1152"/>
                <a:gd name="T78" fmla="+- 0 1408 1401"/>
                <a:gd name="T79" fmla="*/ 1408 h 103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</a:cxnLst>
              <a:rect l="0" t="0" r="r" b="b"/>
              <a:pathLst>
                <a:path w="1152" h="1037">
                  <a:moveTo>
                    <a:pt x="32" y="1012"/>
                  </a:moveTo>
                  <a:lnTo>
                    <a:pt x="25" y="1004"/>
                  </a:lnTo>
                  <a:lnTo>
                    <a:pt x="7" y="1004"/>
                  </a:lnTo>
                  <a:lnTo>
                    <a:pt x="0" y="1012"/>
                  </a:lnTo>
                  <a:lnTo>
                    <a:pt x="0" y="1030"/>
                  </a:lnTo>
                  <a:lnTo>
                    <a:pt x="7" y="1037"/>
                  </a:lnTo>
                  <a:lnTo>
                    <a:pt x="16" y="1037"/>
                  </a:lnTo>
                  <a:lnTo>
                    <a:pt x="25" y="1037"/>
                  </a:lnTo>
                  <a:lnTo>
                    <a:pt x="32" y="1030"/>
                  </a:lnTo>
                  <a:lnTo>
                    <a:pt x="32" y="1012"/>
                  </a:lnTo>
                  <a:close/>
                  <a:moveTo>
                    <a:pt x="1152" y="7"/>
                  </a:moveTo>
                  <a:lnTo>
                    <a:pt x="1144" y="0"/>
                  </a:lnTo>
                  <a:lnTo>
                    <a:pt x="1126" y="0"/>
                  </a:lnTo>
                  <a:lnTo>
                    <a:pt x="1119" y="7"/>
                  </a:lnTo>
                  <a:lnTo>
                    <a:pt x="1119" y="25"/>
                  </a:lnTo>
                  <a:lnTo>
                    <a:pt x="1126" y="33"/>
                  </a:lnTo>
                  <a:lnTo>
                    <a:pt x="1135" y="33"/>
                  </a:lnTo>
                  <a:lnTo>
                    <a:pt x="1144" y="33"/>
                  </a:lnTo>
                  <a:lnTo>
                    <a:pt x="1152" y="25"/>
                  </a:lnTo>
                  <a:lnTo>
                    <a:pt x="1152" y="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docshape21"/>
            <p:cNvSpPr>
              <a:spLocks/>
            </p:cNvSpPr>
            <p:nvPr/>
          </p:nvSpPr>
          <p:spPr bwMode="auto">
            <a:xfrm>
              <a:off x="9448" y="1311"/>
              <a:ext cx="1226" cy="1226"/>
            </a:xfrm>
            <a:custGeom>
              <a:avLst/>
              <a:gdLst>
                <a:gd name="T0" fmla="+- 0 10061 9448"/>
                <a:gd name="T1" fmla="*/ T0 w 1226"/>
                <a:gd name="T2" fmla="+- 0 1311 1311"/>
                <a:gd name="T3" fmla="*/ 1311 h 1226"/>
                <a:gd name="T4" fmla="+- 0 9984 9448"/>
                <a:gd name="T5" fmla="*/ T4 w 1226"/>
                <a:gd name="T6" fmla="+- 0 1316 1311"/>
                <a:gd name="T7" fmla="*/ 1316 h 1226"/>
                <a:gd name="T8" fmla="+- 0 9910 9448"/>
                <a:gd name="T9" fmla="*/ T8 w 1226"/>
                <a:gd name="T10" fmla="+- 0 1330 1311"/>
                <a:gd name="T11" fmla="*/ 1330 h 1226"/>
                <a:gd name="T12" fmla="+- 0 9839 9448"/>
                <a:gd name="T13" fmla="*/ T12 w 1226"/>
                <a:gd name="T14" fmla="+- 0 1352 1311"/>
                <a:gd name="T15" fmla="*/ 1352 h 1226"/>
                <a:gd name="T16" fmla="+- 0 9773 9448"/>
                <a:gd name="T17" fmla="*/ T16 w 1226"/>
                <a:gd name="T18" fmla="+- 0 1383 1311"/>
                <a:gd name="T19" fmla="*/ 1383 h 1226"/>
                <a:gd name="T20" fmla="+- 0 9711 9448"/>
                <a:gd name="T21" fmla="*/ T20 w 1226"/>
                <a:gd name="T22" fmla="+- 0 1421 1311"/>
                <a:gd name="T23" fmla="*/ 1421 h 1226"/>
                <a:gd name="T24" fmla="+- 0 9654 9448"/>
                <a:gd name="T25" fmla="*/ T24 w 1226"/>
                <a:gd name="T26" fmla="+- 0 1466 1311"/>
                <a:gd name="T27" fmla="*/ 1466 h 1226"/>
                <a:gd name="T28" fmla="+- 0 9603 9448"/>
                <a:gd name="T29" fmla="*/ T28 w 1226"/>
                <a:gd name="T30" fmla="+- 0 1517 1311"/>
                <a:gd name="T31" fmla="*/ 1517 h 1226"/>
                <a:gd name="T32" fmla="+- 0 9558 9448"/>
                <a:gd name="T33" fmla="*/ T32 w 1226"/>
                <a:gd name="T34" fmla="+- 0 1574 1311"/>
                <a:gd name="T35" fmla="*/ 1574 h 1226"/>
                <a:gd name="T36" fmla="+- 0 9520 9448"/>
                <a:gd name="T37" fmla="*/ T36 w 1226"/>
                <a:gd name="T38" fmla="+- 0 1636 1311"/>
                <a:gd name="T39" fmla="*/ 1636 h 1226"/>
                <a:gd name="T40" fmla="+- 0 9489 9448"/>
                <a:gd name="T41" fmla="*/ T40 w 1226"/>
                <a:gd name="T42" fmla="+- 0 1702 1311"/>
                <a:gd name="T43" fmla="*/ 1702 h 1226"/>
                <a:gd name="T44" fmla="+- 0 9467 9448"/>
                <a:gd name="T45" fmla="*/ T44 w 1226"/>
                <a:gd name="T46" fmla="+- 0 1773 1311"/>
                <a:gd name="T47" fmla="*/ 1773 h 1226"/>
                <a:gd name="T48" fmla="+- 0 9453 9448"/>
                <a:gd name="T49" fmla="*/ T48 w 1226"/>
                <a:gd name="T50" fmla="+- 0 1847 1311"/>
                <a:gd name="T51" fmla="*/ 1847 h 1226"/>
                <a:gd name="T52" fmla="+- 0 9448 9448"/>
                <a:gd name="T53" fmla="*/ T52 w 1226"/>
                <a:gd name="T54" fmla="+- 0 1924 1311"/>
                <a:gd name="T55" fmla="*/ 1924 h 1226"/>
                <a:gd name="T56" fmla="+- 0 9453 9448"/>
                <a:gd name="T57" fmla="*/ T56 w 1226"/>
                <a:gd name="T58" fmla="+- 0 2001 1311"/>
                <a:gd name="T59" fmla="*/ 2001 h 1226"/>
                <a:gd name="T60" fmla="+- 0 9467 9448"/>
                <a:gd name="T61" fmla="*/ T60 w 1226"/>
                <a:gd name="T62" fmla="+- 0 2075 1311"/>
                <a:gd name="T63" fmla="*/ 2075 h 1226"/>
                <a:gd name="T64" fmla="+- 0 9489 9448"/>
                <a:gd name="T65" fmla="*/ T64 w 1226"/>
                <a:gd name="T66" fmla="+- 0 2145 1311"/>
                <a:gd name="T67" fmla="*/ 2145 h 1226"/>
                <a:gd name="T68" fmla="+- 0 9520 9448"/>
                <a:gd name="T69" fmla="*/ T68 w 1226"/>
                <a:gd name="T70" fmla="+- 0 2212 1311"/>
                <a:gd name="T71" fmla="*/ 2212 h 1226"/>
                <a:gd name="T72" fmla="+- 0 9558 9448"/>
                <a:gd name="T73" fmla="*/ T72 w 1226"/>
                <a:gd name="T74" fmla="+- 0 2274 1311"/>
                <a:gd name="T75" fmla="*/ 2274 h 1226"/>
                <a:gd name="T76" fmla="+- 0 9603 9448"/>
                <a:gd name="T77" fmla="*/ T76 w 1226"/>
                <a:gd name="T78" fmla="+- 0 2331 1311"/>
                <a:gd name="T79" fmla="*/ 2331 h 1226"/>
                <a:gd name="T80" fmla="+- 0 9654 9448"/>
                <a:gd name="T81" fmla="*/ T80 w 1226"/>
                <a:gd name="T82" fmla="+- 0 2382 1311"/>
                <a:gd name="T83" fmla="*/ 2382 h 1226"/>
                <a:gd name="T84" fmla="+- 0 9711 9448"/>
                <a:gd name="T85" fmla="*/ T84 w 1226"/>
                <a:gd name="T86" fmla="+- 0 2427 1311"/>
                <a:gd name="T87" fmla="*/ 2427 h 1226"/>
                <a:gd name="T88" fmla="+- 0 9773 9448"/>
                <a:gd name="T89" fmla="*/ T88 w 1226"/>
                <a:gd name="T90" fmla="+- 0 2465 1311"/>
                <a:gd name="T91" fmla="*/ 2465 h 1226"/>
                <a:gd name="T92" fmla="+- 0 9839 9448"/>
                <a:gd name="T93" fmla="*/ T92 w 1226"/>
                <a:gd name="T94" fmla="+- 0 2495 1311"/>
                <a:gd name="T95" fmla="*/ 2495 h 1226"/>
                <a:gd name="T96" fmla="+- 0 9910 9448"/>
                <a:gd name="T97" fmla="*/ T96 w 1226"/>
                <a:gd name="T98" fmla="+- 0 2518 1311"/>
                <a:gd name="T99" fmla="*/ 2518 h 1226"/>
                <a:gd name="T100" fmla="+- 0 9984 9448"/>
                <a:gd name="T101" fmla="*/ T100 w 1226"/>
                <a:gd name="T102" fmla="+- 0 2532 1311"/>
                <a:gd name="T103" fmla="*/ 2532 h 1226"/>
                <a:gd name="T104" fmla="+- 0 10061 9448"/>
                <a:gd name="T105" fmla="*/ T104 w 1226"/>
                <a:gd name="T106" fmla="+- 0 2536 1311"/>
                <a:gd name="T107" fmla="*/ 2536 h 1226"/>
                <a:gd name="T108" fmla="+- 0 10138 9448"/>
                <a:gd name="T109" fmla="*/ T108 w 1226"/>
                <a:gd name="T110" fmla="+- 0 2532 1311"/>
                <a:gd name="T111" fmla="*/ 2532 h 1226"/>
                <a:gd name="T112" fmla="+- 0 10212 9448"/>
                <a:gd name="T113" fmla="*/ T112 w 1226"/>
                <a:gd name="T114" fmla="+- 0 2518 1311"/>
                <a:gd name="T115" fmla="*/ 2518 h 1226"/>
                <a:gd name="T116" fmla="+- 0 10282 9448"/>
                <a:gd name="T117" fmla="*/ T116 w 1226"/>
                <a:gd name="T118" fmla="+- 0 2495 1311"/>
                <a:gd name="T119" fmla="*/ 2495 h 1226"/>
                <a:gd name="T120" fmla="+- 0 10349 9448"/>
                <a:gd name="T121" fmla="*/ T120 w 1226"/>
                <a:gd name="T122" fmla="+- 0 2465 1311"/>
                <a:gd name="T123" fmla="*/ 2465 h 1226"/>
                <a:gd name="T124" fmla="+- 0 10411 9448"/>
                <a:gd name="T125" fmla="*/ T124 w 1226"/>
                <a:gd name="T126" fmla="+- 0 2427 1311"/>
                <a:gd name="T127" fmla="*/ 2427 h 1226"/>
                <a:gd name="T128" fmla="+- 0 10468 9448"/>
                <a:gd name="T129" fmla="*/ T128 w 1226"/>
                <a:gd name="T130" fmla="+- 0 2382 1311"/>
                <a:gd name="T131" fmla="*/ 2382 h 1226"/>
                <a:gd name="T132" fmla="+- 0 10519 9448"/>
                <a:gd name="T133" fmla="*/ T132 w 1226"/>
                <a:gd name="T134" fmla="+- 0 2331 1311"/>
                <a:gd name="T135" fmla="*/ 2331 h 1226"/>
                <a:gd name="T136" fmla="+- 0 10564 9448"/>
                <a:gd name="T137" fmla="*/ T136 w 1226"/>
                <a:gd name="T138" fmla="+- 0 2274 1311"/>
                <a:gd name="T139" fmla="*/ 2274 h 1226"/>
                <a:gd name="T140" fmla="+- 0 10602 9448"/>
                <a:gd name="T141" fmla="*/ T140 w 1226"/>
                <a:gd name="T142" fmla="+- 0 2212 1311"/>
                <a:gd name="T143" fmla="*/ 2212 h 1226"/>
                <a:gd name="T144" fmla="+- 0 10632 9448"/>
                <a:gd name="T145" fmla="*/ T144 w 1226"/>
                <a:gd name="T146" fmla="+- 0 2145 1311"/>
                <a:gd name="T147" fmla="*/ 2145 h 1226"/>
                <a:gd name="T148" fmla="+- 0 10655 9448"/>
                <a:gd name="T149" fmla="*/ T148 w 1226"/>
                <a:gd name="T150" fmla="+- 0 2075 1311"/>
                <a:gd name="T151" fmla="*/ 2075 h 1226"/>
                <a:gd name="T152" fmla="+- 0 10669 9448"/>
                <a:gd name="T153" fmla="*/ T152 w 1226"/>
                <a:gd name="T154" fmla="+- 0 2001 1311"/>
                <a:gd name="T155" fmla="*/ 2001 h 1226"/>
                <a:gd name="T156" fmla="+- 0 10673 9448"/>
                <a:gd name="T157" fmla="*/ T156 w 1226"/>
                <a:gd name="T158" fmla="+- 0 1924 1311"/>
                <a:gd name="T159" fmla="*/ 1924 h 1226"/>
                <a:gd name="T160" fmla="+- 0 10669 9448"/>
                <a:gd name="T161" fmla="*/ T160 w 1226"/>
                <a:gd name="T162" fmla="+- 0 1847 1311"/>
                <a:gd name="T163" fmla="*/ 1847 h 1226"/>
                <a:gd name="T164" fmla="+- 0 10655 9448"/>
                <a:gd name="T165" fmla="*/ T164 w 1226"/>
                <a:gd name="T166" fmla="+- 0 1773 1311"/>
                <a:gd name="T167" fmla="*/ 1773 h 1226"/>
                <a:gd name="T168" fmla="+- 0 10632 9448"/>
                <a:gd name="T169" fmla="*/ T168 w 1226"/>
                <a:gd name="T170" fmla="+- 0 1702 1311"/>
                <a:gd name="T171" fmla="*/ 1702 h 1226"/>
                <a:gd name="T172" fmla="+- 0 10602 9448"/>
                <a:gd name="T173" fmla="*/ T172 w 1226"/>
                <a:gd name="T174" fmla="+- 0 1636 1311"/>
                <a:gd name="T175" fmla="*/ 1636 h 1226"/>
                <a:gd name="T176" fmla="+- 0 10564 9448"/>
                <a:gd name="T177" fmla="*/ T176 w 1226"/>
                <a:gd name="T178" fmla="+- 0 1574 1311"/>
                <a:gd name="T179" fmla="*/ 1574 h 1226"/>
                <a:gd name="T180" fmla="+- 0 10519 9448"/>
                <a:gd name="T181" fmla="*/ T180 w 1226"/>
                <a:gd name="T182" fmla="+- 0 1517 1311"/>
                <a:gd name="T183" fmla="*/ 1517 h 1226"/>
                <a:gd name="T184" fmla="+- 0 10468 9448"/>
                <a:gd name="T185" fmla="*/ T184 w 1226"/>
                <a:gd name="T186" fmla="+- 0 1466 1311"/>
                <a:gd name="T187" fmla="*/ 1466 h 1226"/>
                <a:gd name="T188" fmla="+- 0 10411 9448"/>
                <a:gd name="T189" fmla="*/ T188 w 1226"/>
                <a:gd name="T190" fmla="+- 0 1421 1311"/>
                <a:gd name="T191" fmla="*/ 1421 h 1226"/>
                <a:gd name="T192" fmla="+- 0 10349 9448"/>
                <a:gd name="T193" fmla="*/ T192 w 1226"/>
                <a:gd name="T194" fmla="+- 0 1383 1311"/>
                <a:gd name="T195" fmla="*/ 1383 h 1226"/>
                <a:gd name="T196" fmla="+- 0 10282 9448"/>
                <a:gd name="T197" fmla="*/ T196 w 1226"/>
                <a:gd name="T198" fmla="+- 0 1352 1311"/>
                <a:gd name="T199" fmla="*/ 1352 h 1226"/>
                <a:gd name="T200" fmla="+- 0 10212 9448"/>
                <a:gd name="T201" fmla="*/ T200 w 1226"/>
                <a:gd name="T202" fmla="+- 0 1330 1311"/>
                <a:gd name="T203" fmla="*/ 1330 h 1226"/>
                <a:gd name="T204" fmla="+- 0 10138 9448"/>
                <a:gd name="T205" fmla="*/ T204 w 1226"/>
                <a:gd name="T206" fmla="+- 0 1316 1311"/>
                <a:gd name="T207" fmla="*/ 1316 h 1226"/>
                <a:gd name="T208" fmla="+- 0 10061 9448"/>
                <a:gd name="T209" fmla="*/ T208 w 1226"/>
                <a:gd name="T210" fmla="+- 0 1311 1311"/>
                <a:gd name="T211" fmla="*/ 1311 h 122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</a:cxnLst>
              <a:rect l="0" t="0" r="r" b="b"/>
              <a:pathLst>
                <a:path w="1226" h="1226">
                  <a:moveTo>
                    <a:pt x="613" y="0"/>
                  </a:moveTo>
                  <a:lnTo>
                    <a:pt x="536" y="5"/>
                  </a:lnTo>
                  <a:lnTo>
                    <a:pt x="462" y="19"/>
                  </a:lnTo>
                  <a:lnTo>
                    <a:pt x="391" y="41"/>
                  </a:lnTo>
                  <a:lnTo>
                    <a:pt x="325" y="72"/>
                  </a:lnTo>
                  <a:lnTo>
                    <a:pt x="263" y="110"/>
                  </a:lnTo>
                  <a:lnTo>
                    <a:pt x="206" y="155"/>
                  </a:lnTo>
                  <a:lnTo>
                    <a:pt x="155" y="206"/>
                  </a:lnTo>
                  <a:lnTo>
                    <a:pt x="110" y="263"/>
                  </a:lnTo>
                  <a:lnTo>
                    <a:pt x="72" y="325"/>
                  </a:lnTo>
                  <a:lnTo>
                    <a:pt x="41" y="391"/>
                  </a:lnTo>
                  <a:lnTo>
                    <a:pt x="19" y="462"/>
                  </a:lnTo>
                  <a:lnTo>
                    <a:pt x="5" y="536"/>
                  </a:lnTo>
                  <a:lnTo>
                    <a:pt x="0" y="613"/>
                  </a:lnTo>
                  <a:lnTo>
                    <a:pt x="5" y="690"/>
                  </a:lnTo>
                  <a:lnTo>
                    <a:pt x="19" y="764"/>
                  </a:lnTo>
                  <a:lnTo>
                    <a:pt x="41" y="834"/>
                  </a:lnTo>
                  <a:lnTo>
                    <a:pt x="72" y="901"/>
                  </a:lnTo>
                  <a:lnTo>
                    <a:pt x="110" y="963"/>
                  </a:lnTo>
                  <a:lnTo>
                    <a:pt x="155" y="1020"/>
                  </a:lnTo>
                  <a:lnTo>
                    <a:pt x="206" y="1071"/>
                  </a:lnTo>
                  <a:lnTo>
                    <a:pt x="263" y="1116"/>
                  </a:lnTo>
                  <a:lnTo>
                    <a:pt x="325" y="1154"/>
                  </a:lnTo>
                  <a:lnTo>
                    <a:pt x="391" y="1184"/>
                  </a:lnTo>
                  <a:lnTo>
                    <a:pt x="462" y="1207"/>
                  </a:lnTo>
                  <a:lnTo>
                    <a:pt x="536" y="1221"/>
                  </a:lnTo>
                  <a:lnTo>
                    <a:pt x="613" y="1225"/>
                  </a:lnTo>
                  <a:lnTo>
                    <a:pt x="690" y="1221"/>
                  </a:lnTo>
                  <a:lnTo>
                    <a:pt x="764" y="1207"/>
                  </a:lnTo>
                  <a:lnTo>
                    <a:pt x="834" y="1184"/>
                  </a:lnTo>
                  <a:lnTo>
                    <a:pt x="901" y="1154"/>
                  </a:lnTo>
                  <a:lnTo>
                    <a:pt x="963" y="1116"/>
                  </a:lnTo>
                  <a:lnTo>
                    <a:pt x="1020" y="1071"/>
                  </a:lnTo>
                  <a:lnTo>
                    <a:pt x="1071" y="1020"/>
                  </a:lnTo>
                  <a:lnTo>
                    <a:pt x="1116" y="963"/>
                  </a:lnTo>
                  <a:lnTo>
                    <a:pt x="1154" y="901"/>
                  </a:lnTo>
                  <a:lnTo>
                    <a:pt x="1184" y="834"/>
                  </a:lnTo>
                  <a:lnTo>
                    <a:pt x="1207" y="764"/>
                  </a:lnTo>
                  <a:lnTo>
                    <a:pt x="1221" y="690"/>
                  </a:lnTo>
                  <a:lnTo>
                    <a:pt x="1225" y="613"/>
                  </a:lnTo>
                  <a:lnTo>
                    <a:pt x="1221" y="536"/>
                  </a:lnTo>
                  <a:lnTo>
                    <a:pt x="1207" y="462"/>
                  </a:lnTo>
                  <a:lnTo>
                    <a:pt x="1184" y="391"/>
                  </a:lnTo>
                  <a:lnTo>
                    <a:pt x="1154" y="325"/>
                  </a:lnTo>
                  <a:lnTo>
                    <a:pt x="1116" y="263"/>
                  </a:lnTo>
                  <a:lnTo>
                    <a:pt x="1071" y="206"/>
                  </a:lnTo>
                  <a:lnTo>
                    <a:pt x="1020" y="155"/>
                  </a:lnTo>
                  <a:lnTo>
                    <a:pt x="963" y="110"/>
                  </a:lnTo>
                  <a:lnTo>
                    <a:pt x="901" y="72"/>
                  </a:lnTo>
                  <a:lnTo>
                    <a:pt x="834" y="41"/>
                  </a:lnTo>
                  <a:lnTo>
                    <a:pt x="764" y="19"/>
                  </a:lnTo>
                  <a:lnTo>
                    <a:pt x="690" y="5"/>
                  </a:lnTo>
                  <a:lnTo>
                    <a:pt x="6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docshape22"/>
            <p:cNvSpPr>
              <a:spLocks/>
            </p:cNvSpPr>
            <p:nvPr/>
          </p:nvSpPr>
          <p:spPr bwMode="auto">
            <a:xfrm>
              <a:off x="9448" y="1311"/>
              <a:ext cx="1226" cy="1226"/>
            </a:xfrm>
            <a:custGeom>
              <a:avLst/>
              <a:gdLst>
                <a:gd name="T0" fmla="+- 0 10061 9448"/>
                <a:gd name="T1" fmla="*/ T0 w 1226"/>
                <a:gd name="T2" fmla="+- 0 2536 1311"/>
                <a:gd name="T3" fmla="*/ 2536 h 1226"/>
                <a:gd name="T4" fmla="+- 0 10138 9448"/>
                <a:gd name="T5" fmla="*/ T4 w 1226"/>
                <a:gd name="T6" fmla="+- 0 2532 1311"/>
                <a:gd name="T7" fmla="*/ 2532 h 1226"/>
                <a:gd name="T8" fmla="+- 0 10212 9448"/>
                <a:gd name="T9" fmla="*/ T8 w 1226"/>
                <a:gd name="T10" fmla="+- 0 2518 1311"/>
                <a:gd name="T11" fmla="*/ 2518 h 1226"/>
                <a:gd name="T12" fmla="+- 0 10282 9448"/>
                <a:gd name="T13" fmla="*/ T12 w 1226"/>
                <a:gd name="T14" fmla="+- 0 2495 1311"/>
                <a:gd name="T15" fmla="*/ 2495 h 1226"/>
                <a:gd name="T16" fmla="+- 0 10349 9448"/>
                <a:gd name="T17" fmla="*/ T16 w 1226"/>
                <a:gd name="T18" fmla="+- 0 2465 1311"/>
                <a:gd name="T19" fmla="*/ 2465 h 1226"/>
                <a:gd name="T20" fmla="+- 0 10411 9448"/>
                <a:gd name="T21" fmla="*/ T20 w 1226"/>
                <a:gd name="T22" fmla="+- 0 2427 1311"/>
                <a:gd name="T23" fmla="*/ 2427 h 1226"/>
                <a:gd name="T24" fmla="+- 0 10468 9448"/>
                <a:gd name="T25" fmla="*/ T24 w 1226"/>
                <a:gd name="T26" fmla="+- 0 2382 1311"/>
                <a:gd name="T27" fmla="*/ 2382 h 1226"/>
                <a:gd name="T28" fmla="+- 0 10519 9448"/>
                <a:gd name="T29" fmla="*/ T28 w 1226"/>
                <a:gd name="T30" fmla="+- 0 2331 1311"/>
                <a:gd name="T31" fmla="*/ 2331 h 1226"/>
                <a:gd name="T32" fmla="+- 0 10564 9448"/>
                <a:gd name="T33" fmla="*/ T32 w 1226"/>
                <a:gd name="T34" fmla="+- 0 2274 1311"/>
                <a:gd name="T35" fmla="*/ 2274 h 1226"/>
                <a:gd name="T36" fmla="+- 0 10602 9448"/>
                <a:gd name="T37" fmla="*/ T36 w 1226"/>
                <a:gd name="T38" fmla="+- 0 2212 1311"/>
                <a:gd name="T39" fmla="*/ 2212 h 1226"/>
                <a:gd name="T40" fmla="+- 0 10632 9448"/>
                <a:gd name="T41" fmla="*/ T40 w 1226"/>
                <a:gd name="T42" fmla="+- 0 2145 1311"/>
                <a:gd name="T43" fmla="*/ 2145 h 1226"/>
                <a:gd name="T44" fmla="+- 0 10655 9448"/>
                <a:gd name="T45" fmla="*/ T44 w 1226"/>
                <a:gd name="T46" fmla="+- 0 2075 1311"/>
                <a:gd name="T47" fmla="*/ 2075 h 1226"/>
                <a:gd name="T48" fmla="+- 0 10669 9448"/>
                <a:gd name="T49" fmla="*/ T48 w 1226"/>
                <a:gd name="T50" fmla="+- 0 2001 1311"/>
                <a:gd name="T51" fmla="*/ 2001 h 1226"/>
                <a:gd name="T52" fmla="+- 0 10673 9448"/>
                <a:gd name="T53" fmla="*/ T52 w 1226"/>
                <a:gd name="T54" fmla="+- 0 1924 1311"/>
                <a:gd name="T55" fmla="*/ 1924 h 1226"/>
                <a:gd name="T56" fmla="+- 0 10669 9448"/>
                <a:gd name="T57" fmla="*/ T56 w 1226"/>
                <a:gd name="T58" fmla="+- 0 1847 1311"/>
                <a:gd name="T59" fmla="*/ 1847 h 1226"/>
                <a:gd name="T60" fmla="+- 0 10655 9448"/>
                <a:gd name="T61" fmla="*/ T60 w 1226"/>
                <a:gd name="T62" fmla="+- 0 1773 1311"/>
                <a:gd name="T63" fmla="*/ 1773 h 1226"/>
                <a:gd name="T64" fmla="+- 0 10632 9448"/>
                <a:gd name="T65" fmla="*/ T64 w 1226"/>
                <a:gd name="T66" fmla="+- 0 1702 1311"/>
                <a:gd name="T67" fmla="*/ 1702 h 1226"/>
                <a:gd name="T68" fmla="+- 0 10602 9448"/>
                <a:gd name="T69" fmla="*/ T68 w 1226"/>
                <a:gd name="T70" fmla="+- 0 1636 1311"/>
                <a:gd name="T71" fmla="*/ 1636 h 1226"/>
                <a:gd name="T72" fmla="+- 0 10564 9448"/>
                <a:gd name="T73" fmla="*/ T72 w 1226"/>
                <a:gd name="T74" fmla="+- 0 1574 1311"/>
                <a:gd name="T75" fmla="*/ 1574 h 1226"/>
                <a:gd name="T76" fmla="+- 0 10519 9448"/>
                <a:gd name="T77" fmla="*/ T76 w 1226"/>
                <a:gd name="T78" fmla="+- 0 1517 1311"/>
                <a:gd name="T79" fmla="*/ 1517 h 1226"/>
                <a:gd name="T80" fmla="+- 0 10468 9448"/>
                <a:gd name="T81" fmla="*/ T80 w 1226"/>
                <a:gd name="T82" fmla="+- 0 1466 1311"/>
                <a:gd name="T83" fmla="*/ 1466 h 1226"/>
                <a:gd name="T84" fmla="+- 0 10411 9448"/>
                <a:gd name="T85" fmla="*/ T84 w 1226"/>
                <a:gd name="T86" fmla="+- 0 1421 1311"/>
                <a:gd name="T87" fmla="*/ 1421 h 1226"/>
                <a:gd name="T88" fmla="+- 0 10349 9448"/>
                <a:gd name="T89" fmla="*/ T88 w 1226"/>
                <a:gd name="T90" fmla="+- 0 1383 1311"/>
                <a:gd name="T91" fmla="*/ 1383 h 1226"/>
                <a:gd name="T92" fmla="+- 0 10282 9448"/>
                <a:gd name="T93" fmla="*/ T92 w 1226"/>
                <a:gd name="T94" fmla="+- 0 1352 1311"/>
                <a:gd name="T95" fmla="*/ 1352 h 1226"/>
                <a:gd name="T96" fmla="+- 0 10212 9448"/>
                <a:gd name="T97" fmla="*/ T96 w 1226"/>
                <a:gd name="T98" fmla="+- 0 1330 1311"/>
                <a:gd name="T99" fmla="*/ 1330 h 1226"/>
                <a:gd name="T100" fmla="+- 0 10138 9448"/>
                <a:gd name="T101" fmla="*/ T100 w 1226"/>
                <a:gd name="T102" fmla="+- 0 1316 1311"/>
                <a:gd name="T103" fmla="*/ 1316 h 1226"/>
                <a:gd name="T104" fmla="+- 0 10061 9448"/>
                <a:gd name="T105" fmla="*/ T104 w 1226"/>
                <a:gd name="T106" fmla="+- 0 1311 1311"/>
                <a:gd name="T107" fmla="*/ 1311 h 1226"/>
                <a:gd name="T108" fmla="+- 0 9984 9448"/>
                <a:gd name="T109" fmla="*/ T108 w 1226"/>
                <a:gd name="T110" fmla="+- 0 1316 1311"/>
                <a:gd name="T111" fmla="*/ 1316 h 1226"/>
                <a:gd name="T112" fmla="+- 0 9910 9448"/>
                <a:gd name="T113" fmla="*/ T112 w 1226"/>
                <a:gd name="T114" fmla="+- 0 1330 1311"/>
                <a:gd name="T115" fmla="*/ 1330 h 1226"/>
                <a:gd name="T116" fmla="+- 0 9839 9448"/>
                <a:gd name="T117" fmla="*/ T116 w 1226"/>
                <a:gd name="T118" fmla="+- 0 1352 1311"/>
                <a:gd name="T119" fmla="*/ 1352 h 1226"/>
                <a:gd name="T120" fmla="+- 0 9773 9448"/>
                <a:gd name="T121" fmla="*/ T120 w 1226"/>
                <a:gd name="T122" fmla="+- 0 1383 1311"/>
                <a:gd name="T123" fmla="*/ 1383 h 1226"/>
                <a:gd name="T124" fmla="+- 0 9711 9448"/>
                <a:gd name="T125" fmla="*/ T124 w 1226"/>
                <a:gd name="T126" fmla="+- 0 1421 1311"/>
                <a:gd name="T127" fmla="*/ 1421 h 1226"/>
                <a:gd name="T128" fmla="+- 0 9654 9448"/>
                <a:gd name="T129" fmla="*/ T128 w 1226"/>
                <a:gd name="T130" fmla="+- 0 1466 1311"/>
                <a:gd name="T131" fmla="*/ 1466 h 1226"/>
                <a:gd name="T132" fmla="+- 0 9603 9448"/>
                <a:gd name="T133" fmla="*/ T132 w 1226"/>
                <a:gd name="T134" fmla="+- 0 1517 1311"/>
                <a:gd name="T135" fmla="*/ 1517 h 1226"/>
                <a:gd name="T136" fmla="+- 0 9558 9448"/>
                <a:gd name="T137" fmla="*/ T136 w 1226"/>
                <a:gd name="T138" fmla="+- 0 1574 1311"/>
                <a:gd name="T139" fmla="*/ 1574 h 1226"/>
                <a:gd name="T140" fmla="+- 0 9520 9448"/>
                <a:gd name="T141" fmla="*/ T140 w 1226"/>
                <a:gd name="T142" fmla="+- 0 1636 1311"/>
                <a:gd name="T143" fmla="*/ 1636 h 1226"/>
                <a:gd name="T144" fmla="+- 0 9489 9448"/>
                <a:gd name="T145" fmla="*/ T144 w 1226"/>
                <a:gd name="T146" fmla="+- 0 1702 1311"/>
                <a:gd name="T147" fmla="*/ 1702 h 1226"/>
                <a:gd name="T148" fmla="+- 0 9467 9448"/>
                <a:gd name="T149" fmla="*/ T148 w 1226"/>
                <a:gd name="T150" fmla="+- 0 1773 1311"/>
                <a:gd name="T151" fmla="*/ 1773 h 1226"/>
                <a:gd name="T152" fmla="+- 0 9453 9448"/>
                <a:gd name="T153" fmla="*/ T152 w 1226"/>
                <a:gd name="T154" fmla="+- 0 1847 1311"/>
                <a:gd name="T155" fmla="*/ 1847 h 1226"/>
                <a:gd name="T156" fmla="+- 0 9448 9448"/>
                <a:gd name="T157" fmla="*/ T156 w 1226"/>
                <a:gd name="T158" fmla="+- 0 1924 1311"/>
                <a:gd name="T159" fmla="*/ 1924 h 1226"/>
                <a:gd name="T160" fmla="+- 0 9453 9448"/>
                <a:gd name="T161" fmla="*/ T160 w 1226"/>
                <a:gd name="T162" fmla="+- 0 2001 1311"/>
                <a:gd name="T163" fmla="*/ 2001 h 1226"/>
                <a:gd name="T164" fmla="+- 0 9467 9448"/>
                <a:gd name="T165" fmla="*/ T164 w 1226"/>
                <a:gd name="T166" fmla="+- 0 2075 1311"/>
                <a:gd name="T167" fmla="*/ 2075 h 1226"/>
                <a:gd name="T168" fmla="+- 0 9489 9448"/>
                <a:gd name="T169" fmla="*/ T168 w 1226"/>
                <a:gd name="T170" fmla="+- 0 2145 1311"/>
                <a:gd name="T171" fmla="*/ 2145 h 1226"/>
                <a:gd name="T172" fmla="+- 0 9520 9448"/>
                <a:gd name="T173" fmla="*/ T172 w 1226"/>
                <a:gd name="T174" fmla="+- 0 2212 1311"/>
                <a:gd name="T175" fmla="*/ 2212 h 1226"/>
                <a:gd name="T176" fmla="+- 0 9558 9448"/>
                <a:gd name="T177" fmla="*/ T176 w 1226"/>
                <a:gd name="T178" fmla="+- 0 2274 1311"/>
                <a:gd name="T179" fmla="*/ 2274 h 1226"/>
                <a:gd name="T180" fmla="+- 0 9603 9448"/>
                <a:gd name="T181" fmla="*/ T180 w 1226"/>
                <a:gd name="T182" fmla="+- 0 2331 1311"/>
                <a:gd name="T183" fmla="*/ 2331 h 1226"/>
                <a:gd name="T184" fmla="+- 0 9654 9448"/>
                <a:gd name="T185" fmla="*/ T184 w 1226"/>
                <a:gd name="T186" fmla="+- 0 2382 1311"/>
                <a:gd name="T187" fmla="*/ 2382 h 1226"/>
                <a:gd name="T188" fmla="+- 0 9711 9448"/>
                <a:gd name="T189" fmla="*/ T188 w 1226"/>
                <a:gd name="T190" fmla="+- 0 2427 1311"/>
                <a:gd name="T191" fmla="*/ 2427 h 1226"/>
                <a:gd name="T192" fmla="+- 0 9773 9448"/>
                <a:gd name="T193" fmla="*/ T192 w 1226"/>
                <a:gd name="T194" fmla="+- 0 2465 1311"/>
                <a:gd name="T195" fmla="*/ 2465 h 1226"/>
                <a:gd name="T196" fmla="+- 0 9839 9448"/>
                <a:gd name="T197" fmla="*/ T196 w 1226"/>
                <a:gd name="T198" fmla="+- 0 2495 1311"/>
                <a:gd name="T199" fmla="*/ 2495 h 1226"/>
                <a:gd name="T200" fmla="+- 0 9910 9448"/>
                <a:gd name="T201" fmla="*/ T200 w 1226"/>
                <a:gd name="T202" fmla="+- 0 2518 1311"/>
                <a:gd name="T203" fmla="*/ 2518 h 1226"/>
                <a:gd name="T204" fmla="+- 0 9984 9448"/>
                <a:gd name="T205" fmla="*/ T204 w 1226"/>
                <a:gd name="T206" fmla="+- 0 2532 1311"/>
                <a:gd name="T207" fmla="*/ 2532 h 1226"/>
                <a:gd name="T208" fmla="+- 0 10061 9448"/>
                <a:gd name="T209" fmla="*/ T208 w 1226"/>
                <a:gd name="T210" fmla="+- 0 2536 1311"/>
                <a:gd name="T211" fmla="*/ 2536 h 122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</a:cxnLst>
              <a:rect l="0" t="0" r="r" b="b"/>
              <a:pathLst>
                <a:path w="1226" h="1226">
                  <a:moveTo>
                    <a:pt x="613" y="1225"/>
                  </a:moveTo>
                  <a:lnTo>
                    <a:pt x="690" y="1221"/>
                  </a:lnTo>
                  <a:lnTo>
                    <a:pt x="764" y="1207"/>
                  </a:lnTo>
                  <a:lnTo>
                    <a:pt x="834" y="1184"/>
                  </a:lnTo>
                  <a:lnTo>
                    <a:pt x="901" y="1154"/>
                  </a:lnTo>
                  <a:lnTo>
                    <a:pt x="963" y="1116"/>
                  </a:lnTo>
                  <a:lnTo>
                    <a:pt x="1020" y="1071"/>
                  </a:lnTo>
                  <a:lnTo>
                    <a:pt x="1071" y="1020"/>
                  </a:lnTo>
                  <a:lnTo>
                    <a:pt x="1116" y="963"/>
                  </a:lnTo>
                  <a:lnTo>
                    <a:pt x="1154" y="901"/>
                  </a:lnTo>
                  <a:lnTo>
                    <a:pt x="1184" y="834"/>
                  </a:lnTo>
                  <a:lnTo>
                    <a:pt x="1207" y="764"/>
                  </a:lnTo>
                  <a:lnTo>
                    <a:pt x="1221" y="690"/>
                  </a:lnTo>
                  <a:lnTo>
                    <a:pt x="1225" y="613"/>
                  </a:lnTo>
                  <a:lnTo>
                    <a:pt x="1221" y="536"/>
                  </a:lnTo>
                  <a:lnTo>
                    <a:pt x="1207" y="462"/>
                  </a:lnTo>
                  <a:lnTo>
                    <a:pt x="1184" y="391"/>
                  </a:lnTo>
                  <a:lnTo>
                    <a:pt x="1154" y="325"/>
                  </a:lnTo>
                  <a:lnTo>
                    <a:pt x="1116" y="263"/>
                  </a:lnTo>
                  <a:lnTo>
                    <a:pt x="1071" y="206"/>
                  </a:lnTo>
                  <a:lnTo>
                    <a:pt x="1020" y="155"/>
                  </a:lnTo>
                  <a:lnTo>
                    <a:pt x="963" y="110"/>
                  </a:lnTo>
                  <a:lnTo>
                    <a:pt x="901" y="72"/>
                  </a:lnTo>
                  <a:lnTo>
                    <a:pt x="834" y="41"/>
                  </a:lnTo>
                  <a:lnTo>
                    <a:pt x="764" y="19"/>
                  </a:lnTo>
                  <a:lnTo>
                    <a:pt x="690" y="5"/>
                  </a:lnTo>
                  <a:lnTo>
                    <a:pt x="613" y="0"/>
                  </a:lnTo>
                  <a:lnTo>
                    <a:pt x="536" y="5"/>
                  </a:lnTo>
                  <a:lnTo>
                    <a:pt x="462" y="19"/>
                  </a:lnTo>
                  <a:lnTo>
                    <a:pt x="391" y="41"/>
                  </a:lnTo>
                  <a:lnTo>
                    <a:pt x="325" y="72"/>
                  </a:lnTo>
                  <a:lnTo>
                    <a:pt x="263" y="110"/>
                  </a:lnTo>
                  <a:lnTo>
                    <a:pt x="206" y="155"/>
                  </a:lnTo>
                  <a:lnTo>
                    <a:pt x="155" y="206"/>
                  </a:lnTo>
                  <a:lnTo>
                    <a:pt x="110" y="263"/>
                  </a:lnTo>
                  <a:lnTo>
                    <a:pt x="72" y="325"/>
                  </a:lnTo>
                  <a:lnTo>
                    <a:pt x="41" y="391"/>
                  </a:lnTo>
                  <a:lnTo>
                    <a:pt x="19" y="462"/>
                  </a:lnTo>
                  <a:lnTo>
                    <a:pt x="5" y="536"/>
                  </a:lnTo>
                  <a:lnTo>
                    <a:pt x="0" y="613"/>
                  </a:lnTo>
                  <a:lnTo>
                    <a:pt x="5" y="690"/>
                  </a:lnTo>
                  <a:lnTo>
                    <a:pt x="19" y="764"/>
                  </a:lnTo>
                  <a:lnTo>
                    <a:pt x="41" y="834"/>
                  </a:lnTo>
                  <a:lnTo>
                    <a:pt x="72" y="901"/>
                  </a:lnTo>
                  <a:lnTo>
                    <a:pt x="110" y="963"/>
                  </a:lnTo>
                  <a:lnTo>
                    <a:pt x="155" y="1020"/>
                  </a:lnTo>
                  <a:lnTo>
                    <a:pt x="206" y="1071"/>
                  </a:lnTo>
                  <a:lnTo>
                    <a:pt x="263" y="1116"/>
                  </a:lnTo>
                  <a:lnTo>
                    <a:pt x="325" y="1154"/>
                  </a:lnTo>
                  <a:lnTo>
                    <a:pt x="391" y="1184"/>
                  </a:lnTo>
                  <a:lnTo>
                    <a:pt x="462" y="1207"/>
                  </a:lnTo>
                  <a:lnTo>
                    <a:pt x="536" y="1221"/>
                  </a:lnTo>
                  <a:lnTo>
                    <a:pt x="613" y="1225"/>
                  </a:lnTo>
                  <a:close/>
                </a:path>
              </a:pathLst>
            </a:custGeom>
            <a:noFill/>
            <a:ln w="107696">
              <a:solidFill>
                <a:srgbClr val="F3B03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1" name="docshape2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99" y="1689"/>
              <a:ext cx="467" cy="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docshape2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4" y="1906"/>
              <a:ext cx="874" cy="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docshape25"/>
            <p:cNvSpPr txBox="1">
              <a:spLocks noChangeArrowheads="1"/>
            </p:cNvSpPr>
            <p:nvPr/>
          </p:nvSpPr>
          <p:spPr bwMode="auto">
            <a:xfrm>
              <a:off x="8832" y="965"/>
              <a:ext cx="525" cy="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docshape26"/>
            <p:cNvSpPr txBox="1">
              <a:spLocks noChangeArrowheads="1"/>
            </p:cNvSpPr>
            <p:nvPr/>
          </p:nvSpPr>
          <p:spPr bwMode="auto">
            <a:xfrm>
              <a:off x="10789" y="965"/>
              <a:ext cx="481" cy="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571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docshape27"/>
            <p:cNvSpPr txBox="1">
              <a:spLocks noChangeArrowheads="1"/>
            </p:cNvSpPr>
            <p:nvPr/>
          </p:nvSpPr>
          <p:spPr bwMode="auto">
            <a:xfrm>
              <a:off x="8832" y="3090"/>
              <a:ext cx="517" cy="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docshape28"/>
            <p:cNvSpPr txBox="1">
              <a:spLocks noChangeArrowheads="1"/>
            </p:cNvSpPr>
            <p:nvPr/>
          </p:nvSpPr>
          <p:spPr bwMode="auto">
            <a:xfrm>
              <a:off x="10449" y="3090"/>
              <a:ext cx="821" cy="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47625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/>
          <p:cNvSpPr/>
          <p:nvPr/>
        </p:nvSpPr>
        <p:spPr>
          <a:xfrm>
            <a:off x="8555714" y="778180"/>
            <a:ext cx="206466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1000" lvl="0" algn="r" defTabSz="457200">
              <a:spcAft>
                <a:spcPts val="800"/>
              </a:spcAft>
              <a:buClr>
                <a:srgbClr val="000000"/>
              </a:buClr>
            </a:pPr>
            <a:r>
              <a:rPr lang="en-US" sz="800" b="1" dirty="0">
                <a:solidFill>
                  <a:srgbClr val="231F20"/>
                </a:solidFill>
                <a:cs typeface="ATT Aleck Sans" panose="020B0503020203020204" pitchFamily="34" charset="0"/>
              </a:rPr>
              <a:t>AT&amp;T CONNECTED LEARNING PILLARS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485166" y="3526310"/>
            <a:ext cx="5114925" cy="142127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Internet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Educational resources </a:t>
            </a:r>
          </a:p>
          <a:p>
            <a:pPr marL="342900" marR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TT Aleck Sans" panose="020B0503020203020204" pitchFamily="34" charset="0"/>
            </a:endParaRPr>
          </a:p>
        </p:txBody>
      </p:sp>
      <p:pic>
        <p:nvPicPr>
          <p:cNvPr id="39" name="Graphic 104">
            <a:extLst>
              <a:ext uri="{FF2B5EF4-FFF2-40B4-BE49-F238E27FC236}">
                <a16:creationId xmlns:a16="http://schemas.microsoft.com/office/drawing/2014/main" id="{FCA7B744-B74E-1E4A-A4F9-92A5AB01C3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0225" y="3523803"/>
            <a:ext cx="989617" cy="98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28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C556CB6-B8A6-C84A-997A-0CC595BCC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565" y="162824"/>
            <a:ext cx="11510213" cy="1097828"/>
          </a:xfrm>
        </p:spPr>
        <p:txBody>
          <a:bodyPr/>
          <a:lstStyle/>
          <a:p>
            <a:r>
              <a:rPr lang="en-US" sz="3400" dirty="0"/>
              <a:t>Closing the Digital Divide: </a:t>
            </a:r>
            <a:br>
              <a:rPr lang="en-US" sz="3400" dirty="0"/>
            </a:br>
            <a:r>
              <a:rPr lang="en-US" sz="3400" dirty="0">
                <a:solidFill>
                  <a:schemeClr val="tx2"/>
                </a:solidFill>
              </a:rPr>
              <a:t>Access from AT&amp;T Program</a:t>
            </a:r>
            <a:endParaRPr lang="en-US" sz="3400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A431363-3776-FA46-8120-313094F7CA1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28845" y="2282660"/>
            <a:ext cx="5919288" cy="957606"/>
          </a:xfrm>
        </p:spPr>
        <p:txBody>
          <a:bodyPr/>
          <a:lstStyle/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86910132-271C-4841-A0E5-2A4E152CDBC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defTabSz="457200"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/>
              </a:rPr>
              <a:t>Home Internet and Device Safety / April 28, 2022 / © 2022 AT&amp;T Intellectual Property - AT&amp;T Proprietary 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-234751" y="2688816"/>
            <a:ext cx="5114925" cy="142127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342900" marR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TT Aleck Sans" panose="020B0503020203020204" pitchFamily="34" charset="0"/>
            </a:endParaRPr>
          </a:p>
        </p:txBody>
      </p:sp>
      <p:grpSp>
        <p:nvGrpSpPr>
          <p:cNvPr id="61" name="Group 60"/>
          <p:cNvGrpSpPr>
            <a:grpSpLocks/>
          </p:cNvGrpSpPr>
          <p:nvPr/>
        </p:nvGrpSpPr>
        <p:grpSpPr bwMode="auto">
          <a:xfrm>
            <a:off x="1306286" y="2287231"/>
            <a:ext cx="9993085" cy="2824637"/>
            <a:chOff x="0" y="3"/>
            <a:chExt cx="4521" cy="1236"/>
          </a:xfrm>
        </p:grpSpPr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0" y="755"/>
              <a:ext cx="468" cy="468"/>
            </a:xfrm>
            <a:custGeom>
              <a:avLst/>
              <a:gdLst>
                <a:gd name="T0" fmla="*/ 233 w 468"/>
                <a:gd name="T1" fmla="*/ 0 h 468"/>
                <a:gd name="T2" fmla="*/ 159 w 468"/>
                <a:gd name="T3" fmla="*/ 11 h 468"/>
                <a:gd name="T4" fmla="*/ 95 w 468"/>
                <a:gd name="T5" fmla="*/ 45 h 468"/>
                <a:gd name="T6" fmla="*/ 45 w 468"/>
                <a:gd name="T7" fmla="*/ 95 h 468"/>
                <a:gd name="T8" fmla="*/ 11 w 468"/>
                <a:gd name="T9" fmla="*/ 159 h 468"/>
                <a:gd name="T10" fmla="*/ 0 w 468"/>
                <a:gd name="T11" fmla="*/ 233 h 468"/>
                <a:gd name="T12" fmla="*/ 11 w 468"/>
                <a:gd name="T13" fmla="*/ 307 h 468"/>
                <a:gd name="T14" fmla="*/ 45 w 468"/>
                <a:gd name="T15" fmla="*/ 371 h 468"/>
                <a:gd name="T16" fmla="*/ 95 w 468"/>
                <a:gd name="T17" fmla="*/ 422 h 468"/>
                <a:gd name="T18" fmla="*/ 159 w 468"/>
                <a:gd name="T19" fmla="*/ 455 h 468"/>
                <a:gd name="T20" fmla="*/ 233 w 468"/>
                <a:gd name="T21" fmla="*/ 467 h 468"/>
                <a:gd name="T22" fmla="*/ 307 w 468"/>
                <a:gd name="T23" fmla="*/ 455 h 468"/>
                <a:gd name="T24" fmla="*/ 371 w 468"/>
                <a:gd name="T25" fmla="*/ 422 h 468"/>
                <a:gd name="T26" fmla="*/ 422 w 468"/>
                <a:gd name="T27" fmla="*/ 371 h 468"/>
                <a:gd name="T28" fmla="*/ 455 w 468"/>
                <a:gd name="T29" fmla="*/ 307 h 468"/>
                <a:gd name="T30" fmla="*/ 467 w 468"/>
                <a:gd name="T31" fmla="*/ 233 h 468"/>
                <a:gd name="T32" fmla="*/ 455 w 468"/>
                <a:gd name="T33" fmla="*/ 159 h 468"/>
                <a:gd name="T34" fmla="*/ 422 w 468"/>
                <a:gd name="T35" fmla="*/ 95 h 468"/>
                <a:gd name="T36" fmla="*/ 371 w 468"/>
                <a:gd name="T37" fmla="*/ 45 h 468"/>
                <a:gd name="T38" fmla="*/ 307 w 468"/>
                <a:gd name="T39" fmla="*/ 11 h 468"/>
                <a:gd name="T40" fmla="*/ 233 w 468"/>
                <a:gd name="T41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8" h="468">
                  <a:moveTo>
                    <a:pt x="233" y="0"/>
                  </a:moveTo>
                  <a:lnTo>
                    <a:pt x="159" y="11"/>
                  </a:lnTo>
                  <a:lnTo>
                    <a:pt x="95" y="45"/>
                  </a:lnTo>
                  <a:lnTo>
                    <a:pt x="45" y="95"/>
                  </a:lnTo>
                  <a:lnTo>
                    <a:pt x="11" y="159"/>
                  </a:lnTo>
                  <a:lnTo>
                    <a:pt x="0" y="233"/>
                  </a:lnTo>
                  <a:lnTo>
                    <a:pt x="11" y="307"/>
                  </a:lnTo>
                  <a:lnTo>
                    <a:pt x="45" y="371"/>
                  </a:lnTo>
                  <a:lnTo>
                    <a:pt x="95" y="422"/>
                  </a:lnTo>
                  <a:lnTo>
                    <a:pt x="159" y="455"/>
                  </a:lnTo>
                  <a:lnTo>
                    <a:pt x="233" y="467"/>
                  </a:lnTo>
                  <a:lnTo>
                    <a:pt x="307" y="455"/>
                  </a:lnTo>
                  <a:lnTo>
                    <a:pt x="371" y="422"/>
                  </a:lnTo>
                  <a:lnTo>
                    <a:pt x="422" y="371"/>
                  </a:lnTo>
                  <a:lnTo>
                    <a:pt x="455" y="307"/>
                  </a:lnTo>
                  <a:lnTo>
                    <a:pt x="467" y="233"/>
                  </a:lnTo>
                  <a:lnTo>
                    <a:pt x="455" y="159"/>
                  </a:lnTo>
                  <a:lnTo>
                    <a:pt x="422" y="95"/>
                  </a:lnTo>
                  <a:lnTo>
                    <a:pt x="371" y="45"/>
                  </a:lnTo>
                  <a:lnTo>
                    <a:pt x="307" y="11"/>
                  </a:lnTo>
                  <a:lnTo>
                    <a:pt x="233" y="0"/>
                  </a:lnTo>
                  <a:close/>
                </a:path>
              </a:pathLst>
            </a:custGeom>
            <a:solidFill>
              <a:srgbClr val="00A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467" y="989"/>
              <a:ext cx="2514" cy="1"/>
            </a:xfrm>
            <a:custGeom>
              <a:avLst/>
              <a:gdLst>
                <a:gd name="T0" fmla="*/ 0 w 2514"/>
                <a:gd name="T1" fmla="*/ 0 h 1"/>
                <a:gd name="T2" fmla="*/ 2513 w 2514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14" h="1">
                  <a:moveTo>
                    <a:pt x="0" y="0"/>
                  </a:moveTo>
                  <a:lnTo>
                    <a:pt x="2513" y="0"/>
                  </a:lnTo>
                </a:path>
              </a:pathLst>
            </a:custGeom>
            <a:noFill/>
            <a:ln w="3810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0" y="21"/>
              <a:ext cx="468" cy="468"/>
            </a:xfrm>
            <a:custGeom>
              <a:avLst/>
              <a:gdLst>
                <a:gd name="T0" fmla="*/ 233 w 468"/>
                <a:gd name="T1" fmla="*/ 0 h 468"/>
                <a:gd name="T2" fmla="*/ 159 w 468"/>
                <a:gd name="T3" fmla="*/ 11 h 468"/>
                <a:gd name="T4" fmla="*/ 95 w 468"/>
                <a:gd name="T5" fmla="*/ 45 h 468"/>
                <a:gd name="T6" fmla="*/ 45 w 468"/>
                <a:gd name="T7" fmla="*/ 95 h 468"/>
                <a:gd name="T8" fmla="*/ 11 w 468"/>
                <a:gd name="T9" fmla="*/ 159 h 468"/>
                <a:gd name="T10" fmla="*/ 0 w 468"/>
                <a:gd name="T11" fmla="*/ 233 h 468"/>
                <a:gd name="T12" fmla="*/ 11 w 468"/>
                <a:gd name="T13" fmla="*/ 307 h 468"/>
                <a:gd name="T14" fmla="*/ 45 w 468"/>
                <a:gd name="T15" fmla="*/ 371 h 468"/>
                <a:gd name="T16" fmla="*/ 95 w 468"/>
                <a:gd name="T17" fmla="*/ 422 h 468"/>
                <a:gd name="T18" fmla="*/ 159 w 468"/>
                <a:gd name="T19" fmla="*/ 455 h 468"/>
                <a:gd name="T20" fmla="*/ 233 w 468"/>
                <a:gd name="T21" fmla="*/ 467 h 468"/>
                <a:gd name="T22" fmla="*/ 307 w 468"/>
                <a:gd name="T23" fmla="*/ 455 h 468"/>
                <a:gd name="T24" fmla="*/ 371 w 468"/>
                <a:gd name="T25" fmla="*/ 422 h 468"/>
                <a:gd name="T26" fmla="*/ 422 w 468"/>
                <a:gd name="T27" fmla="*/ 371 h 468"/>
                <a:gd name="T28" fmla="*/ 455 w 468"/>
                <a:gd name="T29" fmla="*/ 307 h 468"/>
                <a:gd name="T30" fmla="*/ 467 w 468"/>
                <a:gd name="T31" fmla="*/ 233 h 468"/>
                <a:gd name="T32" fmla="*/ 455 w 468"/>
                <a:gd name="T33" fmla="*/ 159 h 468"/>
                <a:gd name="T34" fmla="*/ 422 w 468"/>
                <a:gd name="T35" fmla="*/ 95 h 468"/>
                <a:gd name="T36" fmla="*/ 371 w 468"/>
                <a:gd name="T37" fmla="*/ 45 h 468"/>
                <a:gd name="T38" fmla="*/ 307 w 468"/>
                <a:gd name="T39" fmla="*/ 11 h 468"/>
                <a:gd name="T40" fmla="*/ 233 w 468"/>
                <a:gd name="T41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8" h="468">
                  <a:moveTo>
                    <a:pt x="233" y="0"/>
                  </a:moveTo>
                  <a:lnTo>
                    <a:pt x="159" y="11"/>
                  </a:lnTo>
                  <a:lnTo>
                    <a:pt x="95" y="45"/>
                  </a:lnTo>
                  <a:lnTo>
                    <a:pt x="45" y="95"/>
                  </a:lnTo>
                  <a:lnTo>
                    <a:pt x="11" y="159"/>
                  </a:lnTo>
                  <a:lnTo>
                    <a:pt x="0" y="233"/>
                  </a:lnTo>
                  <a:lnTo>
                    <a:pt x="11" y="307"/>
                  </a:lnTo>
                  <a:lnTo>
                    <a:pt x="45" y="371"/>
                  </a:lnTo>
                  <a:lnTo>
                    <a:pt x="95" y="422"/>
                  </a:lnTo>
                  <a:lnTo>
                    <a:pt x="159" y="455"/>
                  </a:lnTo>
                  <a:lnTo>
                    <a:pt x="233" y="467"/>
                  </a:lnTo>
                  <a:lnTo>
                    <a:pt x="307" y="455"/>
                  </a:lnTo>
                  <a:lnTo>
                    <a:pt x="371" y="422"/>
                  </a:lnTo>
                  <a:lnTo>
                    <a:pt x="422" y="371"/>
                  </a:lnTo>
                  <a:lnTo>
                    <a:pt x="455" y="307"/>
                  </a:lnTo>
                  <a:lnTo>
                    <a:pt x="467" y="233"/>
                  </a:lnTo>
                  <a:lnTo>
                    <a:pt x="455" y="159"/>
                  </a:lnTo>
                  <a:lnTo>
                    <a:pt x="422" y="95"/>
                  </a:lnTo>
                  <a:lnTo>
                    <a:pt x="371" y="45"/>
                  </a:lnTo>
                  <a:lnTo>
                    <a:pt x="307" y="11"/>
                  </a:lnTo>
                  <a:lnTo>
                    <a:pt x="233" y="0"/>
                  </a:lnTo>
                  <a:close/>
                </a:path>
              </a:pathLst>
            </a:custGeom>
            <a:solidFill>
              <a:srgbClr val="00A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467" y="254"/>
              <a:ext cx="2514" cy="1"/>
            </a:xfrm>
            <a:custGeom>
              <a:avLst/>
              <a:gdLst>
                <a:gd name="T0" fmla="*/ 0 w 2514"/>
                <a:gd name="T1" fmla="*/ 0 h 1"/>
                <a:gd name="T2" fmla="*/ 2513 w 2514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14" h="1">
                  <a:moveTo>
                    <a:pt x="0" y="0"/>
                  </a:moveTo>
                  <a:lnTo>
                    <a:pt x="2513" y="0"/>
                  </a:lnTo>
                </a:path>
              </a:pathLst>
            </a:custGeom>
            <a:noFill/>
            <a:ln w="3809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2981" y="638"/>
              <a:ext cx="303" cy="1"/>
            </a:xfrm>
            <a:custGeom>
              <a:avLst/>
              <a:gdLst>
                <a:gd name="T0" fmla="*/ 0 w 303"/>
                <a:gd name="T1" fmla="*/ 0 h 1"/>
                <a:gd name="T2" fmla="*/ 302 w 303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3" h="1">
                  <a:moveTo>
                    <a:pt x="0" y="0"/>
                  </a:moveTo>
                  <a:lnTo>
                    <a:pt x="302" y="0"/>
                  </a:lnTo>
                </a:path>
              </a:pathLst>
            </a:custGeom>
            <a:noFill/>
            <a:ln w="3810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3264" y="619"/>
              <a:ext cx="38" cy="38"/>
            </a:xfrm>
            <a:custGeom>
              <a:avLst/>
              <a:gdLst>
                <a:gd name="T0" fmla="*/ 29 w 38"/>
                <a:gd name="T1" fmla="*/ 0 h 38"/>
                <a:gd name="T2" fmla="*/ 8 w 38"/>
                <a:gd name="T3" fmla="*/ 0 h 38"/>
                <a:gd name="T4" fmla="*/ 0 w 38"/>
                <a:gd name="T5" fmla="*/ 8 h 38"/>
                <a:gd name="T6" fmla="*/ 0 w 38"/>
                <a:gd name="T7" fmla="*/ 29 h 38"/>
                <a:gd name="T8" fmla="*/ 8 w 38"/>
                <a:gd name="T9" fmla="*/ 37 h 38"/>
                <a:gd name="T10" fmla="*/ 18 w 38"/>
                <a:gd name="T11" fmla="*/ 37 h 38"/>
                <a:gd name="T12" fmla="*/ 29 w 38"/>
                <a:gd name="T13" fmla="*/ 37 h 38"/>
                <a:gd name="T14" fmla="*/ 37 w 38"/>
                <a:gd name="T15" fmla="*/ 29 h 38"/>
                <a:gd name="T16" fmla="*/ 37 w 38"/>
                <a:gd name="T17" fmla="*/ 8 h 38"/>
                <a:gd name="T18" fmla="*/ 29 w 38"/>
                <a:gd name="T1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8">
                  <a:moveTo>
                    <a:pt x="29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29"/>
                  </a:lnTo>
                  <a:lnTo>
                    <a:pt x="8" y="37"/>
                  </a:lnTo>
                  <a:lnTo>
                    <a:pt x="18" y="37"/>
                  </a:lnTo>
                  <a:lnTo>
                    <a:pt x="29" y="37"/>
                  </a:lnTo>
                  <a:lnTo>
                    <a:pt x="37" y="29"/>
                  </a:lnTo>
                  <a:lnTo>
                    <a:pt x="37" y="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3285" y="3"/>
              <a:ext cx="1236" cy="1236"/>
            </a:xfrm>
            <a:custGeom>
              <a:avLst/>
              <a:gdLst>
                <a:gd name="T0" fmla="*/ 1235 w 1236"/>
                <a:gd name="T1" fmla="*/ 617 h 1236"/>
                <a:gd name="T2" fmla="*/ 1230 w 1236"/>
                <a:gd name="T3" fmla="*/ 695 h 1236"/>
                <a:gd name="T4" fmla="*/ 1216 w 1236"/>
                <a:gd name="T5" fmla="*/ 769 h 1236"/>
                <a:gd name="T6" fmla="*/ 1193 w 1236"/>
                <a:gd name="T7" fmla="*/ 840 h 1236"/>
                <a:gd name="T8" fmla="*/ 1162 w 1236"/>
                <a:gd name="T9" fmla="*/ 907 h 1236"/>
                <a:gd name="T10" fmla="*/ 1124 w 1236"/>
                <a:gd name="T11" fmla="*/ 970 h 1236"/>
                <a:gd name="T12" fmla="*/ 1079 w 1236"/>
                <a:gd name="T13" fmla="*/ 1027 h 1236"/>
                <a:gd name="T14" fmla="*/ 1027 w 1236"/>
                <a:gd name="T15" fmla="*/ 1079 h 1236"/>
                <a:gd name="T16" fmla="*/ 970 w 1236"/>
                <a:gd name="T17" fmla="*/ 1124 h 1236"/>
                <a:gd name="T18" fmla="*/ 907 w 1236"/>
                <a:gd name="T19" fmla="*/ 1162 h 1236"/>
                <a:gd name="T20" fmla="*/ 840 w 1236"/>
                <a:gd name="T21" fmla="*/ 1193 h 1236"/>
                <a:gd name="T22" fmla="*/ 769 w 1236"/>
                <a:gd name="T23" fmla="*/ 1216 h 1236"/>
                <a:gd name="T24" fmla="*/ 695 w 1236"/>
                <a:gd name="T25" fmla="*/ 1230 h 1236"/>
                <a:gd name="T26" fmla="*/ 617 w 1236"/>
                <a:gd name="T27" fmla="*/ 1235 h 1236"/>
                <a:gd name="T28" fmla="*/ 540 w 1236"/>
                <a:gd name="T29" fmla="*/ 1230 h 1236"/>
                <a:gd name="T30" fmla="*/ 465 w 1236"/>
                <a:gd name="T31" fmla="*/ 1216 h 1236"/>
                <a:gd name="T32" fmla="*/ 394 w 1236"/>
                <a:gd name="T33" fmla="*/ 1193 h 1236"/>
                <a:gd name="T34" fmla="*/ 327 w 1236"/>
                <a:gd name="T35" fmla="*/ 1162 h 1236"/>
                <a:gd name="T36" fmla="*/ 264 w 1236"/>
                <a:gd name="T37" fmla="*/ 1124 h 1236"/>
                <a:gd name="T38" fmla="*/ 207 w 1236"/>
                <a:gd name="T39" fmla="*/ 1079 h 1236"/>
                <a:gd name="T40" fmla="*/ 155 w 1236"/>
                <a:gd name="T41" fmla="*/ 1027 h 1236"/>
                <a:gd name="T42" fmla="*/ 110 w 1236"/>
                <a:gd name="T43" fmla="*/ 970 h 1236"/>
                <a:gd name="T44" fmla="*/ 72 w 1236"/>
                <a:gd name="T45" fmla="*/ 907 h 1236"/>
                <a:gd name="T46" fmla="*/ 41 w 1236"/>
                <a:gd name="T47" fmla="*/ 840 h 1236"/>
                <a:gd name="T48" fmla="*/ 18 w 1236"/>
                <a:gd name="T49" fmla="*/ 769 h 1236"/>
                <a:gd name="T50" fmla="*/ 4 w 1236"/>
                <a:gd name="T51" fmla="*/ 695 h 1236"/>
                <a:gd name="T52" fmla="*/ 0 w 1236"/>
                <a:gd name="T53" fmla="*/ 617 h 1236"/>
                <a:gd name="T54" fmla="*/ 4 w 1236"/>
                <a:gd name="T55" fmla="*/ 540 h 1236"/>
                <a:gd name="T56" fmla="*/ 18 w 1236"/>
                <a:gd name="T57" fmla="*/ 465 h 1236"/>
                <a:gd name="T58" fmla="*/ 41 w 1236"/>
                <a:gd name="T59" fmla="*/ 394 h 1236"/>
                <a:gd name="T60" fmla="*/ 72 w 1236"/>
                <a:gd name="T61" fmla="*/ 327 h 1236"/>
                <a:gd name="T62" fmla="*/ 110 w 1236"/>
                <a:gd name="T63" fmla="*/ 264 h 1236"/>
                <a:gd name="T64" fmla="*/ 155 w 1236"/>
                <a:gd name="T65" fmla="*/ 207 h 1236"/>
                <a:gd name="T66" fmla="*/ 207 w 1236"/>
                <a:gd name="T67" fmla="*/ 155 h 1236"/>
                <a:gd name="T68" fmla="*/ 264 w 1236"/>
                <a:gd name="T69" fmla="*/ 110 h 1236"/>
                <a:gd name="T70" fmla="*/ 327 w 1236"/>
                <a:gd name="T71" fmla="*/ 72 h 1236"/>
                <a:gd name="T72" fmla="*/ 394 w 1236"/>
                <a:gd name="T73" fmla="*/ 41 h 1236"/>
                <a:gd name="T74" fmla="*/ 465 w 1236"/>
                <a:gd name="T75" fmla="*/ 18 h 1236"/>
                <a:gd name="T76" fmla="*/ 540 w 1236"/>
                <a:gd name="T77" fmla="*/ 4 h 1236"/>
                <a:gd name="T78" fmla="*/ 617 w 1236"/>
                <a:gd name="T79" fmla="*/ 0 h 1236"/>
                <a:gd name="T80" fmla="*/ 695 w 1236"/>
                <a:gd name="T81" fmla="*/ 4 h 1236"/>
                <a:gd name="T82" fmla="*/ 769 w 1236"/>
                <a:gd name="T83" fmla="*/ 18 h 1236"/>
                <a:gd name="T84" fmla="*/ 840 w 1236"/>
                <a:gd name="T85" fmla="*/ 41 h 1236"/>
                <a:gd name="T86" fmla="*/ 907 w 1236"/>
                <a:gd name="T87" fmla="*/ 72 h 1236"/>
                <a:gd name="T88" fmla="*/ 970 w 1236"/>
                <a:gd name="T89" fmla="*/ 110 h 1236"/>
                <a:gd name="T90" fmla="*/ 1027 w 1236"/>
                <a:gd name="T91" fmla="*/ 155 h 1236"/>
                <a:gd name="T92" fmla="*/ 1079 w 1236"/>
                <a:gd name="T93" fmla="*/ 207 h 1236"/>
                <a:gd name="T94" fmla="*/ 1124 w 1236"/>
                <a:gd name="T95" fmla="*/ 264 h 1236"/>
                <a:gd name="T96" fmla="*/ 1162 w 1236"/>
                <a:gd name="T97" fmla="*/ 327 h 1236"/>
                <a:gd name="T98" fmla="*/ 1193 w 1236"/>
                <a:gd name="T99" fmla="*/ 394 h 1236"/>
                <a:gd name="T100" fmla="*/ 1216 w 1236"/>
                <a:gd name="T101" fmla="*/ 465 h 1236"/>
                <a:gd name="T102" fmla="*/ 1230 w 1236"/>
                <a:gd name="T103" fmla="*/ 540 h 1236"/>
                <a:gd name="T104" fmla="*/ 1235 w 1236"/>
                <a:gd name="T105" fmla="*/ 617 h 1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36" h="1236">
                  <a:moveTo>
                    <a:pt x="1235" y="617"/>
                  </a:moveTo>
                  <a:lnTo>
                    <a:pt x="1230" y="695"/>
                  </a:lnTo>
                  <a:lnTo>
                    <a:pt x="1216" y="769"/>
                  </a:lnTo>
                  <a:lnTo>
                    <a:pt x="1193" y="840"/>
                  </a:lnTo>
                  <a:lnTo>
                    <a:pt x="1162" y="907"/>
                  </a:lnTo>
                  <a:lnTo>
                    <a:pt x="1124" y="970"/>
                  </a:lnTo>
                  <a:lnTo>
                    <a:pt x="1079" y="1027"/>
                  </a:lnTo>
                  <a:lnTo>
                    <a:pt x="1027" y="1079"/>
                  </a:lnTo>
                  <a:lnTo>
                    <a:pt x="970" y="1124"/>
                  </a:lnTo>
                  <a:lnTo>
                    <a:pt x="907" y="1162"/>
                  </a:lnTo>
                  <a:lnTo>
                    <a:pt x="840" y="1193"/>
                  </a:lnTo>
                  <a:lnTo>
                    <a:pt x="769" y="1216"/>
                  </a:lnTo>
                  <a:lnTo>
                    <a:pt x="695" y="1230"/>
                  </a:lnTo>
                  <a:lnTo>
                    <a:pt x="617" y="1235"/>
                  </a:lnTo>
                  <a:lnTo>
                    <a:pt x="540" y="1230"/>
                  </a:lnTo>
                  <a:lnTo>
                    <a:pt x="465" y="1216"/>
                  </a:lnTo>
                  <a:lnTo>
                    <a:pt x="394" y="1193"/>
                  </a:lnTo>
                  <a:lnTo>
                    <a:pt x="327" y="1162"/>
                  </a:lnTo>
                  <a:lnTo>
                    <a:pt x="264" y="1124"/>
                  </a:lnTo>
                  <a:lnTo>
                    <a:pt x="207" y="1079"/>
                  </a:lnTo>
                  <a:lnTo>
                    <a:pt x="155" y="1027"/>
                  </a:lnTo>
                  <a:lnTo>
                    <a:pt x="110" y="970"/>
                  </a:lnTo>
                  <a:lnTo>
                    <a:pt x="72" y="907"/>
                  </a:lnTo>
                  <a:lnTo>
                    <a:pt x="41" y="840"/>
                  </a:lnTo>
                  <a:lnTo>
                    <a:pt x="18" y="769"/>
                  </a:lnTo>
                  <a:lnTo>
                    <a:pt x="4" y="695"/>
                  </a:lnTo>
                  <a:lnTo>
                    <a:pt x="0" y="617"/>
                  </a:lnTo>
                  <a:lnTo>
                    <a:pt x="4" y="540"/>
                  </a:lnTo>
                  <a:lnTo>
                    <a:pt x="18" y="465"/>
                  </a:lnTo>
                  <a:lnTo>
                    <a:pt x="41" y="394"/>
                  </a:lnTo>
                  <a:lnTo>
                    <a:pt x="72" y="327"/>
                  </a:lnTo>
                  <a:lnTo>
                    <a:pt x="110" y="264"/>
                  </a:lnTo>
                  <a:lnTo>
                    <a:pt x="155" y="207"/>
                  </a:lnTo>
                  <a:lnTo>
                    <a:pt x="207" y="155"/>
                  </a:lnTo>
                  <a:lnTo>
                    <a:pt x="264" y="110"/>
                  </a:lnTo>
                  <a:lnTo>
                    <a:pt x="327" y="72"/>
                  </a:lnTo>
                  <a:lnTo>
                    <a:pt x="394" y="41"/>
                  </a:lnTo>
                  <a:lnTo>
                    <a:pt x="465" y="18"/>
                  </a:lnTo>
                  <a:lnTo>
                    <a:pt x="540" y="4"/>
                  </a:lnTo>
                  <a:lnTo>
                    <a:pt x="617" y="0"/>
                  </a:lnTo>
                  <a:lnTo>
                    <a:pt x="695" y="4"/>
                  </a:lnTo>
                  <a:lnTo>
                    <a:pt x="769" y="18"/>
                  </a:lnTo>
                  <a:lnTo>
                    <a:pt x="840" y="41"/>
                  </a:lnTo>
                  <a:lnTo>
                    <a:pt x="907" y="72"/>
                  </a:lnTo>
                  <a:lnTo>
                    <a:pt x="970" y="110"/>
                  </a:lnTo>
                  <a:lnTo>
                    <a:pt x="1027" y="155"/>
                  </a:lnTo>
                  <a:lnTo>
                    <a:pt x="1079" y="207"/>
                  </a:lnTo>
                  <a:lnTo>
                    <a:pt x="1124" y="264"/>
                  </a:lnTo>
                  <a:lnTo>
                    <a:pt x="1162" y="327"/>
                  </a:lnTo>
                  <a:lnTo>
                    <a:pt x="1193" y="394"/>
                  </a:lnTo>
                  <a:lnTo>
                    <a:pt x="1216" y="465"/>
                  </a:lnTo>
                  <a:lnTo>
                    <a:pt x="1230" y="540"/>
                  </a:lnTo>
                  <a:lnTo>
                    <a:pt x="1235" y="617"/>
                  </a:lnTo>
                  <a:close/>
                </a:path>
              </a:pathLst>
            </a:custGeom>
            <a:noFill/>
            <a:ln w="3810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3351" y="71"/>
              <a:ext cx="1102" cy="1102"/>
            </a:xfrm>
            <a:custGeom>
              <a:avLst/>
              <a:gdLst>
                <a:gd name="T0" fmla="*/ 550 w 1102"/>
                <a:gd name="T1" fmla="*/ 0 h 1102"/>
                <a:gd name="T2" fmla="*/ 476 w 1102"/>
                <a:gd name="T3" fmla="*/ 5 h 1102"/>
                <a:gd name="T4" fmla="*/ 404 w 1102"/>
                <a:gd name="T5" fmla="*/ 19 h 1102"/>
                <a:gd name="T6" fmla="*/ 336 w 1102"/>
                <a:gd name="T7" fmla="*/ 43 h 1102"/>
                <a:gd name="T8" fmla="*/ 272 w 1102"/>
                <a:gd name="T9" fmla="*/ 75 h 1102"/>
                <a:gd name="T10" fmla="*/ 214 w 1102"/>
                <a:gd name="T11" fmla="*/ 114 h 1102"/>
                <a:gd name="T12" fmla="*/ 161 w 1102"/>
                <a:gd name="T13" fmla="*/ 161 h 1102"/>
                <a:gd name="T14" fmla="*/ 114 w 1102"/>
                <a:gd name="T15" fmla="*/ 214 h 1102"/>
                <a:gd name="T16" fmla="*/ 75 w 1102"/>
                <a:gd name="T17" fmla="*/ 272 h 1102"/>
                <a:gd name="T18" fmla="*/ 43 w 1102"/>
                <a:gd name="T19" fmla="*/ 336 h 1102"/>
                <a:gd name="T20" fmla="*/ 19 w 1102"/>
                <a:gd name="T21" fmla="*/ 404 h 1102"/>
                <a:gd name="T22" fmla="*/ 5 w 1102"/>
                <a:gd name="T23" fmla="*/ 476 h 1102"/>
                <a:gd name="T24" fmla="*/ 0 w 1102"/>
                <a:gd name="T25" fmla="*/ 550 h 1102"/>
                <a:gd name="T26" fmla="*/ 5 w 1102"/>
                <a:gd name="T27" fmla="*/ 625 h 1102"/>
                <a:gd name="T28" fmla="*/ 19 w 1102"/>
                <a:gd name="T29" fmla="*/ 697 h 1102"/>
                <a:gd name="T30" fmla="*/ 43 w 1102"/>
                <a:gd name="T31" fmla="*/ 765 h 1102"/>
                <a:gd name="T32" fmla="*/ 75 w 1102"/>
                <a:gd name="T33" fmla="*/ 828 h 1102"/>
                <a:gd name="T34" fmla="*/ 114 w 1102"/>
                <a:gd name="T35" fmla="*/ 887 h 1102"/>
                <a:gd name="T36" fmla="*/ 161 w 1102"/>
                <a:gd name="T37" fmla="*/ 940 h 1102"/>
                <a:gd name="T38" fmla="*/ 214 w 1102"/>
                <a:gd name="T39" fmla="*/ 986 h 1102"/>
                <a:gd name="T40" fmla="*/ 272 w 1102"/>
                <a:gd name="T41" fmla="*/ 1026 h 1102"/>
                <a:gd name="T42" fmla="*/ 336 w 1102"/>
                <a:gd name="T43" fmla="*/ 1058 h 1102"/>
                <a:gd name="T44" fmla="*/ 404 w 1102"/>
                <a:gd name="T45" fmla="*/ 1081 h 1102"/>
                <a:gd name="T46" fmla="*/ 476 w 1102"/>
                <a:gd name="T47" fmla="*/ 1096 h 1102"/>
                <a:gd name="T48" fmla="*/ 550 w 1102"/>
                <a:gd name="T49" fmla="*/ 1101 h 1102"/>
                <a:gd name="T50" fmla="*/ 625 w 1102"/>
                <a:gd name="T51" fmla="*/ 1096 h 1102"/>
                <a:gd name="T52" fmla="*/ 697 w 1102"/>
                <a:gd name="T53" fmla="*/ 1081 h 1102"/>
                <a:gd name="T54" fmla="*/ 765 w 1102"/>
                <a:gd name="T55" fmla="*/ 1058 h 1102"/>
                <a:gd name="T56" fmla="*/ 828 w 1102"/>
                <a:gd name="T57" fmla="*/ 1026 h 1102"/>
                <a:gd name="T58" fmla="*/ 887 w 1102"/>
                <a:gd name="T59" fmla="*/ 986 h 1102"/>
                <a:gd name="T60" fmla="*/ 940 w 1102"/>
                <a:gd name="T61" fmla="*/ 940 h 1102"/>
                <a:gd name="T62" fmla="*/ 986 w 1102"/>
                <a:gd name="T63" fmla="*/ 887 h 1102"/>
                <a:gd name="T64" fmla="*/ 1026 w 1102"/>
                <a:gd name="T65" fmla="*/ 828 h 1102"/>
                <a:gd name="T66" fmla="*/ 1058 w 1102"/>
                <a:gd name="T67" fmla="*/ 765 h 1102"/>
                <a:gd name="T68" fmla="*/ 1081 w 1102"/>
                <a:gd name="T69" fmla="*/ 697 h 1102"/>
                <a:gd name="T70" fmla="*/ 1096 w 1102"/>
                <a:gd name="T71" fmla="*/ 625 h 1102"/>
                <a:gd name="T72" fmla="*/ 1101 w 1102"/>
                <a:gd name="T73" fmla="*/ 550 h 1102"/>
                <a:gd name="T74" fmla="*/ 1096 w 1102"/>
                <a:gd name="T75" fmla="*/ 476 h 1102"/>
                <a:gd name="T76" fmla="*/ 1081 w 1102"/>
                <a:gd name="T77" fmla="*/ 404 h 1102"/>
                <a:gd name="T78" fmla="*/ 1058 w 1102"/>
                <a:gd name="T79" fmla="*/ 336 h 1102"/>
                <a:gd name="T80" fmla="*/ 1026 w 1102"/>
                <a:gd name="T81" fmla="*/ 272 h 1102"/>
                <a:gd name="T82" fmla="*/ 986 w 1102"/>
                <a:gd name="T83" fmla="*/ 214 h 1102"/>
                <a:gd name="T84" fmla="*/ 940 w 1102"/>
                <a:gd name="T85" fmla="*/ 161 h 1102"/>
                <a:gd name="T86" fmla="*/ 887 w 1102"/>
                <a:gd name="T87" fmla="*/ 114 h 1102"/>
                <a:gd name="T88" fmla="*/ 828 w 1102"/>
                <a:gd name="T89" fmla="*/ 75 h 1102"/>
                <a:gd name="T90" fmla="*/ 765 w 1102"/>
                <a:gd name="T91" fmla="*/ 43 h 1102"/>
                <a:gd name="T92" fmla="*/ 697 w 1102"/>
                <a:gd name="T93" fmla="*/ 19 h 1102"/>
                <a:gd name="T94" fmla="*/ 625 w 1102"/>
                <a:gd name="T95" fmla="*/ 5 h 1102"/>
                <a:gd name="T96" fmla="*/ 550 w 1102"/>
                <a:gd name="T97" fmla="*/ 0 h 1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02" h="1102">
                  <a:moveTo>
                    <a:pt x="550" y="0"/>
                  </a:moveTo>
                  <a:lnTo>
                    <a:pt x="476" y="5"/>
                  </a:lnTo>
                  <a:lnTo>
                    <a:pt x="404" y="19"/>
                  </a:lnTo>
                  <a:lnTo>
                    <a:pt x="336" y="43"/>
                  </a:lnTo>
                  <a:lnTo>
                    <a:pt x="272" y="75"/>
                  </a:lnTo>
                  <a:lnTo>
                    <a:pt x="214" y="114"/>
                  </a:lnTo>
                  <a:lnTo>
                    <a:pt x="161" y="161"/>
                  </a:lnTo>
                  <a:lnTo>
                    <a:pt x="114" y="214"/>
                  </a:lnTo>
                  <a:lnTo>
                    <a:pt x="75" y="272"/>
                  </a:lnTo>
                  <a:lnTo>
                    <a:pt x="43" y="336"/>
                  </a:lnTo>
                  <a:lnTo>
                    <a:pt x="19" y="404"/>
                  </a:lnTo>
                  <a:lnTo>
                    <a:pt x="5" y="476"/>
                  </a:lnTo>
                  <a:lnTo>
                    <a:pt x="0" y="550"/>
                  </a:lnTo>
                  <a:lnTo>
                    <a:pt x="5" y="625"/>
                  </a:lnTo>
                  <a:lnTo>
                    <a:pt x="19" y="697"/>
                  </a:lnTo>
                  <a:lnTo>
                    <a:pt x="43" y="765"/>
                  </a:lnTo>
                  <a:lnTo>
                    <a:pt x="75" y="828"/>
                  </a:lnTo>
                  <a:lnTo>
                    <a:pt x="114" y="887"/>
                  </a:lnTo>
                  <a:lnTo>
                    <a:pt x="161" y="940"/>
                  </a:lnTo>
                  <a:lnTo>
                    <a:pt x="214" y="986"/>
                  </a:lnTo>
                  <a:lnTo>
                    <a:pt x="272" y="1026"/>
                  </a:lnTo>
                  <a:lnTo>
                    <a:pt x="336" y="1058"/>
                  </a:lnTo>
                  <a:lnTo>
                    <a:pt x="404" y="1081"/>
                  </a:lnTo>
                  <a:lnTo>
                    <a:pt x="476" y="1096"/>
                  </a:lnTo>
                  <a:lnTo>
                    <a:pt x="550" y="1101"/>
                  </a:lnTo>
                  <a:lnTo>
                    <a:pt x="625" y="1096"/>
                  </a:lnTo>
                  <a:lnTo>
                    <a:pt x="697" y="1081"/>
                  </a:lnTo>
                  <a:lnTo>
                    <a:pt x="765" y="1058"/>
                  </a:lnTo>
                  <a:lnTo>
                    <a:pt x="828" y="1026"/>
                  </a:lnTo>
                  <a:lnTo>
                    <a:pt x="887" y="986"/>
                  </a:lnTo>
                  <a:lnTo>
                    <a:pt x="940" y="940"/>
                  </a:lnTo>
                  <a:lnTo>
                    <a:pt x="986" y="887"/>
                  </a:lnTo>
                  <a:lnTo>
                    <a:pt x="1026" y="828"/>
                  </a:lnTo>
                  <a:lnTo>
                    <a:pt x="1058" y="765"/>
                  </a:lnTo>
                  <a:lnTo>
                    <a:pt x="1081" y="697"/>
                  </a:lnTo>
                  <a:lnTo>
                    <a:pt x="1096" y="625"/>
                  </a:lnTo>
                  <a:lnTo>
                    <a:pt x="1101" y="550"/>
                  </a:lnTo>
                  <a:lnTo>
                    <a:pt x="1096" y="476"/>
                  </a:lnTo>
                  <a:lnTo>
                    <a:pt x="1081" y="404"/>
                  </a:lnTo>
                  <a:lnTo>
                    <a:pt x="1058" y="336"/>
                  </a:lnTo>
                  <a:lnTo>
                    <a:pt x="1026" y="272"/>
                  </a:lnTo>
                  <a:lnTo>
                    <a:pt x="986" y="214"/>
                  </a:lnTo>
                  <a:lnTo>
                    <a:pt x="940" y="161"/>
                  </a:lnTo>
                  <a:lnTo>
                    <a:pt x="887" y="114"/>
                  </a:lnTo>
                  <a:lnTo>
                    <a:pt x="828" y="75"/>
                  </a:lnTo>
                  <a:lnTo>
                    <a:pt x="765" y="43"/>
                  </a:lnTo>
                  <a:lnTo>
                    <a:pt x="697" y="19"/>
                  </a:lnTo>
                  <a:lnTo>
                    <a:pt x="625" y="5"/>
                  </a:lnTo>
                  <a:lnTo>
                    <a:pt x="550" y="0"/>
                  </a:lnTo>
                  <a:close/>
                </a:path>
              </a:pathLst>
            </a:custGeom>
            <a:solidFill>
              <a:srgbClr val="008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2980" y="254"/>
              <a:ext cx="1" cy="735"/>
            </a:xfrm>
            <a:custGeom>
              <a:avLst/>
              <a:gdLst>
                <a:gd name="T0" fmla="*/ 0 w 1"/>
                <a:gd name="T1" fmla="*/ 734 h 735"/>
                <a:gd name="T2" fmla="*/ 0 w 1"/>
                <a:gd name="T3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735">
                  <a:moveTo>
                    <a:pt x="0" y="734"/>
                  </a:moveTo>
                  <a:lnTo>
                    <a:pt x="0" y="0"/>
                  </a:lnTo>
                </a:path>
              </a:pathLst>
            </a:custGeom>
            <a:noFill/>
            <a:ln w="3810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71" name="Picture 7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" y="174"/>
              <a:ext cx="260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Picture 7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" y="854"/>
              <a:ext cx="220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" name="Picture 7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4" y="238"/>
              <a:ext cx="40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" name="Text Box 32"/>
            <p:cNvSpPr txBox="1">
              <a:spLocks noChangeArrowheads="1"/>
            </p:cNvSpPr>
            <p:nvPr/>
          </p:nvSpPr>
          <p:spPr bwMode="auto">
            <a:xfrm>
              <a:off x="662" y="22"/>
              <a:ext cx="2230" cy="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>
              <a:defPPr>
                <a:defRPr lang="en-US"/>
              </a:defPPr>
              <a:lvl1pPr marR="0" lvl="0" indent="0" eaLnBrk="0" fontAlgn="auto" hangingPunct="0">
                <a:lnSpc>
                  <a:spcPct val="100000"/>
                </a:lnSpc>
                <a:spcBef>
                  <a:spcPts val="3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000" b="0" i="0" u="none" strike="noStrike" kern="0" cap="none" spc="0" normalizeH="0" baseline="0">
                  <a:ln>
                    <a:noFill/>
                  </a:ln>
                  <a:solidFill>
                    <a:srgbClr val="0066B3"/>
                  </a:solidFill>
                  <a:effectLst/>
                  <a:uLnTx/>
                  <a:uFillTx/>
                  <a:latin typeface="ATT Aleck Sans Medium" panose="020B0603020203020204" pitchFamily="34" charset="0"/>
                  <a:ea typeface="Times New Roman" panose="02020603050405020304" pitchFamily="18" charset="0"/>
                  <a:cs typeface="ATT Aleck Sans Medium" panose="020B0603020203020204" pitchFamily="34" charset="0"/>
                </a:defRPr>
              </a:lvl1pPr>
            </a:lstStyle>
            <a:p>
              <a:r>
                <a:rPr lang="en-US" dirty="0"/>
                <a:t>Access from AT&amp;T Plan</a:t>
              </a:r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</p:txBody>
        </p:sp>
        <p:sp>
          <p:nvSpPr>
            <p:cNvPr id="75" name="Text Box 33"/>
            <p:cNvSpPr txBox="1">
              <a:spLocks noChangeArrowheads="1"/>
            </p:cNvSpPr>
            <p:nvPr/>
          </p:nvSpPr>
          <p:spPr bwMode="auto">
            <a:xfrm>
              <a:off x="3374" y="722"/>
              <a:ext cx="1052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34925" marR="45720" lvl="0" indent="0" algn="ctr" defTabSz="914400" eaLnBrk="0" fontAlgn="auto" latinLnBrk="0" hangingPunct="0">
                <a:lnSpc>
                  <a:spcPts val="860"/>
                </a:lnSpc>
                <a:spcBef>
                  <a:spcPts val="3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TT Aleck Sans Medium" panose="020B0603020203020204" pitchFamily="34" charset="0"/>
                  <a:ea typeface="Times New Roman" panose="02020603050405020304" pitchFamily="18" charset="0"/>
                  <a:cs typeface="ATT Aleck Sans Medium" panose="020B0603020203020204" pitchFamily="34" charset="0"/>
                </a:rPr>
                <a:t>Free</a:t>
              </a:r>
            </a:p>
            <a:p>
              <a:pPr marL="34925" marR="45720" lvl="0" indent="0" algn="ctr" defTabSz="914400" eaLnBrk="0" fontAlgn="auto" latinLnBrk="0" hangingPunct="0">
                <a:lnSpc>
                  <a:spcPts val="860"/>
                </a:lnSpc>
                <a:spcBef>
                  <a:spcPts val="3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2600" kern="0" spc="-20" dirty="0">
                <a:solidFill>
                  <a:srgbClr val="FFFFFF"/>
                </a:solidFill>
                <a:latin typeface="ATT Aleck Sans Medium" panose="020B0603020203020204" pitchFamily="34" charset="0"/>
                <a:ea typeface="Times New Roman" panose="02020603050405020304" pitchFamily="18" charset="0"/>
                <a:cs typeface="ATT Aleck Sans Medium" panose="020B0603020203020204" pitchFamily="34" charset="0"/>
              </a:endParaRPr>
            </a:p>
            <a:p>
              <a:pPr marL="34925" marR="45720" lvl="0" indent="0" algn="ctr" defTabSz="914400" eaLnBrk="0" fontAlgn="auto" latinLnBrk="0" hangingPunct="0">
                <a:lnSpc>
                  <a:spcPts val="860"/>
                </a:lnSpc>
                <a:spcBef>
                  <a:spcPts val="3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2600" kern="0" spc="-20" dirty="0">
                <a:solidFill>
                  <a:srgbClr val="FFFFFF"/>
                </a:solidFill>
                <a:latin typeface="ATT Aleck Sans Medium" panose="020B0603020203020204" pitchFamily="34" charset="0"/>
                <a:ea typeface="Times New Roman" panose="02020603050405020304" pitchFamily="18" charset="0"/>
                <a:cs typeface="ATT Aleck Sans Medium" panose="020B0603020203020204" pitchFamily="34" charset="0"/>
              </a:endParaRPr>
            </a:p>
            <a:p>
              <a:pPr marL="34925" marR="45720" lvl="0" indent="0" algn="ctr" defTabSz="914400" eaLnBrk="0" fontAlgn="auto" latinLnBrk="0" hangingPunct="0">
                <a:lnSpc>
                  <a:spcPts val="860"/>
                </a:lnSpc>
                <a:spcBef>
                  <a:spcPts val="3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2600" kern="0" spc="-20" dirty="0">
                <a:solidFill>
                  <a:srgbClr val="FFFFFF"/>
                </a:solidFill>
                <a:latin typeface="ATT Aleck Sans Medium" panose="020B0603020203020204" pitchFamily="34" charset="0"/>
                <a:ea typeface="Times New Roman" panose="02020603050405020304" pitchFamily="18" charset="0"/>
                <a:cs typeface="ATT Aleck Sans Medium" panose="020B0603020203020204" pitchFamily="34" charset="0"/>
              </a:endParaRPr>
            </a:p>
            <a:p>
              <a:pPr marL="34925" marR="45720" lvl="0" indent="0" algn="ctr" defTabSz="914400" eaLnBrk="0" fontAlgn="auto" latinLnBrk="0" hangingPunct="0">
                <a:lnSpc>
                  <a:spcPts val="860"/>
                </a:lnSpc>
                <a:spcBef>
                  <a:spcPts val="3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600" kern="0" dirty="0">
                  <a:solidFill>
                    <a:srgbClr val="FFFFFF"/>
                  </a:solidFill>
                  <a:latin typeface="ATT Aleck Sans Medium" panose="020B0603020203020204" pitchFamily="34" charset="0"/>
                  <a:ea typeface="Times New Roman" panose="02020603050405020304" pitchFamily="18" charset="0"/>
                  <a:cs typeface="ATT Aleck Sans Medium" panose="020B0603020203020204" pitchFamily="34" charset="0"/>
                </a:rPr>
                <a:t> Internet</a:t>
              </a:r>
              <a:endPara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906486" y="4110094"/>
            <a:ext cx="4016828" cy="3802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eaLnBrk="0" hangingPunct="0">
              <a:spcBef>
                <a:spcPts val="35"/>
              </a:spcBef>
            </a:pPr>
            <a:r>
              <a:rPr lang="en-US" sz="3000" kern="0" dirty="0">
                <a:solidFill>
                  <a:srgbClr val="0066B3"/>
                </a:solidFill>
                <a:latin typeface="ATT Aleck Sans Medium" panose="020B0603020203020204" pitchFamily="34" charset="0"/>
                <a:ea typeface="Times New Roman" panose="02020603050405020304" pitchFamily="18" charset="0"/>
                <a:cs typeface="ATT Aleck Sans Medium" panose="020B0603020203020204" pitchFamily="34" charset="0"/>
              </a:rPr>
              <a:t>Federal ACP Benefit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56881" y="5629624"/>
            <a:ext cx="6493727" cy="8112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defTabSz="457200">
              <a:spcAft>
                <a:spcPts val="800"/>
              </a:spcAft>
              <a:buClr>
                <a:srgbClr val="000000"/>
              </a:buClr>
            </a:pPr>
            <a:r>
              <a:rPr lang="en-US" sz="2200" dirty="0">
                <a:solidFill>
                  <a:schemeClr val="accent1"/>
                </a:solidFill>
                <a:latin typeface="ATT Aleck Sans Medium" panose="020B0603020203020204" pitchFamily="34" charset="0"/>
                <a:cs typeface="ATT Aleck Sans Medium" panose="020B0603020203020204" pitchFamily="34" charset="0"/>
              </a:rPr>
              <a:t>Visit </a:t>
            </a:r>
            <a:r>
              <a:rPr lang="en-US" sz="2200" dirty="0">
                <a:solidFill>
                  <a:schemeClr val="accent2"/>
                </a:solidFill>
                <a:latin typeface="ATT Aleck Sans Medium" panose="020B0603020203020204" pitchFamily="34" charset="0"/>
                <a:cs typeface="ATT Aleck Sans Medium" panose="020B0603020203020204" pitchFamily="34" charset="0"/>
                <a:hlinkClick r:id="rId6"/>
              </a:rPr>
              <a:t>www.att.com/internet/access</a:t>
            </a:r>
            <a:r>
              <a:rPr lang="en-US" sz="2200" dirty="0">
                <a:solidFill>
                  <a:schemeClr val="accent1"/>
                </a:solidFill>
                <a:latin typeface="ATT Aleck Sans Medium" panose="020B0603020203020204" pitchFamily="34" charset="0"/>
                <a:cs typeface="ATT Aleck Sans Medium" panose="020B0603020203020204" pitchFamily="34" charset="0"/>
              </a:rPr>
              <a:t> to learn more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TT Aleck Sans Medium" panose="020B0603020203020204" pitchFamily="34" charset="0"/>
              <a:cs typeface="ATT Aleck Sans Medium" panose="020B0603020203020204" pitchFamily="34" charset="0"/>
            </a:endParaRPr>
          </a:p>
        </p:txBody>
      </p:sp>
      <p:pic>
        <p:nvPicPr>
          <p:cNvPr id="23" name="Graphic 2">
            <a:extLst>
              <a:ext uri="{FF2B5EF4-FFF2-40B4-BE49-F238E27FC236}">
                <a16:creationId xmlns:a16="http://schemas.microsoft.com/office/drawing/2014/main" id="{AF3268B4-AD32-8A4B-A268-78E88EFCE9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77047" y="5388921"/>
            <a:ext cx="879834" cy="87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52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9252865"/>
      </p:ext>
    </p:extLst>
  </p:cSld>
  <p:clrMapOvr>
    <a:masterClrMapping/>
  </p:clrMapOvr>
</p:sld>
</file>

<file path=ppt/theme/theme1.xml><?xml version="1.0" encoding="utf-8"?>
<a:theme xmlns:a="http://schemas.openxmlformats.org/drawingml/2006/main" name="1_ATTExternal052019">
  <a:themeElements>
    <a:clrScheme name="ATT 2019 theme and supporting palette">
      <a:dk1>
        <a:srgbClr val="000000"/>
      </a:dk1>
      <a:lt1>
        <a:srgbClr val="FFFFFF"/>
      </a:lt1>
      <a:dk2>
        <a:srgbClr val="009FDB"/>
      </a:dk2>
      <a:lt2>
        <a:srgbClr val="E5E5E5"/>
      </a:lt2>
      <a:accent1>
        <a:srgbClr val="0057B8"/>
      </a:accent1>
      <a:accent2>
        <a:srgbClr val="49EEDC"/>
      </a:accent2>
      <a:accent3>
        <a:srgbClr val="AF28BB"/>
      </a:accent3>
      <a:accent4>
        <a:srgbClr val="FFB000"/>
      </a:accent4>
      <a:accent5>
        <a:srgbClr val="91DC00"/>
      </a:accent5>
      <a:accent6>
        <a:srgbClr val="FF585D"/>
      </a:accent6>
      <a:hlink>
        <a:srgbClr val="0057B8"/>
      </a:hlink>
      <a:folHlink>
        <a:srgbClr val="0057B8"/>
      </a:folHlink>
    </a:clrScheme>
    <a:fontScheme name="ATT 2018">
      <a:majorFont>
        <a:latin typeface="ATT Aleck Sans" panose="020B0503020203020204" pitchFamily="34" charset="0"/>
        <a:ea typeface=""/>
        <a:cs typeface=""/>
      </a:majorFont>
      <a:minorFont>
        <a:latin typeface="ATT Aleck Sans" panose="020B0503020203020204" pitchFamily="34" charset="0"/>
        <a:ea typeface=""/>
        <a:cs typeface=""/>
      </a:minorFont>
    </a:fontScheme>
    <a:fmtScheme name="ATT 2018">
      <a:fillStyleLst>
        <a:solidFill>
          <a:srgbClr val="009FDB"/>
        </a:solidFill>
        <a:solidFill>
          <a:srgbClr val="009FDB"/>
        </a:solidFill>
        <a:solidFill>
          <a:srgbClr val="009FDB"/>
        </a:solidFill>
      </a:fillStyleLst>
      <a:lnStyleLst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bg1"/>
          </a:solidFill>
        </a:ln>
      </a:spPr>
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<a:prstTxWarp prst="textNoShape">
          <a:avLst/>
        </a:prstTxWarp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800"/>
          </a:spcAft>
          <a:buClr>
            <a:schemeClr val="tx2"/>
          </a:buClr>
          <a:buSzTx/>
          <a:buFont typeface="ATT Aleck Sans" panose="020B0604020202020204" pitchFamily="34" charset="0"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2"/>
            </a:solidFill>
            <a:effectLst/>
            <a:uLnTx/>
            <a:uFillTx/>
            <a:latin typeface="+mn-lt"/>
            <a:ea typeface="+mn-ea"/>
            <a:cs typeface="ATT Aleck Sans" panose="020B0503020203020204" pitchFamily="34" charset="0"/>
          </a:defRPr>
        </a:defPPr>
      </a:lstStyle>
      <a:style>
        <a:lnRef idx="0">
          <a:schemeClr val="dk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6350" cap="sq"/>
      </a:spPr>
      <a:bodyPr/>
      <a:lstStyle/>
      <a:style>
        <a:lnRef idx="1">
          <a:schemeClr val="dk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 anchor="t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800"/>
          </a:spcAft>
          <a:buClr>
            <a:schemeClr val="bg1"/>
          </a:buClr>
          <a:buSzTx/>
          <a:buFont typeface="ATT Aleck Sans" panose="020B0604020202020204" pitchFamily="34" charset="0"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+mn-lt"/>
            <a:ea typeface="+mn-ea"/>
            <a:cs typeface="ATT Aleck Sans" panose="020B0503020203020204" pitchFamily="34" charset="0"/>
          </a:defRPr>
        </a:defPPr>
      </a:lstStyle>
    </a:txDef>
  </a:objectDefaults>
  <a:extraClrSchemeLst/>
  <a:custClrLst>
    <a:custClr name="Gray 5">
      <a:srgbClr val="E5E5E5"/>
    </a:custClr>
    <a:custClr name="Gray 2">
      <a:srgbClr val="D2D2D2"/>
    </a:custClr>
    <a:custClr name="Gray 3">
      <a:srgbClr val="959595"/>
    </a:custClr>
    <a:custClr name="Gray 4">
      <a:srgbClr val="5A5A5A"/>
    </a:custClr>
  </a:custClrLst>
  <a:extLst>
    <a:ext uri="{05A4C25C-085E-4340-85A3-A5531E510DB2}">
      <thm15:themeFamily xmlns:thm15="http://schemas.microsoft.com/office/thememl/2012/main" name="Presentation3" id="{5F4B54B6-5D8C-43C2-8C46-5943D4C7FC05}" vid="{26F014A5-1CE2-427A-B4FB-55FFB7679C1C}"/>
    </a:ext>
  </a:extLst>
</a:theme>
</file>

<file path=ppt/theme/theme2.xml><?xml version="1.0" encoding="utf-8"?>
<a:theme xmlns:a="http://schemas.openxmlformats.org/drawingml/2006/main" name="3_ATTInternal052019">
  <a:themeElements>
    <a:clrScheme name="ATT 2019 theme and supporting palette">
      <a:dk1>
        <a:srgbClr val="000000"/>
      </a:dk1>
      <a:lt1>
        <a:srgbClr val="FFFFFF"/>
      </a:lt1>
      <a:dk2>
        <a:srgbClr val="009FDB"/>
      </a:dk2>
      <a:lt2>
        <a:srgbClr val="E5E5E5"/>
      </a:lt2>
      <a:accent1>
        <a:srgbClr val="0057B8"/>
      </a:accent1>
      <a:accent2>
        <a:srgbClr val="49EEDC"/>
      </a:accent2>
      <a:accent3>
        <a:srgbClr val="AF28BB"/>
      </a:accent3>
      <a:accent4>
        <a:srgbClr val="FFB000"/>
      </a:accent4>
      <a:accent5>
        <a:srgbClr val="91DC00"/>
      </a:accent5>
      <a:accent6>
        <a:srgbClr val="FF585D"/>
      </a:accent6>
      <a:hlink>
        <a:srgbClr val="0057B8"/>
      </a:hlink>
      <a:folHlink>
        <a:srgbClr val="0057B8"/>
      </a:folHlink>
    </a:clrScheme>
    <a:fontScheme name="ATT 2018">
      <a:majorFont>
        <a:latin typeface="ATT Aleck Sans" panose="020B0503020203020204" pitchFamily="34" charset="0"/>
        <a:ea typeface=""/>
        <a:cs typeface=""/>
      </a:majorFont>
      <a:minorFont>
        <a:latin typeface="ATT Aleck Sans" panose="020B0503020203020204" pitchFamily="34" charset="0"/>
        <a:ea typeface=""/>
        <a:cs typeface=""/>
      </a:minorFont>
    </a:fontScheme>
    <a:fmtScheme name="ATT 2018">
      <a:fillStyleLst>
        <a:solidFill>
          <a:srgbClr val="009FDB"/>
        </a:solidFill>
        <a:solidFill>
          <a:srgbClr val="009FDB"/>
        </a:solidFill>
        <a:solidFill>
          <a:srgbClr val="009FDB"/>
        </a:solidFill>
      </a:fillStyleLst>
      <a:lnStyleLst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 w="12700">
          <a:solidFill>
            <a:schemeClr val="bg1"/>
          </a:solidFill>
        </a:ln>
      </a:spPr>
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<a:prstTxWarp prst="textNoShape">
          <a:avLst/>
        </a:prstTxWarp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800"/>
          </a:spcAft>
          <a:buClr>
            <a:schemeClr val="bg1"/>
          </a:buClr>
          <a:buSzTx/>
          <a:buFont typeface="ATT Aleck Sans" panose="020B0604020202020204" pitchFamily="34" charset="0"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+mn-lt"/>
            <a:ea typeface="+mn-ea"/>
            <a:cs typeface="ATT Aleck Sans" panose="020B0503020203020204" pitchFamily="34" charset="0"/>
          </a:defRPr>
        </a:defPPr>
      </a:lstStyle>
      <a:style>
        <a:lnRef idx="0">
          <a:schemeClr val="dk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6350" cap="sq"/>
      </a:spPr>
      <a:bodyPr/>
      <a:lstStyle/>
      <a:style>
        <a:lnRef idx="1">
          <a:schemeClr val="dk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 anchor="t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800"/>
          </a:spcAft>
          <a:buClr>
            <a:srgbClr val="000000"/>
          </a:buClr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n-lt"/>
            <a:ea typeface="+mn-ea"/>
            <a:cs typeface="ATT Aleck Sans" panose="020B0503020203020204" pitchFamily="34" charset="0"/>
          </a:defRPr>
        </a:defPPr>
      </a:lstStyle>
    </a:txDef>
  </a:objectDefaults>
  <a:extraClrSchemeLst/>
  <a:custClrLst>
    <a:custClr name="Gray 5">
      <a:srgbClr val="E5E5E5"/>
    </a:custClr>
    <a:custClr name="Gray 2">
      <a:srgbClr val="D2D2D2"/>
    </a:custClr>
    <a:custClr name="Gray 3">
      <a:srgbClr val="959595"/>
    </a:custClr>
    <a:custClr name="Gray 4">
      <a:srgbClr val="5A5A5A"/>
    </a:custClr>
  </a:custClrLst>
  <a:extLst>
    <a:ext uri="{05A4C25C-085E-4340-85A3-A5531E510DB2}">
      <thm15:themeFamily xmlns:thm15="http://schemas.microsoft.com/office/thememl/2012/main" name="Presentation4" id="{A5C32D43-68F4-4CBA-BA10-11C59D664C29}" vid="{C27B13BD-ED0E-4FFC-9384-B9C2CA7A2C03}"/>
    </a:ext>
  </a:extLst>
</a:theme>
</file>

<file path=ppt/theme/theme3.xml><?xml version="1.0" encoding="utf-8"?>
<a:theme xmlns:a="http://schemas.openxmlformats.org/drawingml/2006/main" name="ATTExternal052019">
  <a:themeElements>
    <a:clrScheme name="ATT 2019 theme and supporting palette">
      <a:dk1>
        <a:srgbClr val="000000"/>
      </a:dk1>
      <a:lt1>
        <a:srgbClr val="FFFFFF"/>
      </a:lt1>
      <a:dk2>
        <a:srgbClr val="009FDB"/>
      </a:dk2>
      <a:lt2>
        <a:srgbClr val="E5E5E5"/>
      </a:lt2>
      <a:accent1>
        <a:srgbClr val="0057B8"/>
      </a:accent1>
      <a:accent2>
        <a:srgbClr val="49EEDC"/>
      </a:accent2>
      <a:accent3>
        <a:srgbClr val="AF28BB"/>
      </a:accent3>
      <a:accent4>
        <a:srgbClr val="FFB000"/>
      </a:accent4>
      <a:accent5>
        <a:srgbClr val="91DC00"/>
      </a:accent5>
      <a:accent6>
        <a:srgbClr val="FF585D"/>
      </a:accent6>
      <a:hlink>
        <a:srgbClr val="0057B8"/>
      </a:hlink>
      <a:folHlink>
        <a:srgbClr val="0057B8"/>
      </a:folHlink>
    </a:clrScheme>
    <a:fontScheme name="ATT 2018">
      <a:majorFont>
        <a:latin typeface="ATT Aleck Sans" panose="020B0503020203020204" pitchFamily="34" charset="0"/>
        <a:ea typeface=""/>
        <a:cs typeface=""/>
      </a:majorFont>
      <a:minorFont>
        <a:latin typeface="ATT Aleck Sans" panose="020B0503020203020204" pitchFamily="34" charset="0"/>
        <a:ea typeface=""/>
        <a:cs typeface=""/>
      </a:minorFont>
    </a:fontScheme>
    <a:fmtScheme name="ATT 2018">
      <a:fillStyleLst>
        <a:solidFill>
          <a:srgbClr val="009FDB"/>
        </a:solidFill>
        <a:solidFill>
          <a:srgbClr val="009FDB"/>
        </a:solidFill>
        <a:solidFill>
          <a:srgbClr val="009FDB"/>
        </a:solidFill>
      </a:fillStyleLst>
      <a:lnStyleLst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bg1"/>
          </a:solidFill>
        </a:ln>
      </a:spPr>
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<a:prstTxWarp prst="textNoShape">
          <a:avLst/>
        </a:prstTxWarp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800"/>
          </a:spcAft>
          <a:buClr>
            <a:schemeClr val="tx2"/>
          </a:buClr>
          <a:buSzTx/>
          <a:buFont typeface="ATT Aleck Sans" panose="020B0604020202020204" pitchFamily="34" charset="0"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2"/>
            </a:solidFill>
            <a:effectLst/>
            <a:uLnTx/>
            <a:uFillTx/>
            <a:latin typeface="+mn-lt"/>
            <a:ea typeface="+mn-ea"/>
            <a:cs typeface="ATT Aleck Sans" panose="020B0503020203020204" pitchFamily="34" charset="0"/>
          </a:defRPr>
        </a:defPPr>
      </a:lstStyle>
      <a:style>
        <a:lnRef idx="0">
          <a:schemeClr val="dk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6350" cap="sq"/>
      </a:spPr>
      <a:bodyPr/>
      <a:lstStyle/>
      <a:style>
        <a:lnRef idx="1">
          <a:schemeClr val="dk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 anchor="t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800"/>
          </a:spcAft>
          <a:buClr>
            <a:schemeClr val="bg1"/>
          </a:buClr>
          <a:buSzTx/>
          <a:buFont typeface="ATT Aleck Sans" panose="020B0604020202020204" pitchFamily="34" charset="0"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+mn-lt"/>
            <a:ea typeface="+mn-ea"/>
            <a:cs typeface="ATT Aleck Sans" panose="020B0503020203020204" pitchFamily="34" charset="0"/>
          </a:defRPr>
        </a:defPPr>
      </a:lstStyle>
    </a:txDef>
  </a:objectDefaults>
  <a:extraClrSchemeLst/>
  <a:custClrLst>
    <a:custClr name="Gray 5">
      <a:srgbClr val="E5E5E5"/>
    </a:custClr>
    <a:custClr name="Gray 2">
      <a:srgbClr val="D2D2D2"/>
    </a:custClr>
    <a:custClr name="Gray 3">
      <a:srgbClr val="959595"/>
    </a:custClr>
    <a:custClr name="Gray 4">
      <a:srgbClr val="5A5A5A"/>
    </a:custClr>
  </a:custClrLst>
  <a:extLst>
    <a:ext uri="{05A4C25C-085E-4340-85A3-A5531E510DB2}">
      <thm15:themeFamily xmlns:thm15="http://schemas.microsoft.com/office/thememl/2012/main" name="Presentation5" id="{2769FA1B-CEF8-4DFD-A31D-4D8CBE7F9958}" vid="{030E2EAC-A707-4856-91F2-C02FDAAED9B7}"/>
    </a:ext>
  </a:extLst>
</a:theme>
</file>

<file path=ppt/theme/theme4.xml><?xml version="1.0" encoding="utf-8"?>
<a:theme xmlns:a="http://schemas.openxmlformats.org/drawingml/2006/main" name="5_ATTInternal052019">
  <a:themeElements>
    <a:clrScheme name="ATT 2019 theme and supporting palette">
      <a:dk1>
        <a:srgbClr val="000000"/>
      </a:dk1>
      <a:lt1>
        <a:srgbClr val="FFFFFF"/>
      </a:lt1>
      <a:dk2>
        <a:srgbClr val="009FDB"/>
      </a:dk2>
      <a:lt2>
        <a:srgbClr val="E5E5E5"/>
      </a:lt2>
      <a:accent1>
        <a:srgbClr val="0057B8"/>
      </a:accent1>
      <a:accent2>
        <a:srgbClr val="49EEDC"/>
      </a:accent2>
      <a:accent3>
        <a:srgbClr val="AF28BB"/>
      </a:accent3>
      <a:accent4>
        <a:srgbClr val="FFB000"/>
      </a:accent4>
      <a:accent5>
        <a:srgbClr val="91DC00"/>
      </a:accent5>
      <a:accent6>
        <a:srgbClr val="FF585D"/>
      </a:accent6>
      <a:hlink>
        <a:srgbClr val="0057B8"/>
      </a:hlink>
      <a:folHlink>
        <a:srgbClr val="0057B8"/>
      </a:folHlink>
    </a:clrScheme>
    <a:fontScheme name="ATT 2018">
      <a:majorFont>
        <a:latin typeface="ATT Aleck Sans" panose="020B0503020203020204" pitchFamily="34" charset="0"/>
        <a:ea typeface=""/>
        <a:cs typeface=""/>
      </a:majorFont>
      <a:minorFont>
        <a:latin typeface="ATT Aleck Sans" panose="020B0503020203020204" pitchFamily="34" charset="0"/>
        <a:ea typeface=""/>
        <a:cs typeface=""/>
      </a:minorFont>
    </a:fontScheme>
    <a:fmtScheme name="ATT 2018">
      <a:fillStyleLst>
        <a:solidFill>
          <a:srgbClr val="009FDB"/>
        </a:solidFill>
        <a:solidFill>
          <a:srgbClr val="009FDB"/>
        </a:solidFill>
        <a:solidFill>
          <a:srgbClr val="009FDB"/>
        </a:solidFill>
      </a:fillStyleLst>
      <a:lnStyleLst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 w="12700">
          <a:solidFill>
            <a:schemeClr val="bg1"/>
          </a:solidFill>
        </a:ln>
      </a:spPr>
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<a:prstTxWarp prst="textNoShape">
          <a:avLst/>
        </a:prstTxWarp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800"/>
          </a:spcAft>
          <a:buClr>
            <a:schemeClr val="bg1"/>
          </a:buClr>
          <a:buSzTx/>
          <a:buFont typeface="ATT Aleck Sans" panose="020B0604020202020204" pitchFamily="34" charset="0"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+mn-lt"/>
            <a:ea typeface="+mn-ea"/>
            <a:cs typeface="ATT Aleck Sans" panose="020B0503020203020204" pitchFamily="34" charset="0"/>
          </a:defRPr>
        </a:defPPr>
      </a:lstStyle>
      <a:style>
        <a:lnRef idx="0">
          <a:schemeClr val="dk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6350" cap="sq"/>
      </a:spPr>
      <a:bodyPr/>
      <a:lstStyle/>
      <a:style>
        <a:lnRef idx="1">
          <a:schemeClr val="dk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 anchor="t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800"/>
          </a:spcAft>
          <a:buClr>
            <a:srgbClr val="000000"/>
          </a:buClr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n-lt"/>
            <a:ea typeface="+mn-ea"/>
            <a:cs typeface="ATT Aleck Sans" panose="020B0503020203020204" pitchFamily="34" charset="0"/>
          </a:defRPr>
        </a:defPPr>
      </a:lstStyle>
    </a:txDef>
  </a:objectDefaults>
  <a:extraClrSchemeLst/>
  <a:custClrLst>
    <a:custClr name="Gray 5">
      <a:srgbClr val="E5E5E5"/>
    </a:custClr>
    <a:custClr name="Gray 2">
      <a:srgbClr val="D2D2D2"/>
    </a:custClr>
    <a:custClr name="Gray 3">
      <a:srgbClr val="959595"/>
    </a:custClr>
    <a:custClr name="Gray 4">
      <a:srgbClr val="5A5A5A"/>
    </a:custClr>
  </a:custClrLst>
  <a:extLst>
    <a:ext uri="{05A4C25C-085E-4340-85A3-A5531E510DB2}">
      <thm15:themeFamily xmlns:thm15="http://schemas.microsoft.com/office/thememl/2012/main" name="Presentation4" id="{A5C32D43-68F4-4CBA-BA10-11C59D664C29}" vid="{C27B13BD-ED0E-4FFC-9384-B9C2CA7A2C03}"/>
    </a:ext>
  </a:extLst>
</a:theme>
</file>

<file path=ppt/theme/theme5.xml><?xml version="1.0" encoding="utf-8"?>
<a:theme xmlns:a="http://schemas.openxmlformats.org/drawingml/2006/main" name="6_ATTInternal052019">
  <a:themeElements>
    <a:clrScheme name="ATT 2019 theme and supporting palette">
      <a:dk1>
        <a:srgbClr val="000000"/>
      </a:dk1>
      <a:lt1>
        <a:srgbClr val="FFFFFF"/>
      </a:lt1>
      <a:dk2>
        <a:srgbClr val="009FDB"/>
      </a:dk2>
      <a:lt2>
        <a:srgbClr val="E5E5E5"/>
      </a:lt2>
      <a:accent1>
        <a:srgbClr val="0057B8"/>
      </a:accent1>
      <a:accent2>
        <a:srgbClr val="49EEDC"/>
      </a:accent2>
      <a:accent3>
        <a:srgbClr val="AF28BB"/>
      </a:accent3>
      <a:accent4>
        <a:srgbClr val="FFB000"/>
      </a:accent4>
      <a:accent5>
        <a:srgbClr val="91DC00"/>
      </a:accent5>
      <a:accent6>
        <a:srgbClr val="FF585D"/>
      </a:accent6>
      <a:hlink>
        <a:srgbClr val="0057B8"/>
      </a:hlink>
      <a:folHlink>
        <a:srgbClr val="0057B8"/>
      </a:folHlink>
    </a:clrScheme>
    <a:fontScheme name="ATT 2018">
      <a:majorFont>
        <a:latin typeface="ATT Aleck Sans" panose="020B0503020203020204" pitchFamily="34" charset="0"/>
        <a:ea typeface=""/>
        <a:cs typeface=""/>
      </a:majorFont>
      <a:minorFont>
        <a:latin typeface="ATT Aleck Sans" panose="020B0503020203020204" pitchFamily="34" charset="0"/>
        <a:ea typeface=""/>
        <a:cs typeface=""/>
      </a:minorFont>
    </a:fontScheme>
    <a:fmtScheme name="ATT 2018">
      <a:fillStyleLst>
        <a:solidFill>
          <a:srgbClr val="009FDB"/>
        </a:solidFill>
        <a:solidFill>
          <a:srgbClr val="009FDB"/>
        </a:solidFill>
        <a:solidFill>
          <a:srgbClr val="009FDB"/>
        </a:solidFill>
      </a:fillStyleLst>
      <a:lnStyleLst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 w="12700">
          <a:solidFill>
            <a:schemeClr val="bg1"/>
          </a:solidFill>
        </a:ln>
      </a:spPr>
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<a:prstTxWarp prst="textNoShape">
          <a:avLst/>
        </a:prstTxWarp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800"/>
          </a:spcAft>
          <a:buClr>
            <a:schemeClr val="bg1"/>
          </a:buClr>
          <a:buSzTx/>
          <a:buFont typeface="ATT Aleck Sans" panose="020B0604020202020204" pitchFamily="34" charset="0"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+mn-lt"/>
            <a:ea typeface="+mn-ea"/>
            <a:cs typeface="ATT Aleck Sans" panose="020B0503020203020204" pitchFamily="34" charset="0"/>
          </a:defRPr>
        </a:defPPr>
      </a:lstStyle>
      <a:style>
        <a:lnRef idx="0">
          <a:schemeClr val="dk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6350" cap="sq"/>
      </a:spPr>
      <a:bodyPr/>
      <a:lstStyle/>
      <a:style>
        <a:lnRef idx="1">
          <a:schemeClr val="dk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 anchor="t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800"/>
          </a:spcAft>
          <a:buClr>
            <a:srgbClr val="000000"/>
          </a:buClr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n-lt"/>
            <a:ea typeface="+mn-ea"/>
            <a:cs typeface="ATT Aleck Sans" panose="020B0503020203020204" pitchFamily="34" charset="0"/>
          </a:defRPr>
        </a:defPPr>
      </a:lstStyle>
    </a:txDef>
  </a:objectDefaults>
  <a:extraClrSchemeLst/>
  <a:custClrLst>
    <a:custClr name="Gray 5">
      <a:srgbClr val="E5E5E5"/>
    </a:custClr>
    <a:custClr name="Gray 2">
      <a:srgbClr val="D2D2D2"/>
    </a:custClr>
    <a:custClr name="Gray 3">
      <a:srgbClr val="959595"/>
    </a:custClr>
    <a:custClr name="Gray 4">
      <a:srgbClr val="5A5A5A"/>
    </a:custClr>
  </a:custClrLst>
  <a:extLst>
    <a:ext uri="{05A4C25C-085E-4340-85A3-A5531E510DB2}">
      <thm15:themeFamily xmlns:thm15="http://schemas.microsoft.com/office/thememl/2012/main" name="Presentation4" id="{A5C32D43-68F4-4CBA-BA10-11C59D664C29}" vid="{C27B13BD-ED0E-4FFC-9384-B9C2CA7A2C03}"/>
    </a:ext>
  </a:extLst>
</a:theme>
</file>

<file path=ppt/theme/theme6.xml><?xml version="1.0" encoding="utf-8"?>
<a:theme xmlns:a="http://schemas.openxmlformats.org/drawingml/2006/main" name="7_ATTInternal052019">
  <a:themeElements>
    <a:clrScheme name="ATT 2019 theme and supporting palette">
      <a:dk1>
        <a:srgbClr val="000000"/>
      </a:dk1>
      <a:lt1>
        <a:srgbClr val="FFFFFF"/>
      </a:lt1>
      <a:dk2>
        <a:srgbClr val="009FDB"/>
      </a:dk2>
      <a:lt2>
        <a:srgbClr val="E5E5E5"/>
      </a:lt2>
      <a:accent1>
        <a:srgbClr val="0057B8"/>
      </a:accent1>
      <a:accent2>
        <a:srgbClr val="49EEDC"/>
      </a:accent2>
      <a:accent3>
        <a:srgbClr val="AF28BB"/>
      </a:accent3>
      <a:accent4>
        <a:srgbClr val="FFB000"/>
      </a:accent4>
      <a:accent5>
        <a:srgbClr val="91DC00"/>
      </a:accent5>
      <a:accent6>
        <a:srgbClr val="FF585D"/>
      </a:accent6>
      <a:hlink>
        <a:srgbClr val="0057B8"/>
      </a:hlink>
      <a:folHlink>
        <a:srgbClr val="0057B8"/>
      </a:folHlink>
    </a:clrScheme>
    <a:fontScheme name="ATT 2018">
      <a:majorFont>
        <a:latin typeface="ATT Aleck Sans" panose="020B0503020203020204" pitchFamily="34" charset="0"/>
        <a:ea typeface=""/>
        <a:cs typeface=""/>
      </a:majorFont>
      <a:minorFont>
        <a:latin typeface="ATT Aleck Sans" panose="020B0503020203020204" pitchFamily="34" charset="0"/>
        <a:ea typeface=""/>
        <a:cs typeface=""/>
      </a:minorFont>
    </a:fontScheme>
    <a:fmtScheme name="ATT 2018">
      <a:fillStyleLst>
        <a:solidFill>
          <a:srgbClr val="009FDB"/>
        </a:solidFill>
        <a:solidFill>
          <a:srgbClr val="009FDB"/>
        </a:solidFill>
        <a:solidFill>
          <a:srgbClr val="009FDB"/>
        </a:solidFill>
      </a:fillStyleLst>
      <a:lnStyleLst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 w="12700">
          <a:solidFill>
            <a:schemeClr val="bg1"/>
          </a:solidFill>
        </a:ln>
      </a:spPr>
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<a:prstTxWarp prst="textNoShape">
          <a:avLst/>
        </a:prstTxWarp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800"/>
          </a:spcAft>
          <a:buClr>
            <a:schemeClr val="bg1"/>
          </a:buClr>
          <a:buSzTx/>
          <a:buFont typeface="ATT Aleck Sans" panose="020B0604020202020204" pitchFamily="34" charset="0"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+mn-lt"/>
            <a:ea typeface="+mn-ea"/>
            <a:cs typeface="ATT Aleck Sans" panose="020B0503020203020204" pitchFamily="34" charset="0"/>
          </a:defRPr>
        </a:defPPr>
      </a:lstStyle>
      <a:style>
        <a:lnRef idx="0">
          <a:schemeClr val="dk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6350" cap="sq"/>
      </a:spPr>
      <a:bodyPr/>
      <a:lstStyle/>
      <a:style>
        <a:lnRef idx="1">
          <a:schemeClr val="dk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 anchor="t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800"/>
          </a:spcAft>
          <a:buClr>
            <a:srgbClr val="000000"/>
          </a:buClr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n-lt"/>
            <a:ea typeface="+mn-ea"/>
            <a:cs typeface="ATT Aleck Sans" panose="020B0503020203020204" pitchFamily="34" charset="0"/>
          </a:defRPr>
        </a:defPPr>
      </a:lstStyle>
    </a:txDef>
  </a:objectDefaults>
  <a:extraClrSchemeLst/>
  <a:custClrLst>
    <a:custClr name="Gray 5">
      <a:srgbClr val="E5E5E5"/>
    </a:custClr>
    <a:custClr name="Gray 2">
      <a:srgbClr val="D2D2D2"/>
    </a:custClr>
    <a:custClr name="Gray 3">
      <a:srgbClr val="959595"/>
    </a:custClr>
    <a:custClr name="Gray 4">
      <a:srgbClr val="5A5A5A"/>
    </a:custClr>
  </a:custClrLst>
  <a:extLst>
    <a:ext uri="{05A4C25C-085E-4340-85A3-A5531E510DB2}">
      <thm15:themeFamily xmlns:thm15="http://schemas.microsoft.com/office/thememl/2012/main" name="Presentation4" id="{A6AC4C66-AFEE-4710-91DE-8FCA659FEFA0}" vid="{A909D5E5-5DE0-4AD0-8A85-4642A0FC6400}"/>
    </a:ext>
  </a:extLst>
</a:theme>
</file>

<file path=ppt/theme/theme7.xml><?xml version="1.0" encoding="utf-8"?>
<a:theme xmlns:a="http://schemas.openxmlformats.org/drawingml/2006/main" name="ATTInternal052019">
  <a:themeElements>
    <a:clrScheme name="ATT 2019 theme and supporting palette">
      <a:dk1>
        <a:srgbClr val="000000"/>
      </a:dk1>
      <a:lt1>
        <a:srgbClr val="FFFFFF"/>
      </a:lt1>
      <a:dk2>
        <a:srgbClr val="009FDB"/>
      </a:dk2>
      <a:lt2>
        <a:srgbClr val="E5E5E5"/>
      </a:lt2>
      <a:accent1>
        <a:srgbClr val="0057B8"/>
      </a:accent1>
      <a:accent2>
        <a:srgbClr val="49EEDC"/>
      </a:accent2>
      <a:accent3>
        <a:srgbClr val="AF28BB"/>
      </a:accent3>
      <a:accent4>
        <a:srgbClr val="FFB000"/>
      </a:accent4>
      <a:accent5>
        <a:srgbClr val="91DC00"/>
      </a:accent5>
      <a:accent6>
        <a:srgbClr val="FF585D"/>
      </a:accent6>
      <a:hlink>
        <a:srgbClr val="0057B8"/>
      </a:hlink>
      <a:folHlink>
        <a:srgbClr val="0057B8"/>
      </a:folHlink>
    </a:clrScheme>
    <a:fontScheme name="ATT 2018">
      <a:majorFont>
        <a:latin typeface="ATT Aleck Sans" panose="020B0503020203020204" pitchFamily="34" charset="0"/>
        <a:ea typeface=""/>
        <a:cs typeface=""/>
      </a:majorFont>
      <a:minorFont>
        <a:latin typeface="ATT Aleck Sans" panose="020B0503020203020204" pitchFamily="34" charset="0"/>
        <a:ea typeface=""/>
        <a:cs typeface=""/>
      </a:minorFont>
    </a:fontScheme>
    <a:fmtScheme name="ATT 2018">
      <a:fillStyleLst>
        <a:solidFill>
          <a:srgbClr val="009FDB"/>
        </a:solidFill>
        <a:solidFill>
          <a:srgbClr val="009FDB"/>
        </a:solidFill>
        <a:solidFill>
          <a:srgbClr val="009FDB"/>
        </a:solidFill>
      </a:fillStyleLst>
      <a:lnStyleLst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  <a:ln w="635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 w="12700">
          <a:solidFill>
            <a:schemeClr val="bg1"/>
          </a:solidFill>
        </a:ln>
      </a:spPr>
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<a:prstTxWarp prst="textNoShape">
          <a:avLst/>
        </a:prstTxWarp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800"/>
          </a:spcAft>
          <a:buClr>
            <a:schemeClr val="bg1"/>
          </a:buClr>
          <a:buSzTx/>
          <a:buFont typeface="ATT Aleck Sans" panose="020B0604020202020204" pitchFamily="34" charset="0"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+mn-lt"/>
            <a:ea typeface="+mn-ea"/>
            <a:cs typeface="ATT Aleck Sans" panose="020B0503020203020204" pitchFamily="34" charset="0"/>
          </a:defRPr>
        </a:defPPr>
      </a:lstStyle>
      <a:style>
        <a:lnRef idx="0">
          <a:schemeClr val="dk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6350" cap="sq"/>
      </a:spPr>
      <a:bodyPr/>
      <a:lstStyle/>
      <a:style>
        <a:lnRef idx="1">
          <a:schemeClr val="dk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 anchor="t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800"/>
          </a:spcAft>
          <a:buClr>
            <a:srgbClr val="000000"/>
          </a:buClr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n-lt"/>
            <a:ea typeface="+mn-ea"/>
            <a:cs typeface="ATT Aleck Sans" panose="020B0503020203020204" pitchFamily="34" charset="0"/>
          </a:defRPr>
        </a:defPPr>
      </a:lstStyle>
    </a:txDef>
  </a:objectDefaults>
  <a:extraClrSchemeLst/>
  <a:custClrLst>
    <a:custClr name="Gray 5">
      <a:srgbClr val="E5E5E5"/>
    </a:custClr>
    <a:custClr name="Gray 2">
      <a:srgbClr val="D2D2D2"/>
    </a:custClr>
    <a:custClr name="Gray 3">
      <a:srgbClr val="959595"/>
    </a:custClr>
    <a:custClr name="Gray 4">
      <a:srgbClr val="5A5A5A"/>
    </a:custClr>
  </a:custClrLst>
  <a:extLst>
    <a:ext uri="{05A4C25C-085E-4340-85A3-A5531E510DB2}">
      <thm15:themeFamily xmlns:thm15="http://schemas.microsoft.com/office/thememl/2012/main" name="Presentation4" id="{A5C32D43-68F4-4CBA-BA10-11C59D664C29}" vid="{C27B13BD-ED0E-4FFC-9384-B9C2CA7A2C03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606</Words>
  <Application>Microsoft Office PowerPoint</Application>
  <PresentationFormat>Widescreen</PresentationFormat>
  <Paragraphs>61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Arial</vt:lpstr>
      <vt:lpstr>ATT Aleck Sans</vt:lpstr>
      <vt:lpstr>ATT Aleck Sans Medium</vt:lpstr>
      <vt:lpstr>Calibri</vt:lpstr>
      <vt:lpstr>Times New Roman</vt:lpstr>
      <vt:lpstr>1_ATTExternal052019</vt:lpstr>
      <vt:lpstr>3_ATTInternal052019</vt:lpstr>
      <vt:lpstr>ATTExternal052019</vt:lpstr>
      <vt:lpstr>5_ATTInternal052019</vt:lpstr>
      <vt:lpstr>6_ATTInternal052019</vt:lpstr>
      <vt:lpstr>7_ATTInternal052019</vt:lpstr>
      <vt:lpstr>ATTInternal052019</vt:lpstr>
      <vt:lpstr>Home Internet and Device Safety Fulton County Schools Parent Information  Meeting</vt:lpstr>
      <vt:lpstr>Digital Safety  and Wellbeing</vt:lpstr>
      <vt:lpstr>Using technology safely and responsibly Online Safety Tools and Resources  </vt:lpstr>
      <vt:lpstr>Collaboration: Online Safety Education and Awareness</vt:lpstr>
      <vt:lpstr>Collaboration: Online Safety Education and Awareness</vt:lpstr>
      <vt:lpstr>Closing the Digital Divide </vt:lpstr>
      <vt:lpstr>Closing the Digital Divide:  AT&amp;T Connected Learning Centers</vt:lpstr>
      <vt:lpstr>Closing the Digital Divide:  Access from AT&amp;T Program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 Internet and Device Safety Fulton County Schools Parent Information  Meeting</dc:title>
  <dc:creator>ROBERSON, MARY ELIZABETH</dc:creator>
  <cp:lastModifiedBy>ROBERSON, MARY ELIZABETH</cp:lastModifiedBy>
  <cp:revision>1</cp:revision>
  <dcterms:created xsi:type="dcterms:W3CDTF">1900-01-01T05:00:00Z</dcterms:created>
  <dcterms:modified xsi:type="dcterms:W3CDTF">2022-04-27T22:47:51Z</dcterms:modified>
</cp:coreProperties>
</file>