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72" r:id="rId4"/>
    <p:sldId id="273" r:id="rId5"/>
    <p:sldId id="258" r:id="rId6"/>
    <p:sldId id="261" r:id="rId7"/>
    <p:sldId id="260" r:id="rId8"/>
    <p:sldId id="271" r:id="rId9"/>
    <p:sldId id="262" r:id="rId10"/>
    <p:sldId id="263" r:id="rId11"/>
    <p:sldId id="265" r:id="rId12"/>
    <p:sldId id="27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CDD3"/>
    <a:srgbClr val="A575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32" y="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E0B794-6D60-497F-AC00-04CC31181123}" type="doc">
      <dgm:prSet loTypeId="urn:microsoft.com/office/officeart/2016/7/layout/BasicLinearProcessNumbered" loCatId="process" qsTypeId="urn:microsoft.com/office/officeart/2005/8/quickstyle/simple1" qsCatId="simple" csTypeId="urn:microsoft.com/office/officeart/2005/8/colors/colorful2" csCatId="colorful" phldr="1"/>
      <dgm:spPr/>
      <dgm:t>
        <a:bodyPr/>
        <a:lstStyle/>
        <a:p>
          <a:endParaRPr lang="en-US"/>
        </a:p>
      </dgm:t>
    </dgm:pt>
    <dgm:pt modelId="{B6364498-A66E-4935-8FC0-7AA726EEB428}">
      <dgm:prSet/>
      <dgm:spPr/>
      <dgm:t>
        <a:bodyPr/>
        <a:lstStyle/>
        <a:p>
          <a:r>
            <a:rPr lang="en-US" dirty="0"/>
            <a:t>Teach child how to be safe online</a:t>
          </a:r>
        </a:p>
      </dgm:t>
    </dgm:pt>
    <dgm:pt modelId="{D8FAE68E-841F-46F2-9891-29A3987454BD}" type="parTrans" cxnId="{DEE9BC60-B3C2-43C8-95A5-508CCCB5E426}">
      <dgm:prSet/>
      <dgm:spPr/>
      <dgm:t>
        <a:bodyPr/>
        <a:lstStyle/>
        <a:p>
          <a:endParaRPr lang="en-US"/>
        </a:p>
      </dgm:t>
    </dgm:pt>
    <dgm:pt modelId="{E94B825E-A9FE-4ECE-8B1C-93AAF719DF01}" type="sibTrans" cxnId="{DEE9BC60-B3C2-43C8-95A5-508CCCB5E426}">
      <dgm:prSet phldrT="1" phldr="0"/>
      <dgm:spPr/>
      <dgm:t>
        <a:bodyPr/>
        <a:lstStyle/>
        <a:p>
          <a:r>
            <a:rPr lang="en-US"/>
            <a:t>1</a:t>
          </a:r>
        </a:p>
      </dgm:t>
    </dgm:pt>
    <dgm:pt modelId="{EFB11677-6E3F-4A4E-A434-CB422EF841B3}">
      <dgm:prSet/>
      <dgm:spPr/>
      <dgm:t>
        <a:bodyPr/>
        <a:lstStyle/>
        <a:p>
          <a:r>
            <a:rPr lang="en-US" dirty="0"/>
            <a:t>Set parental controls on child’s phone</a:t>
          </a:r>
        </a:p>
      </dgm:t>
    </dgm:pt>
    <dgm:pt modelId="{CCA2270A-C0F1-4A7A-952C-D9357B4E4E04}" type="parTrans" cxnId="{66657AE5-91AD-490A-B01F-87E7291A6807}">
      <dgm:prSet/>
      <dgm:spPr/>
      <dgm:t>
        <a:bodyPr/>
        <a:lstStyle/>
        <a:p>
          <a:endParaRPr lang="en-US"/>
        </a:p>
      </dgm:t>
    </dgm:pt>
    <dgm:pt modelId="{CC15130D-0DB3-4F71-B18D-3C4C00F53DC2}" type="sibTrans" cxnId="{66657AE5-91AD-490A-B01F-87E7291A6807}">
      <dgm:prSet phldrT="2" phldr="0"/>
      <dgm:spPr/>
      <dgm:t>
        <a:bodyPr/>
        <a:lstStyle/>
        <a:p>
          <a:r>
            <a:rPr lang="en-US"/>
            <a:t>2</a:t>
          </a:r>
        </a:p>
      </dgm:t>
    </dgm:pt>
    <dgm:pt modelId="{925693CB-B362-4E6D-B8C7-CB7EE5AB1E59}">
      <dgm:prSet/>
      <dgm:spPr/>
      <dgm:t>
        <a:bodyPr/>
        <a:lstStyle/>
        <a:p>
          <a:r>
            <a:rPr lang="en-US"/>
            <a:t>Periodically examine child’s phone</a:t>
          </a:r>
        </a:p>
      </dgm:t>
    </dgm:pt>
    <dgm:pt modelId="{74D88287-C66B-4C4B-A78E-B75C52CC79D7}" type="parTrans" cxnId="{3513BB84-8C27-4ABD-96F8-3ABE8A0A7EBC}">
      <dgm:prSet/>
      <dgm:spPr/>
      <dgm:t>
        <a:bodyPr/>
        <a:lstStyle/>
        <a:p>
          <a:endParaRPr lang="en-US"/>
        </a:p>
      </dgm:t>
    </dgm:pt>
    <dgm:pt modelId="{CB2C33DC-734B-4998-A4A7-C0BD488D1CAA}" type="sibTrans" cxnId="{3513BB84-8C27-4ABD-96F8-3ABE8A0A7EBC}">
      <dgm:prSet phldrT="3" phldr="0"/>
      <dgm:spPr/>
      <dgm:t>
        <a:bodyPr/>
        <a:lstStyle/>
        <a:p>
          <a:r>
            <a:rPr lang="en-US"/>
            <a:t>3</a:t>
          </a:r>
        </a:p>
      </dgm:t>
    </dgm:pt>
    <dgm:pt modelId="{3E0587BD-19D9-4EBA-8DC5-89EEF4A803D8}">
      <dgm:prSet/>
      <dgm:spPr/>
      <dgm:t>
        <a:bodyPr/>
        <a:lstStyle/>
        <a:p>
          <a:r>
            <a:rPr lang="en-US"/>
            <a:t>Take phone away at night</a:t>
          </a:r>
        </a:p>
      </dgm:t>
    </dgm:pt>
    <dgm:pt modelId="{A1388086-0D52-492D-B0C8-4D90458BFECC}" type="parTrans" cxnId="{DB83B1F9-A006-471B-9F18-689552A2343A}">
      <dgm:prSet/>
      <dgm:spPr/>
      <dgm:t>
        <a:bodyPr/>
        <a:lstStyle/>
        <a:p>
          <a:endParaRPr lang="en-US"/>
        </a:p>
      </dgm:t>
    </dgm:pt>
    <dgm:pt modelId="{3A130912-41C6-4806-A60B-7363DEED1EA8}" type="sibTrans" cxnId="{DB83B1F9-A006-471B-9F18-689552A2343A}">
      <dgm:prSet phldrT="4" phldr="0"/>
      <dgm:spPr/>
      <dgm:t>
        <a:bodyPr/>
        <a:lstStyle/>
        <a:p>
          <a:r>
            <a:rPr lang="en-US"/>
            <a:t>4</a:t>
          </a:r>
        </a:p>
      </dgm:t>
    </dgm:pt>
    <dgm:pt modelId="{5E6BFD91-D92E-43D1-A810-2640C9FB829A}">
      <dgm:prSet/>
      <dgm:spPr/>
      <dgm:t>
        <a:bodyPr/>
        <a:lstStyle/>
        <a:p>
          <a:r>
            <a:rPr lang="en-US" dirty="0"/>
            <a:t>Educate yourself about popular apps</a:t>
          </a:r>
        </a:p>
      </dgm:t>
    </dgm:pt>
    <dgm:pt modelId="{DE3A80F5-C4E2-4DB6-8449-D3DE70C3B272}" type="parTrans" cxnId="{60F15CF3-581A-42D0-A59E-A9F9ED38D1B4}">
      <dgm:prSet/>
      <dgm:spPr/>
      <dgm:t>
        <a:bodyPr/>
        <a:lstStyle/>
        <a:p>
          <a:endParaRPr lang="en-US"/>
        </a:p>
      </dgm:t>
    </dgm:pt>
    <dgm:pt modelId="{549C6FC3-70E1-4084-81CF-78B9B0FDFAB3}" type="sibTrans" cxnId="{60F15CF3-581A-42D0-A59E-A9F9ED38D1B4}">
      <dgm:prSet phldrT="5" phldr="0"/>
      <dgm:spPr/>
      <dgm:t>
        <a:bodyPr/>
        <a:lstStyle/>
        <a:p>
          <a:r>
            <a:rPr lang="en-US"/>
            <a:t>5</a:t>
          </a:r>
        </a:p>
      </dgm:t>
    </dgm:pt>
    <dgm:pt modelId="{2C8C02AD-CB34-41D1-AFEC-A5A205012D62}">
      <dgm:prSet/>
      <dgm:spPr/>
      <dgm:t>
        <a:bodyPr/>
        <a:lstStyle/>
        <a:p>
          <a:r>
            <a:rPr lang="en-US" dirty="0"/>
            <a:t>Cell phone monitoring tools</a:t>
          </a:r>
        </a:p>
      </dgm:t>
    </dgm:pt>
    <dgm:pt modelId="{189F59CB-5B80-4A88-BCCE-26C4370D115D}" type="parTrans" cxnId="{CD426D85-725A-44D1-A17D-FC9BEB8F85C7}">
      <dgm:prSet/>
      <dgm:spPr/>
      <dgm:t>
        <a:bodyPr/>
        <a:lstStyle/>
        <a:p>
          <a:endParaRPr lang="en-US"/>
        </a:p>
      </dgm:t>
    </dgm:pt>
    <dgm:pt modelId="{4966EAFF-28F2-40DD-9070-6CFBB1C7E343}" type="sibTrans" cxnId="{CD426D85-725A-44D1-A17D-FC9BEB8F85C7}">
      <dgm:prSet phldrT="6" phldr="0"/>
      <dgm:spPr/>
      <dgm:t>
        <a:bodyPr/>
        <a:lstStyle/>
        <a:p>
          <a:r>
            <a:rPr lang="en-US"/>
            <a:t>6</a:t>
          </a:r>
        </a:p>
      </dgm:t>
    </dgm:pt>
    <dgm:pt modelId="{845D4D53-4E75-459D-9DB8-903E467E9DE2}" type="pres">
      <dgm:prSet presAssocID="{32E0B794-6D60-497F-AC00-04CC31181123}" presName="Name0" presStyleCnt="0">
        <dgm:presLayoutVars>
          <dgm:animLvl val="lvl"/>
          <dgm:resizeHandles val="exact"/>
        </dgm:presLayoutVars>
      </dgm:prSet>
      <dgm:spPr/>
    </dgm:pt>
    <dgm:pt modelId="{D6E9B884-5340-46E9-A2C7-D9C90CB5247B}" type="pres">
      <dgm:prSet presAssocID="{B6364498-A66E-4935-8FC0-7AA726EEB428}" presName="compositeNode" presStyleCnt="0">
        <dgm:presLayoutVars>
          <dgm:bulletEnabled val="1"/>
        </dgm:presLayoutVars>
      </dgm:prSet>
      <dgm:spPr/>
    </dgm:pt>
    <dgm:pt modelId="{9A5E6285-BF40-440C-AEB3-51FF556B6556}" type="pres">
      <dgm:prSet presAssocID="{B6364498-A66E-4935-8FC0-7AA726EEB428}" presName="bgRect" presStyleLbl="bgAccFollowNode1" presStyleIdx="0" presStyleCnt="6"/>
      <dgm:spPr/>
    </dgm:pt>
    <dgm:pt modelId="{DDB1B86D-EDEA-4F51-B886-54805D2F2814}" type="pres">
      <dgm:prSet presAssocID="{E94B825E-A9FE-4ECE-8B1C-93AAF719DF01}" presName="sibTransNodeCircle" presStyleLbl="alignNode1" presStyleIdx="0" presStyleCnt="12">
        <dgm:presLayoutVars>
          <dgm:chMax val="0"/>
          <dgm:bulletEnabled/>
        </dgm:presLayoutVars>
      </dgm:prSet>
      <dgm:spPr/>
    </dgm:pt>
    <dgm:pt modelId="{5A24B229-C53F-4E00-A0DB-A58D3C65D345}" type="pres">
      <dgm:prSet presAssocID="{B6364498-A66E-4935-8FC0-7AA726EEB428}" presName="bottomLine" presStyleLbl="alignNode1" presStyleIdx="1" presStyleCnt="12">
        <dgm:presLayoutVars/>
      </dgm:prSet>
      <dgm:spPr/>
    </dgm:pt>
    <dgm:pt modelId="{7EA119CC-0AFB-4538-A0A9-38E50451C345}" type="pres">
      <dgm:prSet presAssocID="{B6364498-A66E-4935-8FC0-7AA726EEB428}" presName="nodeText" presStyleLbl="bgAccFollowNode1" presStyleIdx="0" presStyleCnt="6">
        <dgm:presLayoutVars>
          <dgm:bulletEnabled val="1"/>
        </dgm:presLayoutVars>
      </dgm:prSet>
      <dgm:spPr/>
    </dgm:pt>
    <dgm:pt modelId="{05AFB781-CF6A-420A-BD48-EAE67150F905}" type="pres">
      <dgm:prSet presAssocID="{E94B825E-A9FE-4ECE-8B1C-93AAF719DF01}" presName="sibTrans" presStyleCnt="0"/>
      <dgm:spPr/>
    </dgm:pt>
    <dgm:pt modelId="{A47E6AA6-5C09-434F-9168-CB7AD2B3325F}" type="pres">
      <dgm:prSet presAssocID="{EFB11677-6E3F-4A4E-A434-CB422EF841B3}" presName="compositeNode" presStyleCnt="0">
        <dgm:presLayoutVars>
          <dgm:bulletEnabled val="1"/>
        </dgm:presLayoutVars>
      </dgm:prSet>
      <dgm:spPr/>
    </dgm:pt>
    <dgm:pt modelId="{2FB12074-51B2-4B2B-90FA-B7565EE54D0B}" type="pres">
      <dgm:prSet presAssocID="{EFB11677-6E3F-4A4E-A434-CB422EF841B3}" presName="bgRect" presStyleLbl="bgAccFollowNode1" presStyleIdx="1" presStyleCnt="6"/>
      <dgm:spPr/>
    </dgm:pt>
    <dgm:pt modelId="{582D26C6-5B08-4A9D-B466-0DBB40226B39}" type="pres">
      <dgm:prSet presAssocID="{CC15130D-0DB3-4F71-B18D-3C4C00F53DC2}" presName="sibTransNodeCircle" presStyleLbl="alignNode1" presStyleIdx="2" presStyleCnt="12">
        <dgm:presLayoutVars>
          <dgm:chMax val="0"/>
          <dgm:bulletEnabled/>
        </dgm:presLayoutVars>
      </dgm:prSet>
      <dgm:spPr/>
    </dgm:pt>
    <dgm:pt modelId="{57FEFD0F-451B-4311-8379-8EC53B9350C4}" type="pres">
      <dgm:prSet presAssocID="{EFB11677-6E3F-4A4E-A434-CB422EF841B3}" presName="bottomLine" presStyleLbl="alignNode1" presStyleIdx="3" presStyleCnt="12">
        <dgm:presLayoutVars/>
      </dgm:prSet>
      <dgm:spPr/>
    </dgm:pt>
    <dgm:pt modelId="{7F41AEF7-E335-4E61-8FA0-3D7150A63894}" type="pres">
      <dgm:prSet presAssocID="{EFB11677-6E3F-4A4E-A434-CB422EF841B3}" presName="nodeText" presStyleLbl="bgAccFollowNode1" presStyleIdx="1" presStyleCnt="6">
        <dgm:presLayoutVars>
          <dgm:bulletEnabled val="1"/>
        </dgm:presLayoutVars>
      </dgm:prSet>
      <dgm:spPr/>
    </dgm:pt>
    <dgm:pt modelId="{04F4E525-986B-43F3-9250-015E5070868A}" type="pres">
      <dgm:prSet presAssocID="{CC15130D-0DB3-4F71-B18D-3C4C00F53DC2}" presName="sibTrans" presStyleCnt="0"/>
      <dgm:spPr/>
    </dgm:pt>
    <dgm:pt modelId="{50F670B8-9BA2-4414-B7D6-C345ADD83B6D}" type="pres">
      <dgm:prSet presAssocID="{925693CB-B362-4E6D-B8C7-CB7EE5AB1E59}" presName="compositeNode" presStyleCnt="0">
        <dgm:presLayoutVars>
          <dgm:bulletEnabled val="1"/>
        </dgm:presLayoutVars>
      </dgm:prSet>
      <dgm:spPr/>
    </dgm:pt>
    <dgm:pt modelId="{D84B1825-8345-4D86-99FF-EE50E11E1699}" type="pres">
      <dgm:prSet presAssocID="{925693CB-B362-4E6D-B8C7-CB7EE5AB1E59}" presName="bgRect" presStyleLbl="bgAccFollowNode1" presStyleIdx="2" presStyleCnt="6"/>
      <dgm:spPr/>
    </dgm:pt>
    <dgm:pt modelId="{D3A91B1E-079B-42AA-B8CE-E84000B0D92E}" type="pres">
      <dgm:prSet presAssocID="{CB2C33DC-734B-4998-A4A7-C0BD488D1CAA}" presName="sibTransNodeCircle" presStyleLbl="alignNode1" presStyleIdx="4" presStyleCnt="12">
        <dgm:presLayoutVars>
          <dgm:chMax val="0"/>
          <dgm:bulletEnabled/>
        </dgm:presLayoutVars>
      </dgm:prSet>
      <dgm:spPr/>
    </dgm:pt>
    <dgm:pt modelId="{44B557CC-DD93-4C95-A3F5-847C8C1EB2B0}" type="pres">
      <dgm:prSet presAssocID="{925693CB-B362-4E6D-B8C7-CB7EE5AB1E59}" presName="bottomLine" presStyleLbl="alignNode1" presStyleIdx="5" presStyleCnt="12">
        <dgm:presLayoutVars/>
      </dgm:prSet>
      <dgm:spPr/>
    </dgm:pt>
    <dgm:pt modelId="{B3505463-E408-406C-A67E-A16195B27881}" type="pres">
      <dgm:prSet presAssocID="{925693CB-B362-4E6D-B8C7-CB7EE5AB1E59}" presName="nodeText" presStyleLbl="bgAccFollowNode1" presStyleIdx="2" presStyleCnt="6">
        <dgm:presLayoutVars>
          <dgm:bulletEnabled val="1"/>
        </dgm:presLayoutVars>
      </dgm:prSet>
      <dgm:spPr/>
    </dgm:pt>
    <dgm:pt modelId="{707CAC02-A6CA-40CF-98E3-8A0AD2A9AC9F}" type="pres">
      <dgm:prSet presAssocID="{CB2C33DC-734B-4998-A4A7-C0BD488D1CAA}" presName="sibTrans" presStyleCnt="0"/>
      <dgm:spPr/>
    </dgm:pt>
    <dgm:pt modelId="{3BCA1BA0-F02B-4943-94FC-52C6C55E9B18}" type="pres">
      <dgm:prSet presAssocID="{3E0587BD-19D9-4EBA-8DC5-89EEF4A803D8}" presName="compositeNode" presStyleCnt="0">
        <dgm:presLayoutVars>
          <dgm:bulletEnabled val="1"/>
        </dgm:presLayoutVars>
      </dgm:prSet>
      <dgm:spPr/>
    </dgm:pt>
    <dgm:pt modelId="{D48C2733-F60F-4B95-840E-BE92B4B06117}" type="pres">
      <dgm:prSet presAssocID="{3E0587BD-19D9-4EBA-8DC5-89EEF4A803D8}" presName="bgRect" presStyleLbl="bgAccFollowNode1" presStyleIdx="3" presStyleCnt="6"/>
      <dgm:spPr/>
    </dgm:pt>
    <dgm:pt modelId="{AF77EC32-FCC0-43BA-800C-5233FC653B86}" type="pres">
      <dgm:prSet presAssocID="{3A130912-41C6-4806-A60B-7363DEED1EA8}" presName="sibTransNodeCircle" presStyleLbl="alignNode1" presStyleIdx="6" presStyleCnt="12">
        <dgm:presLayoutVars>
          <dgm:chMax val="0"/>
          <dgm:bulletEnabled/>
        </dgm:presLayoutVars>
      </dgm:prSet>
      <dgm:spPr/>
    </dgm:pt>
    <dgm:pt modelId="{07FFA5D5-536C-4A4F-950B-6CF6094E48B0}" type="pres">
      <dgm:prSet presAssocID="{3E0587BD-19D9-4EBA-8DC5-89EEF4A803D8}" presName="bottomLine" presStyleLbl="alignNode1" presStyleIdx="7" presStyleCnt="12">
        <dgm:presLayoutVars/>
      </dgm:prSet>
      <dgm:spPr/>
    </dgm:pt>
    <dgm:pt modelId="{6D25E887-5250-43AD-A579-3746F6CA5C2D}" type="pres">
      <dgm:prSet presAssocID="{3E0587BD-19D9-4EBA-8DC5-89EEF4A803D8}" presName="nodeText" presStyleLbl="bgAccFollowNode1" presStyleIdx="3" presStyleCnt="6">
        <dgm:presLayoutVars>
          <dgm:bulletEnabled val="1"/>
        </dgm:presLayoutVars>
      </dgm:prSet>
      <dgm:spPr/>
    </dgm:pt>
    <dgm:pt modelId="{88BC5E38-9AC5-4482-8158-3FB6F46E6867}" type="pres">
      <dgm:prSet presAssocID="{3A130912-41C6-4806-A60B-7363DEED1EA8}" presName="sibTrans" presStyleCnt="0"/>
      <dgm:spPr/>
    </dgm:pt>
    <dgm:pt modelId="{A993263A-4730-4186-87F0-57711F23DB4E}" type="pres">
      <dgm:prSet presAssocID="{5E6BFD91-D92E-43D1-A810-2640C9FB829A}" presName="compositeNode" presStyleCnt="0">
        <dgm:presLayoutVars>
          <dgm:bulletEnabled val="1"/>
        </dgm:presLayoutVars>
      </dgm:prSet>
      <dgm:spPr/>
    </dgm:pt>
    <dgm:pt modelId="{180AC15E-4DC4-43C1-8C82-E755C59D25E6}" type="pres">
      <dgm:prSet presAssocID="{5E6BFD91-D92E-43D1-A810-2640C9FB829A}" presName="bgRect" presStyleLbl="bgAccFollowNode1" presStyleIdx="4" presStyleCnt="6"/>
      <dgm:spPr/>
    </dgm:pt>
    <dgm:pt modelId="{454AF37F-CA53-4168-A900-C0C5511FC963}" type="pres">
      <dgm:prSet presAssocID="{549C6FC3-70E1-4084-81CF-78B9B0FDFAB3}" presName="sibTransNodeCircle" presStyleLbl="alignNode1" presStyleIdx="8" presStyleCnt="12">
        <dgm:presLayoutVars>
          <dgm:chMax val="0"/>
          <dgm:bulletEnabled/>
        </dgm:presLayoutVars>
      </dgm:prSet>
      <dgm:spPr/>
    </dgm:pt>
    <dgm:pt modelId="{FE28A0C7-4273-43E4-8D1F-18C0C7B820B6}" type="pres">
      <dgm:prSet presAssocID="{5E6BFD91-D92E-43D1-A810-2640C9FB829A}" presName="bottomLine" presStyleLbl="alignNode1" presStyleIdx="9" presStyleCnt="12">
        <dgm:presLayoutVars/>
      </dgm:prSet>
      <dgm:spPr/>
    </dgm:pt>
    <dgm:pt modelId="{11937039-D073-42A3-BF84-2065AAB12C04}" type="pres">
      <dgm:prSet presAssocID="{5E6BFD91-D92E-43D1-A810-2640C9FB829A}" presName="nodeText" presStyleLbl="bgAccFollowNode1" presStyleIdx="4" presStyleCnt="6">
        <dgm:presLayoutVars>
          <dgm:bulletEnabled val="1"/>
        </dgm:presLayoutVars>
      </dgm:prSet>
      <dgm:spPr/>
    </dgm:pt>
    <dgm:pt modelId="{A61E3618-9994-4AA6-9DBC-9A04B2661B61}" type="pres">
      <dgm:prSet presAssocID="{549C6FC3-70E1-4084-81CF-78B9B0FDFAB3}" presName="sibTrans" presStyleCnt="0"/>
      <dgm:spPr/>
    </dgm:pt>
    <dgm:pt modelId="{A6E5AC75-CBB5-4309-8972-EBB99D20B1EC}" type="pres">
      <dgm:prSet presAssocID="{2C8C02AD-CB34-41D1-AFEC-A5A205012D62}" presName="compositeNode" presStyleCnt="0">
        <dgm:presLayoutVars>
          <dgm:bulletEnabled val="1"/>
        </dgm:presLayoutVars>
      </dgm:prSet>
      <dgm:spPr/>
    </dgm:pt>
    <dgm:pt modelId="{8AEFF628-8F11-44B8-9DC7-8E38BAE752A8}" type="pres">
      <dgm:prSet presAssocID="{2C8C02AD-CB34-41D1-AFEC-A5A205012D62}" presName="bgRect" presStyleLbl="bgAccFollowNode1" presStyleIdx="5" presStyleCnt="6"/>
      <dgm:spPr/>
    </dgm:pt>
    <dgm:pt modelId="{DF27A73B-AB7D-45F2-BAC0-0B9A7A744CCD}" type="pres">
      <dgm:prSet presAssocID="{4966EAFF-28F2-40DD-9070-6CFBB1C7E343}" presName="sibTransNodeCircle" presStyleLbl="alignNode1" presStyleIdx="10" presStyleCnt="12">
        <dgm:presLayoutVars>
          <dgm:chMax val="0"/>
          <dgm:bulletEnabled/>
        </dgm:presLayoutVars>
      </dgm:prSet>
      <dgm:spPr/>
    </dgm:pt>
    <dgm:pt modelId="{859A46E4-7FF1-4EBE-A303-6F77D0005357}" type="pres">
      <dgm:prSet presAssocID="{2C8C02AD-CB34-41D1-AFEC-A5A205012D62}" presName="bottomLine" presStyleLbl="alignNode1" presStyleIdx="11" presStyleCnt="12">
        <dgm:presLayoutVars/>
      </dgm:prSet>
      <dgm:spPr/>
    </dgm:pt>
    <dgm:pt modelId="{607AF61E-C223-442B-BEFB-E562E48D8DA3}" type="pres">
      <dgm:prSet presAssocID="{2C8C02AD-CB34-41D1-AFEC-A5A205012D62}" presName="nodeText" presStyleLbl="bgAccFollowNode1" presStyleIdx="5" presStyleCnt="6">
        <dgm:presLayoutVars>
          <dgm:bulletEnabled val="1"/>
        </dgm:presLayoutVars>
      </dgm:prSet>
      <dgm:spPr/>
    </dgm:pt>
  </dgm:ptLst>
  <dgm:cxnLst>
    <dgm:cxn modelId="{087A5311-53C9-43B3-A350-CFF925901537}" type="presOf" srcId="{CC15130D-0DB3-4F71-B18D-3C4C00F53DC2}" destId="{582D26C6-5B08-4A9D-B466-0DBB40226B39}" srcOrd="0" destOrd="0" presId="urn:microsoft.com/office/officeart/2016/7/layout/BasicLinearProcessNumbered"/>
    <dgm:cxn modelId="{FDE2C815-486E-4BFA-A8C3-C77F6BC298CA}" type="presOf" srcId="{5E6BFD91-D92E-43D1-A810-2640C9FB829A}" destId="{11937039-D073-42A3-BF84-2065AAB12C04}" srcOrd="1" destOrd="0" presId="urn:microsoft.com/office/officeart/2016/7/layout/BasicLinearProcessNumbered"/>
    <dgm:cxn modelId="{6D4A6C19-A82B-4156-943F-0A9ED6BC9076}" type="presOf" srcId="{2C8C02AD-CB34-41D1-AFEC-A5A205012D62}" destId="{607AF61E-C223-442B-BEFB-E562E48D8DA3}" srcOrd="1" destOrd="0" presId="urn:microsoft.com/office/officeart/2016/7/layout/BasicLinearProcessNumbered"/>
    <dgm:cxn modelId="{DEE9BC60-B3C2-43C8-95A5-508CCCB5E426}" srcId="{32E0B794-6D60-497F-AC00-04CC31181123}" destId="{B6364498-A66E-4935-8FC0-7AA726EEB428}" srcOrd="0" destOrd="0" parTransId="{D8FAE68E-841F-46F2-9891-29A3987454BD}" sibTransId="{E94B825E-A9FE-4ECE-8B1C-93AAF719DF01}"/>
    <dgm:cxn modelId="{FBE6CA63-7B44-4DA5-82EF-D5E2C68A87BB}" type="presOf" srcId="{3A130912-41C6-4806-A60B-7363DEED1EA8}" destId="{AF77EC32-FCC0-43BA-800C-5233FC653B86}" srcOrd="0" destOrd="0" presId="urn:microsoft.com/office/officeart/2016/7/layout/BasicLinearProcessNumbered"/>
    <dgm:cxn modelId="{A668F36B-BFB5-4BB7-858A-E01FA7A314C9}" type="presOf" srcId="{3E0587BD-19D9-4EBA-8DC5-89EEF4A803D8}" destId="{6D25E887-5250-43AD-A579-3746F6CA5C2D}" srcOrd="1" destOrd="0" presId="urn:microsoft.com/office/officeart/2016/7/layout/BasicLinearProcessNumbered"/>
    <dgm:cxn modelId="{360A8952-35B0-48BF-AACC-91FF7234BB67}" type="presOf" srcId="{EFB11677-6E3F-4A4E-A434-CB422EF841B3}" destId="{2FB12074-51B2-4B2B-90FA-B7565EE54D0B}" srcOrd="0" destOrd="0" presId="urn:microsoft.com/office/officeart/2016/7/layout/BasicLinearProcessNumbered"/>
    <dgm:cxn modelId="{EEC7F377-853F-4A02-B616-4C144AAF611A}" type="presOf" srcId="{32E0B794-6D60-497F-AC00-04CC31181123}" destId="{845D4D53-4E75-459D-9DB8-903E467E9DE2}" srcOrd="0" destOrd="0" presId="urn:microsoft.com/office/officeart/2016/7/layout/BasicLinearProcessNumbered"/>
    <dgm:cxn modelId="{D8DDA359-07A7-49F5-A092-19538E08CD77}" type="presOf" srcId="{4966EAFF-28F2-40DD-9070-6CFBB1C7E343}" destId="{DF27A73B-AB7D-45F2-BAC0-0B9A7A744CCD}" srcOrd="0" destOrd="0" presId="urn:microsoft.com/office/officeart/2016/7/layout/BasicLinearProcessNumbered"/>
    <dgm:cxn modelId="{A208D37E-5E57-4CED-85A0-B2845CE90B0C}" type="presOf" srcId="{B6364498-A66E-4935-8FC0-7AA726EEB428}" destId="{7EA119CC-0AFB-4538-A0A9-38E50451C345}" srcOrd="1" destOrd="0" presId="urn:microsoft.com/office/officeart/2016/7/layout/BasicLinearProcessNumbered"/>
    <dgm:cxn modelId="{3513BB84-8C27-4ABD-96F8-3ABE8A0A7EBC}" srcId="{32E0B794-6D60-497F-AC00-04CC31181123}" destId="{925693CB-B362-4E6D-B8C7-CB7EE5AB1E59}" srcOrd="2" destOrd="0" parTransId="{74D88287-C66B-4C4B-A78E-B75C52CC79D7}" sibTransId="{CB2C33DC-734B-4998-A4A7-C0BD488D1CAA}"/>
    <dgm:cxn modelId="{CD426D85-725A-44D1-A17D-FC9BEB8F85C7}" srcId="{32E0B794-6D60-497F-AC00-04CC31181123}" destId="{2C8C02AD-CB34-41D1-AFEC-A5A205012D62}" srcOrd="5" destOrd="0" parTransId="{189F59CB-5B80-4A88-BCCE-26C4370D115D}" sibTransId="{4966EAFF-28F2-40DD-9070-6CFBB1C7E343}"/>
    <dgm:cxn modelId="{6FB4C986-F2EE-499B-BE1A-9EA11567C766}" type="presOf" srcId="{E94B825E-A9FE-4ECE-8B1C-93AAF719DF01}" destId="{DDB1B86D-EDEA-4F51-B886-54805D2F2814}" srcOrd="0" destOrd="0" presId="urn:microsoft.com/office/officeart/2016/7/layout/BasicLinearProcessNumbered"/>
    <dgm:cxn modelId="{5183BE94-F80E-4AC0-81DF-BE169F385DC3}" type="presOf" srcId="{EFB11677-6E3F-4A4E-A434-CB422EF841B3}" destId="{7F41AEF7-E335-4E61-8FA0-3D7150A63894}" srcOrd="1" destOrd="0" presId="urn:microsoft.com/office/officeart/2016/7/layout/BasicLinearProcessNumbered"/>
    <dgm:cxn modelId="{CCC89A9C-8C23-49E6-B3D2-5CF8B9D0E11F}" type="presOf" srcId="{925693CB-B362-4E6D-B8C7-CB7EE5AB1E59}" destId="{B3505463-E408-406C-A67E-A16195B27881}" srcOrd="1" destOrd="0" presId="urn:microsoft.com/office/officeart/2016/7/layout/BasicLinearProcessNumbered"/>
    <dgm:cxn modelId="{BDFFFD9F-6A1A-45A8-98E3-AA3F54A95FCD}" type="presOf" srcId="{3E0587BD-19D9-4EBA-8DC5-89EEF4A803D8}" destId="{D48C2733-F60F-4B95-840E-BE92B4B06117}" srcOrd="0" destOrd="0" presId="urn:microsoft.com/office/officeart/2016/7/layout/BasicLinearProcessNumbered"/>
    <dgm:cxn modelId="{5D2078C5-9075-4447-97C1-887C37FBACAF}" type="presOf" srcId="{CB2C33DC-734B-4998-A4A7-C0BD488D1CAA}" destId="{D3A91B1E-079B-42AA-B8CE-E84000B0D92E}" srcOrd="0" destOrd="0" presId="urn:microsoft.com/office/officeart/2016/7/layout/BasicLinearProcessNumbered"/>
    <dgm:cxn modelId="{435214CA-48DF-4B52-9360-C55172B3B1BA}" type="presOf" srcId="{2C8C02AD-CB34-41D1-AFEC-A5A205012D62}" destId="{8AEFF628-8F11-44B8-9DC7-8E38BAE752A8}" srcOrd="0" destOrd="0" presId="urn:microsoft.com/office/officeart/2016/7/layout/BasicLinearProcessNumbered"/>
    <dgm:cxn modelId="{0A73CED5-F79B-4F63-8B7E-08817CAD2B6F}" type="presOf" srcId="{925693CB-B362-4E6D-B8C7-CB7EE5AB1E59}" destId="{D84B1825-8345-4D86-99FF-EE50E11E1699}" srcOrd="0" destOrd="0" presId="urn:microsoft.com/office/officeart/2016/7/layout/BasicLinearProcessNumbered"/>
    <dgm:cxn modelId="{B9229CE3-8864-46B9-AA8B-24F138A22E7A}" type="presOf" srcId="{5E6BFD91-D92E-43D1-A810-2640C9FB829A}" destId="{180AC15E-4DC4-43C1-8C82-E755C59D25E6}" srcOrd="0" destOrd="0" presId="urn:microsoft.com/office/officeart/2016/7/layout/BasicLinearProcessNumbered"/>
    <dgm:cxn modelId="{66657AE5-91AD-490A-B01F-87E7291A6807}" srcId="{32E0B794-6D60-497F-AC00-04CC31181123}" destId="{EFB11677-6E3F-4A4E-A434-CB422EF841B3}" srcOrd="1" destOrd="0" parTransId="{CCA2270A-C0F1-4A7A-952C-D9357B4E4E04}" sibTransId="{CC15130D-0DB3-4F71-B18D-3C4C00F53DC2}"/>
    <dgm:cxn modelId="{60F15CF3-581A-42D0-A59E-A9F9ED38D1B4}" srcId="{32E0B794-6D60-497F-AC00-04CC31181123}" destId="{5E6BFD91-D92E-43D1-A810-2640C9FB829A}" srcOrd="4" destOrd="0" parTransId="{DE3A80F5-C4E2-4DB6-8449-D3DE70C3B272}" sibTransId="{549C6FC3-70E1-4084-81CF-78B9B0FDFAB3}"/>
    <dgm:cxn modelId="{7B6FBBF3-B040-4C3A-BCD0-15ACB49D0B30}" type="presOf" srcId="{B6364498-A66E-4935-8FC0-7AA726EEB428}" destId="{9A5E6285-BF40-440C-AEB3-51FF556B6556}" srcOrd="0" destOrd="0" presId="urn:microsoft.com/office/officeart/2016/7/layout/BasicLinearProcessNumbered"/>
    <dgm:cxn modelId="{DB83B1F9-A006-471B-9F18-689552A2343A}" srcId="{32E0B794-6D60-497F-AC00-04CC31181123}" destId="{3E0587BD-19D9-4EBA-8DC5-89EEF4A803D8}" srcOrd="3" destOrd="0" parTransId="{A1388086-0D52-492D-B0C8-4D90458BFECC}" sibTransId="{3A130912-41C6-4806-A60B-7363DEED1EA8}"/>
    <dgm:cxn modelId="{A62F86FC-923E-40A2-BFC6-E0D55F9D295F}" type="presOf" srcId="{549C6FC3-70E1-4084-81CF-78B9B0FDFAB3}" destId="{454AF37F-CA53-4168-A900-C0C5511FC963}" srcOrd="0" destOrd="0" presId="urn:microsoft.com/office/officeart/2016/7/layout/BasicLinearProcessNumbered"/>
    <dgm:cxn modelId="{86CF2928-B344-416B-AECA-CC13EE6237F9}" type="presParOf" srcId="{845D4D53-4E75-459D-9DB8-903E467E9DE2}" destId="{D6E9B884-5340-46E9-A2C7-D9C90CB5247B}" srcOrd="0" destOrd="0" presId="urn:microsoft.com/office/officeart/2016/7/layout/BasicLinearProcessNumbered"/>
    <dgm:cxn modelId="{3E5DF096-DF4F-46DE-87FB-88ADA5B9908A}" type="presParOf" srcId="{D6E9B884-5340-46E9-A2C7-D9C90CB5247B}" destId="{9A5E6285-BF40-440C-AEB3-51FF556B6556}" srcOrd="0" destOrd="0" presId="urn:microsoft.com/office/officeart/2016/7/layout/BasicLinearProcessNumbered"/>
    <dgm:cxn modelId="{E7764D11-D928-4141-92FC-BB0488B74B9A}" type="presParOf" srcId="{D6E9B884-5340-46E9-A2C7-D9C90CB5247B}" destId="{DDB1B86D-EDEA-4F51-B886-54805D2F2814}" srcOrd="1" destOrd="0" presId="urn:microsoft.com/office/officeart/2016/7/layout/BasicLinearProcessNumbered"/>
    <dgm:cxn modelId="{BF202BCD-61E5-4226-9669-1DAE2281D9A7}" type="presParOf" srcId="{D6E9B884-5340-46E9-A2C7-D9C90CB5247B}" destId="{5A24B229-C53F-4E00-A0DB-A58D3C65D345}" srcOrd="2" destOrd="0" presId="urn:microsoft.com/office/officeart/2016/7/layout/BasicLinearProcessNumbered"/>
    <dgm:cxn modelId="{7E3AACAE-6ECD-4B08-ABB4-E11C57612B7C}" type="presParOf" srcId="{D6E9B884-5340-46E9-A2C7-D9C90CB5247B}" destId="{7EA119CC-0AFB-4538-A0A9-38E50451C345}" srcOrd="3" destOrd="0" presId="urn:microsoft.com/office/officeart/2016/7/layout/BasicLinearProcessNumbered"/>
    <dgm:cxn modelId="{907F9D1D-3F26-4ACE-A85E-03B801C1D28A}" type="presParOf" srcId="{845D4D53-4E75-459D-9DB8-903E467E9DE2}" destId="{05AFB781-CF6A-420A-BD48-EAE67150F905}" srcOrd="1" destOrd="0" presId="urn:microsoft.com/office/officeart/2016/7/layout/BasicLinearProcessNumbered"/>
    <dgm:cxn modelId="{759254AD-9AE3-4041-AAD1-62EA2F97C584}" type="presParOf" srcId="{845D4D53-4E75-459D-9DB8-903E467E9DE2}" destId="{A47E6AA6-5C09-434F-9168-CB7AD2B3325F}" srcOrd="2" destOrd="0" presId="urn:microsoft.com/office/officeart/2016/7/layout/BasicLinearProcessNumbered"/>
    <dgm:cxn modelId="{7498AC37-3E20-4FF2-9B99-886B9CFA2337}" type="presParOf" srcId="{A47E6AA6-5C09-434F-9168-CB7AD2B3325F}" destId="{2FB12074-51B2-4B2B-90FA-B7565EE54D0B}" srcOrd="0" destOrd="0" presId="urn:microsoft.com/office/officeart/2016/7/layout/BasicLinearProcessNumbered"/>
    <dgm:cxn modelId="{C448E462-9159-49B5-8E22-067975BC9DED}" type="presParOf" srcId="{A47E6AA6-5C09-434F-9168-CB7AD2B3325F}" destId="{582D26C6-5B08-4A9D-B466-0DBB40226B39}" srcOrd="1" destOrd="0" presId="urn:microsoft.com/office/officeart/2016/7/layout/BasicLinearProcessNumbered"/>
    <dgm:cxn modelId="{9EA232EE-9E39-4BD2-8DCA-C04D5CEF70EC}" type="presParOf" srcId="{A47E6AA6-5C09-434F-9168-CB7AD2B3325F}" destId="{57FEFD0F-451B-4311-8379-8EC53B9350C4}" srcOrd="2" destOrd="0" presId="urn:microsoft.com/office/officeart/2016/7/layout/BasicLinearProcessNumbered"/>
    <dgm:cxn modelId="{0C7AC63C-DF4B-4DFE-985A-5B3C54767FE6}" type="presParOf" srcId="{A47E6AA6-5C09-434F-9168-CB7AD2B3325F}" destId="{7F41AEF7-E335-4E61-8FA0-3D7150A63894}" srcOrd="3" destOrd="0" presId="urn:microsoft.com/office/officeart/2016/7/layout/BasicLinearProcessNumbered"/>
    <dgm:cxn modelId="{497B8EE0-06A7-4A7F-8A88-8C43765B7210}" type="presParOf" srcId="{845D4D53-4E75-459D-9DB8-903E467E9DE2}" destId="{04F4E525-986B-43F3-9250-015E5070868A}" srcOrd="3" destOrd="0" presId="urn:microsoft.com/office/officeart/2016/7/layout/BasicLinearProcessNumbered"/>
    <dgm:cxn modelId="{3CB81950-215C-4479-90D2-D792FB9DF1C9}" type="presParOf" srcId="{845D4D53-4E75-459D-9DB8-903E467E9DE2}" destId="{50F670B8-9BA2-4414-B7D6-C345ADD83B6D}" srcOrd="4" destOrd="0" presId="urn:microsoft.com/office/officeart/2016/7/layout/BasicLinearProcessNumbered"/>
    <dgm:cxn modelId="{F75B8591-F736-49CE-B314-884A0AED6E46}" type="presParOf" srcId="{50F670B8-9BA2-4414-B7D6-C345ADD83B6D}" destId="{D84B1825-8345-4D86-99FF-EE50E11E1699}" srcOrd="0" destOrd="0" presId="urn:microsoft.com/office/officeart/2016/7/layout/BasicLinearProcessNumbered"/>
    <dgm:cxn modelId="{FA84EF6A-F631-4C31-9832-9FDBC74D6633}" type="presParOf" srcId="{50F670B8-9BA2-4414-B7D6-C345ADD83B6D}" destId="{D3A91B1E-079B-42AA-B8CE-E84000B0D92E}" srcOrd="1" destOrd="0" presId="urn:microsoft.com/office/officeart/2016/7/layout/BasicLinearProcessNumbered"/>
    <dgm:cxn modelId="{25236A58-65A1-4FE7-B360-2C7F0D2FFFA9}" type="presParOf" srcId="{50F670B8-9BA2-4414-B7D6-C345ADD83B6D}" destId="{44B557CC-DD93-4C95-A3F5-847C8C1EB2B0}" srcOrd="2" destOrd="0" presId="urn:microsoft.com/office/officeart/2016/7/layout/BasicLinearProcessNumbered"/>
    <dgm:cxn modelId="{A00436FA-06F1-46B4-AC3C-BEF6D3DC0400}" type="presParOf" srcId="{50F670B8-9BA2-4414-B7D6-C345ADD83B6D}" destId="{B3505463-E408-406C-A67E-A16195B27881}" srcOrd="3" destOrd="0" presId="urn:microsoft.com/office/officeart/2016/7/layout/BasicLinearProcessNumbered"/>
    <dgm:cxn modelId="{F52F152C-A316-488D-B2F3-1DB3C30A7C53}" type="presParOf" srcId="{845D4D53-4E75-459D-9DB8-903E467E9DE2}" destId="{707CAC02-A6CA-40CF-98E3-8A0AD2A9AC9F}" srcOrd="5" destOrd="0" presId="urn:microsoft.com/office/officeart/2016/7/layout/BasicLinearProcessNumbered"/>
    <dgm:cxn modelId="{24CF6A4A-983E-48BB-966C-62C904F4D887}" type="presParOf" srcId="{845D4D53-4E75-459D-9DB8-903E467E9DE2}" destId="{3BCA1BA0-F02B-4943-94FC-52C6C55E9B18}" srcOrd="6" destOrd="0" presId="urn:microsoft.com/office/officeart/2016/7/layout/BasicLinearProcessNumbered"/>
    <dgm:cxn modelId="{87A29BA6-F9DB-462E-B700-FE49743E0EAE}" type="presParOf" srcId="{3BCA1BA0-F02B-4943-94FC-52C6C55E9B18}" destId="{D48C2733-F60F-4B95-840E-BE92B4B06117}" srcOrd="0" destOrd="0" presId="urn:microsoft.com/office/officeart/2016/7/layout/BasicLinearProcessNumbered"/>
    <dgm:cxn modelId="{42DAA0E6-E977-4DBF-88F0-5866DEBDFE08}" type="presParOf" srcId="{3BCA1BA0-F02B-4943-94FC-52C6C55E9B18}" destId="{AF77EC32-FCC0-43BA-800C-5233FC653B86}" srcOrd="1" destOrd="0" presId="urn:microsoft.com/office/officeart/2016/7/layout/BasicLinearProcessNumbered"/>
    <dgm:cxn modelId="{F01CB338-A8D6-4CB6-9E16-7FFECFA7C255}" type="presParOf" srcId="{3BCA1BA0-F02B-4943-94FC-52C6C55E9B18}" destId="{07FFA5D5-536C-4A4F-950B-6CF6094E48B0}" srcOrd="2" destOrd="0" presId="urn:microsoft.com/office/officeart/2016/7/layout/BasicLinearProcessNumbered"/>
    <dgm:cxn modelId="{500571E5-EDD8-41F1-8D1F-8366B6D045D6}" type="presParOf" srcId="{3BCA1BA0-F02B-4943-94FC-52C6C55E9B18}" destId="{6D25E887-5250-43AD-A579-3746F6CA5C2D}" srcOrd="3" destOrd="0" presId="urn:microsoft.com/office/officeart/2016/7/layout/BasicLinearProcessNumbered"/>
    <dgm:cxn modelId="{2ACF40C0-CC3C-43CE-B03F-29C0D150DCD3}" type="presParOf" srcId="{845D4D53-4E75-459D-9DB8-903E467E9DE2}" destId="{88BC5E38-9AC5-4482-8158-3FB6F46E6867}" srcOrd="7" destOrd="0" presId="urn:microsoft.com/office/officeart/2016/7/layout/BasicLinearProcessNumbered"/>
    <dgm:cxn modelId="{E75125F9-C100-4738-A4F3-30F0ABC35026}" type="presParOf" srcId="{845D4D53-4E75-459D-9DB8-903E467E9DE2}" destId="{A993263A-4730-4186-87F0-57711F23DB4E}" srcOrd="8" destOrd="0" presId="urn:microsoft.com/office/officeart/2016/7/layout/BasicLinearProcessNumbered"/>
    <dgm:cxn modelId="{5D35AA42-9CCC-4CCA-AFC1-5EAF526B7593}" type="presParOf" srcId="{A993263A-4730-4186-87F0-57711F23DB4E}" destId="{180AC15E-4DC4-43C1-8C82-E755C59D25E6}" srcOrd="0" destOrd="0" presId="urn:microsoft.com/office/officeart/2016/7/layout/BasicLinearProcessNumbered"/>
    <dgm:cxn modelId="{E1E5FB4B-C2A6-40D2-BE96-67D913B0C130}" type="presParOf" srcId="{A993263A-4730-4186-87F0-57711F23DB4E}" destId="{454AF37F-CA53-4168-A900-C0C5511FC963}" srcOrd="1" destOrd="0" presId="urn:microsoft.com/office/officeart/2016/7/layout/BasicLinearProcessNumbered"/>
    <dgm:cxn modelId="{1D859584-F2CC-47AE-A115-7F9F32E302B9}" type="presParOf" srcId="{A993263A-4730-4186-87F0-57711F23DB4E}" destId="{FE28A0C7-4273-43E4-8D1F-18C0C7B820B6}" srcOrd="2" destOrd="0" presId="urn:microsoft.com/office/officeart/2016/7/layout/BasicLinearProcessNumbered"/>
    <dgm:cxn modelId="{3AEE5A19-29EC-4504-975A-5EB7166F3BE4}" type="presParOf" srcId="{A993263A-4730-4186-87F0-57711F23DB4E}" destId="{11937039-D073-42A3-BF84-2065AAB12C04}" srcOrd="3" destOrd="0" presId="urn:microsoft.com/office/officeart/2016/7/layout/BasicLinearProcessNumbered"/>
    <dgm:cxn modelId="{AB318A8E-D82A-47A9-B2E2-E00AF05940A8}" type="presParOf" srcId="{845D4D53-4E75-459D-9DB8-903E467E9DE2}" destId="{A61E3618-9994-4AA6-9DBC-9A04B2661B61}" srcOrd="9" destOrd="0" presId="urn:microsoft.com/office/officeart/2016/7/layout/BasicLinearProcessNumbered"/>
    <dgm:cxn modelId="{2DC1C1FD-EEE7-41C0-AF59-F8B1C5CA5F6D}" type="presParOf" srcId="{845D4D53-4E75-459D-9DB8-903E467E9DE2}" destId="{A6E5AC75-CBB5-4309-8972-EBB99D20B1EC}" srcOrd="10" destOrd="0" presId="urn:microsoft.com/office/officeart/2016/7/layout/BasicLinearProcessNumbered"/>
    <dgm:cxn modelId="{B88D0E75-179B-45E7-B8D4-820CB5ABB78E}" type="presParOf" srcId="{A6E5AC75-CBB5-4309-8972-EBB99D20B1EC}" destId="{8AEFF628-8F11-44B8-9DC7-8E38BAE752A8}" srcOrd="0" destOrd="0" presId="urn:microsoft.com/office/officeart/2016/7/layout/BasicLinearProcessNumbered"/>
    <dgm:cxn modelId="{8DEDC0EE-9CFC-4F3F-AB93-EB94B72F0976}" type="presParOf" srcId="{A6E5AC75-CBB5-4309-8972-EBB99D20B1EC}" destId="{DF27A73B-AB7D-45F2-BAC0-0B9A7A744CCD}" srcOrd="1" destOrd="0" presId="urn:microsoft.com/office/officeart/2016/7/layout/BasicLinearProcessNumbered"/>
    <dgm:cxn modelId="{CAE53429-70A0-42A0-845F-97A2500E2D01}" type="presParOf" srcId="{A6E5AC75-CBB5-4309-8972-EBB99D20B1EC}" destId="{859A46E4-7FF1-4EBE-A303-6F77D0005357}" srcOrd="2" destOrd="0" presId="urn:microsoft.com/office/officeart/2016/7/layout/BasicLinearProcessNumbered"/>
    <dgm:cxn modelId="{CDF748D0-BF7B-4A70-B669-A43FA616F647}" type="presParOf" srcId="{A6E5AC75-CBB5-4309-8972-EBB99D20B1EC}" destId="{607AF61E-C223-442B-BEFB-E562E48D8DA3}"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5E6285-BF40-440C-AEB3-51FF556B6556}">
      <dsp:nvSpPr>
        <dsp:cNvPr id="0" name=""/>
        <dsp:cNvSpPr/>
      </dsp:nvSpPr>
      <dsp:spPr>
        <a:xfrm>
          <a:off x="1333" y="919846"/>
          <a:ext cx="1680794" cy="2353111"/>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1041" tIns="330200" rIns="131041" bIns="330200" numCol="1" spcCol="1270" anchor="t" anchorCtr="0">
          <a:noAutofit/>
        </a:bodyPr>
        <a:lstStyle/>
        <a:p>
          <a:pPr marL="0" lvl="0" indent="0" algn="l" defTabSz="755650">
            <a:lnSpc>
              <a:spcPct val="90000"/>
            </a:lnSpc>
            <a:spcBef>
              <a:spcPct val="0"/>
            </a:spcBef>
            <a:spcAft>
              <a:spcPct val="35000"/>
            </a:spcAft>
            <a:buNone/>
          </a:pPr>
          <a:r>
            <a:rPr lang="en-US" sz="1700" kern="1200" dirty="0"/>
            <a:t>Teach child how to be safe online</a:t>
          </a:r>
        </a:p>
      </dsp:txBody>
      <dsp:txXfrm>
        <a:off x="1333" y="1814029"/>
        <a:ext cx="1680794" cy="1411866"/>
      </dsp:txXfrm>
    </dsp:sp>
    <dsp:sp modelId="{DDB1B86D-EDEA-4F51-B886-54805D2F2814}">
      <dsp:nvSpPr>
        <dsp:cNvPr id="0" name=""/>
        <dsp:cNvSpPr/>
      </dsp:nvSpPr>
      <dsp:spPr>
        <a:xfrm>
          <a:off x="488764" y="1155157"/>
          <a:ext cx="705933" cy="705933"/>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037" tIns="12700" rIns="55037" bIns="12700" numCol="1" spcCol="1270" anchor="ctr" anchorCtr="0">
          <a:noAutofit/>
        </a:bodyPr>
        <a:lstStyle/>
        <a:p>
          <a:pPr marL="0" lvl="0" indent="0" algn="ctr" defTabSz="1466850">
            <a:lnSpc>
              <a:spcPct val="90000"/>
            </a:lnSpc>
            <a:spcBef>
              <a:spcPct val="0"/>
            </a:spcBef>
            <a:spcAft>
              <a:spcPct val="35000"/>
            </a:spcAft>
            <a:buNone/>
          </a:pPr>
          <a:r>
            <a:rPr lang="en-US" sz="3300" kern="1200"/>
            <a:t>1</a:t>
          </a:r>
        </a:p>
      </dsp:txBody>
      <dsp:txXfrm>
        <a:off x="592145" y="1258538"/>
        <a:ext cx="499171" cy="499171"/>
      </dsp:txXfrm>
    </dsp:sp>
    <dsp:sp modelId="{5A24B229-C53F-4E00-A0DB-A58D3C65D345}">
      <dsp:nvSpPr>
        <dsp:cNvPr id="0" name=""/>
        <dsp:cNvSpPr/>
      </dsp:nvSpPr>
      <dsp:spPr>
        <a:xfrm>
          <a:off x="1333" y="3272886"/>
          <a:ext cx="1680794" cy="72"/>
        </a:xfrm>
        <a:prstGeom prst="rect">
          <a:avLst/>
        </a:prstGeom>
        <a:solidFill>
          <a:schemeClr val="accent2">
            <a:hueOff val="-132306"/>
            <a:satOff val="-7630"/>
            <a:lumOff val="784"/>
            <a:alphaOff val="0"/>
          </a:schemeClr>
        </a:solidFill>
        <a:ln w="12700" cap="flat" cmpd="sng" algn="ctr">
          <a:solidFill>
            <a:schemeClr val="accent2">
              <a:hueOff val="-132306"/>
              <a:satOff val="-7630"/>
              <a:lumOff val="78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B12074-51B2-4B2B-90FA-B7565EE54D0B}">
      <dsp:nvSpPr>
        <dsp:cNvPr id="0" name=""/>
        <dsp:cNvSpPr/>
      </dsp:nvSpPr>
      <dsp:spPr>
        <a:xfrm>
          <a:off x="1850207" y="919846"/>
          <a:ext cx="1680794" cy="2353111"/>
        </a:xfrm>
        <a:prstGeom prst="rect">
          <a:avLst/>
        </a:prstGeom>
        <a:solidFill>
          <a:schemeClr val="accent2">
            <a:tint val="40000"/>
            <a:alpha val="90000"/>
            <a:hueOff val="-169845"/>
            <a:satOff val="-15069"/>
            <a:lumOff val="-154"/>
            <a:alphaOff val="0"/>
          </a:schemeClr>
        </a:solidFill>
        <a:ln w="12700" cap="flat" cmpd="sng" algn="ctr">
          <a:solidFill>
            <a:schemeClr val="accent2">
              <a:tint val="40000"/>
              <a:alpha val="90000"/>
              <a:hueOff val="-169845"/>
              <a:satOff val="-15069"/>
              <a:lumOff val="-15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1041" tIns="330200" rIns="131041" bIns="330200" numCol="1" spcCol="1270" anchor="t" anchorCtr="0">
          <a:noAutofit/>
        </a:bodyPr>
        <a:lstStyle/>
        <a:p>
          <a:pPr marL="0" lvl="0" indent="0" algn="l" defTabSz="755650">
            <a:lnSpc>
              <a:spcPct val="90000"/>
            </a:lnSpc>
            <a:spcBef>
              <a:spcPct val="0"/>
            </a:spcBef>
            <a:spcAft>
              <a:spcPct val="35000"/>
            </a:spcAft>
            <a:buNone/>
          </a:pPr>
          <a:r>
            <a:rPr lang="en-US" sz="1700" kern="1200" dirty="0"/>
            <a:t>Set parental controls on child’s phone</a:t>
          </a:r>
        </a:p>
      </dsp:txBody>
      <dsp:txXfrm>
        <a:off x="1850207" y="1814029"/>
        <a:ext cx="1680794" cy="1411866"/>
      </dsp:txXfrm>
    </dsp:sp>
    <dsp:sp modelId="{582D26C6-5B08-4A9D-B466-0DBB40226B39}">
      <dsp:nvSpPr>
        <dsp:cNvPr id="0" name=""/>
        <dsp:cNvSpPr/>
      </dsp:nvSpPr>
      <dsp:spPr>
        <a:xfrm>
          <a:off x="2337637" y="1155157"/>
          <a:ext cx="705933" cy="705933"/>
        </a:xfrm>
        <a:prstGeom prst="ellipse">
          <a:avLst/>
        </a:prstGeom>
        <a:solidFill>
          <a:schemeClr val="accent2">
            <a:hueOff val="-264611"/>
            <a:satOff val="-15260"/>
            <a:lumOff val="1569"/>
            <a:alphaOff val="0"/>
          </a:schemeClr>
        </a:solidFill>
        <a:ln w="12700" cap="flat" cmpd="sng" algn="ctr">
          <a:solidFill>
            <a:schemeClr val="accent2">
              <a:hueOff val="-264611"/>
              <a:satOff val="-15260"/>
              <a:lumOff val="156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037" tIns="12700" rIns="55037" bIns="12700" numCol="1" spcCol="1270" anchor="ctr" anchorCtr="0">
          <a:noAutofit/>
        </a:bodyPr>
        <a:lstStyle/>
        <a:p>
          <a:pPr marL="0" lvl="0" indent="0" algn="ctr" defTabSz="1466850">
            <a:lnSpc>
              <a:spcPct val="90000"/>
            </a:lnSpc>
            <a:spcBef>
              <a:spcPct val="0"/>
            </a:spcBef>
            <a:spcAft>
              <a:spcPct val="35000"/>
            </a:spcAft>
            <a:buNone/>
          </a:pPr>
          <a:r>
            <a:rPr lang="en-US" sz="3300" kern="1200"/>
            <a:t>2</a:t>
          </a:r>
        </a:p>
      </dsp:txBody>
      <dsp:txXfrm>
        <a:off x="2441018" y="1258538"/>
        <a:ext cx="499171" cy="499171"/>
      </dsp:txXfrm>
    </dsp:sp>
    <dsp:sp modelId="{57FEFD0F-451B-4311-8379-8EC53B9350C4}">
      <dsp:nvSpPr>
        <dsp:cNvPr id="0" name=""/>
        <dsp:cNvSpPr/>
      </dsp:nvSpPr>
      <dsp:spPr>
        <a:xfrm>
          <a:off x="1850207" y="3272886"/>
          <a:ext cx="1680794" cy="72"/>
        </a:xfrm>
        <a:prstGeom prst="rect">
          <a:avLst/>
        </a:prstGeom>
        <a:solidFill>
          <a:schemeClr val="accent2">
            <a:hueOff val="-396917"/>
            <a:satOff val="-22889"/>
            <a:lumOff val="2353"/>
            <a:alphaOff val="0"/>
          </a:schemeClr>
        </a:solidFill>
        <a:ln w="12700" cap="flat" cmpd="sng" algn="ctr">
          <a:solidFill>
            <a:schemeClr val="accent2">
              <a:hueOff val="-396917"/>
              <a:satOff val="-22889"/>
              <a:lumOff val="2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4B1825-8345-4D86-99FF-EE50E11E1699}">
      <dsp:nvSpPr>
        <dsp:cNvPr id="0" name=""/>
        <dsp:cNvSpPr/>
      </dsp:nvSpPr>
      <dsp:spPr>
        <a:xfrm>
          <a:off x="3699080" y="919846"/>
          <a:ext cx="1680794" cy="2353111"/>
        </a:xfrm>
        <a:prstGeom prst="rect">
          <a:avLst/>
        </a:prstGeom>
        <a:solidFill>
          <a:schemeClr val="accent2">
            <a:tint val="40000"/>
            <a:alpha val="90000"/>
            <a:hueOff val="-339690"/>
            <a:satOff val="-30138"/>
            <a:lumOff val="-308"/>
            <a:alphaOff val="0"/>
          </a:schemeClr>
        </a:solidFill>
        <a:ln w="12700" cap="flat" cmpd="sng" algn="ctr">
          <a:solidFill>
            <a:schemeClr val="accent2">
              <a:tint val="40000"/>
              <a:alpha val="90000"/>
              <a:hueOff val="-339690"/>
              <a:satOff val="-30138"/>
              <a:lumOff val="-3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1041" tIns="330200" rIns="131041" bIns="330200" numCol="1" spcCol="1270" anchor="t" anchorCtr="0">
          <a:noAutofit/>
        </a:bodyPr>
        <a:lstStyle/>
        <a:p>
          <a:pPr marL="0" lvl="0" indent="0" algn="l" defTabSz="755650">
            <a:lnSpc>
              <a:spcPct val="90000"/>
            </a:lnSpc>
            <a:spcBef>
              <a:spcPct val="0"/>
            </a:spcBef>
            <a:spcAft>
              <a:spcPct val="35000"/>
            </a:spcAft>
            <a:buNone/>
          </a:pPr>
          <a:r>
            <a:rPr lang="en-US" sz="1700" kern="1200"/>
            <a:t>Periodically examine child’s phone</a:t>
          </a:r>
        </a:p>
      </dsp:txBody>
      <dsp:txXfrm>
        <a:off x="3699080" y="1814029"/>
        <a:ext cx="1680794" cy="1411866"/>
      </dsp:txXfrm>
    </dsp:sp>
    <dsp:sp modelId="{D3A91B1E-079B-42AA-B8CE-E84000B0D92E}">
      <dsp:nvSpPr>
        <dsp:cNvPr id="0" name=""/>
        <dsp:cNvSpPr/>
      </dsp:nvSpPr>
      <dsp:spPr>
        <a:xfrm>
          <a:off x="4186511" y="1155157"/>
          <a:ext cx="705933" cy="705933"/>
        </a:xfrm>
        <a:prstGeom prst="ellipse">
          <a:avLst/>
        </a:prstGeom>
        <a:solidFill>
          <a:schemeClr val="accent2">
            <a:hueOff val="-529223"/>
            <a:satOff val="-30519"/>
            <a:lumOff val="3137"/>
            <a:alphaOff val="0"/>
          </a:schemeClr>
        </a:solidFill>
        <a:ln w="12700" cap="flat" cmpd="sng" algn="ctr">
          <a:solidFill>
            <a:schemeClr val="accent2">
              <a:hueOff val="-529223"/>
              <a:satOff val="-30519"/>
              <a:lumOff val="313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037" tIns="12700" rIns="55037" bIns="12700" numCol="1" spcCol="1270" anchor="ctr" anchorCtr="0">
          <a:noAutofit/>
        </a:bodyPr>
        <a:lstStyle/>
        <a:p>
          <a:pPr marL="0" lvl="0" indent="0" algn="ctr" defTabSz="1466850">
            <a:lnSpc>
              <a:spcPct val="90000"/>
            </a:lnSpc>
            <a:spcBef>
              <a:spcPct val="0"/>
            </a:spcBef>
            <a:spcAft>
              <a:spcPct val="35000"/>
            </a:spcAft>
            <a:buNone/>
          </a:pPr>
          <a:r>
            <a:rPr lang="en-US" sz="3300" kern="1200"/>
            <a:t>3</a:t>
          </a:r>
        </a:p>
      </dsp:txBody>
      <dsp:txXfrm>
        <a:off x="4289892" y="1258538"/>
        <a:ext cx="499171" cy="499171"/>
      </dsp:txXfrm>
    </dsp:sp>
    <dsp:sp modelId="{44B557CC-DD93-4C95-A3F5-847C8C1EB2B0}">
      <dsp:nvSpPr>
        <dsp:cNvPr id="0" name=""/>
        <dsp:cNvSpPr/>
      </dsp:nvSpPr>
      <dsp:spPr>
        <a:xfrm>
          <a:off x="3699080" y="3272886"/>
          <a:ext cx="1680794" cy="72"/>
        </a:xfrm>
        <a:prstGeom prst="rect">
          <a:avLst/>
        </a:prstGeom>
        <a:solidFill>
          <a:schemeClr val="accent2">
            <a:hueOff val="-661529"/>
            <a:satOff val="-38149"/>
            <a:lumOff val="3922"/>
            <a:alphaOff val="0"/>
          </a:schemeClr>
        </a:solidFill>
        <a:ln w="12700" cap="flat" cmpd="sng" algn="ctr">
          <a:solidFill>
            <a:schemeClr val="accent2">
              <a:hueOff val="-661529"/>
              <a:satOff val="-38149"/>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8C2733-F60F-4B95-840E-BE92B4B06117}">
      <dsp:nvSpPr>
        <dsp:cNvPr id="0" name=""/>
        <dsp:cNvSpPr/>
      </dsp:nvSpPr>
      <dsp:spPr>
        <a:xfrm>
          <a:off x="5547954" y="919846"/>
          <a:ext cx="1680794" cy="2353111"/>
        </a:xfrm>
        <a:prstGeom prst="rect">
          <a:avLst/>
        </a:prstGeom>
        <a:solidFill>
          <a:schemeClr val="accent2">
            <a:tint val="40000"/>
            <a:alpha val="90000"/>
            <a:hueOff val="-509536"/>
            <a:satOff val="-45208"/>
            <a:lumOff val="-461"/>
            <a:alphaOff val="0"/>
          </a:schemeClr>
        </a:solidFill>
        <a:ln w="12700" cap="flat" cmpd="sng" algn="ctr">
          <a:solidFill>
            <a:schemeClr val="accent2">
              <a:tint val="40000"/>
              <a:alpha val="90000"/>
              <a:hueOff val="-509536"/>
              <a:satOff val="-45208"/>
              <a:lumOff val="-4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1041" tIns="330200" rIns="131041" bIns="330200" numCol="1" spcCol="1270" anchor="t" anchorCtr="0">
          <a:noAutofit/>
        </a:bodyPr>
        <a:lstStyle/>
        <a:p>
          <a:pPr marL="0" lvl="0" indent="0" algn="l" defTabSz="755650">
            <a:lnSpc>
              <a:spcPct val="90000"/>
            </a:lnSpc>
            <a:spcBef>
              <a:spcPct val="0"/>
            </a:spcBef>
            <a:spcAft>
              <a:spcPct val="35000"/>
            </a:spcAft>
            <a:buNone/>
          </a:pPr>
          <a:r>
            <a:rPr lang="en-US" sz="1700" kern="1200"/>
            <a:t>Take phone away at night</a:t>
          </a:r>
        </a:p>
      </dsp:txBody>
      <dsp:txXfrm>
        <a:off x="5547954" y="1814029"/>
        <a:ext cx="1680794" cy="1411866"/>
      </dsp:txXfrm>
    </dsp:sp>
    <dsp:sp modelId="{AF77EC32-FCC0-43BA-800C-5233FC653B86}">
      <dsp:nvSpPr>
        <dsp:cNvPr id="0" name=""/>
        <dsp:cNvSpPr/>
      </dsp:nvSpPr>
      <dsp:spPr>
        <a:xfrm>
          <a:off x="6035384" y="1155157"/>
          <a:ext cx="705933" cy="705933"/>
        </a:xfrm>
        <a:prstGeom prst="ellipse">
          <a:avLst/>
        </a:prstGeom>
        <a:solidFill>
          <a:schemeClr val="accent2">
            <a:hueOff val="-793834"/>
            <a:satOff val="-45779"/>
            <a:lumOff val="4706"/>
            <a:alphaOff val="0"/>
          </a:schemeClr>
        </a:solidFill>
        <a:ln w="12700" cap="flat" cmpd="sng" algn="ctr">
          <a:solidFill>
            <a:schemeClr val="accent2">
              <a:hueOff val="-793834"/>
              <a:satOff val="-45779"/>
              <a:lumOff val="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037" tIns="12700" rIns="55037" bIns="12700" numCol="1" spcCol="1270" anchor="ctr" anchorCtr="0">
          <a:noAutofit/>
        </a:bodyPr>
        <a:lstStyle/>
        <a:p>
          <a:pPr marL="0" lvl="0" indent="0" algn="ctr" defTabSz="1466850">
            <a:lnSpc>
              <a:spcPct val="90000"/>
            </a:lnSpc>
            <a:spcBef>
              <a:spcPct val="0"/>
            </a:spcBef>
            <a:spcAft>
              <a:spcPct val="35000"/>
            </a:spcAft>
            <a:buNone/>
          </a:pPr>
          <a:r>
            <a:rPr lang="en-US" sz="3300" kern="1200"/>
            <a:t>4</a:t>
          </a:r>
        </a:p>
      </dsp:txBody>
      <dsp:txXfrm>
        <a:off x="6138765" y="1258538"/>
        <a:ext cx="499171" cy="499171"/>
      </dsp:txXfrm>
    </dsp:sp>
    <dsp:sp modelId="{07FFA5D5-536C-4A4F-950B-6CF6094E48B0}">
      <dsp:nvSpPr>
        <dsp:cNvPr id="0" name=""/>
        <dsp:cNvSpPr/>
      </dsp:nvSpPr>
      <dsp:spPr>
        <a:xfrm>
          <a:off x="5547954" y="3272886"/>
          <a:ext cx="1680794" cy="72"/>
        </a:xfrm>
        <a:prstGeom prst="rect">
          <a:avLst/>
        </a:prstGeom>
        <a:solidFill>
          <a:schemeClr val="accent2">
            <a:hueOff val="-926140"/>
            <a:satOff val="-53409"/>
            <a:lumOff val="5491"/>
            <a:alphaOff val="0"/>
          </a:schemeClr>
        </a:solidFill>
        <a:ln w="12700" cap="flat" cmpd="sng" algn="ctr">
          <a:solidFill>
            <a:schemeClr val="accent2">
              <a:hueOff val="-926140"/>
              <a:satOff val="-53409"/>
              <a:lumOff val="549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0AC15E-4DC4-43C1-8C82-E755C59D25E6}">
      <dsp:nvSpPr>
        <dsp:cNvPr id="0" name=""/>
        <dsp:cNvSpPr/>
      </dsp:nvSpPr>
      <dsp:spPr>
        <a:xfrm>
          <a:off x="7396827" y="919846"/>
          <a:ext cx="1680794" cy="2353111"/>
        </a:xfrm>
        <a:prstGeom prst="rect">
          <a:avLst/>
        </a:prstGeom>
        <a:solidFill>
          <a:schemeClr val="accent2">
            <a:tint val="40000"/>
            <a:alpha val="90000"/>
            <a:hueOff val="-679381"/>
            <a:satOff val="-60277"/>
            <a:lumOff val="-615"/>
            <a:alphaOff val="0"/>
          </a:schemeClr>
        </a:solidFill>
        <a:ln w="12700" cap="flat" cmpd="sng" algn="ctr">
          <a:solidFill>
            <a:schemeClr val="accent2">
              <a:tint val="40000"/>
              <a:alpha val="90000"/>
              <a:hueOff val="-679381"/>
              <a:satOff val="-60277"/>
              <a:lumOff val="-6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1041" tIns="330200" rIns="131041" bIns="330200" numCol="1" spcCol="1270" anchor="t" anchorCtr="0">
          <a:noAutofit/>
        </a:bodyPr>
        <a:lstStyle/>
        <a:p>
          <a:pPr marL="0" lvl="0" indent="0" algn="l" defTabSz="755650">
            <a:lnSpc>
              <a:spcPct val="90000"/>
            </a:lnSpc>
            <a:spcBef>
              <a:spcPct val="0"/>
            </a:spcBef>
            <a:spcAft>
              <a:spcPct val="35000"/>
            </a:spcAft>
            <a:buNone/>
          </a:pPr>
          <a:r>
            <a:rPr lang="en-US" sz="1700" kern="1200" dirty="0"/>
            <a:t>Educate yourself about popular apps</a:t>
          </a:r>
        </a:p>
      </dsp:txBody>
      <dsp:txXfrm>
        <a:off x="7396827" y="1814029"/>
        <a:ext cx="1680794" cy="1411866"/>
      </dsp:txXfrm>
    </dsp:sp>
    <dsp:sp modelId="{454AF37F-CA53-4168-A900-C0C5511FC963}">
      <dsp:nvSpPr>
        <dsp:cNvPr id="0" name=""/>
        <dsp:cNvSpPr/>
      </dsp:nvSpPr>
      <dsp:spPr>
        <a:xfrm>
          <a:off x="7884257" y="1155157"/>
          <a:ext cx="705933" cy="705933"/>
        </a:xfrm>
        <a:prstGeom prst="ellipse">
          <a:avLst/>
        </a:prstGeom>
        <a:solidFill>
          <a:schemeClr val="accent2">
            <a:hueOff val="-1058446"/>
            <a:satOff val="-61039"/>
            <a:lumOff val="6275"/>
            <a:alphaOff val="0"/>
          </a:schemeClr>
        </a:solidFill>
        <a:ln w="12700" cap="flat" cmpd="sng" algn="ctr">
          <a:solidFill>
            <a:schemeClr val="accent2">
              <a:hueOff val="-1058446"/>
              <a:satOff val="-61039"/>
              <a:lumOff val="627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037" tIns="12700" rIns="55037" bIns="12700" numCol="1" spcCol="1270" anchor="ctr" anchorCtr="0">
          <a:noAutofit/>
        </a:bodyPr>
        <a:lstStyle/>
        <a:p>
          <a:pPr marL="0" lvl="0" indent="0" algn="ctr" defTabSz="1466850">
            <a:lnSpc>
              <a:spcPct val="90000"/>
            </a:lnSpc>
            <a:spcBef>
              <a:spcPct val="0"/>
            </a:spcBef>
            <a:spcAft>
              <a:spcPct val="35000"/>
            </a:spcAft>
            <a:buNone/>
          </a:pPr>
          <a:r>
            <a:rPr lang="en-US" sz="3300" kern="1200"/>
            <a:t>5</a:t>
          </a:r>
        </a:p>
      </dsp:txBody>
      <dsp:txXfrm>
        <a:off x="7987638" y="1258538"/>
        <a:ext cx="499171" cy="499171"/>
      </dsp:txXfrm>
    </dsp:sp>
    <dsp:sp modelId="{FE28A0C7-4273-43E4-8D1F-18C0C7B820B6}">
      <dsp:nvSpPr>
        <dsp:cNvPr id="0" name=""/>
        <dsp:cNvSpPr/>
      </dsp:nvSpPr>
      <dsp:spPr>
        <a:xfrm>
          <a:off x="7396827" y="3272886"/>
          <a:ext cx="1680794" cy="72"/>
        </a:xfrm>
        <a:prstGeom prst="rect">
          <a:avLst/>
        </a:prstGeom>
        <a:solidFill>
          <a:schemeClr val="accent2">
            <a:hueOff val="-1190752"/>
            <a:satOff val="-68668"/>
            <a:lumOff val="7059"/>
            <a:alphaOff val="0"/>
          </a:schemeClr>
        </a:solidFill>
        <a:ln w="12700" cap="flat" cmpd="sng" algn="ctr">
          <a:solidFill>
            <a:schemeClr val="accent2">
              <a:hueOff val="-1190752"/>
              <a:satOff val="-68668"/>
              <a:lumOff val="705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EFF628-8F11-44B8-9DC7-8E38BAE752A8}">
      <dsp:nvSpPr>
        <dsp:cNvPr id="0" name=""/>
        <dsp:cNvSpPr/>
      </dsp:nvSpPr>
      <dsp:spPr>
        <a:xfrm>
          <a:off x="9245701" y="919846"/>
          <a:ext cx="1680794" cy="2353111"/>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1041" tIns="330200" rIns="131041" bIns="330200" numCol="1" spcCol="1270" anchor="t" anchorCtr="0">
          <a:noAutofit/>
        </a:bodyPr>
        <a:lstStyle/>
        <a:p>
          <a:pPr marL="0" lvl="0" indent="0" algn="l" defTabSz="755650">
            <a:lnSpc>
              <a:spcPct val="90000"/>
            </a:lnSpc>
            <a:spcBef>
              <a:spcPct val="0"/>
            </a:spcBef>
            <a:spcAft>
              <a:spcPct val="35000"/>
            </a:spcAft>
            <a:buNone/>
          </a:pPr>
          <a:r>
            <a:rPr lang="en-US" sz="1700" kern="1200" dirty="0"/>
            <a:t>Cell phone monitoring tools</a:t>
          </a:r>
        </a:p>
      </dsp:txBody>
      <dsp:txXfrm>
        <a:off x="9245701" y="1814029"/>
        <a:ext cx="1680794" cy="1411866"/>
      </dsp:txXfrm>
    </dsp:sp>
    <dsp:sp modelId="{DF27A73B-AB7D-45F2-BAC0-0B9A7A744CCD}">
      <dsp:nvSpPr>
        <dsp:cNvPr id="0" name=""/>
        <dsp:cNvSpPr/>
      </dsp:nvSpPr>
      <dsp:spPr>
        <a:xfrm>
          <a:off x="9733131" y="1155157"/>
          <a:ext cx="705933" cy="705933"/>
        </a:xfrm>
        <a:prstGeom prst="ellipse">
          <a:avLst/>
        </a:prstGeom>
        <a:solidFill>
          <a:schemeClr val="accent2">
            <a:hueOff val="-1323057"/>
            <a:satOff val="-76298"/>
            <a:lumOff val="7844"/>
            <a:alphaOff val="0"/>
          </a:schemeClr>
        </a:solidFill>
        <a:ln w="12700" cap="flat" cmpd="sng" algn="ctr">
          <a:solidFill>
            <a:schemeClr val="accent2">
              <a:hueOff val="-1323057"/>
              <a:satOff val="-76298"/>
              <a:lumOff val="784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037" tIns="12700" rIns="55037" bIns="12700" numCol="1" spcCol="1270" anchor="ctr" anchorCtr="0">
          <a:noAutofit/>
        </a:bodyPr>
        <a:lstStyle/>
        <a:p>
          <a:pPr marL="0" lvl="0" indent="0" algn="ctr" defTabSz="1466850">
            <a:lnSpc>
              <a:spcPct val="90000"/>
            </a:lnSpc>
            <a:spcBef>
              <a:spcPct val="0"/>
            </a:spcBef>
            <a:spcAft>
              <a:spcPct val="35000"/>
            </a:spcAft>
            <a:buNone/>
          </a:pPr>
          <a:r>
            <a:rPr lang="en-US" sz="3300" kern="1200"/>
            <a:t>6</a:t>
          </a:r>
        </a:p>
      </dsp:txBody>
      <dsp:txXfrm>
        <a:off x="9836512" y="1258538"/>
        <a:ext cx="499171" cy="499171"/>
      </dsp:txXfrm>
    </dsp:sp>
    <dsp:sp modelId="{859A46E4-7FF1-4EBE-A303-6F77D0005357}">
      <dsp:nvSpPr>
        <dsp:cNvPr id="0" name=""/>
        <dsp:cNvSpPr/>
      </dsp:nvSpPr>
      <dsp:spPr>
        <a:xfrm>
          <a:off x="9245701" y="3272886"/>
          <a:ext cx="1680794" cy="72"/>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8F46F9-3B20-45C6-8468-9EBD11619CA4}" type="datetimeFigureOut">
              <a:rPr lang="en-US" smtClean="0"/>
              <a:t>4/26/2022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B1634F-AF42-464F-BE1B-7B991BF4EE77}" type="slidenum">
              <a:rPr lang="en-US" smtClean="0"/>
              <a:t>‹#›</a:t>
            </a:fld>
            <a:endParaRPr lang="en-US"/>
          </a:p>
        </p:txBody>
      </p:sp>
    </p:spTree>
    <p:extLst>
      <p:ext uri="{BB962C8B-B14F-4D97-AF65-F5344CB8AC3E}">
        <p14:creationId xmlns:p14="http://schemas.microsoft.com/office/powerpoint/2010/main" val="942137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F9326-4CD1-4962-B42D-EB5E458F0E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D7742A-990C-4760-ACFC-22F2BE14C2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27651E5-09B2-408B-9148-A82811364399}"/>
              </a:ext>
            </a:extLst>
          </p:cNvPr>
          <p:cNvSpPr>
            <a:spLocks noGrp="1"/>
          </p:cNvSpPr>
          <p:nvPr>
            <p:ph type="dt" sz="half" idx="10"/>
          </p:nvPr>
        </p:nvSpPr>
        <p:spPr/>
        <p:txBody>
          <a:bodyPr/>
          <a:lstStyle/>
          <a:p>
            <a:fld id="{56978686-1FA8-4F3A-982B-27D4CDB0F3F8}" type="datetimeFigureOut">
              <a:rPr lang="en-US" smtClean="0"/>
              <a:t>4/26/2022</a:t>
            </a:fld>
            <a:endParaRPr lang="en-US"/>
          </a:p>
        </p:txBody>
      </p:sp>
      <p:sp>
        <p:nvSpPr>
          <p:cNvPr id="5" name="Footer Placeholder 4">
            <a:extLst>
              <a:ext uri="{FF2B5EF4-FFF2-40B4-BE49-F238E27FC236}">
                <a16:creationId xmlns:a16="http://schemas.microsoft.com/office/drawing/2014/main" id="{0DA6544B-44B9-4916-8FC5-17309010F1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7C35CA-F61F-42EA-9B9B-67AE2E9057B6}"/>
              </a:ext>
            </a:extLst>
          </p:cNvPr>
          <p:cNvSpPr>
            <a:spLocks noGrp="1"/>
          </p:cNvSpPr>
          <p:nvPr>
            <p:ph type="sldNum" sz="quarter" idx="12"/>
          </p:nvPr>
        </p:nvSpPr>
        <p:spPr/>
        <p:txBody>
          <a:bodyPr/>
          <a:lstStyle/>
          <a:p>
            <a:fld id="{30B5AFA7-C9E2-405A-9521-4085523301E0}" type="slidenum">
              <a:rPr lang="en-US" smtClean="0"/>
              <a:t>‹#›</a:t>
            </a:fld>
            <a:endParaRPr lang="en-US"/>
          </a:p>
        </p:txBody>
      </p:sp>
    </p:spTree>
    <p:extLst>
      <p:ext uri="{BB962C8B-B14F-4D97-AF65-F5344CB8AC3E}">
        <p14:creationId xmlns:p14="http://schemas.microsoft.com/office/powerpoint/2010/main" val="2242570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025D4-0150-420E-8EBF-9AA925AC09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C2CE3F-FEA9-4B46-B385-BEAA101235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7C972B-02AC-4B2B-8FED-6C53BF794C34}"/>
              </a:ext>
            </a:extLst>
          </p:cNvPr>
          <p:cNvSpPr>
            <a:spLocks noGrp="1"/>
          </p:cNvSpPr>
          <p:nvPr>
            <p:ph type="dt" sz="half" idx="10"/>
          </p:nvPr>
        </p:nvSpPr>
        <p:spPr/>
        <p:txBody>
          <a:bodyPr/>
          <a:lstStyle/>
          <a:p>
            <a:fld id="{56978686-1FA8-4F3A-982B-27D4CDB0F3F8}" type="datetimeFigureOut">
              <a:rPr lang="en-US" smtClean="0"/>
              <a:t>4/26/2022</a:t>
            </a:fld>
            <a:endParaRPr lang="en-US"/>
          </a:p>
        </p:txBody>
      </p:sp>
      <p:sp>
        <p:nvSpPr>
          <p:cNvPr id="5" name="Footer Placeholder 4">
            <a:extLst>
              <a:ext uri="{FF2B5EF4-FFF2-40B4-BE49-F238E27FC236}">
                <a16:creationId xmlns:a16="http://schemas.microsoft.com/office/drawing/2014/main" id="{C8C314FF-AC33-42F3-A3CA-39A1112D4B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E6156D-8901-4683-9006-902CF0B8281C}"/>
              </a:ext>
            </a:extLst>
          </p:cNvPr>
          <p:cNvSpPr>
            <a:spLocks noGrp="1"/>
          </p:cNvSpPr>
          <p:nvPr>
            <p:ph type="sldNum" sz="quarter" idx="12"/>
          </p:nvPr>
        </p:nvSpPr>
        <p:spPr/>
        <p:txBody>
          <a:bodyPr/>
          <a:lstStyle/>
          <a:p>
            <a:fld id="{30B5AFA7-C9E2-405A-9521-4085523301E0}" type="slidenum">
              <a:rPr lang="en-US" smtClean="0"/>
              <a:t>‹#›</a:t>
            </a:fld>
            <a:endParaRPr lang="en-US"/>
          </a:p>
        </p:txBody>
      </p:sp>
    </p:spTree>
    <p:extLst>
      <p:ext uri="{BB962C8B-B14F-4D97-AF65-F5344CB8AC3E}">
        <p14:creationId xmlns:p14="http://schemas.microsoft.com/office/powerpoint/2010/main" val="35281152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BFD96-E484-4313-958A-BE21B1A2389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9D8486-06BC-47AF-B141-04AC208D03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6345ED-0ACB-4B5B-97E7-5FB88201DF5E}"/>
              </a:ext>
            </a:extLst>
          </p:cNvPr>
          <p:cNvSpPr>
            <a:spLocks noGrp="1"/>
          </p:cNvSpPr>
          <p:nvPr>
            <p:ph type="dt" sz="half" idx="10"/>
          </p:nvPr>
        </p:nvSpPr>
        <p:spPr/>
        <p:txBody>
          <a:bodyPr/>
          <a:lstStyle/>
          <a:p>
            <a:fld id="{56978686-1FA8-4F3A-982B-27D4CDB0F3F8}" type="datetimeFigureOut">
              <a:rPr lang="en-US" smtClean="0"/>
              <a:t>4/26/2022</a:t>
            </a:fld>
            <a:endParaRPr lang="en-US"/>
          </a:p>
        </p:txBody>
      </p:sp>
      <p:sp>
        <p:nvSpPr>
          <p:cNvPr id="5" name="Footer Placeholder 4">
            <a:extLst>
              <a:ext uri="{FF2B5EF4-FFF2-40B4-BE49-F238E27FC236}">
                <a16:creationId xmlns:a16="http://schemas.microsoft.com/office/drawing/2014/main" id="{5E3D23FE-C737-49A0-8951-BF94A070A3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107A39-9B38-4B4F-B861-933B4FAE0688}"/>
              </a:ext>
            </a:extLst>
          </p:cNvPr>
          <p:cNvSpPr>
            <a:spLocks noGrp="1"/>
          </p:cNvSpPr>
          <p:nvPr>
            <p:ph type="sldNum" sz="quarter" idx="12"/>
          </p:nvPr>
        </p:nvSpPr>
        <p:spPr/>
        <p:txBody>
          <a:bodyPr/>
          <a:lstStyle/>
          <a:p>
            <a:fld id="{30B5AFA7-C9E2-405A-9521-4085523301E0}" type="slidenum">
              <a:rPr lang="en-US" smtClean="0"/>
              <a:t>‹#›</a:t>
            </a:fld>
            <a:endParaRPr lang="en-US"/>
          </a:p>
        </p:txBody>
      </p:sp>
    </p:spTree>
    <p:extLst>
      <p:ext uri="{BB962C8B-B14F-4D97-AF65-F5344CB8AC3E}">
        <p14:creationId xmlns:p14="http://schemas.microsoft.com/office/powerpoint/2010/main" val="569971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08E1D-965F-4061-BE6C-4CA34B67A6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F8386F-091B-46D6-8B64-B4E9EE4F948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835E72-7462-4CB1-B32C-90C341CE2F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AC67CAE-70D9-4438-A050-CB8216DB870A}"/>
              </a:ext>
            </a:extLst>
          </p:cNvPr>
          <p:cNvSpPr>
            <a:spLocks noGrp="1"/>
          </p:cNvSpPr>
          <p:nvPr>
            <p:ph type="dt" sz="half" idx="10"/>
          </p:nvPr>
        </p:nvSpPr>
        <p:spPr/>
        <p:txBody>
          <a:bodyPr/>
          <a:lstStyle/>
          <a:p>
            <a:fld id="{56978686-1FA8-4F3A-982B-27D4CDB0F3F8}" type="datetimeFigureOut">
              <a:rPr lang="en-US" smtClean="0"/>
              <a:t>4/26/2022</a:t>
            </a:fld>
            <a:endParaRPr lang="en-US"/>
          </a:p>
        </p:txBody>
      </p:sp>
      <p:sp>
        <p:nvSpPr>
          <p:cNvPr id="6" name="Footer Placeholder 5">
            <a:extLst>
              <a:ext uri="{FF2B5EF4-FFF2-40B4-BE49-F238E27FC236}">
                <a16:creationId xmlns:a16="http://schemas.microsoft.com/office/drawing/2014/main" id="{7ECEA0D2-8C57-4045-A6BB-96752C7812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D94DE8-4B93-4B7D-B9D3-C4EB4ACC8EAE}"/>
              </a:ext>
            </a:extLst>
          </p:cNvPr>
          <p:cNvSpPr>
            <a:spLocks noGrp="1"/>
          </p:cNvSpPr>
          <p:nvPr>
            <p:ph type="sldNum" sz="quarter" idx="12"/>
          </p:nvPr>
        </p:nvSpPr>
        <p:spPr/>
        <p:txBody>
          <a:bodyPr/>
          <a:lstStyle/>
          <a:p>
            <a:fld id="{30B5AFA7-C9E2-405A-9521-4085523301E0}" type="slidenum">
              <a:rPr lang="en-US" smtClean="0"/>
              <a:t>‹#›</a:t>
            </a:fld>
            <a:endParaRPr lang="en-US"/>
          </a:p>
        </p:txBody>
      </p:sp>
    </p:spTree>
    <p:extLst>
      <p:ext uri="{BB962C8B-B14F-4D97-AF65-F5344CB8AC3E}">
        <p14:creationId xmlns:p14="http://schemas.microsoft.com/office/powerpoint/2010/main" val="1645305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09D59-64DC-40D0-A00A-03A9CDE71F6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530603A-E605-416C-A960-0AC33E7096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A138EDD-8B54-4B30-B705-75A5871D6F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BE6B93C-63A4-4037-A7BF-9CE4F6F473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D678DC-4ED1-41B4-A907-22AD93CEFB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698E89C-19C5-4069-9317-8431ADB5E5F4}"/>
              </a:ext>
            </a:extLst>
          </p:cNvPr>
          <p:cNvSpPr>
            <a:spLocks noGrp="1"/>
          </p:cNvSpPr>
          <p:nvPr>
            <p:ph type="dt" sz="half" idx="10"/>
          </p:nvPr>
        </p:nvSpPr>
        <p:spPr/>
        <p:txBody>
          <a:bodyPr/>
          <a:lstStyle/>
          <a:p>
            <a:fld id="{56978686-1FA8-4F3A-982B-27D4CDB0F3F8}" type="datetimeFigureOut">
              <a:rPr lang="en-US" smtClean="0"/>
              <a:t>4/26/2022</a:t>
            </a:fld>
            <a:endParaRPr lang="en-US"/>
          </a:p>
        </p:txBody>
      </p:sp>
      <p:sp>
        <p:nvSpPr>
          <p:cNvPr id="8" name="Footer Placeholder 7">
            <a:extLst>
              <a:ext uri="{FF2B5EF4-FFF2-40B4-BE49-F238E27FC236}">
                <a16:creationId xmlns:a16="http://schemas.microsoft.com/office/drawing/2014/main" id="{D223FC4A-5FD2-4EAE-9CCB-6C60B66FEB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2B09FF-5504-49C0-AE05-23059426C8FA}"/>
              </a:ext>
            </a:extLst>
          </p:cNvPr>
          <p:cNvSpPr>
            <a:spLocks noGrp="1"/>
          </p:cNvSpPr>
          <p:nvPr>
            <p:ph type="sldNum" sz="quarter" idx="12"/>
          </p:nvPr>
        </p:nvSpPr>
        <p:spPr/>
        <p:txBody>
          <a:bodyPr/>
          <a:lstStyle/>
          <a:p>
            <a:fld id="{30B5AFA7-C9E2-405A-9521-4085523301E0}" type="slidenum">
              <a:rPr lang="en-US" smtClean="0"/>
              <a:t>‹#›</a:t>
            </a:fld>
            <a:endParaRPr lang="en-US"/>
          </a:p>
        </p:txBody>
      </p:sp>
    </p:spTree>
    <p:extLst>
      <p:ext uri="{BB962C8B-B14F-4D97-AF65-F5344CB8AC3E}">
        <p14:creationId xmlns:p14="http://schemas.microsoft.com/office/powerpoint/2010/main" val="2277008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73C88-6E36-4F8A-BE93-E8E0953336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4FD3DAA-3F0E-4183-BD47-1E2EE913C2BC}"/>
              </a:ext>
            </a:extLst>
          </p:cNvPr>
          <p:cNvSpPr>
            <a:spLocks noGrp="1"/>
          </p:cNvSpPr>
          <p:nvPr>
            <p:ph type="dt" sz="half" idx="10"/>
          </p:nvPr>
        </p:nvSpPr>
        <p:spPr/>
        <p:txBody>
          <a:bodyPr/>
          <a:lstStyle/>
          <a:p>
            <a:fld id="{56978686-1FA8-4F3A-982B-27D4CDB0F3F8}" type="datetimeFigureOut">
              <a:rPr lang="en-US" smtClean="0"/>
              <a:t>4/26/2022</a:t>
            </a:fld>
            <a:endParaRPr lang="en-US"/>
          </a:p>
        </p:txBody>
      </p:sp>
      <p:sp>
        <p:nvSpPr>
          <p:cNvPr id="4" name="Footer Placeholder 3">
            <a:extLst>
              <a:ext uri="{FF2B5EF4-FFF2-40B4-BE49-F238E27FC236}">
                <a16:creationId xmlns:a16="http://schemas.microsoft.com/office/drawing/2014/main" id="{DB982F80-9768-4FB0-8ACB-9FE3F1E6EF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B39CF4-405E-4320-9F06-E69599070E60}"/>
              </a:ext>
            </a:extLst>
          </p:cNvPr>
          <p:cNvSpPr>
            <a:spLocks noGrp="1"/>
          </p:cNvSpPr>
          <p:nvPr>
            <p:ph type="sldNum" sz="quarter" idx="12"/>
          </p:nvPr>
        </p:nvSpPr>
        <p:spPr/>
        <p:txBody>
          <a:bodyPr/>
          <a:lstStyle/>
          <a:p>
            <a:fld id="{30B5AFA7-C9E2-405A-9521-4085523301E0}" type="slidenum">
              <a:rPr lang="en-US" smtClean="0"/>
              <a:t>‹#›</a:t>
            </a:fld>
            <a:endParaRPr lang="en-US"/>
          </a:p>
        </p:txBody>
      </p:sp>
    </p:spTree>
    <p:extLst>
      <p:ext uri="{BB962C8B-B14F-4D97-AF65-F5344CB8AC3E}">
        <p14:creationId xmlns:p14="http://schemas.microsoft.com/office/powerpoint/2010/main" val="522288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1170EC-04FE-4595-9314-6B2E64F3882A}"/>
              </a:ext>
            </a:extLst>
          </p:cNvPr>
          <p:cNvSpPr>
            <a:spLocks noGrp="1"/>
          </p:cNvSpPr>
          <p:nvPr>
            <p:ph type="dt" sz="half" idx="10"/>
          </p:nvPr>
        </p:nvSpPr>
        <p:spPr/>
        <p:txBody>
          <a:bodyPr/>
          <a:lstStyle/>
          <a:p>
            <a:fld id="{56978686-1FA8-4F3A-982B-27D4CDB0F3F8}" type="datetimeFigureOut">
              <a:rPr lang="en-US" smtClean="0"/>
              <a:t>4/26/2022</a:t>
            </a:fld>
            <a:endParaRPr lang="en-US"/>
          </a:p>
        </p:txBody>
      </p:sp>
      <p:sp>
        <p:nvSpPr>
          <p:cNvPr id="3" name="Footer Placeholder 2">
            <a:extLst>
              <a:ext uri="{FF2B5EF4-FFF2-40B4-BE49-F238E27FC236}">
                <a16:creationId xmlns:a16="http://schemas.microsoft.com/office/drawing/2014/main" id="{D8F9399C-0D17-4ABF-926B-588C4911921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F77DC6C-1523-41B4-81D6-CFC630D47598}"/>
              </a:ext>
            </a:extLst>
          </p:cNvPr>
          <p:cNvSpPr>
            <a:spLocks noGrp="1"/>
          </p:cNvSpPr>
          <p:nvPr>
            <p:ph type="sldNum" sz="quarter" idx="12"/>
          </p:nvPr>
        </p:nvSpPr>
        <p:spPr/>
        <p:txBody>
          <a:bodyPr/>
          <a:lstStyle/>
          <a:p>
            <a:fld id="{30B5AFA7-C9E2-405A-9521-4085523301E0}" type="slidenum">
              <a:rPr lang="en-US" smtClean="0"/>
              <a:t>‹#›</a:t>
            </a:fld>
            <a:endParaRPr lang="en-US"/>
          </a:p>
        </p:txBody>
      </p:sp>
    </p:spTree>
    <p:extLst>
      <p:ext uri="{BB962C8B-B14F-4D97-AF65-F5344CB8AC3E}">
        <p14:creationId xmlns:p14="http://schemas.microsoft.com/office/powerpoint/2010/main" val="1893928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91F87-1411-4FEB-9C92-80107624AD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2811119-F937-4B42-AAAF-1B9EAFF524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3CB7BF-5ED0-459B-9CF4-65AD2256D9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44B2DD-AAE6-41B0-90D4-154FE2A23C5F}"/>
              </a:ext>
            </a:extLst>
          </p:cNvPr>
          <p:cNvSpPr>
            <a:spLocks noGrp="1"/>
          </p:cNvSpPr>
          <p:nvPr>
            <p:ph type="dt" sz="half" idx="10"/>
          </p:nvPr>
        </p:nvSpPr>
        <p:spPr/>
        <p:txBody>
          <a:bodyPr/>
          <a:lstStyle/>
          <a:p>
            <a:fld id="{56978686-1FA8-4F3A-982B-27D4CDB0F3F8}" type="datetimeFigureOut">
              <a:rPr lang="en-US" smtClean="0"/>
              <a:t>4/26/2022</a:t>
            </a:fld>
            <a:endParaRPr lang="en-US"/>
          </a:p>
        </p:txBody>
      </p:sp>
      <p:sp>
        <p:nvSpPr>
          <p:cNvPr id="6" name="Footer Placeholder 5">
            <a:extLst>
              <a:ext uri="{FF2B5EF4-FFF2-40B4-BE49-F238E27FC236}">
                <a16:creationId xmlns:a16="http://schemas.microsoft.com/office/drawing/2014/main" id="{F61D5FBE-19DC-4CA5-88A9-6E7BFFA69A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817A5D-B45E-4942-82EB-B21272485490}"/>
              </a:ext>
            </a:extLst>
          </p:cNvPr>
          <p:cNvSpPr>
            <a:spLocks noGrp="1"/>
          </p:cNvSpPr>
          <p:nvPr>
            <p:ph type="sldNum" sz="quarter" idx="12"/>
          </p:nvPr>
        </p:nvSpPr>
        <p:spPr/>
        <p:txBody>
          <a:bodyPr/>
          <a:lstStyle/>
          <a:p>
            <a:fld id="{30B5AFA7-C9E2-405A-9521-4085523301E0}" type="slidenum">
              <a:rPr lang="en-US" smtClean="0"/>
              <a:t>‹#›</a:t>
            </a:fld>
            <a:endParaRPr lang="en-US"/>
          </a:p>
        </p:txBody>
      </p:sp>
    </p:spTree>
    <p:extLst>
      <p:ext uri="{BB962C8B-B14F-4D97-AF65-F5344CB8AC3E}">
        <p14:creationId xmlns:p14="http://schemas.microsoft.com/office/powerpoint/2010/main" val="1646191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665DA-335F-4966-A227-0A7961C8EA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AC76DE0-2D27-4EE5-BDF5-81E5B509B8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A26C7EC-E2DD-4BB7-B1AC-FBD217E070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3A2B57-1F99-43A6-B520-1FA2EFBA1844}"/>
              </a:ext>
            </a:extLst>
          </p:cNvPr>
          <p:cNvSpPr>
            <a:spLocks noGrp="1"/>
          </p:cNvSpPr>
          <p:nvPr>
            <p:ph type="dt" sz="half" idx="10"/>
          </p:nvPr>
        </p:nvSpPr>
        <p:spPr/>
        <p:txBody>
          <a:bodyPr/>
          <a:lstStyle/>
          <a:p>
            <a:fld id="{56978686-1FA8-4F3A-982B-27D4CDB0F3F8}" type="datetimeFigureOut">
              <a:rPr lang="en-US" smtClean="0"/>
              <a:t>4/26/2022</a:t>
            </a:fld>
            <a:endParaRPr lang="en-US"/>
          </a:p>
        </p:txBody>
      </p:sp>
      <p:sp>
        <p:nvSpPr>
          <p:cNvPr id="6" name="Footer Placeholder 5">
            <a:extLst>
              <a:ext uri="{FF2B5EF4-FFF2-40B4-BE49-F238E27FC236}">
                <a16:creationId xmlns:a16="http://schemas.microsoft.com/office/drawing/2014/main" id="{16CED7B6-E831-4139-B13C-C66FA6AA65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FD2E8C-19E3-44D1-AC3C-1AE1F34E7BA9}"/>
              </a:ext>
            </a:extLst>
          </p:cNvPr>
          <p:cNvSpPr>
            <a:spLocks noGrp="1"/>
          </p:cNvSpPr>
          <p:nvPr>
            <p:ph type="sldNum" sz="quarter" idx="12"/>
          </p:nvPr>
        </p:nvSpPr>
        <p:spPr/>
        <p:txBody>
          <a:bodyPr/>
          <a:lstStyle/>
          <a:p>
            <a:fld id="{30B5AFA7-C9E2-405A-9521-4085523301E0}" type="slidenum">
              <a:rPr lang="en-US" smtClean="0"/>
              <a:t>‹#›</a:t>
            </a:fld>
            <a:endParaRPr lang="en-US"/>
          </a:p>
        </p:txBody>
      </p:sp>
    </p:spTree>
    <p:extLst>
      <p:ext uri="{BB962C8B-B14F-4D97-AF65-F5344CB8AC3E}">
        <p14:creationId xmlns:p14="http://schemas.microsoft.com/office/powerpoint/2010/main" val="2416491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53B38-C768-4FED-9810-44D25A11BCF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E11A71-2703-432F-BAD8-027923ADE5E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49D0A1-6EEB-4960-97DF-8D13AAA91849}"/>
              </a:ext>
            </a:extLst>
          </p:cNvPr>
          <p:cNvSpPr>
            <a:spLocks noGrp="1"/>
          </p:cNvSpPr>
          <p:nvPr>
            <p:ph type="dt" sz="half" idx="10"/>
          </p:nvPr>
        </p:nvSpPr>
        <p:spPr/>
        <p:txBody>
          <a:bodyPr/>
          <a:lstStyle/>
          <a:p>
            <a:fld id="{56978686-1FA8-4F3A-982B-27D4CDB0F3F8}" type="datetimeFigureOut">
              <a:rPr lang="en-US" smtClean="0"/>
              <a:t>4/26/2022</a:t>
            </a:fld>
            <a:endParaRPr lang="en-US"/>
          </a:p>
        </p:txBody>
      </p:sp>
      <p:sp>
        <p:nvSpPr>
          <p:cNvPr id="5" name="Footer Placeholder 4">
            <a:extLst>
              <a:ext uri="{FF2B5EF4-FFF2-40B4-BE49-F238E27FC236}">
                <a16:creationId xmlns:a16="http://schemas.microsoft.com/office/drawing/2014/main" id="{AE355FFD-3659-4F80-8B74-370FF956D4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3A4392-8803-4489-8F53-DDE9B3A83FC7}"/>
              </a:ext>
            </a:extLst>
          </p:cNvPr>
          <p:cNvSpPr>
            <a:spLocks noGrp="1"/>
          </p:cNvSpPr>
          <p:nvPr>
            <p:ph type="sldNum" sz="quarter" idx="12"/>
          </p:nvPr>
        </p:nvSpPr>
        <p:spPr/>
        <p:txBody>
          <a:bodyPr/>
          <a:lstStyle/>
          <a:p>
            <a:fld id="{30B5AFA7-C9E2-405A-9521-4085523301E0}" type="slidenum">
              <a:rPr lang="en-US" smtClean="0"/>
              <a:t>‹#›</a:t>
            </a:fld>
            <a:endParaRPr lang="en-US"/>
          </a:p>
        </p:txBody>
      </p:sp>
    </p:spTree>
    <p:extLst>
      <p:ext uri="{BB962C8B-B14F-4D97-AF65-F5344CB8AC3E}">
        <p14:creationId xmlns:p14="http://schemas.microsoft.com/office/powerpoint/2010/main" val="1409712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D3AC62-7769-4BB8-89FD-9A9DB87E650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F368170-3B47-4FB4-8E77-1918BD94030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F69990-DA0A-44E2-B1D0-D0C64FF6CEA3}"/>
              </a:ext>
            </a:extLst>
          </p:cNvPr>
          <p:cNvSpPr>
            <a:spLocks noGrp="1"/>
          </p:cNvSpPr>
          <p:nvPr>
            <p:ph type="dt" sz="half" idx="10"/>
          </p:nvPr>
        </p:nvSpPr>
        <p:spPr/>
        <p:txBody>
          <a:bodyPr/>
          <a:lstStyle/>
          <a:p>
            <a:fld id="{56978686-1FA8-4F3A-982B-27D4CDB0F3F8}" type="datetimeFigureOut">
              <a:rPr lang="en-US" smtClean="0"/>
              <a:t>4/26/2022</a:t>
            </a:fld>
            <a:endParaRPr lang="en-US"/>
          </a:p>
        </p:txBody>
      </p:sp>
      <p:sp>
        <p:nvSpPr>
          <p:cNvPr id="5" name="Footer Placeholder 4">
            <a:extLst>
              <a:ext uri="{FF2B5EF4-FFF2-40B4-BE49-F238E27FC236}">
                <a16:creationId xmlns:a16="http://schemas.microsoft.com/office/drawing/2014/main" id="{13C91217-392C-42DC-9610-AFC62B58F1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CC385D-C8E1-41D3-8EF0-70A096F7B0B5}"/>
              </a:ext>
            </a:extLst>
          </p:cNvPr>
          <p:cNvSpPr>
            <a:spLocks noGrp="1"/>
          </p:cNvSpPr>
          <p:nvPr>
            <p:ph type="sldNum" sz="quarter" idx="12"/>
          </p:nvPr>
        </p:nvSpPr>
        <p:spPr/>
        <p:txBody>
          <a:bodyPr/>
          <a:lstStyle/>
          <a:p>
            <a:fld id="{30B5AFA7-C9E2-405A-9521-4085523301E0}" type="slidenum">
              <a:rPr lang="en-US" smtClean="0"/>
              <a:t>‹#›</a:t>
            </a:fld>
            <a:endParaRPr lang="en-US"/>
          </a:p>
        </p:txBody>
      </p:sp>
    </p:spTree>
    <p:extLst>
      <p:ext uri="{BB962C8B-B14F-4D97-AF65-F5344CB8AC3E}">
        <p14:creationId xmlns:p14="http://schemas.microsoft.com/office/powerpoint/2010/main" val="2428803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2CE5A0-F5BF-4ACF-8D0A-D05E7537F9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F20938-05A7-4280-A0DD-AAD818C76A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D34673-AD68-4CA8-A389-235A44B96B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978686-1FA8-4F3A-982B-27D4CDB0F3F8}" type="datetimeFigureOut">
              <a:rPr lang="en-US" smtClean="0"/>
              <a:t>4/26/2022</a:t>
            </a:fld>
            <a:endParaRPr lang="en-US"/>
          </a:p>
        </p:txBody>
      </p:sp>
      <p:sp>
        <p:nvSpPr>
          <p:cNvPr id="5" name="Footer Placeholder 4">
            <a:extLst>
              <a:ext uri="{FF2B5EF4-FFF2-40B4-BE49-F238E27FC236}">
                <a16:creationId xmlns:a16="http://schemas.microsoft.com/office/drawing/2014/main" id="{A5C2FCD7-7751-4D31-9896-145C3BB859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EA0F80A-2887-4DAE-8DE7-60178E5CD9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B5AFA7-C9E2-405A-9521-4085523301E0}" type="slidenum">
              <a:rPr lang="en-US" smtClean="0"/>
              <a:t>‹#›</a:t>
            </a:fld>
            <a:endParaRPr lang="en-US"/>
          </a:p>
        </p:txBody>
      </p:sp>
    </p:spTree>
    <p:extLst>
      <p:ext uri="{BB962C8B-B14F-4D97-AF65-F5344CB8AC3E}">
        <p14:creationId xmlns:p14="http://schemas.microsoft.com/office/powerpoint/2010/main" val="23488664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17.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6" name="Straight Connector 42">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8D6070-8FCF-4942-B51E-8BE6F958C545}"/>
              </a:ext>
            </a:extLst>
          </p:cNvPr>
          <p:cNvSpPr>
            <a:spLocks noGrp="1"/>
          </p:cNvSpPr>
          <p:nvPr>
            <p:ph type="ctrTitle"/>
          </p:nvPr>
        </p:nvSpPr>
        <p:spPr>
          <a:xfrm>
            <a:off x="527538" y="4756638"/>
            <a:ext cx="11139854" cy="930447"/>
          </a:xfrm>
        </p:spPr>
        <p:txBody>
          <a:bodyPr>
            <a:normAutofit/>
          </a:bodyPr>
          <a:lstStyle/>
          <a:p>
            <a:r>
              <a:rPr lang="en-US" sz="5400">
                <a:solidFill>
                  <a:srgbClr val="FFFFFF"/>
                </a:solidFill>
              </a:rPr>
              <a:t>Internet Safety for Parents</a:t>
            </a:r>
            <a:endParaRPr lang="en-US" sz="5400" dirty="0">
              <a:solidFill>
                <a:srgbClr val="FFFFFF"/>
              </a:solidFill>
            </a:endParaRPr>
          </a:p>
        </p:txBody>
      </p:sp>
      <p:sp>
        <p:nvSpPr>
          <p:cNvPr id="3" name="Subtitle 2">
            <a:extLst>
              <a:ext uri="{FF2B5EF4-FFF2-40B4-BE49-F238E27FC236}">
                <a16:creationId xmlns:a16="http://schemas.microsoft.com/office/drawing/2014/main" id="{DBE0E777-EE91-46B1-9F2D-E88B2A2A4660}"/>
              </a:ext>
            </a:extLst>
          </p:cNvPr>
          <p:cNvSpPr>
            <a:spLocks noGrp="1"/>
          </p:cNvSpPr>
          <p:nvPr>
            <p:ph type="subTitle" idx="1"/>
          </p:nvPr>
        </p:nvSpPr>
        <p:spPr>
          <a:xfrm>
            <a:off x="1339362" y="5815698"/>
            <a:ext cx="9144000" cy="420001"/>
          </a:xfrm>
        </p:spPr>
        <p:txBody>
          <a:bodyPr>
            <a:normAutofit/>
          </a:bodyPr>
          <a:lstStyle/>
          <a:p>
            <a:r>
              <a:rPr lang="en-US" sz="2000">
                <a:solidFill>
                  <a:srgbClr val="CB9744"/>
                </a:solidFill>
              </a:rPr>
              <a:t>GBI Special Agent Jackie Gittins</a:t>
            </a:r>
            <a:endParaRPr lang="en-US" sz="2000" dirty="0">
              <a:solidFill>
                <a:srgbClr val="CB9744"/>
              </a:solidFill>
            </a:endParaRPr>
          </a:p>
        </p:txBody>
      </p:sp>
      <p:pic>
        <p:nvPicPr>
          <p:cNvPr id="7" name="Picture 6" descr="Logo&#10;&#10;Description automatically generated">
            <a:extLst>
              <a:ext uri="{FF2B5EF4-FFF2-40B4-BE49-F238E27FC236}">
                <a16:creationId xmlns:a16="http://schemas.microsoft.com/office/drawing/2014/main" id="{B8864EDC-0B69-433E-AF16-C7DE0292FD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8961" y="307731"/>
            <a:ext cx="3258074" cy="3997637"/>
          </a:xfrm>
          <a:prstGeom prst="rect">
            <a:avLst/>
          </a:prstGeom>
        </p:spPr>
      </p:pic>
      <p:pic>
        <p:nvPicPr>
          <p:cNvPr id="5" name="Picture 4" descr="Diagram&#10;&#10;Description automatically generated">
            <a:extLst>
              <a:ext uri="{FF2B5EF4-FFF2-40B4-BE49-F238E27FC236}">
                <a16:creationId xmlns:a16="http://schemas.microsoft.com/office/drawing/2014/main" id="{7F5DF771-9018-446E-986B-5CF7205B5D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2180" y="307731"/>
            <a:ext cx="3583642" cy="3997637"/>
          </a:xfrm>
          <a:prstGeom prst="rect">
            <a:avLst/>
          </a:prstGeom>
        </p:spPr>
      </p:pic>
      <p:cxnSp>
        <p:nvCxnSpPr>
          <p:cNvPr id="47" name="Straight Connector 46">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9483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FA573-DE2D-4172-A351-5D832A635CA5}"/>
              </a:ext>
            </a:extLst>
          </p:cNvPr>
          <p:cNvSpPr>
            <a:spLocks noGrp="1"/>
          </p:cNvSpPr>
          <p:nvPr>
            <p:ph type="title"/>
          </p:nvPr>
        </p:nvSpPr>
        <p:spPr>
          <a:xfrm>
            <a:off x="173019" y="321507"/>
            <a:ext cx="5728257" cy="1622321"/>
          </a:xfrm>
        </p:spPr>
        <p:txBody>
          <a:bodyPr>
            <a:normAutofit/>
          </a:bodyPr>
          <a:lstStyle/>
          <a:p>
            <a:pPr algn="ctr"/>
            <a:r>
              <a:rPr lang="en-US" b="1" dirty="0">
                <a:ln w="22225">
                  <a:solidFill>
                    <a:schemeClr val="accent2"/>
                  </a:solidFill>
                  <a:prstDash val="solid"/>
                </a:ln>
                <a:solidFill>
                  <a:schemeClr val="accent2">
                    <a:lumMod val="40000"/>
                    <a:lumOff val="60000"/>
                  </a:schemeClr>
                </a:solidFill>
              </a:rPr>
              <a:t>How to Protect Your Home Internet – WI-FI </a:t>
            </a:r>
          </a:p>
        </p:txBody>
      </p:sp>
      <p:sp>
        <p:nvSpPr>
          <p:cNvPr id="3" name="Content Placeholder 2">
            <a:extLst>
              <a:ext uri="{FF2B5EF4-FFF2-40B4-BE49-F238E27FC236}">
                <a16:creationId xmlns:a16="http://schemas.microsoft.com/office/drawing/2014/main" id="{E7A54CC7-AC09-4DAC-A078-CFC10B29AB21}"/>
              </a:ext>
            </a:extLst>
          </p:cNvPr>
          <p:cNvSpPr>
            <a:spLocks noGrp="1"/>
          </p:cNvSpPr>
          <p:nvPr>
            <p:ph idx="1"/>
          </p:nvPr>
        </p:nvSpPr>
        <p:spPr>
          <a:xfrm>
            <a:off x="173019" y="2235916"/>
            <a:ext cx="5829123" cy="3785419"/>
          </a:xfrm>
        </p:spPr>
        <p:txBody>
          <a:bodyPr>
            <a:normAutofit fontScale="92500" lnSpcReduction="10000"/>
          </a:bodyPr>
          <a:lstStyle/>
          <a:p>
            <a:r>
              <a:rPr lang="en-US" sz="2400" dirty="0">
                <a:solidFill>
                  <a:schemeClr val="bg1"/>
                </a:solidFill>
              </a:rPr>
              <a:t>Password protect your wireless account!</a:t>
            </a:r>
          </a:p>
          <a:p>
            <a:pPr lvl="1"/>
            <a:r>
              <a:rPr lang="en-US" dirty="0">
                <a:solidFill>
                  <a:schemeClr val="bg1"/>
                </a:solidFill>
              </a:rPr>
              <a:t>Use a complicated password              </a:t>
            </a:r>
          </a:p>
          <a:p>
            <a:pPr lvl="2"/>
            <a:r>
              <a:rPr lang="en-US" dirty="0">
                <a:solidFill>
                  <a:schemeClr val="bg1"/>
                </a:solidFill>
              </a:rPr>
              <a:t> (</a:t>
            </a:r>
            <a:r>
              <a:rPr lang="en-US" dirty="0">
                <a:solidFill>
                  <a:schemeClr val="accent2"/>
                </a:solidFill>
              </a:rPr>
              <a:t>ex: 9Pa#%7NH$ffG32</a:t>
            </a:r>
            <a:r>
              <a:rPr lang="en-US" dirty="0">
                <a:solidFill>
                  <a:schemeClr val="bg1"/>
                </a:solidFill>
              </a:rPr>
              <a:t>)</a:t>
            </a:r>
          </a:p>
          <a:p>
            <a:pPr lvl="2"/>
            <a:r>
              <a:rPr lang="en-US" dirty="0">
                <a:solidFill>
                  <a:schemeClr val="bg1"/>
                </a:solidFill>
              </a:rPr>
              <a:t>Use a Password Manager to manage all passwords</a:t>
            </a:r>
          </a:p>
          <a:p>
            <a:r>
              <a:rPr lang="en-US" dirty="0">
                <a:solidFill>
                  <a:schemeClr val="bg1"/>
                </a:solidFill>
              </a:rPr>
              <a:t>Do </a:t>
            </a:r>
            <a:r>
              <a:rPr lang="en-US" u="sng" dirty="0">
                <a:solidFill>
                  <a:schemeClr val="bg1"/>
                </a:solidFill>
              </a:rPr>
              <a:t>NOT</a:t>
            </a:r>
            <a:r>
              <a:rPr lang="en-US" dirty="0">
                <a:solidFill>
                  <a:schemeClr val="bg1"/>
                </a:solidFill>
              </a:rPr>
              <a:t> share your password with others</a:t>
            </a:r>
          </a:p>
          <a:p>
            <a:pPr lvl="1"/>
            <a:r>
              <a:rPr lang="en-US" dirty="0">
                <a:solidFill>
                  <a:schemeClr val="bg1"/>
                </a:solidFill>
              </a:rPr>
              <a:t>All internet activity will be traced back to your account and residence</a:t>
            </a:r>
          </a:p>
          <a:p>
            <a:pPr lvl="1"/>
            <a:r>
              <a:rPr lang="en-US" dirty="0">
                <a:solidFill>
                  <a:schemeClr val="bg1"/>
                </a:solidFill>
              </a:rPr>
              <a:t>If you do share, consider changing your password</a:t>
            </a:r>
          </a:p>
          <a:p>
            <a:pPr lvl="1"/>
            <a:endParaRPr lang="en-US" dirty="0">
              <a:solidFill>
                <a:schemeClr val="bg1"/>
              </a:solidFill>
            </a:endParaRPr>
          </a:p>
          <a:p>
            <a:endParaRPr lang="en-US" sz="2400" dirty="0"/>
          </a:p>
        </p:txBody>
      </p:sp>
      <p:sp>
        <p:nvSpPr>
          <p:cNvPr id="13" name="Rectangle 8">
            <a:extLst>
              <a:ext uri="{FF2B5EF4-FFF2-40B4-BE49-F238E27FC236}">
                <a16:creationId xmlns:a16="http://schemas.microsoft.com/office/drawing/2014/main" id="{46F7435D-E3DB-47B1-BA61-B00ACC83A9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950" y="0"/>
            <a:ext cx="609905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9">
            <a:extLst>
              <a:ext uri="{FF2B5EF4-FFF2-40B4-BE49-F238E27FC236}">
                <a16:creationId xmlns:a16="http://schemas.microsoft.com/office/drawing/2014/main" id="{F263A0B5-F8C4-4116-809F-78A768EA79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77582" y="557784"/>
            <a:ext cx="513020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B1FE52F-3D05-44DF-A9F9-7C4ABB1CBD68}"/>
              </a:ext>
            </a:extLst>
          </p:cNvPr>
          <p:cNvPicPr>
            <a:picLocks noChangeAspect="1"/>
          </p:cNvPicPr>
          <p:nvPr/>
        </p:nvPicPr>
        <p:blipFill rotWithShape="1">
          <a:blip r:embed="rId2">
            <a:extLst>
              <a:ext uri="{28A0092B-C50C-407E-A947-70E740481C1C}">
                <a14:useLocalDpi xmlns:a14="http://schemas.microsoft.com/office/drawing/2010/main" val="0"/>
              </a:ext>
            </a:extLst>
          </a:blip>
          <a:srcRect b="24444"/>
          <a:stretch/>
        </p:blipFill>
        <p:spPr>
          <a:xfrm>
            <a:off x="7211322" y="833418"/>
            <a:ext cx="3862305" cy="5187917"/>
          </a:xfrm>
          <a:prstGeom prst="rect">
            <a:avLst/>
          </a:prstGeom>
          <a:effectLst/>
        </p:spPr>
      </p:pic>
    </p:spTree>
    <p:extLst>
      <p:ext uri="{BB962C8B-B14F-4D97-AF65-F5344CB8AC3E}">
        <p14:creationId xmlns:p14="http://schemas.microsoft.com/office/powerpoint/2010/main" val="62164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useBgFill="1">
        <p:nvSpPr>
          <p:cNvPr id="25"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F72326A-7716-4EB5-8BB2-757AF620E72B}"/>
              </a:ext>
            </a:extLst>
          </p:cNvPr>
          <p:cNvSpPr>
            <a:spLocks noGrp="1"/>
          </p:cNvSpPr>
          <p:nvPr>
            <p:ph type="title"/>
          </p:nvPr>
        </p:nvSpPr>
        <p:spPr>
          <a:xfrm>
            <a:off x="1371597" y="348865"/>
            <a:ext cx="10044023" cy="877729"/>
          </a:xfrm>
        </p:spPr>
        <p:txBody>
          <a:bodyPr anchor="ctr">
            <a:normAutofit/>
          </a:bodyPr>
          <a:lstStyle/>
          <a:p>
            <a:r>
              <a:rPr lang="en-US" sz="4000" b="1" dirty="0">
                <a:ln w="22225">
                  <a:solidFill>
                    <a:schemeClr val="accent2"/>
                  </a:solidFill>
                  <a:prstDash val="solid"/>
                </a:ln>
                <a:solidFill>
                  <a:srgbClr val="FFFFFF"/>
                </a:solidFill>
              </a:rPr>
              <a:t>How Can You Keep Your Children Safe Online?</a:t>
            </a:r>
          </a:p>
        </p:txBody>
      </p:sp>
      <p:graphicFrame>
        <p:nvGraphicFramePr>
          <p:cNvPr id="29" name="Content Placeholder 2">
            <a:extLst>
              <a:ext uri="{FF2B5EF4-FFF2-40B4-BE49-F238E27FC236}">
                <a16:creationId xmlns:a16="http://schemas.microsoft.com/office/drawing/2014/main" id="{B8A59B92-ADAC-B59D-5167-FD0704854305}"/>
              </a:ext>
            </a:extLst>
          </p:cNvPr>
          <p:cNvGraphicFramePr>
            <a:graphicFrameLocks noGrp="1"/>
          </p:cNvGraphicFramePr>
          <p:nvPr>
            <p:ph idx="1"/>
            <p:extLst>
              <p:ext uri="{D42A27DB-BD31-4B8C-83A1-F6EECF244321}">
                <p14:modId xmlns:p14="http://schemas.microsoft.com/office/powerpoint/2010/main" val="1643951582"/>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2801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B4EF14-5429-4F18-8F8B-1132940F6C38}"/>
              </a:ext>
            </a:extLst>
          </p:cNvPr>
          <p:cNvPicPr>
            <a:picLocks noChangeAspect="1"/>
          </p:cNvPicPr>
          <p:nvPr/>
        </p:nvPicPr>
        <p:blipFill>
          <a:blip r:embed="rId2"/>
          <a:stretch>
            <a:fillRect/>
          </a:stretch>
        </p:blipFill>
        <p:spPr>
          <a:xfrm rot="20880666">
            <a:off x="290122" y="1417536"/>
            <a:ext cx="5137805" cy="3301067"/>
          </a:xfrm>
          <a:prstGeom prst="rect">
            <a:avLst/>
          </a:prstGeom>
          <a:ln w="25400">
            <a:solidFill>
              <a:schemeClr val="tx1"/>
            </a:solidFill>
          </a:ln>
        </p:spPr>
      </p:pic>
      <p:sp>
        <p:nvSpPr>
          <p:cNvPr id="8" name="Rectangle 7">
            <a:extLst>
              <a:ext uri="{FF2B5EF4-FFF2-40B4-BE49-F238E27FC236}">
                <a16:creationId xmlns:a16="http://schemas.microsoft.com/office/drawing/2014/main" id="{B9860D51-D80B-45A7-8CE7-449632ABF2EF}"/>
              </a:ext>
            </a:extLst>
          </p:cNvPr>
          <p:cNvSpPr/>
          <p:nvPr/>
        </p:nvSpPr>
        <p:spPr>
          <a:xfrm>
            <a:off x="1021354" y="42917"/>
            <a:ext cx="9729843"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Teaching Internet Safety at Home</a:t>
            </a:r>
          </a:p>
        </p:txBody>
      </p:sp>
      <p:pic>
        <p:nvPicPr>
          <p:cNvPr id="12" name="Picture 11">
            <a:extLst>
              <a:ext uri="{FF2B5EF4-FFF2-40B4-BE49-F238E27FC236}">
                <a16:creationId xmlns:a16="http://schemas.microsoft.com/office/drawing/2014/main" id="{6461F908-092B-430D-BB47-44B046B621F8}"/>
              </a:ext>
            </a:extLst>
          </p:cNvPr>
          <p:cNvPicPr>
            <a:picLocks noChangeAspect="1"/>
          </p:cNvPicPr>
          <p:nvPr/>
        </p:nvPicPr>
        <p:blipFill>
          <a:blip r:embed="rId3"/>
          <a:stretch>
            <a:fillRect/>
          </a:stretch>
        </p:blipFill>
        <p:spPr>
          <a:xfrm rot="20790707">
            <a:off x="981001" y="3414681"/>
            <a:ext cx="3756047" cy="2967694"/>
          </a:xfrm>
          <a:prstGeom prst="rect">
            <a:avLst/>
          </a:prstGeom>
          <a:ln w="25400">
            <a:solidFill>
              <a:schemeClr val="tx1"/>
            </a:solidFill>
          </a:ln>
        </p:spPr>
      </p:pic>
      <p:pic>
        <p:nvPicPr>
          <p:cNvPr id="7" name="Picture 6">
            <a:extLst>
              <a:ext uri="{FF2B5EF4-FFF2-40B4-BE49-F238E27FC236}">
                <a16:creationId xmlns:a16="http://schemas.microsoft.com/office/drawing/2014/main" id="{D54FAAD8-A10F-4DAF-AA93-8619EE533988}"/>
              </a:ext>
            </a:extLst>
          </p:cNvPr>
          <p:cNvPicPr>
            <a:picLocks noChangeAspect="1"/>
          </p:cNvPicPr>
          <p:nvPr/>
        </p:nvPicPr>
        <p:blipFill>
          <a:blip r:embed="rId4"/>
          <a:stretch>
            <a:fillRect/>
          </a:stretch>
        </p:blipFill>
        <p:spPr>
          <a:xfrm rot="393971">
            <a:off x="5614125" y="1125314"/>
            <a:ext cx="2628152" cy="5605013"/>
          </a:xfrm>
          <a:prstGeom prst="rect">
            <a:avLst/>
          </a:prstGeom>
          <a:ln w="22225">
            <a:solidFill>
              <a:schemeClr val="tx1"/>
            </a:solidFill>
          </a:ln>
        </p:spPr>
      </p:pic>
      <p:pic>
        <p:nvPicPr>
          <p:cNvPr id="14" name="Picture 13">
            <a:extLst>
              <a:ext uri="{FF2B5EF4-FFF2-40B4-BE49-F238E27FC236}">
                <a16:creationId xmlns:a16="http://schemas.microsoft.com/office/drawing/2014/main" id="{3403E00E-BB41-4ACA-B173-6ABB83FA800B}"/>
              </a:ext>
            </a:extLst>
          </p:cNvPr>
          <p:cNvPicPr>
            <a:picLocks noChangeAspect="1"/>
          </p:cNvPicPr>
          <p:nvPr/>
        </p:nvPicPr>
        <p:blipFill>
          <a:blip r:embed="rId5"/>
          <a:stretch>
            <a:fillRect/>
          </a:stretch>
        </p:blipFill>
        <p:spPr>
          <a:xfrm rot="335598">
            <a:off x="7024627" y="1959470"/>
            <a:ext cx="2627317" cy="4963753"/>
          </a:xfrm>
          <a:prstGeom prst="rect">
            <a:avLst/>
          </a:prstGeom>
          <a:ln w="28575">
            <a:solidFill>
              <a:schemeClr val="tx1"/>
            </a:solidFill>
          </a:ln>
        </p:spPr>
      </p:pic>
      <p:pic>
        <p:nvPicPr>
          <p:cNvPr id="16" name="Picture 15">
            <a:extLst>
              <a:ext uri="{FF2B5EF4-FFF2-40B4-BE49-F238E27FC236}">
                <a16:creationId xmlns:a16="http://schemas.microsoft.com/office/drawing/2014/main" id="{C4E8F20D-030A-4E97-995D-F31078A259EA}"/>
              </a:ext>
            </a:extLst>
          </p:cNvPr>
          <p:cNvPicPr>
            <a:picLocks noChangeAspect="1"/>
          </p:cNvPicPr>
          <p:nvPr/>
        </p:nvPicPr>
        <p:blipFill>
          <a:blip r:embed="rId6"/>
          <a:stretch>
            <a:fillRect/>
          </a:stretch>
        </p:blipFill>
        <p:spPr>
          <a:xfrm rot="296815">
            <a:off x="9036042" y="1292323"/>
            <a:ext cx="2911321" cy="5019223"/>
          </a:xfrm>
          <a:prstGeom prst="rect">
            <a:avLst/>
          </a:prstGeom>
          <a:ln w="28575">
            <a:solidFill>
              <a:schemeClr val="tx1"/>
            </a:solidFill>
          </a:ln>
        </p:spPr>
      </p:pic>
      <p:pic>
        <p:nvPicPr>
          <p:cNvPr id="18" name="Picture 17">
            <a:extLst>
              <a:ext uri="{FF2B5EF4-FFF2-40B4-BE49-F238E27FC236}">
                <a16:creationId xmlns:a16="http://schemas.microsoft.com/office/drawing/2014/main" id="{2D6ED8BD-1771-4C39-AE7D-B84BB5B86470}"/>
              </a:ext>
            </a:extLst>
          </p:cNvPr>
          <p:cNvPicPr>
            <a:picLocks noChangeAspect="1"/>
          </p:cNvPicPr>
          <p:nvPr/>
        </p:nvPicPr>
        <p:blipFill>
          <a:blip r:embed="rId7"/>
          <a:stretch>
            <a:fillRect/>
          </a:stretch>
        </p:blipFill>
        <p:spPr>
          <a:xfrm>
            <a:off x="3938888" y="3017568"/>
            <a:ext cx="3729775" cy="1082838"/>
          </a:xfrm>
          <a:prstGeom prst="rect">
            <a:avLst/>
          </a:prstGeom>
        </p:spPr>
      </p:pic>
    </p:spTree>
    <p:extLst>
      <p:ext uri="{BB962C8B-B14F-4D97-AF65-F5344CB8AC3E}">
        <p14:creationId xmlns:p14="http://schemas.microsoft.com/office/powerpoint/2010/main" val="3907480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useBgFill="1">
        <p:nvSpPr>
          <p:cNvPr id="38" name="Rectangle 3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5">
            <a:extLst>
              <a:ext uri="{FF2B5EF4-FFF2-40B4-BE49-F238E27FC236}">
                <a16:creationId xmlns:a16="http://schemas.microsoft.com/office/drawing/2014/main" id="{16BF4F81-CE79-4A24-860D-9959FF716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79278" y="484632"/>
            <a:ext cx="4189913" cy="5852642"/>
          </a:xfrm>
          <a:prstGeom prst="rect">
            <a:avLst/>
          </a:prstGeom>
          <a:solidFill>
            <a:schemeClr val="bg2"/>
          </a:solidFill>
          <a:ln w="127000" cap="sq" cmpd="thinThick">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0ED29C-E866-4E69-81C7-C9AB3B8CBE9C}"/>
              </a:ext>
            </a:extLst>
          </p:cNvPr>
          <p:cNvSpPr>
            <a:spLocks noGrp="1"/>
          </p:cNvSpPr>
          <p:nvPr>
            <p:ph type="title"/>
          </p:nvPr>
        </p:nvSpPr>
        <p:spPr>
          <a:xfrm>
            <a:off x="717389" y="790203"/>
            <a:ext cx="3738779" cy="850583"/>
          </a:xfrm>
        </p:spPr>
        <p:txBody>
          <a:bodyPr>
            <a:normAutofit/>
          </a:bodyPr>
          <a:lstStyle/>
          <a:p>
            <a:r>
              <a:rPr lang="en-US" sz="4000" b="1" dirty="0">
                <a:ln w="22225">
                  <a:solidFill>
                    <a:schemeClr val="accent2"/>
                  </a:solidFill>
                  <a:prstDash val="solid"/>
                </a:ln>
                <a:solidFill>
                  <a:schemeClr val="accent2">
                    <a:lumMod val="40000"/>
                    <a:lumOff val="60000"/>
                  </a:schemeClr>
                </a:solidFill>
              </a:rPr>
              <a:t>Parental Controls</a:t>
            </a:r>
          </a:p>
        </p:txBody>
      </p:sp>
      <p:sp>
        <p:nvSpPr>
          <p:cNvPr id="3" name="Content Placeholder 2">
            <a:extLst>
              <a:ext uri="{FF2B5EF4-FFF2-40B4-BE49-F238E27FC236}">
                <a16:creationId xmlns:a16="http://schemas.microsoft.com/office/drawing/2014/main" id="{E18C7D23-91D1-4413-A8FC-571816A12541}"/>
              </a:ext>
            </a:extLst>
          </p:cNvPr>
          <p:cNvSpPr>
            <a:spLocks noGrp="1"/>
          </p:cNvSpPr>
          <p:nvPr>
            <p:ph idx="1"/>
          </p:nvPr>
        </p:nvSpPr>
        <p:spPr>
          <a:xfrm>
            <a:off x="717388" y="2071502"/>
            <a:ext cx="3738780" cy="3835056"/>
          </a:xfrm>
        </p:spPr>
        <p:txBody>
          <a:bodyPr>
            <a:noAutofit/>
          </a:bodyPr>
          <a:lstStyle/>
          <a:p>
            <a:pPr marL="0" indent="0">
              <a:buNone/>
            </a:pPr>
            <a:r>
              <a:rPr lang="en-US" sz="1600" dirty="0"/>
              <a:t>Parental Controls prevent children from accessing inappropriate, unsuitable, or illegal content online. </a:t>
            </a:r>
          </a:p>
          <a:p>
            <a:pPr marL="0" indent="0">
              <a:buNone/>
            </a:pPr>
            <a:endParaRPr lang="en-US" sz="1600" dirty="0"/>
          </a:p>
          <a:p>
            <a:pPr marL="0" indent="0">
              <a:buNone/>
            </a:pPr>
            <a:r>
              <a:rPr lang="en-US" sz="1600" dirty="0"/>
              <a:t>Can be implemented in the following ways:</a:t>
            </a:r>
          </a:p>
          <a:p>
            <a:r>
              <a:rPr lang="en-US" sz="1600" dirty="0"/>
              <a:t>Computer operating system (Windows, Apple)</a:t>
            </a:r>
          </a:p>
          <a:p>
            <a:r>
              <a:rPr lang="en-US" sz="1600" dirty="0"/>
              <a:t>Internet Service Providers (AT&amp;T, Charter, WOW, etc.)</a:t>
            </a:r>
          </a:p>
          <a:p>
            <a:r>
              <a:rPr lang="en-US" sz="1600" dirty="0"/>
              <a:t>Electronic device settings (cell phones, tablets, gaming consoles, etc.)</a:t>
            </a:r>
          </a:p>
          <a:p>
            <a:r>
              <a:rPr lang="en-US" sz="1600" dirty="0"/>
              <a:t>Search engine settings</a:t>
            </a:r>
          </a:p>
          <a:p>
            <a:r>
              <a:rPr lang="en-US" sz="1600" dirty="0"/>
              <a:t>Chat software settings</a:t>
            </a:r>
          </a:p>
        </p:txBody>
      </p:sp>
      <p:pic>
        <p:nvPicPr>
          <p:cNvPr id="7" name="Picture 6">
            <a:extLst>
              <a:ext uri="{FF2B5EF4-FFF2-40B4-BE49-F238E27FC236}">
                <a16:creationId xmlns:a16="http://schemas.microsoft.com/office/drawing/2014/main" id="{A24B7B91-D233-4AD2-B77A-3831186EF131}"/>
              </a:ext>
            </a:extLst>
          </p:cNvPr>
          <p:cNvPicPr>
            <a:picLocks noChangeAspect="1"/>
          </p:cNvPicPr>
          <p:nvPr/>
        </p:nvPicPr>
        <p:blipFill rotWithShape="1">
          <a:blip r:embed="rId2"/>
          <a:srcRect l="13653" r="22744"/>
          <a:stretch/>
        </p:blipFill>
        <p:spPr>
          <a:xfrm>
            <a:off x="5170507" y="484633"/>
            <a:ext cx="6542215" cy="5888736"/>
          </a:xfrm>
          <a:prstGeom prst="rect">
            <a:avLst/>
          </a:prstGeom>
        </p:spPr>
      </p:pic>
    </p:spTree>
    <p:extLst>
      <p:ext uri="{BB962C8B-B14F-4D97-AF65-F5344CB8AC3E}">
        <p14:creationId xmlns:p14="http://schemas.microsoft.com/office/powerpoint/2010/main" val="2551587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BF59361-35A3-40DC-8308-7F8C8469637C}"/>
              </a:ext>
            </a:extLst>
          </p:cNvPr>
          <p:cNvPicPr>
            <a:picLocks noChangeAspect="1"/>
          </p:cNvPicPr>
          <p:nvPr/>
        </p:nvPicPr>
        <p:blipFill>
          <a:blip r:embed="rId2"/>
          <a:stretch>
            <a:fillRect/>
          </a:stretch>
        </p:blipFill>
        <p:spPr>
          <a:xfrm>
            <a:off x="523733" y="989336"/>
            <a:ext cx="11144534" cy="5868664"/>
          </a:xfrm>
          <a:prstGeom prst="rect">
            <a:avLst/>
          </a:prstGeom>
          <a:effectLst>
            <a:softEdge rad="25400"/>
          </a:effectLst>
        </p:spPr>
      </p:pic>
      <p:sp>
        <p:nvSpPr>
          <p:cNvPr id="8" name="TextBox 7">
            <a:extLst>
              <a:ext uri="{FF2B5EF4-FFF2-40B4-BE49-F238E27FC236}">
                <a16:creationId xmlns:a16="http://schemas.microsoft.com/office/drawing/2014/main" id="{F5FEC7B5-0A05-4348-AD17-6CE1A56116EA}"/>
              </a:ext>
            </a:extLst>
          </p:cNvPr>
          <p:cNvSpPr txBox="1"/>
          <p:nvPr/>
        </p:nvSpPr>
        <p:spPr>
          <a:xfrm>
            <a:off x="2171700" y="237828"/>
            <a:ext cx="9187180" cy="707886"/>
          </a:xfrm>
          <a:prstGeom prst="rect">
            <a:avLst/>
          </a:prstGeom>
          <a:noFill/>
        </p:spPr>
        <p:txBody>
          <a:bodyPr wrap="square" rtlCol="0">
            <a:spAutoFit/>
          </a:bodyPr>
          <a:lstStyle/>
          <a:p>
            <a:r>
              <a:rPr lang="en-US" sz="4000" b="1" dirty="0">
                <a:ln w="22225">
                  <a:solidFill>
                    <a:schemeClr val="accent2"/>
                  </a:solidFill>
                  <a:prstDash val="solid"/>
                </a:ln>
                <a:solidFill>
                  <a:schemeClr val="accent2">
                    <a:lumMod val="40000"/>
                    <a:lumOff val="60000"/>
                  </a:schemeClr>
                </a:solidFill>
              </a:rPr>
              <a:t>Apple iPhone Parental Control Settings</a:t>
            </a:r>
          </a:p>
        </p:txBody>
      </p:sp>
      <p:sp>
        <p:nvSpPr>
          <p:cNvPr id="9" name="Arrow: Bent 8">
            <a:extLst>
              <a:ext uri="{FF2B5EF4-FFF2-40B4-BE49-F238E27FC236}">
                <a16:creationId xmlns:a16="http://schemas.microsoft.com/office/drawing/2014/main" id="{0D962E3A-B7B0-465B-9F88-8A9CEA9CE9B7}"/>
              </a:ext>
            </a:extLst>
          </p:cNvPr>
          <p:cNvSpPr/>
          <p:nvPr/>
        </p:nvSpPr>
        <p:spPr>
          <a:xfrm rot="10800000">
            <a:off x="10981690" y="3429000"/>
            <a:ext cx="377190" cy="337929"/>
          </a:xfrm>
          <a:prstGeom prst="ben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Arrow: Bent 9">
            <a:extLst>
              <a:ext uri="{FF2B5EF4-FFF2-40B4-BE49-F238E27FC236}">
                <a16:creationId xmlns:a16="http://schemas.microsoft.com/office/drawing/2014/main" id="{EB80FAD9-2718-4AE4-B588-10829AD893B2}"/>
              </a:ext>
            </a:extLst>
          </p:cNvPr>
          <p:cNvSpPr/>
          <p:nvPr/>
        </p:nvSpPr>
        <p:spPr>
          <a:xfrm rot="10800000">
            <a:off x="11114432" y="5979159"/>
            <a:ext cx="244448" cy="287069"/>
          </a:xfrm>
          <a:prstGeom prst="ben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99058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AAE9118-0436-4488-AC4A-C14DF6A7B6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2211010"/>
            <a:ext cx="12192002" cy="464699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ounded Rectangle 26">
            <a:extLst>
              <a:ext uri="{FF2B5EF4-FFF2-40B4-BE49-F238E27FC236}">
                <a16:creationId xmlns:a16="http://schemas.microsoft.com/office/drawing/2014/main" id="{1B10F861-B8F1-49C7-BD58-EAB20CEE7F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564" y="2423160"/>
            <a:ext cx="5613569" cy="3930315"/>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48129C25-1B2B-4412-BA44-F4312EF901EC}"/>
              </a:ext>
            </a:extLst>
          </p:cNvPr>
          <p:cNvPicPr>
            <a:picLocks noChangeAspect="1"/>
          </p:cNvPicPr>
          <p:nvPr/>
        </p:nvPicPr>
        <p:blipFill>
          <a:blip r:embed="rId2"/>
          <a:stretch>
            <a:fillRect/>
          </a:stretch>
        </p:blipFill>
        <p:spPr>
          <a:xfrm>
            <a:off x="3766697" y="2423160"/>
            <a:ext cx="1961372" cy="3942457"/>
          </a:xfrm>
          <a:prstGeom prst="rect">
            <a:avLst/>
          </a:prstGeom>
        </p:spPr>
      </p:pic>
      <p:sp>
        <p:nvSpPr>
          <p:cNvPr id="34" name="Rounded Rectangle 16">
            <a:extLst>
              <a:ext uri="{FF2B5EF4-FFF2-40B4-BE49-F238E27FC236}">
                <a16:creationId xmlns:a16="http://schemas.microsoft.com/office/drawing/2014/main" id="{61F6E425-22AB-4DA2-8FAC-58ADB58EF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4749" y="2423160"/>
            <a:ext cx="5613569" cy="3930315"/>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2367790-9072-47B1-B5BE-887FD8FCB55F}"/>
              </a:ext>
            </a:extLst>
          </p:cNvPr>
          <p:cNvPicPr>
            <a:picLocks noChangeAspect="1"/>
          </p:cNvPicPr>
          <p:nvPr/>
        </p:nvPicPr>
        <p:blipFill>
          <a:blip r:embed="rId3"/>
          <a:stretch>
            <a:fillRect/>
          </a:stretch>
        </p:blipFill>
        <p:spPr>
          <a:xfrm>
            <a:off x="9269481" y="2689668"/>
            <a:ext cx="2598837" cy="3634738"/>
          </a:xfrm>
          <a:prstGeom prst="rect">
            <a:avLst/>
          </a:prstGeom>
        </p:spPr>
      </p:pic>
      <p:sp>
        <p:nvSpPr>
          <p:cNvPr id="22" name="TextBox 21">
            <a:extLst>
              <a:ext uri="{FF2B5EF4-FFF2-40B4-BE49-F238E27FC236}">
                <a16:creationId xmlns:a16="http://schemas.microsoft.com/office/drawing/2014/main" id="{8C6F9609-7C55-4066-9211-DD622D54A541}"/>
              </a:ext>
            </a:extLst>
          </p:cNvPr>
          <p:cNvSpPr txBox="1"/>
          <p:nvPr/>
        </p:nvSpPr>
        <p:spPr>
          <a:xfrm>
            <a:off x="742974" y="2835246"/>
            <a:ext cx="2573582" cy="2850011"/>
          </a:xfrm>
          <a:prstGeom prst="rect">
            <a:avLst/>
          </a:prstGeom>
          <a:noFill/>
        </p:spPr>
        <p:txBody>
          <a:bodyPr wrap="square">
            <a:spAutoFit/>
          </a:bodyPr>
          <a:lstStyle/>
          <a:p>
            <a:pPr algn="ctr">
              <a:lnSpc>
                <a:spcPct val="90000"/>
              </a:lnSpc>
              <a:spcAft>
                <a:spcPts val="600"/>
              </a:spcAft>
            </a:pPr>
            <a:r>
              <a:rPr lang="en-US" sz="2000" b="1" i="0" dirty="0">
                <a:effectLst/>
              </a:rPr>
              <a:t>Setting Limits </a:t>
            </a:r>
          </a:p>
          <a:p>
            <a:pPr algn="ctr">
              <a:lnSpc>
                <a:spcPct val="90000"/>
              </a:lnSpc>
              <a:spcAft>
                <a:spcPts val="600"/>
              </a:spcAft>
            </a:pPr>
            <a:r>
              <a:rPr lang="en-US" sz="2000" b="1" i="0" dirty="0">
                <a:effectLst/>
              </a:rPr>
              <a:t>on Screen Time</a:t>
            </a:r>
            <a:br>
              <a:rPr lang="en-US" sz="2000" b="1" i="0" dirty="0">
                <a:effectLst/>
              </a:rPr>
            </a:br>
            <a:endParaRPr lang="en-US" sz="2000" b="1" i="0" dirty="0">
              <a:effectLst/>
            </a:endParaRPr>
          </a:p>
          <a:p>
            <a:pPr>
              <a:lnSpc>
                <a:spcPct val="90000"/>
              </a:lnSpc>
              <a:spcAft>
                <a:spcPts val="600"/>
              </a:spcAft>
            </a:pPr>
            <a:r>
              <a:rPr lang="en-US" sz="1600" b="0" i="0" dirty="0">
                <a:effectLst/>
              </a:rPr>
              <a:t>Screen Time lets you know how much time you and your kids spend on apps, websites, and more. This way, you can make more informed decisions about how you use your devices, and set limits if you'd like to.</a:t>
            </a:r>
            <a:endParaRPr lang="en-US" sz="1600" dirty="0"/>
          </a:p>
        </p:txBody>
      </p:sp>
      <p:sp>
        <p:nvSpPr>
          <p:cNvPr id="10" name="TextBox 9">
            <a:extLst>
              <a:ext uri="{FF2B5EF4-FFF2-40B4-BE49-F238E27FC236}">
                <a16:creationId xmlns:a16="http://schemas.microsoft.com/office/drawing/2014/main" id="{0C70A092-5F46-4D3E-B973-E31EF0BE3AA8}"/>
              </a:ext>
            </a:extLst>
          </p:cNvPr>
          <p:cNvSpPr txBox="1"/>
          <p:nvPr/>
        </p:nvSpPr>
        <p:spPr>
          <a:xfrm>
            <a:off x="6516534" y="2831173"/>
            <a:ext cx="2544999" cy="2708434"/>
          </a:xfrm>
          <a:prstGeom prst="rect">
            <a:avLst/>
          </a:prstGeom>
          <a:noFill/>
        </p:spPr>
        <p:txBody>
          <a:bodyPr wrap="square" rtlCol="0">
            <a:spAutoFit/>
          </a:bodyPr>
          <a:lstStyle/>
          <a:p>
            <a:pPr algn="ctr"/>
            <a:r>
              <a:rPr lang="en-US" sz="2000" b="1" dirty="0"/>
              <a:t>Update, Update, Update!</a:t>
            </a:r>
          </a:p>
          <a:p>
            <a:endParaRPr lang="en-US" dirty="0"/>
          </a:p>
          <a:p>
            <a:r>
              <a:rPr lang="en-US" sz="1600" dirty="0"/>
              <a:t>iPhone is designed to protect your data and your privacy. Built-in security features help prevent anyone but you from accessing the data on your iPhone and in iCloud.</a:t>
            </a:r>
          </a:p>
        </p:txBody>
      </p:sp>
      <p:pic>
        <p:nvPicPr>
          <p:cNvPr id="29" name="Picture 28">
            <a:extLst>
              <a:ext uri="{FF2B5EF4-FFF2-40B4-BE49-F238E27FC236}">
                <a16:creationId xmlns:a16="http://schemas.microsoft.com/office/drawing/2014/main" id="{CA590687-DB77-4045-A37D-98463EC64EEF}"/>
              </a:ext>
            </a:extLst>
          </p:cNvPr>
          <p:cNvPicPr>
            <a:picLocks noChangeAspect="1"/>
          </p:cNvPicPr>
          <p:nvPr/>
        </p:nvPicPr>
        <p:blipFill>
          <a:blip r:embed="rId4"/>
          <a:stretch>
            <a:fillRect/>
          </a:stretch>
        </p:blipFill>
        <p:spPr>
          <a:xfrm>
            <a:off x="2560378" y="19050"/>
            <a:ext cx="7388741" cy="2181941"/>
          </a:xfrm>
          <a:prstGeom prst="rect">
            <a:avLst/>
          </a:prstGeom>
        </p:spPr>
      </p:pic>
    </p:spTree>
    <p:extLst>
      <p:ext uri="{BB962C8B-B14F-4D97-AF65-F5344CB8AC3E}">
        <p14:creationId xmlns:p14="http://schemas.microsoft.com/office/powerpoint/2010/main" val="3430014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CBE598-2AFD-4F42-BB64-01F954EF4553}"/>
              </a:ext>
            </a:extLst>
          </p:cNvPr>
          <p:cNvPicPr>
            <a:picLocks noChangeAspect="1"/>
          </p:cNvPicPr>
          <p:nvPr/>
        </p:nvPicPr>
        <p:blipFill>
          <a:blip r:embed="rId2"/>
          <a:stretch>
            <a:fillRect/>
          </a:stretch>
        </p:blipFill>
        <p:spPr>
          <a:xfrm>
            <a:off x="6589569" y="223837"/>
            <a:ext cx="5219700" cy="6410325"/>
          </a:xfrm>
          <a:prstGeom prst="rect">
            <a:avLst/>
          </a:prstGeom>
        </p:spPr>
      </p:pic>
      <p:sp>
        <p:nvSpPr>
          <p:cNvPr id="8" name="TextBox 7">
            <a:extLst>
              <a:ext uri="{FF2B5EF4-FFF2-40B4-BE49-F238E27FC236}">
                <a16:creationId xmlns:a16="http://schemas.microsoft.com/office/drawing/2014/main" id="{F82786EC-1A17-480A-B572-2F93FE53737D}"/>
              </a:ext>
            </a:extLst>
          </p:cNvPr>
          <p:cNvSpPr txBox="1"/>
          <p:nvPr/>
        </p:nvSpPr>
        <p:spPr>
          <a:xfrm>
            <a:off x="382731" y="223837"/>
            <a:ext cx="6502400" cy="3785652"/>
          </a:xfrm>
          <a:prstGeom prst="rect">
            <a:avLst/>
          </a:prstGeom>
          <a:noFill/>
        </p:spPr>
        <p:txBody>
          <a:bodyPr wrap="square" rtlCol="0">
            <a:spAutoFit/>
          </a:bodyPr>
          <a:lstStyle/>
          <a:p>
            <a:pPr algn="ctr"/>
            <a:r>
              <a:rPr lang="en-US" sz="4000" b="1" dirty="0">
                <a:ln w="22225">
                  <a:solidFill>
                    <a:schemeClr val="accent2"/>
                  </a:solidFill>
                  <a:prstDash val="solid"/>
                </a:ln>
                <a:solidFill>
                  <a:schemeClr val="accent2">
                    <a:lumMod val="40000"/>
                    <a:lumOff val="60000"/>
                  </a:schemeClr>
                </a:solidFill>
              </a:rPr>
              <a:t>Parents: </a:t>
            </a:r>
          </a:p>
          <a:p>
            <a:r>
              <a:rPr lang="en-US" sz="4000" b="1" dirty="0">
                <a:ln w="22225">
                  <a:solidFill>
                    <a:schemeClr val="accent2"/>
                  </a:solidFill>
                  <a:prstDash val="solid"/>
                </a:ln>
                <a:solidFill>
                  <a:schemeClr val="accent2">
                    <a:lumMod val="40000"/>
                    <a:lumOff val="60000"/>
                  </a:schemeClr>
                </a:solidFill>
              </a:rPr>
              <a:t>Do you know which apps are on your child’s cell phone…and what each app does?</a:t>
            </a:r>
          </a:p>
          <a:p>
            <a:endParaRPr lang="en-US" sz="4000" b="1" dirty="0">
              <a:ln w="22225">
                <a:solidFill>
                  <a:schemeClr val="accent2"/>
                </a:solidFill>
                <a:prstDash val="solid"/>
              </a:ln>
              <a:solidFill>
                <a:schemeClr val="accent2">
                  <a:lumMod val="40000"/>
                  <a:lumOff val="60000"/>
                </a:schemeClr>
              </a:solidFill>
            </a:endParaRPr>
          </a:p>
        </p:txBody>
      </p:sp>
      <p:pic>
        <p:nvPicPr>
          <p:cNvPr id="12" name="Picture 11">
            <a:extLst>
              <a:ext uri="{FF2B5EF4-FFF2-40B4-BE49-F238E27FC236}">
                <a16:creationId xmlns:a16="http://schemas.microsoft.com/office/drawing/2014/main" id="{8E78B92B-50B1-4D92-946E-F4B1721C1EE8}"/>
              </a:ext>
            </a:extLst>
          </p:cNvPr>
          <p:cNvPicPr>
            <a:picLocks noChangeAspect="1"/>
          </p:cNvPicPr>
          <p:nvPr/>
        </p:nvPicPr>
        <p:blipFill>
          <a:blip r:embed="rId3"/>
          <a:stretch>
            <a:fillRect/>
          </a:stretch>
        </p:blipFill>
        <p:spPr>
          <a:xfrm>
            <a:off x="1456947" y="3428999"/>
            <a:ext cx="4058407" cy="2971334"/>
          </a:xfrm>
          <a:prstGeom prst="rect">
            <a:avLst/>
          </a:prstGeom>
        </p:spPr>
      </p:pic>
    </p:spTree>
    <p:extLst>
      <p:ext uri="{BB962C8B-B14F-4D97-AF65-F5344CB8AC3E}">
        <p14:creationId xmlns:p14="http://schemas.microsoft.com/office/powerpoint/2010/main" val="1926996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9" name="Rectangle 68">
            <a:extLst>
              <a:ext uri="{FF2B5EF4-FFF2-40B4-BE49-F238E27FC236}">
                <a16:creationId xmlns:a16="http://schemas.microsoft.com/office/drawing/2014/main" id="{56651B3B-2F8A-4E48-BEA0-5D35421CE7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55965D2-2689-4D11-996C-B5F093E19375}"/>
              </a:ext>
            </a:extLst>
          </p:cNvPr>
          <p:cNvPicPr>
            <a:picLocks noChangeAspect="1"/>
          </p:cNvPicPr>
          <p:nvPr/>
        </p:nvPicPr>
        <p:blipFill rotWithShape="1">
          <a:blip r:embed="rId2"/>
          <a:srcRect/>
          <a:stretch/>
        </p:blipFill>
        <p:spPr>
          <a:xfrm>
            <a:off x="331324" y="994469"/>
            <a:ext cx="2824838" cy="763990"/>
          </a:xfrm>
          <a:prstGeom prst="rect">
            <a:avLst/>
          </a:prstGeom>
        </p:spPr>
      </p:pic>
      <p:sp>
        <p:nvSpPr>
          <p:cNvPr id="71" name="Rectangle 70">
            <a:extLst>
              <a:ext uri="{FF2B5EF4-FFF2-40B4-BE49-F238E27FC236}">
                <a16:creationId xmlns:a16="http://schemas.microsoft.com/office/drawing/2014/main" id="{112839B5-6527-4FE1-B5CA-71D5FFC47C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752927"/>
            <a:ext cx="7566298" cy="822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Picture 54">
            <a:extLst>
              <a:ext uri="{FF2B5EF4-FFF2-40B4-BE49-F238E27FC236}">
                <a16:creationId xmlns:a16="http://schemas.microsoft.com/office/drawing/2014/main" id="{2E3A3623-66DD-4314-8C59-802BBA6914CC}"/>
              </a:ext>
            </a:extLst>
          </p:cNvPr>
          <p:cNvPicPr>
            <a:picLocks noChangeAspect="1"/>
          </p:cNvPicPr>
          <p:nvPr/>
        </p:nvPicPr>
        <p:blipFill>
          <a:blip r:embed="rId3"/>
          <a:stretch>
            <a:fillRect/>
          </a:stretch>
        </p:blipFill>
        <p:spPr>
          <a:xfrm>
            <a:off x="207450" y="2893634"/>
            <a:ext cx="7176559" cy="3857401"/>
          </a:xfrm>
          <a:prstGeom prst="rect">
            <a:avLst/>
          </a:prstGeom>
        </p:spPr>
      </p:pic>
      <p:sp>
        <p:nvSpPr>
          <p:cNvPr id="73" name="Rectangle 72">
            <a:extLst>
              <a:ext uri="{FF2B5EF4-FFF2-40B4-BE49-F238E27FC236}">
                <a16:creationId xmlns:a16="http://schemas.microsoft.com/office/drawing/2014/main" id="{BE12D8E2-6088-4997-A8C6-1794DA9E1D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66813" y="0"/>
            <a:ext cx="82296"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Picture 51">
            <a:extLst>
              <a:ext uri="{FF2B5EF4-FFF2-40B4-BE49-F238E27FC236}">
                <a16:creationId xmlns:a16="http://schemas.microsoft.com/office/drawing/2014/main" id="{222AC991-727C-4C3E-994C-FBF0147B0F11}"/>
              </a:ext>
            </a:extLst>
          </p:cNvPr>
          <p:cNvPicPr>
            <a:picLocks noChangeAspect="1"/>
          </p:cNvPicPr>
          <p:nvPr/>
        </p:nvPicPr>
        <p:blipFill>
          <a:blip r:embed="rId4"/>
          <a:stretch>
            <a:fillRect/>
          </a:stretch>
        </p:blipFill>
        <p:spPr>
          <a:xfrm>
            <a:off x="7696859" y="189252"/>
            <a:ext cx="4403424" cy="3566772"/>
          </a:xfrm>
          <a:prstGeom prst="rect">
            <a:avLst/>
          </a:prstGeom>
        </p:spPr>
      </p:pic>
      <p:sp>
        <p:nvSpPr>
          <p:cNvPr id="75" name="Rectangle 74">
            <a:extLst>
              <a:ext uri="{FF2B5EF4-FFF2-40B4-BE49-F238E27FC236}">
                <a16:creationId xmlns:a16="http://schemas.microsoft.com/office/drawing/2014/main" id="{FAF10F47-1605-47C5-AE58-9062909ADA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66299" y="3862989"/>
            <a:ext cx="4625702" cy="8228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a:extLst>
              <a:ext uri="{FF2B5EF4-FFF2-40B4-BE49-F238E27FC236}">
                <a16:creationId xmlns:a16="http://schemas.microsoft.com/office/drawing/2014/main" id="{B23ACBBD-4F6B-4088-A317-9664F2F5468D}"/>
              </a:ext>
            </a:extLst>
          </p:cNvPr>
          <p:cNvPicPr>
            <a:picLocks noChangeAspect="1"/>
          </p:cNvPicPr>
          <p:nvPr/>
        </p:nvPicPr>
        <p:blipFill>
          <a:blip r:embed="rId5"/>
          <a:stretch>
            <a:fillRect/>
          </a:stretch>
        </p:blipFill>
        <p:spPr>
          <a:xfrm>
            <a:off x="7979986" y="4052241"/>
            <a:ext cx="4120297" cy="2698794"/>
          </a:xfrm>
          <a:prstGeom prst="rect">
            <a:avLst/>
          </a:prstGeom>
        </p:spPr>
      </p:pic>
      <p:pic>
        <p:nvPicPr>
          <p:cNvPr id="58" name="Picture 57">
            <a:extLst>
              <a:ext uri="{FF2B5EF4-FFF2-40B4-BE49-F238E27FC236}">
                <a16:creationId xmlns:a16="http://schemas.microsoft.com/office/drawing/2014/main" id="{81FCD4A5-53D3-46F6-816C-B28AA9CF1576}"/>
              </a:ext>
            </a:extLst>
          </p:cNvPr>
          <p:cNvPicPr>
            <a:picLocks noChangeAspect="1"/>
          </p:cNvPicPr>
          <p:nvPr/>
        </p:nvPicPr>
        <p:blipFill>
          <a:blip r:embed="rId6"/>
          <a:stretch>
            <a:fillRect/>
          </a:stretch>
        </p:blipFill>
        <p:spPr>
          <a:xfrm>
            <a:off x="3338966" y="90640"/>
            <a:ext cx="4045043" cy="2555322"/>
          </a:xfrm>
          <a:prstGeom prst="rect">
            <a:avLst/>
          </a:prstGeom>
        </p:spPr>
      </p:pic>
    </p:spTree>
    <p:extLst>
      <p:ext uri="{BB962C8B-B14F-4D97-AF65-F5344CB8AC3E}">
        <p14:creationId xmlns:p14="http://schemas.microsoft.com/office/powerpoint/2010/main" val="757990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3D1A5568-FED5-4A46-9AC0-6235FCC3EFD3}"/>
              </a:ext>
            </a:extLst>
          </p:cNvPr>
          <p:cNvPicPr>
            <a:picLocks noChangeAspect="1"/>
          </p:cNvPicPr>
          <p:nvPr/>
        </p:nvPicPr>
        <p:blipFill>
          <a:blip r:embed="rId2"/>
          <a:stretch>
            <a:fillRect/>
          </a:stretch>
        </p:blipFill>
        <p:spPr>
          <a:xfrm>
            <a:off x="201644" y="3091295"/>
            <a:ext cx="3602735" cy="785000"/>
          </a:xfrm>
          <a:prstGeom prst="rect">
            <a:avLst/>
          </a:prstGeom>
        </p:spPr>
      </p:pic>
      <p:pic>
        <p:nvPicPr>
          <p:cNvPr id="14" name="Picture 13">
            <a:extLst>
              <a:ext uri="{FF2B5EF4-FFF2-40B4-BE49-F238E27FC236}">
                <a16:creationId xmlns:a16="http://schemas.microsoft.com/office/drawing/2014/main" id="{8283D650-58C7-47B1-9071-FA8C7AE19F84}"/>
              </a:ext>
            </a:extLst>
          </p:cNvPr>
          <p:cNvPicPr>
            <a:picLocks noChangeAspect="1"/>
          </p:cNvPicPr>
          <p:nvPr/>
        </p:nvPicPr>
        <p:blipFill>
          <a:blip r:embed="rId3"/>
          <a:stretch>
            <a:fillRect/>
          </a:stretch>
        </p:blipFill>
        <p:spPr>
          <a:xfrm>
            <a:off x="281546" y="3929005"/>
            <a:ext cx="3105983" cy="2810915"/>
          </a:xfrm>
          <a:prstGeom prst="rect">
            <a:avLst/>
          </a:prstGeom>
        </p:spPr>
      </p:pic>
      <p:pic>
        <p:nvPicPr>
          <p:cNvPr id="16" name="Picture 15">
            <a:extLst>
              <a:ext uri="{FF2B5EF4-FFF2-40B4-BE49-F238E27FC236}">
                <a16:creationId xmlns:a16="http://schemas.microsoft.com/office/drawing/2014/main" id="{F5259670-AA8A-4599-873C-0EA79F2D9EA1}"/>
              </a:ext>
            </a:extLst>
          </p:cNvPr>
          <p:cNvPicPr>
            <a:picLocks noChangeAspect="1"/>
          </p:cNvPicPr>
          <p:nvPr/>
        </p:nvPicPr>
        <p:blipFill>
          <a:blip r:embed="rId4"/>
          <a:stretch>
            <a:fillRect/>
          </a:stretch>
        </p:blipFill>
        <p:spPr>
          <a:xfrm>
            <a:off x="3698329" y="3197412"/>
            <a:ext cx="4653661" cy="3606587"/>
          </a:xfrm>
          <a:prstGeom prst="rect">
            <a:avLst/>
          </a:prstGeom>
        </p:spPr>
      </p:pic>
      <p:pic>
        <p:nvPicPr>
          <p:cNvPr id="12" name="Picture 11">
            <a:extLst>
              <a:ext uri="{FF2B5EF4-FFF2-40B4-BE49-F238E27FC236}">
                <a16:creationId xmlns:a16="http://schemas.microsoft.com/office/drawing/2014/main" id="{469D99B8-3D45-4654-A77E-63E641AA24F6}"/>
              </a:ext>
            </a:extLst>
          </p:cNvPr>
          <p:cNvPicPr>
            <a:picLocks noChangeAspect="1"/>
          </p:cNvPicPr>
          <p:nvPr/>
        </p:nvPicPr>
        <p:blipFill>
          <a:blip r:embed="rId5"/>
          <a:stretch>
            <a:fillRect/>
          </a:stretch>
        </p:blipFill>
        <p:spPr>
          <a:xfrm>
            <a:off x="8485398" y="121041"/>
            <a:ext cx="3610350" cy="3601324"/>
          </a:xfrm>
          <a:prstGeom prst="rect">
            <a:avLst/>
          </a:prstGeom>
        </p:spPr>
      </p:pic>
      <p:pic>
        <p:nvPicPr>
          <p:cNvPr id="10" name="Picture 9">
            <a:extLst>
              <a:ext uri="{FF2B5EF4-FFF2-40B4-BE49-F238E27FC236}">
                <a16:creationId xmlns:a16="http://schemas.microsoft.com/office/drawing/2014/main" id="{52571E03-1DD9-48DC-9E40-07A53553B35D}"/>
              </a:ext>
            </a:extLst>
          </p:cNvPr>
          <p:cNvPicPr>
            <a:picLocks noChangeAspect="1"/>
          </p:cNvPicPr>
          <p:nvPr/>
        </p:nvPicPr>
        <p:blipFill>
          <a:blip r:embed="rId6"/>
          <a:stretch>
            <a:fillRect/>
          </a:stretch>
        </p:blipFill>
        <p:spPr>
          <a:xfrm>
            <a:off x="8819147" y="3876295"/>
            <a:ext cx="3276597" cy="2981705"/>
          </a:xfrm>
          <a:prstGeom prst="rect">
            <a:avLst/>
          </a:prstGeom>
        </p:spPr>
      </p:pic>
      <p:pic>
        <p:nvPicPr>
          <p:cNvPr id="36" name="Picture 35">
            <a:extLst>
              <a:ext uri="{FF2B5EF4-FFF2-40B4-BE49-F238E27FC236}">
                <a16:creationId xmlns:a16="http://schemas.microsoft.com/office/drawing/2014/main" id="{600BABB8-921B-4285-9ABF-2E1B02AA5B0B}"/>
              </a:ext>
            </a:extLst>
          </p:cNvPr>
          <p:cNvPicPr>
            <a:picLocks noChangeAspect="1"/>
          </p:cNvPicPr>
          <p:nvPr/>
        </p:nvPicPr>
        <p:blipFill>
          <a:blip r:embed="rId7"/>
          <a:stretch>
            <a:fillRect/>
          </a:stretch>
        </p:blipFill>
        <p:spPr>
          <a:xfrm>
            <a:off x="603711" y="293764"/>
            <a:ext cx="4824998" cy="1304942"/>
          </a:xfrm>
          <a:prstGeom prst="rect">
            <a:avLst/>
          </a:prstGeom>
        </p:spPr>
      </p:pic>
      <p:cxnSp>
        <p:nvCxnSpPr>
          <p:cNvPr id="49" name="Straight Connector 48">
            <a:extLst>
              <a:ext uri="{FF2B5EF4-FFF2-40B4-BE49-F238E27FC236}">
                <a16:creationId xmlns:a16="http://schemas.microsoft.com/office/drawing/2014/main" id="{B817B4B8-5E01-4B44-BC25-876D56C1214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0"/>
            <a:ext cx="0" cy="320040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D683D1A4-93E5-4A4D-B103-8223A220EB2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21742" y="3200400"/>
            <a:ext cx="0" cy="365760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B0E8ABF4-C289-489E-BEFB-3077F9D9C77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52330" y="3200400"/>
            <a:ext cx="0" cy="365760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989CFA0-35DD-4943-B365-488C66B9B19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3609790" y="3197412"/>
            <a:ext cx="4956048" cy="1754"/>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688AD040-1A2B-4FB4-A345-7B9F3E5ED9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0" y="3994133"/>
            <a:ext cx="3602736" cy="1754"/>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823B704A-724B-41D6-8F33-76939E727D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8534400" y="3994133"/>
            <a:ext cx="3657600" cy="1754"/>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52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FA2B27E-60B9-4CB8-8A43-B9E16474FD7B}"/>
              </a:ext>
            </a:extLst>
          </p:cNvPr>
          <p:cNvPicPr>
            <a:picLocks noChangeAspect="1"/>
          </p:cNvPicPr>
          <p:nvPr/>
        </p:nvPicPr>
        <p:blipFill>
          <a:blip r:embed="rId2"/>
          <a:stretch>
            <a:fillRect/>
          </a:stretch>
        </p:blipFill>
        <p:spPr>
          <a:xfrm>
            <a:off x="972206" y="457200"/>
            <a:ext cx="10247588" cy="5943600"/>
          </a:xfrm>
          <a:prstGeom prst="rect">
            <a:avLst/>
          </a:prstGeom>
        </p:spPr>
      </p:pic>
    </p:spTree>
    <p:extLst>
      <p:ext uri="{BB962C8B-B14F-4D97-AF65-F5344CB8AC3E}">
        <p14:creationId xmlns:p14="http://schemas.microsoft.com/office/powerpoint/2010/main" val="1239065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BA247-53E6-4868-A3F4-54F3F1303845}"/>
              </a:ext>
            </a:extLst>
          </p:cNvPr>
          <p:cNvSpPr>
            <a:spLocks noGrp="1"/>
          </p:cNvSpPr>
          <p:nvPr>
            <p:ph type="title"/>
          </p:nvPr>
        </p:nvSpPr>
        <p:spPr>
          <a:xfrm>
            <a:off x="1106557" y="163240"/>
            <a:ext cx="10515600" cy="1325563"/>
          </a:xfrm>
        </p:spPr>
        <p:txBody>
          <a:bodyPr/>
          <a:lstStyle/>
          <a:p>
            <a:r>
              <a:rPr lang="en-US" b="1" dirty="0">
                <a:ln w="22225">
                  <a:solidFill>
                    <a:schemeClr val="accent2"/>
                  </a:solidFill>
                  <a:prstDash val="solid"/>
                </a:ln>
                <a:solidFill>
                  <a:schemeClr val="accent2">
                    <a:lumMod val="40000"/>
                    <a:lumOff val="60000"/>
                  </a:schemeClr>
                </a:solidFill>
              </a:rPr>
              <a:t>How to Report Inappropriate Internet Activity</a:t>
            </a:r>
          </a:p>
        </p:txBody>
      </p:sp>
      <p:pic>
        <p:nvPicPr>
          <p:cNvPr id="11" name="Content Placeholder 10">
            <a:extLst>
              <a:ext uri="{FF2B5EF4-FFF2-40B4-BE49-F238E27FC236}">
                <a16:creationId xmlns:a16="http://schemas.microsoft.com/office/drawing/2014/main" id="{9F79D9ED-78BF-4060-80F8-40210D7A33F5}"/>
              </a:ext>
            </a:extLst>
          </p:cNvPr>
          <p:cNvPicPr>
            <a:picLocks noGrp="1" noChangeAspect="1"/>
          </p:cNvPicPr>
          <p:nvPr>
            <p:ph sz="half" idx="1"/>
          </p:nvPr>
        </p:nvPicPr>
        <p:blipFill>
          <a:blip r:embed="rId2"/>
          <a:stretch>
            <a:fillRect/>
          </a:stretch>
        </p:blipFill>
        <p:spPr>
          <a:xfrm>
            <a:off x="225368" y="2171700"/>
            <a:ext cx="6985057" cy="3197497"/>
          </a:xfrm>
        </p:spPr>
      </p:pic>
      <p:pic>
        <p:nvPicPr>
          <p:cNvPr id="16" name="Content Placeholder 15">
            <a:extLst>
              <a:ext uri="{FF2B5EF4-FFF2-40B4-BE49-F238E27FC236}">
                <a16:creationId xmlns:a16="http://schemas.microsoft.com/office/drawing/2014/main" id="{B352E7E4-003C-43D0-B736-432257195F0F}"/>
              </a:ext>
            </a:extLst>
          </p:cNvPr>
          <p:cNvPicPr>
            <a:picLocks noGrp="1" noChangeAspect="1"/>
          </p:cNvPicPr>
          <p:nvPr>
            <p:ph sz="half" idx="2"/>
          </p:nvPr>
        </p:nvPicPr>
        <p:blipFill>
          <a:blip r:embed="rId3"/>
          <a:stretch>
            <a:fillRect/>
          </a:stretch>
        </p:blipFill>
        <p:spPr>
          <a:xfrm>
            <a:off x="7543801" y="1496827"/>
            <a:ext cx="4210050" cy="5163783"/>
          </a:xfrm>
        </p:spPr>
      </p:pic>
    </p:spTree>
    <p:extLst>
      <p:ext uri="{BB962C8B-B14F-4D97-AF65-F5344CB8AC3E}">
        <p14:creationId xmlns:p14="http://schemas.microsoft.com/office/powerpoint/2010/main" val="42331074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309</TotalTime>
  <Words>303</Words>
  <Application>Microsoft Office PowerPoint</Application>
  <PresentationFormat>Widescreen</PresentationFormat>
  <Paragraphs>37</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Internet Safety for Parents</vt:lpstr>
      <vt:lpstr>How to Protect Your Home Internet – WI-FI </vt:lpstr>
      <vt:lpstr>How Can You Keep Your Children Safe Online?</vt:lpstr>
      <vt:lpstr>PowerPoint Presentation</vt:lpstr>
      <vt:lpstr>Parental Controls</vt:lpstr>
      <vt:lpstr>PowerPoint Presentation</vt:lpstr>
      <vt:lpstr>PowerPoint Presentation</vt:lpstr>
      <vt:lpstr>PowerPoint Presentation</vt:lpstr>
      <vt:lpstr>PowerPoint Presentation</vt:lpstr>
      <vt:lpstr>PowerPoint Presentation</vt:lpstr>
      <vt:lpstr>PowerPoint Presentation</vt:lpstr>
      <vt:lpstr>How to Report Inappropriate Internet Activity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Internet Safety for Parents</dc:title>
  <dc:creator>Gittins, Jacqueline</dc:creator>
  <cp:lastModifiedBy>Romanick, Susan</cp:lastModifiedBy>
  <cp:revision>9</cp:revision>
  <dcterms:created xsi:type="dcterms:W3CDTF">2022-04-22T14:14:39Z</dcterms:created>
  <dcterms:modified xsi:type="dcterms:W3CDTF">2022-04-26T21:04:49Z</dcterms:modified>
</cp:coreProperties>
</file>