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405" r:id="rId2"/>
    <p:sldId id="394" r:id="rId3"/>
    <p:sldId id="406" r:id="rId4"/>
    <p:sldId id="420" r:id="rId5"/>
    <p:sldId id="413" r:id="rId6"/>
    <p:sldId id="418" r:id="rId7"/>
    <p:sldId id="412" r:id="rId8"/>
    <p:sldId id="410" r:id="rId9"/>
    <p:sldId id="322" r:id="rId10"/>
    <p:sldId id="414" r:id="rId11"/>
    <p:sldId id="415" r:id="rId12"/>
    <p:sldId id="416" r:id="rId13"/>
    <p:sldId id="417" r:id="rId14"/>
    <p:sldId id="419" r:id="rId15"/>
    <p:sldId id="42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DFD71-B7CE-446E-A2B3-A2530BB41BEF}" v="2" dt="2022-06-09T18:16:42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768" autoAdjust="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schine, Frederick" userId="454b584b-9355-4715-9a89-ab57f9124df7" providerId="ADAL" clId="{C7BD17AF-A84C-4412-ADFE-1268A0C29E39}"/>
    <pc:docChg chg="undo custSel modSld">
      <pc:chgData name="Benschine, Frederick" userId="454b584b-9355-4715-9a89-ab57f9124df7" providerId="ADAL" clId="{C7BD17AF-A84C-4412-ADFE-1268A0C29E39}" dt="2021-07-26T14:28:34.170" v="1593" actId="20577"/>
      <pc:docMkLst>
        <pc:docMk/>
      </pc:docMkLst>
      <pc:sldChg chg="modSp mod modNotesTx">
        <pc:chgData name="Benschine, Frederick" userId="454b584b-9355-4715-9a89-ab57f9124df7" providerId="ADAL" clId="{C7BD17AF-A84C-4412-ADFE-1268A0C29E39}" dt="2021-07-26T14:28:34.170" v="1593" actId="20577"/>
        <pc:sldMkLst>
          <pc:docMk/>
          <pc:sldMk cId="2318766874" sldId="412"/>
        </pc:sldMkLst>
        <pc:picChg chg="mod">
          <ac:chgData name="Benschine, Frederick" userId="454b584b-9355-4715-9a89-ab57f9124df7" providerId="ADAL" clId="{C7BD17AF-A84C-4412-ADFE-1268A0C29E39}" dt="2021-07-23T15:24:18.897" v="870" actId="1036"/>
          <ac:picMkLst>
            <pc:docMk/>
            <pc:sldMk cId="2318766874" sldId="412"/>
            <ac:picMk id="6" creationId="{079ED680-CBD7-4A91-8D62-05E2B2C05EE0}"/>
          </ac:picMkLst>
        </pc:picChg>
      </pc:sldChg>
      <pc:sldChg chg="addSp delSp modSp mod">
        <pc:chgData name="Benschine, Frederick" userId="454b584b-9355-4715-9a89-ab57f9124df7" providerId="ADAL" clId="{C7BD17AF-A84C-4412-ADFE-1268A0C29E39}" dt="2021-07-26T14:23:52.055" v="1142" actId="948"/>
        <pc:sldMkLst>
          <pc:docMk/>
          <pc:sldMk cId="82602521" sldId="413"/>
        </pc:sldMkLst>
        <pc:spChg chg="mod">
          <ac:chgData name="Benschine, Frederick" userId="454b584b-9355-4715-9a89-ab57f9124df7" providerId="ADAL" clId="{C7BD17AF-A84C-4412-ADFE-1268A0C29E39}" dt="2021-07-26T14:21:11.990" v="1141" actId="20577"/>
          <ac:spMkLst>
            <pc:docMk/>
            <pc:sldMk cId="82602521" sldId="413"/>
            <ac:spMk id="3" creationId="{B9AD56B6-4E1B-4703-8201-63CE93975D36}"/>
          </ac:spMkLst>
        </pc:spChg>
        <pc:spChg chg="mod topLvl">
          <ac:chgData name="Benschine, Frederick" userId="454b584b-9355-4715-9a89-ab57f9124df7" providerId="ADAL" clId="{C7BD17AF-A84C-4412-ADFE-1268A0C29E39}" dt="2021-07-26T14:23:52.055" v="1142" actId="948"/>
          <ac:spMkLst>
            <pc:docMk/>
            <pc:sldMk cId="82602521" sldId="413"/>
            <ac:spMk id="7" creationId="{503518FB-C542-409B-98AA-0085A27D00D6}"/>
          </ac:spMkLst>
        </pc:spChg>
        <pc:spChg chg="mod topLvl">
          <ac:chgData name="Benschine, Frederick" userId="454b584b-9355-4715-9a89-ab57f9124df7" providerId="ADAL" clId="{C7BD17AF-A84C-4412-ADFE-1268A0C29E39}" dt="2021-07-26T14:17:44.903" v="981" actId="164"/>
          <ac:spMkLst>
            <pc:docMk/>
            <pc:sldMk cId="82602521" sldId="413"/>
            <ac:spMk id="8" creationId="{B5A8ED9C-F4BC-4F0D-B3CE-3F3A06F0FE1C}"/>
          </ac:spMkLst>
        </pc:spChg>
        <pc:spChg chg="mod topLvl">
          <ac:chgData name="Benschine, Frederick" userId="454b584b-9355-4715-9a89-ab57f9124df7" providerId="ADAL" clId="{C7BD17AF-A84C-4412-ADFE-1268A0C29E39}" dt="2021-07-26T14:17:38.541" v="980" actId="164"/>
          <ac:spMkLst>
            <pc:docMk/>
            <pc:sldMk cId="82602521" sldId="413"/>
            <ac:spMk id="9" creationId="{CFEE041D-F8FB-49AF-B908-A6EB090A5E6F}"/>
          </ac:spMkLst>
        </pc:spChg>
        <pc:spChg chg="mod topLvl">
          <ac:chgData name="Benschine, Frederick" userId="454b584b-9355-4715-9a89-ab57f9124df7" providerId="ADAL" clId="{C7BD17AF-A84C-4412-ADFE-1268A0C29E39}" dt="2021-07-26T14:17:38.541" v="980" actId="164"/>
          <ac:spMkLst>
            <pc:docMk/>
            <pc:sldMk cId="82602521" sldId="413"/>
            <ac:spMk id="10" creationId="{9E5AD5C6-CC56-4DBF-AAAD-47A8F21E7862}"/>
          </ac:spMkLst>
        </pc:spChg>
        <pc:spChg chg="mod">
          <ac:chgData name="Benschine, Frederick" userId="454b584b-9355-4715-9a89-ab57f9124df7" providerId="ADAL" clId="{C7BD17AF-A84C-4412-ADFE-1268A0C29E39}" dt="2021-07-26T14:18:19.216" v="987" actId="571"/>
          <ac:spMkLst>
            <pc:docMk/>
            <pc:sldMk cId="82602521" sldId="413"/>
            <ac:spMk id="17" creationId="{686E46C3-1238-4570-8DBB-AA2BFAEDC03D}"/>
          </ac:spMkLst>
        </pc:spChg>
        <pc:spChg chg="mod">
          <ac:chgData name="Benschine, Frederick" userId="454b584b-9355-4715-9a89-ab57f9124df7" providerId="ADAL" clId="{C7BD17AF-A84C-4412-ADFE-1268A0C29E39}" dt="2021-07-26T14:18:19.216" v="987" actId="571"/>
          <ac:spMkLst>
            <pc:docMk/>
            <pc:sldMk cId="82602521" sldId="413"/>
            <ac:spMk id="18" creationId="{ADBB9357-FC3B-4C97-9287-32BF7B97C040}"/>
          </ac:spMkLst>
        </pc:spChg>
        <pc:spChg chg="mod">
          <ac:chgData name="Benschine, Frederick" userId="454b584b-9355-4715-9a89-ab57f9124df7" providerId="ADAL" clId="{C7BD17AF-A84C-4412-ADFE-1268A0C29E39}" dt="2021-07-26T14:18:19.216" v="987" actId="571"/>
          <ac:spMkLst>
            <pc:docMk/>
            <pc:sldMk cId="82602521" sldId="413"/>
            <ac:spMk id="19" creationId="{B5CEABAC-92BE-4BF9-9C38-A3C2649D1895}"/>
          </ac:spMkLst>
        </pc:spChg>
        <pc:spChg chg="mod">
          <ac:chgData name="Benschine, Frederick" userId="454b584b-9355-4715-9a89-ab57f9124df7" providerId="ADAL" clId="{C7BD17AF-A84C-4412-ADFE-1268A0C29E39}" dt="2021-07-26T14:18:19.216" v="987" actId="571"/>
          <ac:spMkLst>
            <pc:docMk/>
            <pc:sldMk cId="82602521" sldId="413"/>
            <ac:spMk id="20" creationId="{D8DE7221-4522-424D-B568-5D8287B88BF7}"/>
          </ac:spMkLst>
        </pc:spChg>
        <pc:grpChg chg="del mod">
          <ac:chgData name="Benschine, Frederick" userId="454b584b-9355-4715-9a89-ab57f9124df7" providerId="ADAL" clId="{C7BD17AF-A84C-4412-ADFE-1268A0C29E39}" dt="2021-07-26T14:17:27.927" v="977" actId="165"/>
          <ac:grpSpMkLst>
            <pc:docMk/>
            <pc:sldMk cId="82602521" sldId="413"/>
            <ac:grpSpMk id="6" creationId="{FF896648-1DCA-4838-BC73-8A50CFF4A753}"/>
          </ac:grpSpMkLst>
        </pc:grpChg>
        <pc:grpChg chg="add mod">
          <ac:chgData name="Benschine, Frederick" userId="454b584b-9355-4715-9a89-ab57f9124df7" providerId="ADAL" clId="{C7BD17AF-A84C-4412-ADFE-1268A0C29E39}" dt="2021-07-26T14:18:14.031" v="984" actId="164"/>
          <ac:grpSpMkLst>
            <pc:docMk/>
            <pc:sldMk cId="82602521" sldId="413"/>
            <ac:grpSpMk id="11" creationId="{53F04A41-2022-4F19-96C0-827D07E86EC6}"/>
          </ac:grpSpMkLst>
        </pc:grpChg>
        <pc:grpChg chg="add mod">
          <ac:chgData name="Benschine, Frederick" userId="454b584b-9355-4715-9a89-ab57f9124df7" providerId="ADAL" clId="{C7BD17AF-A84C-4412-ADFE-1268A0C29E39}" dt="2021-07-26T14:18:14.031" v="984" actId="164"/>
          <ac:grpSpMkLst>
            <pc:docMk/>
            <pc:sldMk cId="82602521" sldId="413"/>
            <ac:grpSpMk id="12" creationId="{ED2FD8C6-F5F0-40AF-8DD8-9F9685051749}"/>
          </ac:grpSpMkLst>
        </pc:grpChg>
        <pc:grpChg chg="add mod">
          <ac:chgData name="Benschine, Frederick" userId="454b584b-9355-4715-9a89-ab57f9124df7" providerId="ADAL" clId="{C7BD17AF-A84C-4412-ADFE-1268A0C29E39}" dt="2021-07-26T14:20:38.650" v="1041" actId="1076"/>
          <ac:grpSpMkLst>
            <pc:docMk/>
            <pc:sldMk cId="82602521" sldId="413"/>
            <ac:grpSpMk id="13" creationId="{4BF7F5DA-0BB5-407D-98DB-5A0005D0692A}"/>
          </ac:grpSpMkLst>
        </pc:grpChg>
        <pc:grpChg chg="add mod">
          <ac:chgData name="Benschine, Frederick" userId="454b584b-9355-4715-9a89-ab57f9124df7" providerId="ADAL" clId="{C7BD17AF-A84C-4412-ADFE-1268A0C29E39}" dt="2021-07-26T14:18:19.216" v="987" actId="571"/>
          <ac:grpSpMkLst>
            <pc:docMk/>
            <pc:sldMk cId="82602521" sldId="413"/>
            <ac:grpSpMk id="14" creationId="{5830ED95-81FD-4E3A-81E6-D66083A74970}"/>
          </ac:grpSpMkLst>
        </pc:grpChg>
        <pc:grpChg chg="mod">
          <ac:chgData name="Benschine, Frederick" userId="454b584b-9355-4715-9a89-ab57f9124df7" providerId="ADAL" clId="{C7BD17AF-A84C-4412-ADFE-1268A0C29E39}" dt="2021-07-26T14:18:19.216" v="987" actId="571"/>
          <ac:grpSpMkLst>
            <pc:docMk/>
            <pc:sldMk cId="82602521" sldId="413"/>
            <ac:grpSpMk id="15" creationId="{D45B11FF-C472-474C-A9F8-6F0B1860E112}"/>
          </ac:grpSpMkLst>
        </pc:grpChg>
        <pc:grpChg chg="mod">
          <ac:chgData name="Benschine, Frederick" userId="454b584b-9355-4715-9a89-ab57f9124df7" providerId="ADAL" clId="{C7BD17AF-A84C-4412-ADFE-1268A0C29E39}" dt="2021-07-26T14:18:19.216" v="987" actId="571"/>
          <ac:grpSpMkLst>
            <pc:docMk/>
            <pc:sldMk cId="82602521" sldId="413"/>
            <ac:grpSpMk id="16" creationId="{51F2D3AC-4DEF-4782-A730-64A7CE08E2FA}"/>
          </ac:grpSpMkLst>
        </pc:grpChg>
        <pc:graphicFrameChg chg="del mod">
          <ac:chgData name="Benschine, Frederick" userId="454b584b-9355-4715-9a89-ab57f9124df7" providerId="ADAL" clId="{C7BD17AF-A84C-4412-ADFE-1268A0C29E39}" dt="2021-07-26T14:17:16.442" v="976" actId="18245"/>
          <ac:graphicFrameMkLst>
            <pc:docMk/>
            <pc:sldMk cId="82602521" sldId="413"/>
            <ac:graphicFrameMk id="5" creationId="{48B4200A-C4F7-4134-AF6A-84318E5EF623}"/>
          </ac:graphicFrameMkLst>
        </pc:graphicFrameChg>
      </pc:sldChg>
      <pc:sldChg chg="addSp delSp modSp mod">
        <pc:chgData name="Benschine, Frederick" userId="454b584b-9355-4715-9a89-ab57f9124df7" providerId="ADAL" clId="{C7BD17AF-A84C-4412-ADFE-1268A0C29E39}" dt="2021-07-23T13:47:14.140" v="683" actId="1076"/>
        <pc:sldMkLst>
          <pc:docMk/>
          <pc:sldMk cId="36112215" sldId="414"/>
        </pc:sldMkLst>
        <pc:spChg chg="mod">
          <ac:chgData name="Benschine, Frederick" userId="454b584b-9355-4715-9a89-ab57f9124df7" providerId="ADAL" clId="{C7BD17AF-A84C-4412-ADFE-1268A0C29E39}" dt="2021-07-23T00:43:51.773" v="549" actId="20577"/>
          <ac:spMkLst>
            <pc:docMk/>
            <pc:sldMk cId="36112215" sldId="414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C7BD17AF-A84C-4412-ADFE-1268A0C29E39}" dt="2021-07-23T13:44:51.649" v="671" actId="27636"/>
          <ac:spMkLst>
            <pc:docMk/>
            <pc:sldMk cId="36112215" sldId="414"/>
            <ac:spMk id="3" creationId="{B9AD56B6-4E1B-4703-8201-63CE93975D36}"/>
          </ac:spMkLst>
        </pc:spChg>
        <pc:picChg chg="add del mod">
          <ac:chgData name="Benschine, Frederick" userId="454b584b-9355-4715-9a89-ab57f9124df7" providerId="ADAL" clId="{C7BD17AF-A84C-4412-ADFE-1268A0C29E39}" dt="2021-07-23T13:46:33.480" v="678" actId="478"/>
          <ac:picMkLst>
            <pc:docMk/>
            <pc:sldMk cId="36112215" sldId="414"/>
            <ac:picMk id="6" creationId="{F7ABEC33-9D62-4391-87B3-DDA53062E1C3}"/>
          </ac:picMkLst>
        </pc:picChg>
        <pc:picChg chg="add mod">
          <ac:chgData name="Benschine, Frederick" userId="454b584b-9355-4715-9a89-ab57f9124df7" providerId="ADAL" clId="{C7BD17AF-A84C-4412-ADFE-1268A0C29E39}" dt="2021-07-23T13:47:14.140" v="683" actId="1076"/>
          <ac:picMkLst>
            <pc:docMk/>
            <pc:sldMk cId="36112215" sldId="414"/>
            <ac:picMk id="8" creationId="{A7454FAA-B175-4E11-9963-5D6E53C5EBE7}"/>
          </ac:picMkLst>
        </pc:picChg>
      </pc:sldChg>
      <pc:sldChg chg="modSp">
        <pc:chgData name="Benschine, Frederick" userId="454b584b-9355-4715-9a89-ab57f9124df7" providerId="ADAL" clId="{C7BD17AF-A84C-4412-ADFE-1268A0C29E39}" dt="2021-07-26T14:15:57.724" v="929" actId="13782"/>
        <pc:sldMkLst>
          <pc:docMk/>
          <pc:sldMk cId="3481373453" sldId="416"/>
        </pc:sldMkLst>
        <pc:graphicFrameChg chg="mod">
          <ac:chgData name="Benschine, Frederick" userId="454b584b-9355-4715-9a89-ab57f9124df7" providerId="ADAL" clId="{C7BD17AF-A84C-4412-ADFE-1268A0C29E39}" dt="2021-07-26T14:15:57.724" v="929" actId="13782"/>
          <ac:graphicFrameMkLst>
            <pc:docMk/>
            <pc:sldMk cId="3481373453" sldId="416"/>
            <ac:graphicFrameMk id="5" creationId="{45869252-B985-4B76-9E2F-A6B86B9F2724}"/>
          </ac:graphicFrameMkLst>
        </pc:graphicFrameChg>
      </pc:sldChg>
      <pc:sldChg chg="modSp">
        <pc:chgData name="Benschine, Frederick" userId="454b584b-9355-4715-9a89-ab57f9124df7" providerId="ADAL" clId="{C7BD17AF-A84C-4412-ADFE-1268A0C29E39}" dt="2021-07-23T15:26:45.984" v="885" actId="20577"/>
        <pc:sldMkLst>
          <pc:docMk/>
          <pc:sldMk cId="600696811" sldId="417"/>
        </pc:sldMkLst>
        <pc:graphicFrameChg chg="mod">
          <ac:chgData name="Benschine, Frederick" userId="454b584b-9355-4715-9a89-ab57f9124df7" providerId="ADAL" clId="{C7BD17AF-A84C-4412-ADFE-1268A0C29E39}" dt="2021-07-23T15:26:45.984" v="885" actId="20577"/>
          <ac:graphicFrameMkLst>
            <pc:docMk/>
            <pc:sldMk cId="600696811" sldId="417"/>
            <ac:graphicFrameMk id="5" creationId="{500D8F45-7D9D-406B-B0B6-7A5184A874C6}"/>
          </ac:graphicFrameMkLst>
        </pc:graphicFrameChg>
      </pc:sldChg>
      <pc:sldChg chg="modSp">
        <pc:chgData name="Benschine, Frederick" userId="454b584b-9355-4715-9a89-ab57f9124df7" providerId="ADAL" clId="{C7BD17AF-A84C-4412-ADFE-1268A0C29E39}" dt="2021-07-23T00:38:39.813" v="520" actId="12269"/>
        <pc:sldMkLst>
          <pc:docMk/>
          <pc:sldMk cId="2561809240" sldId="418"/>
        </pc:sldMkLst>
        <pc:graphicFrameChg chg="mod">
          <ac:chgData name="Benschine, Frederick" userId="454b584b-9355-4715-9a89-ab57f9124df7" providerId="ADAL" clId="{C7BD17AF-A84C-4412-ADFE-1268A0C29E39}" dt="2021-07-23T00:38:39.813" v="520" actId="12269"/>
          <ac:graphicFrameMkLst>
            <pc:docMk/>
            <pc:sldMk cId="2561809240" sldId="418"/>
            <ac:graphicFrameMk id="8" creationId="{196EBFEF-3EAE-4883-8F91-B46417123F56}"/>
          </ac:graphicFrameMkLst>
        </pc:graphicFrameChg>
      </pc:sldChg>
      <pc:sldChg chg="addSp delSp modSp mod">
        <pc:chgData name="Benschine, Frederick" userId="454b584b-9355-4715-9a89-ab57f9124df7" providerId="ADAL" clId="{C7BD17AF-A84C-4412-ADFE-1268A0C29E39}" dt="2021-07-23T15:27:36.026" v="928" actId="20577"/>
        <pc:sldMkLst>
          <pc:docMk/>
          <pc:sldMk cId="1233118238" sldId="419"/>
        </pc:sldMkLst>
        <pc:spChg chg="del mod">
          <ac:chgData name="Benschine, Frederick" userId="454b584b-9355-4715-9a89-ab57f9124df7" providerId="ADAL" clId="{C7BD17AF-A84C-4412-ADFE-1268A0C29E39}" dt="2021-07-23T00:26:22.036" v="54" actId="478"/>
          <ac:spMkLst>
            <pc:docMk/>
            <pc:sldMk cId="1233118238" sldId="419"/>
            <ac:spMk id="2" creationId="{E9574F18-9BD3-497C-B632-94E986E845CD}"/>
          </ac:spMkLst>
        </pc:spChg>
        <pc:spChg chg="del mod">
          <ac:chgData name="Benschine, Frederick" userId="454b584b-9355-4715-9a89-ab57f9124df7" providerId="ADAL" clId="{C7BD17AF-A84C-4412-ADFE-1268A0C29E39}" dt="2021-07-23T00:26:11.123" v="51" actId="478"/>
          <ac:spMkLst>
            <pc:docMk/>
            <pc:sldMk cId="1233118238" sldId="419"/>
            <ac:spMk id="3" creationId="{B9AD56B6-4E1B-4703-8201-63CE93975D36}"/>
          </ac:spMkLst>
        </pc:spChg>
        <pc:spChg chg="mod">
          <ac:chgData name="Benschine, Frederick" userId="454b584b-9355-4715-9a89-ab57f9124df7" providerId="ADAL" clId="{C7BD17AF-A84C-4412-ADFE-1268A0C29E39}" dt="2021-07-23T00:28:17.325" v="140" actId="20577"/>
          <ac:spMkLst>
            <pc:docMk/>
            <pc:sldMk cId="1233118238" sldId="419"/>
            <ac:spMk id="4" creationId="{8C454B6D-72BA-4236-9F34-26705F2015EA}"/>
          </ac:spMkLst>
        </pc:spChg>
        <pc:spChg chg="add del mod">
          <ac:chgData name="Benschine, Frederick" userId="454b584b-9355-4715-9a89-ab57f9124df7" providerId="ADAL" clId="{C7BD17AF-A84C-4412-ADFE-1268A0C29E39}" dt="2021-07-23T00:25:33.531" v="33" actId="478"/>
          <ac:spMkLst>
            <pc:docMk/>
            <pc:sldMk cId="1233118238" sldId="419"/>
            <ac:spMk id="5" creationId="{2D62724B-81DB-45E0-8F0F-7900AB311C48}"/>
          </ac:spMkLst>
        </pc:spChg>
        <pc:spChg chg="add del mod">
          <ac:chgData name="Benschine, Frederick" userId="454b584b-9355-4715-9a89-ab57f9124df7" providerId="ADAL" clId="{C7BD17AF-A84C-4412-ADFE-1268A0C29E39}" dt="2021-07-23T00:26:16.631" v="53" actId="478"/>
          <ac:spMkLst>
            <pc:docMk/>
            <pc:sldMk cId="1233118238" sldId="419"/>
            <ac:spMk id="6" creationId="{2AFAFFA6-2F94-440F-A535-7B6002546984}"/>
          </ac:spMkLst>
        </pc:spChg>
        <pc:spChg chg="add del mod">
          <ac:chgData name="Benschine, Frederick" userId="454b584b-9355-4715-9a89-ab57f9124df7" providerId="ADAL" clId="{C7BD17AF-A84C-4412-ADFE-1268A0C29E39}" dt="2021-07-23T00:27:07.497" v="57" actId="1032"/>
          <ac:spMkLst>
            <pc:docMk/>
            <pc:sldMk cId="1233118238" sldId="419"/>
            <ac:spMk id="8" creationId="{8EE00E8E-1A27-4A17-B103-B30172A4C927}"/>
          </ac:spMkLst>
        </pc:spChg>
        <pc:graphicFrameChg chg="add mod modGraphic">
          <ac:chgData name="Benschine, Frederick" userId="454b584b-9355-4715-9a89-ab57f9124df7" providerId="ADAL" clId="{C7BD17AF-A84C-4412-ADFE-1268A0C29E39}" dt="2021-07-23T15:27:36.026" v="928" actId="20577"/>
          <ac:graphicFrameMkLst>
            <pc:docMk/>
            <pc:sldMk cId="1233118238" sldId="419"/>
            <ac:graphicFrameMk id="9" creationId="{48924792-DC36-456C-B79C-DE58076C46EB}"/>
          </ac:graphicFrameMkLst>
        </pc:graphicFrameChg>
      </pc:sldChg>
      <pc:sldChg chg="modSp mod">
        <pc:chgData name="Benschine, Frederick" userId="454b584b-9355-4715-9a89-ab57f9124df7" providerId="ADAL" clId="{C7BD17AF-A84C-4412-ADFE-1268A0C29E39}" dt="2021-07-23T15:21:57.380" v="855" actId="20577"/>
        <pc:sldMkLst>
          <pc:docMk/>
          <pc:sldMk cId="1383734165" sldId="420"/>
        </pc:sldMkLst>
        <pc:spChg chg="mod">
          <ac:chgData name="Benschine, Frederick" userId="454b584b-9355-4715-9a89-ab57f9124df7" providerId="ADAL" clId="{C7BD17AF-A84C-4412-ADFE-1268A0C29E39}" dt="2021-07-23T15:21:37.345" v="853" actId="20577"/>
          <ac:spMkLst>
            <pc:docMk/>
            <pc:sldMk cId="1383734165" sldId="420"/>
            <ac:spMk id="5" creationId="{4CF832DC-3406-48FB-89F0-08DE4E274D2C}"/>
          </ac:spMkLst>
        </pc:spChg>
        <pc:graphicFrameChg chg="mod">
          <ac:chgData name="Benschine, Frederick" userId="454b584b-9355-4715-9a89-ab57f9124df7" providerId="ADAL" clId="{C7BD17AF-A84C-4412-ADFE-1268A0C29E39}" dt="2021-07-23T15:21:57.380" v="855" actId="20577"/>
          <ac:graphicFrameMkLst>
            <pc:docMk/>
            <pc:sldMk cId="1383734165" sldId="420"/>
            <ac:graphicFrameMk id="9" creationId="{E673B65F-6E6D-4A41-ABA1-35CAC001785C}"/>
          </ac:graphicFrameMkLst>
        </pc:graphicFrameChg>
      </pc:sldChg>
      <pc:sldChg chg="addSp delSp modSp mod">
        <pc:chgData name="Benschine, Frederick" userId="454b584b-9355-4715-9a89-ab57f9124df7" providerId="ADAL" clId="{C7BD17AF-A84C-4412-ADFE-1268A0C29E39}" dt="2021-07-23T00:42:40.638" v="545" actId="1076"/>
        <pc:sldMkLst>
          <pc:docMk/>
          <pc:sldMk cId="699404440" sldId="421"/>
        </pc:sldMkLst>
        <pc:spChg chg="del">
          <ac:chgData name="Benschine, Frederick" userId="454b584b-9355-4715-9a89-ab57f9124df7" providerId="ADAL" clId="{C7BD17AF-A84C-4412-ADFE-1268A0C29E39}" dt="2021-07-23T00:41:26.674" v="534" actId="478"/>
          <ac:spMkLst>
            <pc:docMk/>
            <pc:sldMk cId="699404440" sldId="421"/>
            <ac:spMk id="2" creationId="{2B3EA151-811B-4CDA-B7F4-2C9D279C1463}"/>
          </ac:spMkLst>
        </pc:spChg>
        <pc:spChg chg="del mod">
          <ac:chgData name="Benschine, Frederick" userId="454b584b-9355-4715-9a89-ab57f9124df7" providerId="ADAL" clId="{C7BD17AF-A84C-4412-ADFE-1268A0C29E39}" dt="2021-07-23T00:42:28.329" v="538" actId="931"/>
          <ac:spMkLst>
            <pc:docMk/>
            <pc:sldMk cId="699404440" sldId="421"/>
            <ac:spMk id="3" creationId="{7B56B6E5-036E-4A2E-ABCF-7B2CA4C45D3A}"/>
          </ac:spMkLst>
        </pc:spChg>
        <pc:spChg chg="add del mod">
          <ac:chgData name="Benschine, Frederick" userId="454b584b-9355-4715-9a89-ab57f9124df7" providerId="ADAL" clId="{C7BD17AF-A84C-4412-ADFE-1268A0C29E39}" dt="2021-07-23T00:41:30.126" v="535" actId="478"/>
          <ac:spMkLst>
            <pc:docMk/>
            <pc:sldMk cId="699404440" sldId="421"/>
            <ac:spMk id="5" creationId="{61E51994-AA1E-4083-B54F-D29132D3E46E}"/>
          </ac:spMkLst>
        </pc:spChg>
        <pc:picChg chg="add mod">
          <ac:chgData name="Benschine, Frederick" userId="454b584b-9355-4715-9a89-ab57f9124df7" providerId="ADAL" clId="{C7BD17AF-A84C-4412-ADFE-1268A0C29E39}" dt="2021-07-23T00:42:40.638" v="545" actId="1076"/>
          <ac:picMkLst>
            <pc:docMk/>
            <pc:sldMk cId="699404440" sldId="421"/>
            <ac:picMk id="7" creationId="{A919EEF3-6CD2-4643-A395-6CE240C7ED83}"/>
          </ac:picMkLst>
        </pc:picChg>
      </pc:sldChg>
    </pc:docChg>
  </pc:docChgLst>
  <pc:docChgLst>
    <pc:chgData name="Benschine, Frederick" userId="454b584b-9355-4715-9a89-ab57f9124df7" providerId="ADAL" clId="{163DFD71-B7CE-446E-A2B3-A2530BB41BEF}"/>
    <pc:docChg chg="modSld">
      <pc:chgData name="Benschine, Frederick" userId="454b584b-9355-4715-9a89-ab57f9124df7" providerId="ADAL" clId="{163DFD71-B7CE-446E-A2B3-A2530BB41BEF}" dt="2022-06-09T18:16:42.447" v="1" actId="20577"/>
      <pc:docMkLst>
        <pc:docMk/>
      </pc:docMkLst>
      <pc:sldChg chg="modSp">
        <pc:chgData name="Benschine, Frederick" userId="454b584b-9355-4715-9a89-ab57f9124df7" providerId="ADAL" clId="{163DFD71-B7CE-446E-A2B3-A2530BB41BEF}" dt="2022-06-09T18:16:42.447" v="1" actId="20577"/>
        <pc:sldMkLst>
          <pc:docMk/>
          <pc:sldMk cId="1383734165" sldId="420"/>
        </pc:sldMkLst>
        <pc:graphicFrameChg chg="mod">
          <ac:chgData name="Benschine, Frederick" userId="454b584b-9355-4715-9a89-ab57f9124df7" providerId="ADAL" clId="{163DFD71-B7CE-446E-A2B3-A2530BB41BEF}" dt="2022-06-09T18:16:42.447" v="1" actId="20577"/>
          <ac:graphicFrameMkLst>
            <pc:docMk/>
            <pc:sldMk cId="1383734165" sldId="420"/>
            <ac:graphicFrameMk id="9" creationId="{E673B65F-6E6D-4A41-ABA1-35CAC001785C}"/>
          </ac:graphicFrameMkLst>
        </pc:graphicFrameChg>
      </pc:sldChg>
    </pc:docChg>
  </pc:docChgLst>
  <pc:docChgLst>
    <pc:chgData name="Benschine, Frederick" userId="454b584b-9355-4715-9a89-ab57f9124df7" providerId="ADAL" clId="{7C184CE3-4367-4382-89CC-328D9C41290B}"/>
    <pc:docChg chg="undo custSel addSld delSld modSld sldOrd">
      <pc:chgData name="Benschine, Frederick" userId="454b584b-9355-4715-9a89-ab57f9124df7" providerId="ADAL" clId="{7C184CE3-4367-4382-89CC-328D9C41290B}" dt="2021-07-22T20:42:54.099" v="7747" actId="14100"/>
      <pc:docMkLst>
        <pc:docMk/>
      </pc:docMkLst>
      <pc:sldChg chg="del ord">
        <pc:chgData name="Benschine, Frederick" userId="454b584b-9355-4715-9a89-ab57f9124df7" providerId="ADAL" clId="{7C184CE3-4367-4382-89CC-328D9C41290B}" dt="2021-07-15T17:39:16.416" v="1824" actId="47"/>
        <pc:sldMkLst>
          <pc:docMk/>
          <pc:sldMk cId="508979216" sldId="293"/>
        </pc:sldMkLst>
      </pc:sldChg>
      <pc:sldChg chg="addSp delSp modSp mod ord modNotesTx">
        <pc:chgData name="Benschine, Frederick" userId="454b584b-9355-4715-9a89-ab57f9124df7" providerId="ADAL" clId="{7C184CE3-4367-4382-89CC-328D9C41290B}" dt="2021-07-16T14:11:19.876" v="4200" actId="20577"/>
        <pc:sldMkLst>
          <pc:docMk/>
          <pc:sldMk cId="322466610" sldId="322"/>
        </pc:sldMkLst>
        <pc:spChg chg="del">
          <ac:chgData name="Benschine, Frederick" userId="454b584b-9355-4715-9a89-ab57f9124df7" providerId="ADAL" clId="{7C184CE3-4367-4382-89CC-328D9C41290B}" dt="2021-07-15T17:26:07.300" v="1327" actId="478"/>
          <ac:spMkLst>
            <pc:docMk/>
            <pc:sldMk cId="322466610" sldId="322"/>
            <ac:spMk id="24" creationId="{AB5E595B-6AAC-4BF3-9962-622203A8E304}"/>
          </ac:spMkLst>
        </pc:spChg>
        <pc:spChg chg="add mod">
          <ac:chgData name="Benschine, Frederick" userId="454b584b-9355-4715-9a89-ab57f9124df7" providerId="ADAL" clId="{7C184CE3-4367-4382-89CC-328D9C41290B}" dt="2021-07-15T17:26:07.400" v="1328"/>
          <ac:spMkLst>
            <pc:docMk/>
            <pc:sldMk cId="322466610" sldId="322"/>
            <ac:spMk id="26" creationId="{BA7C3BA7-F3CE-482B-8322-7C99EF52D2BB}"/>
          </ac:spMkLst>
        </pc:spChg>
      </pc:sldChg>
      <pc:sldChg chg="del">
        <pc:chgData name="Benschine, Frederick" userId="454b584b-9355-4715-9a89-ab57f9124df7" providerId="ADAL" clId="{7C184CE3-4367-4382-89CC-328D9C41290B}" dt="2021-07-15T17:42:39.972" v="1980" actId="47"/>
        <pc:sldMkLst>
          <pc:docMk/>
          <pc:sldMk cId="11196437" sldId="323"/>
        </pc:sldMkLst>
      </pc:sldChg>
      <pc:sldChg chg="del">
        <pc:chgData name="Benschine, Frederick" userId="454b584b-9355-4715-9a89-ab57f9124df7" providerId="ADAL" clId="{7C184CE3-4367-4382-89CC-328D9C41290B}" dt="2021-07-15T16:56:33.842" v="60" actId="47"/>
        <pc:sldMkLst>
          <pc:docMk/>
          <pc:sldMk cId="4080344425" sldId="391"/>
        </pc:sldMkLst>
      </pc:sldChg>
      <pc:sldChg chg="del">
        <pc:chgData name="Benschine, Frederick" userId="454b584b-9355-4715-9a89-ab57f9124df7" providerId="ADAL" clId="{7C184CE3-4367-4382-89CC-328D9C41290B}" dt="2021-07-15T16:56:35.020" v="61" actId="47"/>
        <pc:sldMkLst>
          <pc:docMk/>
          <pc:sldMk cId="1552917867" sldId="393"/>
        </pc:sldMkLst>
      </pc:sldChg>
      <pc:sldChg chg="addSp modSp mod ord">
        <pc:chgData name="Benschine, Frederick" userId="454b584b-9355-4715-9a89-ab57f9124df7" providerId="ADAL" clId="{7C184CE3-4367-4382-89CC-328D9C41290B}" dt="2021-07-22T15:32:42.919" v="5362" actId="1076"/>
        <pc:sldMkLst>
          <pc:docMk/>
          <pc:sldMk cId="3606937135" sldId="394"/>
        </pc:sldMkLst>
        <pc:spChg chg="mod">
          <ac:chgData name="Benschine, Frederick" userId="454b584b-9355-4715-9a89-ab57f9124df7" providerId="ADAL" clId="{7C184CE3-4367-4382-89CC-328D9C41290B}" dt="2021-07-22T15:32:03.304" v="5356" actId="403"/>
          <ac:spMkLst>
            <pc:docMk/>
            <pc:sldMk cId="3606937135" sldId="394"/>
            <ac:spMk id="3" creationId="{AE681178-25BA-4C89-B806-D97CE341BCFB}"/>
          </ac:spMkLst>
        </pc:spChg>
        <pc:picChg chg="add mod">
          <ac:chgData name="Benschine, Frederick" userId="454b584b-9355-4715-9a89-ab57f9124df7" providerId="ADAL" clId="{7C184CE3-4367-4382-89CC-328D9C41290B}" dt="2021-07-22T15:32:42.919" v="5362" actId="1076"/>
          <ac:picMkLst>
            <pc:docMk/>
            <pc:sldMk cId="3606937135" sldId="394"/>
            <ac:picMk id="5" creationId="{3A7EA229-0739-4C26-9F02-16F78816FB70}"/>
          </ac:picMkLst>
        </pc:picChg>
      </pc:sldChg>
      <pc:sldChg chg="del">
        <pc:chgData name="Benschine, Frederick" userId="454b584b-9355-4715-9a89-ab57f9124df7" providerId="ADAL" clId="{7C184CE3-4367-4382-89CC-328D9C41290B}" dt="2021-07-15T16:56:39.059" v="63" actId="47"/>
        <pc:sldMkLst>
          <pc:docMk/>
          <pc:sldMk cId="2912529558" sldId="395"/>
        </pc:sldMkLst>
      </pc:sldChg>
      <pc:sldChg chg="del">
        <pc:chgData name="Benschine, Frederick" userId="454b584b-9355-4715-9a89-ab57f9124df7" providerId="ADAL" clId="{7C184CE3-4367-4382-89CC-328D9C41290B}" dt="2021-07-15T16:56:42.044" v="65" actId="47"/>
        <pc:sldMkLst>
          <pc:docMk/>
          <pc:sldMk cId="3819234146" sldId="396"/>
        </pc:sldMkLst>
      </pc:sldChg>
      <pc:sldChg chg="del">
        <pc:chgData name="Benschine, Frederick" userId="454b584b-9355-4715-9a89-ab57f9124df7" providerId="ADAL" clId="{7C184CE3-4367-4382-89CC-328D9C41290B}" dt="2021-07-15T16:56:42.474" v="66" actId="47"/>
        <pc:sldMkLst>
          <pc:docMk/>
          <pc:sldMk cId="932926455" sldId="397"/>
        </pc:sldMkLst>
      </pc:sldChg>
      <pc:sldChg chg="del">
        <pc:chgData name="Benschine, Frederick" userId="454b584b-9355-4715-9a89-ab57f9124df7" providerId="ADAL" clId="{7C184CE3-4367-4382-89CC-328D9C41290B}" dt="2021-07-15T16:56:44.036" v="68" actId="47"/>
        <pc:sldMkLst>
          <pc:docMk/>
          <pc:sldMk cId="4210411247" sldId="398"/>
        </pc:sldMkLst>
      </pc:sldChg>
      <pc:sldChg chg="addSp delSp modSp del mod">
        <pc:chgData name="Benschine, Frederick" userId="454b584b-9355-4715-9a89-ab57f9124df7" providerId="ADAL" clId="{7C184CE3-4367-4382-89CC-328D9C41290B}" dt="2021-07-15T17:27:06.798" v="1331" actId="47"/>
        <pc:sldMkLst>
          <pc:docMk/>
          <pc:sldMk cId="422215148" sldId="399"/>
        </pc:sldMkLst>
        <pc:spChg chg="add mod">
          <ac:chgData name="Benschine, Frederick" userId="454b584b-9355-4715-9a89-ab57f9124df7" providerId="ADAL" clId="{7C184CE3-4367-4382-89CC-328D9C41290B}" dt="2021-07-15T16:57:05.232" v="89" actId="20577"/>
          <ac:spMkLst>
            <pc:docMk/>
            <pc:sldMk cId="422215148" sldId="399"/>
            <ac:spMk id="4" creationId="{09A6066D-9175-40C3-9E2D-26F0C3C1E39F}"/>
          </ac:spMkLst>
        </pc:spChg>
        <pc:graphicFrameChg chg="del">
          <ac:chgData name="Benschine, Frederick" userId="454b584b-9355-4715-9a89-ab57f9124df7" providerId="ADAL" clId="{7C184CE3-4367-4382-89CC-328D9C41290B}" dt="2021-07-15T17:16:41.197" v="1008" actId="21"/>
          <ac:graphicFrameMkLst>
            <pc:docMk/>
            <pc:sldMk cId="422215148" sldId="399"/>
            <ac:graphicFrameMk id="5" creationId="{09578192-13B0-4F86-8035-818CAC76920C}"/>
          </ac:graphicFrameMkLst>
        </pc:graphicFrameChg>
      </pc:sldChg>
      <pc:sldChg chg="del">
        <pc:chgData name="Benschine, Frederick" userId="454b584b-9355-4715-9a89-ab57f9124df7" providerId="ADAL" clId="{7C184CE3-4367-4382-89CC-328D9C41290B}" dt="2021-07-15T16:56:40.114" v="64" actId="47"/>
        <pc:sldMkLst>
          <pc:docMk/>
          <pc:sldMk cId="581550619" sldId="400"/>
        </pc:sldMkLst>
      </pc:sldChg>
      <pc:sldChg chg="del">
        <pc:chgData name="Benschine, Frederick" userId="454b584b-9355-4715-9a89-ab57f9124df7" providerId="ADAL" clId="{7C184CE3-4367-4382-89CC-328D9C41290B}" dt="2021-07-15T16:56:45.611" v="69" actId="47"/>
        <pc:sldMkLst>
          <pc:docMk/>
          <pc:sldMk cId="1290369789" sldId="401"/>
        </pc:sldMkLst>
      </pc:sldChg>
      <pc:sldChg chg="del">
        <pc:chgData name="Benschine, Frederick" userId="454b584b-9355-4715-9a89-ab57f9124df7" providerId="ADAL" clId="{7C184CE3-4367-4382-89CC-328D9C41290B}" dt="2021-07-15T16:56:38.647" v="62" actId="47"/>
        <pc:sldMkLst>
          <pc:docMk/>
          <pc:sldMk cId="359754558" sldId="402"/>
        </pc:sldMkLst>
      </pc:sldChg>
      <pc:sldChg chg="del">
        <pc:chgData name="Benschine, Frederick" userId="454b584b-9355-4715-9a89-ab57f9124df7" providerId="ADAL" clId="{7C184CE3-4367-4382-89CC-328D9C41290B}" dt="2021-07-15T16:56:43.419" v="67" actId="47"/>
        <pc:sldMkLst>
          <pc:docMk/>
          <pc:sldMk cId="2463591678" sldId="403"/>
        </pc:sldMkLst>
      </pc:sldChg>
      <pc:sldChg chg="modSp new del mod ord">
        <pc:chgData name="Benschine, Frederick" userId="454b584b-9355-4715-9a89-ab57f9124df7" providerId="ADAL" clId="{7C184CE3-4367-4382-89CC-328D9C41290B}" dt="2021-07-15T16:56:22.886" v="54" actId="47"/>
        <pc:sldMkLst>
          <pc:docMk/>
          <pc:sldMk cId="652891089" sldId="404"/>
        </pc:sldMkLst>
        <pc:spChg chg="mod">
          <ac:chgData name="Benschine, Frederick" userId="454b584b-9355-4715-9a89-ab57f9124df7" providerId="ADAL" clId="{7C184CE3-4367-4382-89CC-328D9C41290B}" dt="2021-07-15T16:55:48.145" v="12" actId="20577"/>
          <ac:spMkLst>
            <pc:docMk/>
            <pc:sldMk cId="652891089" sldId="404"/>
            <ac:spMk id="2" creationId="{C9212D48-7835-4EAD-B8E6-A4F44FD3062E}"/>
          </ac:spMkLst>
        </pc:spChg>
      </pc:sldChg>
      <pc:sldChg chg="addSp modSp new mod">
        <pc:chgData name="Benschine, Frederick" userId="454b584b-9355-4715-9a89-ab57f9124df7" providerId="ADAL" clId="{7C184CE3-4367-4382-89CC-328D9C41290B}" dt="2021-07-15T16:56:58.789" v="70"/>
        <pc:sldMkLst>
          <pc:docMk/>
          <pc:sldMk cId="20194090" sldId="405"/>
        </pc:sldMkLst>
        <pc:spChg chg="mod">
          <ac:chgData name="Benschine, Frederick" userId="454b584b-9355-4715-9a89-ab57f9124df7" providerId="ADAL" clId="{7C184CE3-4367-4382-89CC-328D9C41290B}" dt="2021-07-15T16:56:07.640" v="40" actId="20577"/>
          <ac:spMkLst>
            <pc:docMk/>
            <pc:sldMk cId="20194090" sldId="405"/>
            <ac:spMk id="2" creationId="{F4B99FF1-3DAE-4EA1-B29E-6AC7BCF32B6C}"/>
          </ac:spMkLst>
        </pc:spChg>
        <pc:spChg chg="mod">
          <ac:chgData name="Benschine, Frederick" userId="454b584b-9355-4715-9a89-ab57f9124df7" providerId="ADAL" clId="{7C184CE3-4367-4382-89CC-328D9C41290B}" dt="2021-07-15T16:56:19.578" v="53" actId="20577"/>
          <ac:spMkLst>
            <pc:docMk/>
            <pc:sldMk cId="20194090" sldId="405"/>
            <ac:spMk id="3" creationId="{B6D727E5-755D-45E9-8089-B3E96DEBBD7C}"/>
          </ac:spMkLst>
        </pc:spChg>
        <pc:spChg chg="add mod">
          <ac:chgData name="Benschine, Frederick" userId="454b584b-9355-4715-9a89-ab57f9124df7" providerId="ADAL" clId="{7C184CE3-4367-4382-89CC-328D9C41290B}" dt="2021-07-15T16:56:58.789" v="70"/>
          <ac:spMkLst>
            <pc:docMk/>
            <pc:sldMk cId="20194090" sldId="405"/>
            <ac:spMk id="4" creationId="{9F2CDD92-6B79-4169-8F31-F146BBA22B5A}"/>
          </ac:spMkLst>
        </pc:spChg>
      </pc:sldChg>
      <pc:sldChg chg="addSp delSp modSp new mod">
        <pc:chgData name="Benschine, Frederick" userId="454b584b-9355-4715-9a89-ab57f9124df7" providerId="ADAL" clId="{7C184CE3-4367-4382-89CC-328D9C41290B}" dt="2021-07-15T17:42:27.015" v="1979" actId="478"/>
        <pc:sldMkLst>
          <pc:docMk/>
          <pc:sldMk cId="717651580" sldId="406"/>
        </pc:sldMkLst>
        <pc:spChg chg="del mod">
          <ac:chgData name="Benschine, Frederick" userId="454b584b-9355-4715-9a89-ab57f9124df7" providerId="ADAL" clId="{7C184CE3-4367-4382-89CC-328D9C41290B}" dt="2021-07-15T17:42:22.505" v="1977" actId="478"/>
          <ac:spMkLst>
            <pc:docMk/>
            <pc:sldMk cId="717651580" sldId="406"/>
            <ac:spMk id="2" creationId="{3EE2C1ED-E747-475E-A4AA-E6D4A7D282E8}"/>
          </ac:spMkLst>
        </pc:spChg>
        <pc:spChg chg="del mod">
          <ac:chgData name="Benschine, Frederick" userId="454b584b-9355-4715-9a89-ab57f9124df7" providerId="ADAL" clId="{7C184CE3-4367-4382-89CC-328D9C41290B}" dt="2021-07-15T17:42:27.015" v="1979" actId="478"/>
          <ac:spMkLst>
            <pc:docMk/>
            <pc:sldMk cId="717651580" sldId="406"/>
            <ac:spMk id="3" creationId="{84398BF0-D72E-44DF-AC5F-D31487D36807}"/>
          </ac:spMkLst>
        </pc:spChg>
        <pc:spChg chg="add mod">
          <ac:chgData name="Benschine, Frederick" userId="454b584b-9355-4715-9a89-ab57f9124df7" providerId="ADAL" clId="{7C184CE3-4367-4382-89CC-328D9C41290B}" dt="2021-07-15T17:14:37.815" v="816"/>
          <ac:spMkLst>
            <pc:docMk/>
            <pc:sldMk cId="717651580" sldId="406"/>
            <ac:spMk id="4" creationId="{EA8620B6-AC3E-43EB-AFCE-DBF1F9872F6F}"/>
          </ac:spMkLst>
        </pc:spChg>
        <pc:spChg chg="add mod">
          <ac:chgData name="Benschine, Frederick" userId="454b584b-9355-4715-9a89-ab57f9124df7" providerId="ADAL" clId="{7C184CE3-4367-4382-89CC-328D9C41290B}" dt="2021-07-15T17:42:10.789" v="1976"/>
          <ac:spMkLst>
            <pc:docMk/>
            <pc:sldMk cId="717651580" sldId="406"/>
            <ac:spMk id="8" creationId="{1BF42AB9-2F3D-4D49-B2D3-EF84F279D727}"/>
          </ac:spMkLst>
        </pc:spChg>
        <pc:spChg chg="add mod">
          <ac:chgData name="Benschine, Frederick" userId="454b584b-9355-4715-9a89-ab57f9124df7" providerId="ADAL" clId="{7C184CE3-4367-4382-89CC-328D9C41290B}" dt="2021-07-15T17:42:10.789" v="1976"/>
          <ac:spMkLst>
            <pc:docMk/>
            <pc:sldMk cId="717651580" sldId="406"/>
            <ac:spMk id="9" creationId="{D526518F-1E37-45A9-84DD-0C105528AF62}"/>
          </ac:spMkLst>
        </pc:spChg>
        <pc:spChg chg="add mod">
          <ac:chgData name="Benschine, Frederick" userId="454b584b-9355-4715-9a89-ab57f9124df7" providerId="ADAL" clId="{7C184CE3-4367-4382-89CC-328D9C41290B}" dt="2021-07-15T17:42:10.789" v="1976"/>
          <ac:spMkLst>
            <pc:docMk/>
            <pc:sldMk cId="717651580" sldId="406"/>
            <ac:spMk id="10" creationId="{B7D38161-A517-4D27-9218-727314DDF479}"/>
          </ac:spMkLst>
        </pc:spChg>
        <pc:spChg chg="add del mod">
          <ac:chgData name="Benschine, Frederick" userId="454b584b-9355-4715-9a89-ab57f9124df7" providerId="ADAL" clId="{7C184CE3-4367-4382-89CC-328D9C41290B}" dt="2021-07-15T17:42:24.195" v="1978" actId="478"/>
          <ac:spMkLst>
            <pc:docMk/>
            <pc:sldMk cId="717651580" sldId="406"/>
            <ac:spMk id="12" creationId="{F89EA9D7-0780-4B41-A6BA-BAB81C00A652}"/>
          </ac:spMkLst>
        </pc:spChg>
        <pc:graphicFrameChg chg="add del mod">
          <ac:chgData name="Benschine, Frederick" userId="454b584b-9355-4715-9a89-ab57f9124df7" providerId="ADAL" clId="{7C184CE3-4367-4382-89CC-328D9C41290B}" dt="2021-07-15T17:16:43.379" v="1010"/>
          <ac:graphicFrameMkLst>
            <pc:docMk/>
            <pc:sldMk cId="717651580" sldId="406"/>
            <ac:graphicFrameMk id="5" creationId="{3C6B2026-A6B8-4E26-8349-0CEA534BB5A5}"/>
          </ac:graphicFrameMkLst>
        </pc:graphicFrameChg>
        <pc:graphicFrameChg chg="add mod">
          <ac:chgData name="Benschine, Frederick" userId="454b584b-9355-4715-9a89-ab57f9124df7" providerId="ADAL" clId="{7C184CE3-4367-4382-89CC-328D9C41290B}" dt="2021-07-15T17:42:10.789" v="1976"/>
          <ac:graphicFrameMkLst>
            <pc:docMk/>
            <pc:sldMk cId="717651580" sldId="406"/>
            <ac:graphicFrameMk id="6" creationId="{D17A1B7E-B436-4526-9A5F-7CF405225EE6}"/>
          </ac:graphicFrameMkLst>
        </pc:graphicFrameChg>
        <pc:graphicFrameChg chg="add mod">
          <ac:chgData name="Benschine, Frederick" userId="454b584b-9355-4715-9a89-ab57f9124df7" providerId="ADAL" clId="{7C184CE3-4367-4382-89CC-328D9C41290B}" dt="2021-07-15T17:42:10.789" v="1976"/>
          <ac:graphicFrameMkLst>
            <pc:docMk/>
            <pc:sldMk cId="717651580" sldId="406"/>
            <ac:graphicFrameMk id="7" creationId="{7C2607D3-6F89-4389-8EA1-644362551B21}"/>
          </ac:graphicFrameMkLst>
        </pc:graphicFrameChg>
      </pc:sldChg>
      <pc:sldChg chg="addSp delSp modSp new del mod">
        <pc:chgData name="Benschine, Frederick" userId="454b584b-9355-4715-9a89-ab57f9124df7" providerId="ADAL" clId="{7C184CE3-4367-4382-89CC-328D9C41290B}" dt="2021-07-15T17:17:42.535" v="1045" actId="47"/>
        <pc:sldMkLst>
          <pc:docMk/>
          <pc:sldMk cId="2888379729" sldId="407"/>
        </pc:sldMkLst>
        <pc:spChg chg="mod">
          <ac:chgData name="Benschine, Frederick" userId="454b584b-9355-4715-9a89-ab57f9124df7" providerId="ADAL" clId="{7C184CE3-4367-4382-89CC-328D9C41290B}" dt="2021-07-15T17:16:32.101" v="1007" actId="20577"/>
          <ac:spMkLst>
            <pc:docMk/>
            <pc:sldMk cId="2888379729" sldId="407"/>
            <ac:spMk id="2" creationId="{49306208-3496-47AD-8A2F-05CB17F3562B}"/>
          </ac:spMkLst>
        </pc:spChg>
        <pc:spChg chg="del">
          <ac:chgData name="Benschine, Frederick" userId="454b584b-9355-4715-9a89-ab57f9124df7" providerId="ADAL" clId="{7C184CE3-4367-4382-89CC-328D9C41290B}" dt="2021-07-15T17:16:47.969" v="1012"/>
          <ac:spMkLst>
            <pc:docMk/>
            <pc:sldMk cId="2888379729" sldId="407"/>
            <ac:spMk id="3" creationId="{3FCA8DD0-9DC7-4FB3-8DE3-655376C11A03}"/>
          </ac:spMkLst>
        </pc:spChg>
        <pc:spChg chg="add mod">
          <ac:chgData name="Benschine, Frederick" userId="454b584b-9355-4715-9a89-ab57f9124df7" providerId="ADAL" clId="{7C184CE3-4367-4382-89CC-328D9C41290B}" dt="2021-07-15T17:16:04.872" v="963" actId="20577"/>
          <ac:spMkLst>
            <pc:docMk/>
            <pc:sldMk cId="2888379729" sldId="407"/>
            <ac:spMk id="4" creationId="{48BDB1F8-E94C-407A-BC54-69EF82FAFA3A}"/>
          </ac:spMkLst>
        </pc:spChg>
        <pc:graphicFrameChg chg="add del mod">
          <ac:chgData name="Benschine, Frederick" userId="454b584b-9355-4715-9a89-ab57f9124df7" providerId="ADAL" clId="{7C184CE3-4367-4382-89CC-328D9C41290B}" dt="2021-07-15T17:17:04.956" v="1014" actId="478"/>
          <ac:graphicFrameMkLst>
            <pc:docMk/>
            <pc:sldMk cId="2888379729" sldId="407"/>
            <ac:graphicFrameMk id="5" creationId="{16FC8545-3B3C-4A35-9D3D-DF6AF28103BA}"/>
          </ac:graphicFrameMkLst>
        </pc:graphicFrameChg>
        <pc:graphicFrameChg chg="add mod">
          <ac:chgData name="Benschine, Frederick" userId="454b584b-9355-4715-9a89-ab57f9124df7" providerId="ADAL" clId="{7C184CE3-4367-4382-89CC-328D9C41290B}" dt="2021-07-15T17:16:47.969" v="1012"/>
          <ac:graphicFrameMkLst>
            <pc:docMk/>
            <pc:sldMk cId="2888379729" sldId="407"/>
            <ac:graphicFrameMk id="6" creationId="{46905DFB-AB99-4F10-9DEE-EB75609CF4F3}"/>
          </ac:graphicFrameMkLst>
        </pc:graphicFrameChg>
      </pc:sldChg>
      <pc:sldChg chg="new del">
        <pc:chgData name="Benschine, Frederick" userId="454b584b-9355-4715-9a89-ab57f9124df7" providerId="ADAL" clId="{7C184CE3-4367-4382-89CC-328D9C41290B}" dt="2021-07-15T17:17:43.759" v="1046" actId="47"/>
        <pc:sldMkLst>
          <pc:docMk/>
          <pc:sldMk cId="2886372837" sldId="408"/>
        </pc:sldMkLst>
      </pc:sldChg>
      <pc:sldChg chg="addSp delSp modSp new del mod modClrScheme chgLayout">
        <pc:chgData name="Benschine, Frederick" userId="454b584b-9355-4715-9a89-ab57f9124df7" providerId="ADAL" clId="{7C184CE3-4367-4382-89CC-328D9C41290B}" dt="2021-07-16T14:04:23.894" v="3704" actId="47"/>
        <pc:sldMkLst>
          <pc:docMk/>
          <pc:sldMk cId="80073181" sldId="409"/>
        </pc:sldMkLst>
        <pc:spChg chg="mod ord">
          <ac:chgData name="Benschine, Frederick" userId="454b584b-9355-4715-9a89-ab57f9124df7" providerId="ADAL" clId="{7C184CE3-4367-4382-89CC-328D9C41290B}" dt="2021-07-15T17:22:13.410" v="1157" actId="27636"/>
          <ac:spMkLst>
            <pc:docMk/>
            <pc:sldMk cId="80073181" sldId="409"/>
            <ac:spMk id="2" creationId="{E9574F18-9BD3-497C-B632-94E986E845CD}"/>
          </ac:spMkLst>
        </pc:spChg>
        <pc:spChg chg="del mod ord">
          <ac:chgData name="Benschine, Frederick" userId="454b584b-9355-4715-9a89-ab57f9124df7" providerId="ADAL" clId="{7C184CE3-4367-4382-89CC-328D9C41290B}" dt="2021-07-15T17:22:13.394" v="1156" actId="700"/>
          <ac:spMkLst>
            <pc:docMk/>
            <pc:sldMk cId="80073181" sldId="409"/>
            <ac:spMk id="3" creationId="{B9AD56B6-4E1B-4703-8201-63CE93975D36}"/>
          </ac:spMkLst>
        </pc:spChg>
        <pc:spChg chg="add mod">
          <ac:chgData name="Benschine, Frederick" userId="454b584b-9355-4715-9a89-ab57f9124df7" providerId="ADAL" clId="{7C184CE3-4367-4382-89CC-328D9C41290B}" dt="2021-07-15T17:17:20.099" v="1016"/>
          <ac:spMkLst>
            <pc:docMk/>
            <pc:sldMk cId="80073181" sldId="409"/>
            <ac:spMk id="4" creationId="{8C454B6D-72BA-4236-9F34-26705F2015EA}"/>
          </ac:spMkLst>
        </pc:spChg>
        <pc:spChg chg="add mod ord">
          <ac:chgData name="Benschine, Frederick" userId="454b584b-9355-4715-9a89-ab57f9124df7" providerId="ADAL" clId="{7C184CE3-4367-4382-89CC-328D9C41290B}" dt="2021-07-15T17:55:01.778" v="2288" actId="20577"/>
          <ac:spMkLst>
            <pc:docMk/>
            <pc:sldMk cId="80073181" sldId="409"/>
            <ac:spMk id="5" creationId="{4CF832DC-3406-48FB-89F0-08DE4E274D2C}"/>
          </ac:spMkLst>
        </pc:spChg>
        <pc:spChg chg="add mod ord">
          <ac:chgData name="Benschine, Frederick" userId="454b584b-9355-4715-9a89-ab57f9124df7" providerId="ADAL" clId="{7C184CE3-4367-4382-89CC-328D9C41290B}" dt="2021-07-15T17:56:49.825" v="2492" actId="20577"/>
          <ac:spMkLst>
            <pc:docMk/>
            <pc:sldMk cId="80073181" sldId="409"/>
            <ac:spMk id="6" creationId="{B9D583B6-FB52-484C-9F72-F4383A527C94}"/>
          </ac:spMkLst>
        </pc:spChg>
      </pc:sldChg>
      <pc:sldChg chg="addSp delSp modSp add mod modNotesTx">
        <pc:chgData name="Benschine, Frederick" userId="454b584b-9355-4715-9a89-ab57f9124df7" providerId="ADAL" clId="{7C184CE3-4367-4382-89CC-328D9C41290B}" dt="2021-07-16T14:08:30.023" v="4047" actId="20577"/>
        <pc:sldMkLst>
          <pc:docMk/>
          <pc:sldMk cId="2920072334" sldId="410"/>
        </pc:sldMkLst>
        <pc:spChg chg="mod">
          <ac:chgData name="Benschine, Frederick" userId="454b584b-9355-4715-9a89-ab57f9124df7" providerId="ADAL" clId="{7C184CE3-4367-4382-89CC-328D9C41290B}" dt="2021-07-15T17:21:19.313" v="1133" actId="20577"/>
          <ac:spMkLst>
            <pc:docMk/>
            <pc:sldMk cId="2920072334" sldId="410"/>
            <ac:spMk id="2" creationId="{E9574F18-9BD3-497C-B632-94E986E845CD}"/>
          </ac:spMkLst>
        </pc:spChg>
        <pc:spChg chg="del">
          <ac:chgData name="Benschine, Frederick" userId="454b584b-9355-4715-9a89-ab57f9124df7" providerId="ADAL" clId="{7C184CE3-4367-4382-89CC-328D9C41290B}" dt="2021-07-15T18:02:15.973" v="2495" actId="1032"/>
          <ac:spMkLst>
            <pc:docMk/>
            <pc:sldMk cId="2920072334" sldId="410"/>
            <ac:spMk id="3" creationId="{B9AD56B6-4E1B-4703-8201-63CE93975D36}"/>
          </ac:spMkLst>
        </pc:spChg>
        <pc:graphicFrameChg chg="add mod modGraphic">
          <ac:chgData name="Benschine, Frederick" userId="454b584b-9355-4715-9a89-ab57f9124df7" providerId="ADAL" clId="{7C184CE3-4367-4382-89CC-328D9C41290B}" dt="2021-07-15T18:14:11.344" v="2821" actId="20577"/>
          <ac:graphicFrameMkLst>
            <pc:docMk/>
            <pc:sldMk cId="2920072334" sldId="410"/>
            <ac:graphicFrameMk id="5" creationId="{C3724E0B-1D3B-4743-AFD4-FE57D8137D3A}"/>
          </ac:graphicFrameMkLst>
        </pc:graphicFrameChg>
      </pc:sldChg>
      <pc:sldChg chg="modSp add del mod">
        <pc:chgData name="Benschine, Frederick" userId="454b584b-9355-4715-9a89-ab57f9124df7" providerId="ADAL" clId="{7C184CE3-4367-4382-89CC-328D9C41290B}" dt="2021-07-15T17:21:56.242" v="1155" actId="47"/>
        <pc:sldMkLst>
          <pc:docMk/>
          <pc:sldMk cId="4256412577" sldId="411"/>
        </pc:sldMkLst>
        <pc:spChg chg="mod">
          <ac:chgData name="Benschine, Frederick" userId="454b584b-9355-4715-9a89-ab57f9124df7" providerId="ADAL" clId="{7C184CE3-4367-4382-89CC-328D9C41290B}" dt="2021-07-15T17:20:56.476" v="1095" actId="20577"/>
          <ac:spMkLst>
            <pc:docMk/>
            <pc:sldMk cId="4256412577" sldId="411"/>
            <ac:spMk id="2" creationId="{E9574F18-9BD3-497C-B632-94E986E845CD}"/>
          </ac:spMkLst>
        </pc:spChg>
      </pc:sldChg>
      <pc:sldChg chg="addSp delSp modSp add mod modNotesTx">
        <pc:chgData name="Benschine, Frederick" userId="454b584b-9355-4715-9a89-ab57f9124df7" providerId="ADAL" clId="{7C184CE3-4367-4382-89CC-328D9C41290B}" dt="2021-07-16T14:06:47.734" v="3802" actId="20577"/>
        <pc:sldMkLst>
          <pc:docMk/>
          <pc:sldMk cId="2318766874" sldId="412"/>
        </pc:sldMkLst>
        <pc:spChg chg="mod">
          <ac:chgData name="Benschine, Frederick" userId="454b584b-9355-4715-9a89-ab57f9124df7" providerId="ADAL" clId="{7C184CE3-4367-4382-89CC-328D9C41290B}" dt="2021-07-15T17:21:45.860" v="1154" actId="20577"/>
          <ac:spMkLst>
            <pc:docMk/>
            <pc:sldMk cId="2318766874" sldId="412"/>
            <ac:spMk id="2" creationId="{E9574F18-9BD3-497C-B632-94E986E845CD}"/>
          </ac:spMkLst>
        </pc:spChg>
        <pc:spChg chg="del">
          <ac:chgData name="Benschine, Frederick" userId="454b584b-9355-4715-9a89-ab57f9124df7" providerId="ADAL" clId="{7C184CE3-4367-4382-89CC-328D9C41290B}" dt="2021-07-15T17:57:38.463" v="2494" actId="478"/>
          <ac:spMkLst>
            <pc:docMk/>
            <pc:sldMk cId="2318766874" sldId="412"/>
            <ac:spMk id="3" creationId="{B9AD56B6-4E1B-4703-8201-63CE93975D36}"/>
          </ac:spMkLst>
        </pc:spChg>
        <pc:spChg chg="add mod">
          <ac:chgData name="Benschine, Frederick" userId="454b584b-9355-4715-9a89-ab57f9124df7" providerId="ADAL" clId="{7C184CE3-4367-4382-89CC-328D9C41290B}" dt="2021-07-15T17:57:34.690" v="2493"/>
          <ac:spMkLst>
            <pc:docMk/>
            <pc:sldMk cId="2318766874" sldId="412"/>
            <ac:spMk id="5" creationId="{EB4987D6-A012-4791-8F31-8C3770EB83A7}"/>
          </ac:spMkLst>
        </pc:spChg>
        <pc:picChg chg="add mod">
          <ac:chgData name="Benschine, Frederick" userId="454b584b-9355-4715-9a89-ab57f9124df7" providerId="ADAL" clId="{7C184CE3-4367-4382-89CC-328D9C41290B}" dt="2021-07-15T17:57:34.690" v="2493"/>
          <ac:picMkLst>
            <pc:docMk/>
            <pc:sldMk cId="2318766874" sldId="412"/>
            <ac:picMk id="6" creationId="{079ED680-CBD7-4A91-8D62-05E2B2C05EE0}"/>
          </ac:picMkLst>
        </pc:picChg>
      </pc:sldChg>
      <pc:sldChg chg="addSp modSp add mod">
        <pc:chgData name="Benschine, Frederick" userId="454b584b-9355-4715-9a89-ab57f9124df7" providerId="ADAL" clId="{7C184CE3-4367-4382-89CC-328D9C41290B}" dt="2021-07-22T20:39:41.871" v="7603" actId="1076"/>
        <pc:sldMkLst>
          <pc:docMk/>
          <pc:sldMk cId="82602521" sldId="413"/>
        </pc:sldMkLst>
        <pc:spChg chg="mod">
          <ac:chgData name="Benschine, Frederick" userId="454b584b-9355-4715-9a89-ab57f9124df7" providerId="ADAL" clId="{7C184CE3-4367-4382-89CC-328D9C41290B}" dt="2021-07-22T20:31:51.228" v="6809" actId="1076"/>
          <ac:spMkLst>
            <pc:docMk/>
            <pc:sldMk cId="82602521" sldId="413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7C184CE3-4367-4382-89CC-328D9C41290B}" dt="2021-07-22T20:39:41.871" v="7603" actId="1076"/>
          <ac:spMkLst>
            <pc:docMk/>
            <pc:sldMk cId="82602521" sldId="413"/>
            <ac:spMk id="3" creationId="{B9AD56B6-4E1B-4703-8201-63CE93975D36}"/>
          </ac:spMkLst>
        </pc:spChg>
        <pc:graphicFrameChg chg="add mod modGraphic">
          <ac:chgData name="Benschine, Frederick" userId="454b584b-9355-4715-9a89-ab57f9124df7" providerId="ADAL" clId="{7C184CE3-4367-4382-89CC-328D9C41290B}" dt="2021-07-22T20:39:36.089" v="7602" actId="113"/>
          <ac:graphicFrameMkLst>
            <pc:docMk/>
            <pc:sldMk cId="82602521" sldId="413"/>
            <ac:graphicFrameMk id="5" creationId="{48B4200A-C4F7-4134-AF6A-84318E5EF623}"/>
          </ac:graphicFrameMkLst>
        </pc:graphicFrameChg>
      </pc:sldChg>
      <pc:sldChg chg="modSp add del mod ord">
        <pc:chgData name="Benschine, Frederick" userId="454b584b-9355-4715-9a89-ab57f9124df7" providerId="ADAL" clId="{7C184CE3-4367-4382-89CC-328D9C41290B}" dt="2021-07-16T14:30:24.352" v="4582" actId="2696"/>
        <pc:sldMkLst>
          <pc:docMk/>
          <pc:sldMk cId="2059248837" sldId="413"/>
        </pc:sldMkLst>
        <pc:spChg chg="mod">
          <ac:chgData name="Benschine, Frederick" userId="454b584b-9355-4715-9a89-ab57f9124df7" providerId="ADAL" clId="{7C184CE3-4367-4382-89CC-328D9C41290B}" dt="2021-07-16T14:26:20.218" v="4346" actId="20577"/>
          <ac:spMkLst>
            <pc:docMk/>
            <pc:sldMk cId="2059248837" sldId="413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7C184CE3-4367-4382-89CC-328D9C41290B}" dt="2021-07-15T17:27:43.503" v="1402" actId="20577"/>
          <ac:spMkLst>
            <pc:docMk/>
            <pc:sldMk cId="2059248837" sldId="413"/>
            <ac:spMk id="4" creationId="{8C454B6D-72BA-4236-9F34-26705F2015EA}"/>
          </ac:spMkLst>
        </pc:spChg>
      </pc:sldChg>
      <pc:sldChg chg="modSp add del mod">
        <pc:chgData name="Benschine, Frederick" userId="454b584b-9355-4715-9a89-ab57f9124df7" providerId="ADAL" clId="{7C184CE3-4367-4382-89CC-328D9C41290B}" dt="2021-07-15T17:27:28.753" v="1375" actId="47"/>
        <pc:sldMkLst>
          <pc:docMk/>
          <pc:sldMk cId="3619352352" sldId="413"/>
        </pc:sldMkLst>
        <pc:spChg chg="mod">
          <ac:chgData name="Benschine, Frederick" userId="454b584b-9355-4715-9a89-ab57f9124df7" providerId="ADAL" clId="{7C184CE3-4367-4382-89CC-328D9C41290B}" dt="2021-07-15T17:27:21.440" v="1374" actId="20577"/>
          <ac:spMkLst>
            <pc:docMk/>
            <pc:sldMk cId="3619352352" sldId="413"/>
            <ac:spMk id="26" creationId="{BA7C3BA7-F3CE-482B-8322-7C99EF52D2BB}"/>
          </ac:spMkLst>
        </pc:spChg>
      </pc:sldChg>
      <pc:sldChg chg="addSp delSp modSp add mod modNotesTx">
        <pc:chgData name="Benschine, Frederick" userId="454b584b-9355-4715-9a89-ab57f9124df7" providerId="ADAL" clId="{7C184CE3-4367-4382-89CC-328D9C41290B}" dt="2021-07-16T14:29:56.016" v="4581" actId="20577"/>
        <pc:sldMkLst>
          <pc:docMk/>
          <pc:sldMk cId="36112215" sldId="414"/>
        </pc:sldMkLst>
        <pc:spChg chg="mod">
          <ac:chgData name="Benschine, Frederick" userId="454b584b-9355-4715-9a89-ab57f9124df7" providerId="ADAL" clId="{7C184CE3-4367-4382-89CC-328D9C41290B}" dt="2021-07-15T19:03:14.358" v="3018" actId="20577"/>
          <ac:spMkLst>
            <pc:docMk/>
            <pc:sldMk cId="36112215" sldId="414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7C184CE3-4367-4382-89CC-328D9C41290B}" dt="2021-07-15T19:13:43.171" v="3344" actId="20577"/>
          <ac:spMkLst>
            <pc:docMk/>
            <pc:sldMk cId="36112215" sldId="414"/>
            <ac:spMk id="3" creationId="{B9AD56B6-4E1B-4703-8201-63CE93975D36}"/>
          </ac:spMkLst>
        </pc:spChg>
        <pc:spChg chg="mod">
          <ac:chgData name="Benschine, Frederick" userId="454b584b-9355-4715-9a89-ab57f9124df7" providerId="ADAL" clId="{7C184CE3-4367-4382-89CC-328D9C41290B}" dt="2021-07-16T14:29:56.016" v="4581" actId="20577"/>
          <ac:spMkLst>
            <pc:docMk/>
            <pc:sldMk cId="36112215" sldId="414"/>
            <ac:spMk id="4" creationId="{8C454B6D-72BA-4236-9F34-26705F2015EA}"/>
          </ac:spMkLst>
        </pc:spChg>
        <pc:picChg chg="add del mod">
          <ac:chgData name="Benschine, Frederick" userId="454b584b-9355-4715-9a89-ab57f9124df7" providerId="ADAL" clId="{7C184CE3-4367-4382-89CC-328D9C41290B}" dt="2021-07-15T19:13:22.968" v="3290" actId="478"/>
          <ac:picMkLst>
            <pc:docMk/>
            <pc:sldMk cId="36112215" sldId="414"/>
            <ac:picMk id="6" creationId="{24AD8626-72A1-4A2E-A1F1-FF57C2B98D49}"/>
          </ac:picMkLst>
        </pc:picChg>
        <pc:picChg chg="add del mod">
          <ac:chgData name="Benschine, Frederick" userId="454b584b-9355-4715-9a89-ab57f9124df7" providerId="ADAL" clId="{7C184CE3-4367-4382-89CC-328D9C41290B}" dt="2021-07-15T19:14:53.991" v="3348" actId="478"/>
          <ac:picMkLst>
            <pc:docMk/>
            <pc:sldMk cId="36112215" sldId="414"/>
            <ac:picMk id="8" creationId="{5B46112F-5A05-4D2A-965F-819CA6528076}"/>
          </ac:picMkLst>
        </pc:picChg>
      </pc:sldChg>
      <pc:sldChg chg="addSp delSp modSp add mod">
        <pc:chgData name="Benschine, Frederick" userId="454b584b-9355-4715-9a89-ab57f9124df7" providerId="ADAL" clId="{7C184CE3-4367-4382-89CC-328D9C41290B}" dt="2021-07-15T19:20:30.279" v="3447" actId="12100"/>
        <pc:sldMkLst>
          <pc:docMk/>
          <pc:sldMk cId="86456654" sldId="415"/>
        </pc:sldMkLst>
        <pc:spChg chg="mod">
          <ac:chgData name="Benschine, Frederick" userId="454b584b-9355-4715-9a89-ab57f9124df7" providerId="ADAL" clId="{7C184CE3-4367-4382-89CC-328D9C41290B}" dt="2021-07-15T19:17:46.219" v="3372" actId="20577"/>
          <ac:spMkLst>
            <pc:docMk/>
            <pc:sldMk cId="86456654" sldId="415"/>
            <ac:spMk id="2" creationId="{E9574F18-9BD3-497C-B632-94E986E845CD}"/>
          </ac:spMkLst>
        </pc:spChg>
        <pc:spChg chg="del">
          <ac:chgData name="Benschine, Frederick" userId="454b584b-9355-4715-9a89-ab57f9124df7" providerId="ADAL" clId="{7C184CE3-4367-4382-89CC-328D9C41290B}" dt="2021-07-15T19:18:10.246" v="3373" actId="1032"/>
          <ac:spMkLst>
            <pc:docMk/>
            <pc:sldMk cId="86456654" sldId="415"/>
            <ac:spMk id="3" creationId="{B9AD56B6-4E1B-4703-8201-63CE93975D36}"/>
          </ac:spMkLst>
        </pc:spChg>
        <pc:graphicFrameChg chg="add mod modGraphic">
          <ac:chgData name="Benschine, Frederick" userId="454b584b-9355-4715-9a89-ab57f9124df7" providerId="ADAL" clId="{7C184CE3-4367-4382-89CC-328D9C41290B}" dt="2021-07-15T19:20:30.279" v="3447" actId="12100"/>
          <ac:graphicFrameMkLst>
            <pc:docMk/>
            <pc:sldMk cId="86456654" sldId="415"/>
            <ac:graphicFrameMk id="5" creationId="{99EDA714-24FC-4E89-9F8A-382B015804DD}"/>
          </ac:graphicFrameMkLst>
        </pc:graphicFrameChg>
      </pc:sldChg>
      <pc:sldChg chg="addSp delSp modSp add mod">
        <pc:chgData name="Benschine, Frederick" userId="454b584b-9355-4715-9a89-ab57f9124df7" providerId="ADAL" clId="{7C184CE3-4367-4382-89CC-328D9C41290B}" dt="2021-07-15T19:39:44.182" v="3703" actId="20577"/>
        <pc:sldMkLst>
          <pc:docMk/>
          <pc:sldMk cId="3481373453" sldId="416"/>
        </pc:sldMkLst>
        <pc:spChg chg="mod">
          <ac:chgData name="Benschine, Frederick" userId="454b584b-9355-4715-9a89-ab57f9124df7" providerId="ADAL" clId="{7C184CE3-4367-4382-89CC-328D9C41290B}" dt="2021-07-15T19:39:07.640" v="3547" actId="6549"/>
          <ac:spMkLst>
            <pc:docMk/>
            <pc:sldMk cId="3481373453" sldId="416"/>
            <ac:spMk id="2" creationId="{E9574F18-9BD3-497C-B632-94E986E845CD}"/>
          </ac:spMkLst>
        </pc:spChg>
        <pc:spChg chg="del">
          <ac:chgData name="Benschine, Frederick" userId="454b584b-9355-4715-9a89-ab57f9124df7" providerId="ADAL" clId="{7C184CE3-4367-4382-89CC-328D9C41290B}" dt="2021-07-15T19:38:11.494" v="3448" actId="1032"/>
          <ac:spMkLst>
            <pc:docMk/>
            <pc:sldMk cId="3481373453" sldId="416"/>
            <ac:spMk id="3" creationId="{B9AD56B6-4E1B-4703-8201-63CE93975D36}"/>
          </ac:spMkLst>
        </pc:spChg>
        <pc:graphicFrameChg chg="add mod modGraphic">
          <ac:chgData name="Benschine, Frederick" userId="454b584b-9355-4715-9a89-ab57f9124df7" providerId="ADAL" clId="{7C184CE3-4367-4382-89CC-328D9C41290B}" dt="2021-07-15T19:39:44.182" v="3703" actId="20577"/>
          <ac:graphicFrameMkLst>
            <pc:docMk/>
            <pc:sldMk cId="3481373453" sldId="416"/>
            <ac:graphicFrameMk id="5" creationId="{45869252-B985-4B76-9E2F-A6B86B9F2724}"/>
          </ac:graphicFrameMkLst>
        </pc:graphicFrameChg>
      </pc:sldChg>
      <pc:sldChg chg="addSp delSp modSp add mod modNotesTx">
        <pc:chgData name="Benschine, Frederick" userId="454b584b-9355-4715-9a89-ab57f9124df7" providerId="ADAL" clId="{7C184CE3-4367-4382-89CC-328D9C41290B}" dt="2021-07-22T15:59:41.891" v="6680" actId="20577"/>
        <pc:sldMkLst>
          <pc:docMk/>
          <pc:sldMk cId="600696811" sldId="417"/>
        </pc:sldMkLst>
        <pc:spChg chg="mod">
          <ac:chgData name="Benschine, Frederick" userId="454b584b-9355-4715-9a89-ab57f9124df7" providerId="ADAL" clId="{7C184CE3-4367-4382-89CC-328D9C41290B}" dt="2021-07-15T17:34:40.626" v="1731" actId="20577"/>
          <ac:spMkLst>
            <pc:docMk/>
            <pc:sldMk cId="600696811" sldId="417"/>
            <ac:spMk id="2" creationId="{E9574F18-9BD3-497C-B632-94E986E845CD}"/>
          </ac:spMkLst>
        </pc:spChg>
        <pc:spChg chg="del">
          <ac:chgData name="Benschine, Frederick" userId="454b584b-9355-4715-9a89-ab57f9124df7" providerId="ADAL" clId="{7C184CE3-4367-4382-89CC-328D9C41290B}" dt="2021-07-16T18:06:01.998" v="4643" actId="1032"/>
          <ac:spMkLst>
            <pc:docMk/>
            <pc:sldMk cId="600696811" sldId="417"/>
            <ac:spMk id="3" creationId="{B9AD56B6-4E1B-4703-8201-63CE93975D36}"/>
          </ac:spMkLst>
        </pc:spChg>
        <pc:spChg chg="add mod">
          <ac:chgData name="Benschine, Frederick" userId="454b584b-9355-4715-9a89-ab57f9124df7" providerId="ADAL" clId="{7C184CE3-4367-4382-89CC-328D9C41290B}" dt="2021-07-16T18:14:34.649" v="5216" actId="122"/>
          <ac:spMkLst>
            <pc:docMk/>
            <pc:sldMk cId="600696811" sldId="417"/>
            <ac:spMk id="6" creationId="{FF50B108-C722-48BB-83C9-2C9E33CBBEC9}"/>
          </ac:spMkLst>
        </pc:spChg>
        <pc:graphicFrameChg chg="add mod modGraphic">
          <ac:chgData name="Benschine, Frederick" userId="454b584b-9355-4715-9a89-ab57f9124df7" providerId="ADAL" clId="{7C184CE3-4367-4382-89CC-328D9C41290B}" dt="2021-07-22T15:59:41.891" v="6680" actId="20577"/>
          <ac:graphicFrameMkLst>
            <pc:docMk/>
            <pc:sldMk cId="600696811" sldId="417"/>
            <ac:graphicFrameMk id="5" creationId="{500D8F45-7D9D-406B-B0B6-7A5184A874C6}"/>
          </ac:graphicFrameMkLst>
        </pc:graphicFrameChg>
      </pc:sldChg>
      <pc:sldChg chg="addSp delSp modSp add mod">
        <pc:chgData name="Benschine, Frederick" userId="454b584b-9355-4715-9a89-ab57f9124df7" providerId="ADAL" clId="{7C184CE3-4367-4382-89CC-328D9C41290B}" dt="2021-07-22T20:39:23.939" v="7600" actId="1076"/>
        <pc:sldMkLst>
          <pc:docMk/>
          <pc:sldMk cId="2561809240" sldId="418"/>
        </pc:sldMkLst>
        <pc:spChg chg="mod">
          <ac:chgData name="Benschine, Frederick" userId="454b584b-9355-4715-9a89-ab57f9124df7" providerId="ADAL" clId="{7C184CE3-4367-4382-89CC-328D9C41290B}" dt="2021-07-22T20:39:23.939" v="7600" actId="1076"/>
          <ac:spMkLst>
            <pc:docMk/>
            <pc:sldMk cId="2561809240" sldId="418"/>
            <ac:spMk id="3" creationId="{B9AD56B6-4E1B-4703-8201-63CE93975D36}"/>
          </ac:spMkLst>
        </pc:spChg>
        <pc:spChg chg="add del mod topLvl">
          <ac:chgData name="Benschine, Frederick" userId="454b584b-9355-4715-9a89-ab57f9124df7" providerId="ADAL" clId="{7C184CE3-4367-4382-89CC-328D9C41290B}" dt="2021-07-22T15:56:30.925" v="6493" actId="478"/>
          <ac:spMkLst>
            <pc:docMk/>
            <pc:sldMk cId="2561809240" sldId="418"/>
            <ac:spMk id="6" creationId="{D9EB45C1-456B-44A9-801D-5EEB19E0B685}"/>
          </ac:spMkLst>
        </pc:spChg>
        <pc:spChg chg="add del mod topLvl">
          <ac:chgData name="Benschine, Frederick" userId="454b584b-9355-4715-9a89-ab57f9124df7" providerId="ADAL" clId="{7C184CE3-4367-4382-89CC-328D9C41290B}" dt="2021-07-22T15:56:28.602" v="6492" actId="478"/>
          <ac:spMkLst>
            <pc:docMk/>
            <pc:sldMk cId="2561809240" sldId="418"/>
            <ac:spMk id="7" creationId="{D5EB8853-D984-4AB9-849C-01560CFFDFDB}"/>
          </ac:spMkLst>
        </pc:spChg>
        <pc:spChg chg="add mod">
          <ac:chgData name="Benschine, Frederick" userId="454b584b-9355-4715-9a89-ab57f9124df7" providerId="ADAL" clId="{7C184CE3-4367-4382-89CC-328D9C41290B}" dt="2021-07-22T16:02:01.799" v="6687"/>
          <ac:spMkLst>
            <pc:docMk/>
            <pc:sldMk cId="2561809240" sldId="418"/>
            <ac:spMk id="9" creationId="{92D0CD08-E914-4587-8649-9BC58481396D}"/>
          </ac:spMkLst>
        </pc:spChg>
        <pc:grpChg chg="add del mod">
          <ac:chgData name="Benschine, Frederick" userId="454b584b-9355-4715-9a89-ab57f9124df7" providerId="ADAL" clId="{7C184CE3-4367-4382-89CC-328D9C41290B}" dt="2021-07-22T15:56:28.602" v="6492" actId="478"/>
          <ac:grpSpMkLst>
            <pc:docMk/>
            <pc:sldMk cId="2561809240" sldId="418"/>
            <ac:grpSpMk id="5" creationId="{50725FFD-F63B-4A2B-901D-89C5D6F5054C}"/>
          </ac:grpSpMkLst>
        </pc:grpChg>
        <pc:graphicFrameChg chg="add mod modGraphic">
          <ac:chgData name="Benschine, Frederick" userId="454b584b-9355-4715-9a89-ab57f9124df7" providerId="ADAL" clId="{7C184CE3-4367-4382-89CC-328D9C41290B}" dt="2021-07-22T16:02:12.901" v="6689" actId="1076"/>
          <ac:graphicFrameMkLst>
            <pc:docMk/>
            <pc:sldMk cId="2561809240" sldId="418"/>
            <ac:graphicFrameMk id="8" creationId="{196EBFEF-3EAE-4883-8F91-B46417123F56}"/>
          </ac:graphicFrameMkLst>
        </pc:graphicFrameChg>
      </pc:sldChg>
      <pc:sldChg chg="modSp add del mod">
        <pc:chgData name="Benschine, Frederick" userId="454b584b-9355-4715-9a89-ab57f9124df7" providerId="ADAL" clId="{7C184CE3-4367-4382-89CC-328D9C41290B}" dt="2021-07-16T14:30:24.352" v="4582" actId="2696"/>
        <pc:sldMkLst>
          <pc:docMk/>
          <pc:sldMk cId="3646289230" sldId="418"/>
        </pc:sldMkLst>
        <pc:spChg chg="mod">
          <ac:chgData name="Benschine, Frederick" userId="454b584b-9355-4715-9a89-ab57f9124df7" providerId="ADAL" clId="{7C184CE3-4367-4382-89CC-328D9C41290B}" dt="2021-07-15T17:39:08.347" v="1821" actId="20577"/>
          <ac:spMkLst>
            <pc:docMk/>
            <pc:sldMk cId="3646289230" sldId="418"/>
            <ac:spMk id="2" creationId="{E9574F18-9BD3-497C-B632-94E986E845CD}"/>
          </ac:spMkLst>
        </pc:spChg>
      </pc:sldChg>
      <pc:sldChg chg="modSp add mod">
        <pc:chgData name="Benschine, Frederick" userId="454b584b-9355-4715-9a89-ab57f9124df7" providerId="ADAL" clId="{7C184CE3-4367-4382-89CC-328D9C41290B}" dt="2021-07-16T14:29:00.749" v="4577" actId="313"/>
        <pc:sldMkLst>
          <pc:docMk/>
          <pc:sldMk cId="1233118238" sldId="419"/>
        </pc:sldMkLst>
        <pc:spChg chg="mod">
          <ac:chgData name="Benschine, Frederick" userId="454b584b-9355-4715-9a89-ab57f9124df7" providerId="ADAL" clId="{7C184CE3-4367-4382-89CC-328D9C41290B}" dt="2021-07-15T17:40:20.111" v="1889" actId="20577"/>
          <ac:spMkLst>
            <pc:docMk/>
            <pc:sldMk cId="1233118238" sldId="419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7C184CE3-4367-4382-89CC-328D9C41290B}" dt="2021-07-16T14:29:00.749" v="4577" actId="313"/>
          <ac:spMkLst>
            <pc:docMk/>
            <pc:sldMk cId="1233118238" sldId="419"/>
            <ac:spMk id="3" creationId="{B9AD56B6-4E1B-4703-8201-63CE93975D36}"/>
          </ac:spMkLst>
        </pc:spChg>
        <pc:spChg chg="mod">
          <ac:chgData name="Benschine, Frederick" userId="454b584b-9355-4715-9a89-ab57f9124df7" providerId="ADAL" clId="{7C184CE3-4367-4382-89CC-328D9C41290B}" dt="2021-07-15T17:40:02.477" v="1888" actId="20577"/>
          <ac:spMkLst>
            <pc:docMk/>
            <pc:sldMk cId="1233118238" sldId="419"/>
            <ac:spMk id="4" creationId="{8C454B6D-72BA-4236-9F34-26705F2015EA}"/>
          </ac:spMkLst>
        </pc:spChg>
      </pc:sldChg>
      <pc:sldChg chg="addSp delSp modSp add mod ord">
        <pc:chgData name="Benschine, Frederick" userId="454b584b-9355-4715-9a89-ab57f9124df7" providerId="ADAL" clId="{7C184CE3-4367-4382-89CC-328D9C41290B}" dt="2021-07-22T20:42:54.099" v="7747" actId="14100"/>
        <pc:sldMkLst>
          <pc:docMk/>
          <pc:sldMk cId="1383734165" sldId="420"/>
        </pc:sldMkLst>
        <pc:spChg chg="mod">
          <ac:chgData name="Benschine, Frederick" userId="454b584b-9355-4715-9a89-ab57f9124df7" providerId="ADAL" clId="{7C184CE3-4367-4382-89CC-328D9C41290B}" dt="2021-07-22T20:40:18.360" v="7663" actId="20577"/>
          <ac:spMkLst>
            <pc:docMk/>
            <pc:sldMk cId="1383734165" sldId="420"/>
            <ac:spMk id="2" creationId="{E9574F18-9BD3-497C-B632-94E986E845CD}"/>
          </ac:spMkLst>
        </pc:spChg>
        <pc:spChg chg="mod">
          <ac:chgData name="Benschine, Frederick" userId="454b584b-9355-4715-9a89-ab57f9124df7" providerId="ADAL" clId="{7C184CE3-4367-4382-89CC-328D9C41290B}" dt="2021-07-22T20:40:09.187" v="7645" actId="20577"/>
          <ac:spMkLst>
            <pc:docMk/>
            <pc:sldMk cId="1383734165" sldId="420"/>
            <ac:spMk id="4" creationId="{8C454B6D-72BA-4236-9F34-26705F2015EA}"/>
          </ac:spMkLst>
        </pc:spChg>
        <pc:spChg chg="mod">
          <ac:chgData name="Benschine, Frederick" userId="454b584b-9355-4715-9a89-ab57f9124df7" providerId="ADAL" clId="{7C184CE3-4367-4382-89CC-328D9C41290B}" dt="2021-07-22T20:41:11.965" v="7706" actId="20577"/>
          <ac:spMkLst>
            <pc:docMk/>
            <pc:sldMk cId="1383734165" sldId="420"/>
            <ac:spMk id="5" creationId="{4CF832DC-3406-48FB-89F0-08DE4E274D2C}"/>
          </ac:spMkLst>
        </pc:spChg>
        <pc:spChg chg="del">
          <ac:chgData name="Benschine, Frederick" userId="454b584b-9355-4715-9a89-ab57f9124df7" providerId="ADAL" clId="{7C184CE3-4367-4382-89CC-328D9C41290B}" dt="2021-07-15T18:14:40.589" v="2823" actId="478"/>
          <ac:spMkLst>
            <pc:docMk/>
            <pc:sldMk cId="1383734165" sldId="420"/>
            <ac:spMk id="6" creationId="{B9D583B6-FB52-484C-9F72-F4383A527C94}"/>
          </ac:spMkLst>
        </pc:spChg>
        <pc:spChg chg="add del mod">
          <ac:chgData name="Benschine, Frederick" userId="454b584b-9355-4715-9a89-ab57f9124df7" providerId="ADAL" clId="{7C184CE3-4367-4382-89CC-328D9C41290B}" dt="2021-07-15T18:55:12.166" v="2826" actId="1032"/>
          <ac:spMkLst>
            <pc:docMk/>
            <pc:sldMk cId="1383734165" sldId="420"/>
            <ac:spMk id="7" creationId="{8B3C0B02-700C-4E0B-BAF9-4A1DFD18CF5F}"/>
          </ac:spMkLst>
        </pc:spChg>
        <pc:graphicFrameChg chg="add del modGraphic">
          <ac:chgData name="Benschine, Frederick" userId="454b584b-9355-4715-9a89-ab57f9124df7" providerId="ADAL" clId="{7C184CE3-4367-4382-89CC-328D9C41290B}" dt="2021-07-15T18:54:47.025" v="2825" actId="1032"/>
          <ac:graphicFrameMkLst>
            <pc:docMk/>
            <pc:sldMk cId="1383734165" sldId="420"/>
            <ac:graphicFrameMk id="8" creationId="{9AB0A606-5016-4D76-8D57-77F3563613FD}"/>
          </ac:graphicFrameMkLst>
        </pc:graphicFrameChg>
        <pc:graphicFrameChg chg="add mod modGraphic">
          <ac:chgData name="Benschine, Frederick" userId="454b584b-9355-4715-9a89-ab57f9124df7" providerId="ADAL" clId="{7C184CE3-4367-4382-89CC-328D9C41290B}" dt="2021-07-22T20:42:54.099" v="7747" actId="14100"/>
          <ac:graphicFrameMkLst>
            <pc:docMk/>
            <pc:sldMk cId="1383734165" sldId="420"/>
            <ac:graphicFrameMk id="9" creationId="{E673B65F-6E6D-4A41-ABA1-35CAC001785C}"/>
          </ac:graphicFrameMkLst>
        </pc:graphicFrameChg>
      </pc:sldChg>
      <pc:sldChg chg="modSp new mod">
        <pc:chgData name="Benschine, Frederick" userId="454b584b-9355-4715-9a89-ab57f9124df7" providerId="ADAL" clId="{7C184CE3-4367-4382-89CC-328D9C41290B}" dt="2021-07-16T14:27:05.622" v="4375" actId="20577"/>
        <pc:sldMkLst>
          <pc:docMk/>
          <pc:sldMk cId="699404440" sldId="421"/>
        </pc:sldMkLst>
        <pc:spChg chg="mod">
          <ac:chgData name="Benschine, Frederick" userId="454b584b-9355-4715-9a89-ab57f9124df7" providerId="ADAL" clId="{7C184CE3-4367-4382-89CC-328D9C41290B}" dt="2021-07-16T14:27:05.622" v="4375" actId="20577"/>
          <ac:spMkLst>
            <pc:docMk/>
            <pc:sldMk cId="699404440" sldId="421"/>
            <ac:spMk id="2" creationId="{2B3EA151-811B-4CDA-B7F4-2C9D279C1463}"/>
          </ac:spMkLst>
        </pc:spChg>
      </pc:sldChg>
    </pc:docChg>
  </pc:docChgLst>
  <pc:docChgLst>
    <pc:chgData name="Benschine, Frederick" userId="454b584b-9355-4715-9a89-ab57f9124df7" providerId="ADAL" clId="{E7888E1E-8E10-4F94-8D30-0C6178AFECCE}"/>
    <pc:docChg chg="custSel modSld">
      <pc:chgData name="Benschine, Frederick" userId="454b584b-9355-4715-9a89-ab57f9124df7" providerId="ADAL" clId="{E7888E1E-8E10-4F94-8D30-0C6178AFECCE}" dt="2021-07-26T14:42:04.924" v="177" actId="20577"/>
      <pc:docMkLst>
        <pc:docMk/>
      </pc:docMkLst>
      <pc:sldChg chg="modNotesTx">
        <pc:chgData name="Benschine, Frederick" userId="454b584b-9355-4715-9a89-ab57f9124df7" providerId="ADAL" clId="{E7888E1E-8E10-4F94-8D30-0C6178AFECCE}" dt="2021-07-26T14:42:04.924" v="177" actId="20577"/>
        <pc:sldMkLst>
          <pc:docMk/>
          <pc:sldMk cId="322466610" sldId="32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6BA28-0CD0-4C59-B5AD-D55E0D4861E4}" type="doc">
      <dgm:prSet loTypeId="urn:microsoft.com/office/officeart/2005/8/layout/pyramid2" loCatId="pyramid" qsTypeId="urn:microsoft.com/office/officeart/2005/8/quickstyle/3d3" qsCatId="3D" csTypeId="urn:microsoft.com/office/officeart/2005/8/colors/colorful2" csCatId="colorful" phldr="1"/>
      <dgm:spPr/>
    </dgm:pt>
    <dgm:pt modelId="{DFEA34CD-F880-4319-B205-E5EA024F2268}">
      <dgm:prSet phldrT="[Text]" custT="1"/>
      <dgm:spPr/>
      <dgm:t>
        <a:bodyPr/>
        <a:lstStyle/>
        <a:p>
          <a:r>
            <a:rPr lang="en-US" sz="2500" b="1"/>
            <a:t>District Flexibility</a:t>
          </a:r>
          <a:endParaRPr lang="en-US" sz="1600" b="0" i="1" dirty="0"/>
        </a:p>
      </dgm:t>
    </dgm:pt>
    <dgm:pt modelId="{DE72B598-27E5-4434-9BA0-E4804599BC10}" type="parTrans" cxnId="{9381B421-8FE9-4811-97B1-3C7F3CD53D06}">
      <dgm:prSet/>
      <dgm:spPr/>
      <dgm:t>
        <a:bodyPr/>
        <a:lstStyle/>
        <a:p>
          <a:endParaRPr lang="en-US"/>
        </a:p>
      </dgm:t>
    </dgm:pt>
    <dgm:pt modelId="{855159EE-09D0-4FF9-B15D-B67B784708BE}" type="sibTrans" cxnId="{9381B421-8FE9-4811-97B1-3C7F3CD53D06}">
      <dgm:prSet/>
      <dgm:spPr/>
      <dgm:t>
        <a:bodyPr/>
        <a:lstStyle/>
        <a:p>
          <a:endParaRPr lang="en-US"/>
        </a:p>
      </dgm:t>
    </dgm:pt>
    <dgm:pt modelId="{8EAD1DEB-2C8E-4C62-B8B6-F977702A7E38}">
      <dgm:prSet phldrT="[Text]" custT="1"/>
      <dgm:spPr/>
      <dgm:t>
        <a:bodyPr/>
        <a:lstStyle/>
        <a:p>
          <a:r>
            <a:rPr lang="en-US" sz="2500" b="1" dirty="0"/>
            <a:t>Opt-In/Opt-Out</a:t>
          </a:r>
        </a:p>
      </dgm:t>
    </dgm:pt>
    <dgm:pt modelId="{5F770C85-4981-4049-B799-DF53B42824A1}" type="parTrans" cxnId="{AE58DC61-A208-4859-B050-854AC762706C}">
      <dgm:prSet/>
      <dgm:spPr/>
      <dgm:t>
        <a:bodyPr/>
        <a:lstStyle/>
        <a:p>
          <a:endParaRPr lang="en-US"/>
        </a:p>
      </dgm:t>
    </dgm:pt>
    <dgm:pt modelId="{6E962B75-DDA5-4F8D-BA97-B4D9929B61F5}" type="sibTrans" cxnId="{AE58DC61-A208-4859-B050-854AC762706C}">
      <dgm:prSet/>
      <dgm:spPr/>
      <dgm:t>
        <a:bodyPr/>
        <a:lstStyle/>
        <a:p>
          <a:endParaRPr lang="en-US"/>
        </a:p>
      </dgm:t>
    </dgm:pt>
    <dgm:pt modelId="{0EDA4A00-8B2E-41ED-9ED7-2EBE83A3D362}">
      <dgm:prSet phldrT="[Text]" custT="1"/>
      <dgm:spPr/>
      <dgm:t>
        <a:bodyPr/>
        <a:lstStyle/>
        <a:p>
          <a:r>
            <a:rPr lang="en-US" sz="2100" b="1">
              <a:latin typeface="Calibri"/>
            </a:rPr>
            <a:t>School-Level</a:t>
          </a:r>
          <a:r>
            <a:rPr lang="en-US" sz="2100" b="1"/>
            <a:t> Innovations</a:t>
          </a:r>
          <a:endParaRPr lang="en-US" sz="1600" b="0" i="1" dirty="0"/>
        </a:p>
      </dgm:t>
    </dgm:pt>
    <dgm:pt modelId="{8FA548B9-AB7E-41D1-97DB-C16F861007D7}" type="parTrans" cxnId="{ED893CB5-1464-4069-A8DB-F6AE888D894B}">
      <dgm:prSet/>
      <dgm:spPr/>
      <dgm:t>
        <a:bodyPr/>
        <a:lstStyle/>
        <a:p>
          <a:endParaRPr lang="en-US"/>
        </a:p>
      </dgm:t>
    </dgm:pt>
    <dgm:pt modelId="{45EEFA55-4886-4D2A-AD40-A1FFD04BF823}" type="sibTrans" cxnId="{ED893CB5-1464-4069-A8DB-F6AE888D894B}">
      <dgm:prSet/>
      <dgm:spPr/>
      <dgm:t>
        <a:bodyPr/>
        <a:lstStyle/>
        <a:p>
          <a:endParaRPr lang="en-US"/>
        </a:p>
      </dgm:t>
    </dgm:pt>
    <dgm:pt modelId="{54174055-D007-4CA6-8C49-51B4A104B5D6}" type="pres">
      <dgm:prSet presAssocID="{4F66BA28-0CD0-4C59-B5AD-D55E0D4861E4}" presName="compositeShape" presStyleCnt="0">
        <dgm:presLayoutVars>
          <dgm:dir/>
          <dgm:resizeHandles/>
        </dgm:presLayoutVars>
      </dgm:prSet>
      <dgm:spPr/>
    </dgm:pt>
    <dgm:pt modelId="{F14661EA-5CA4-4B41-AA03-E063F3E71618}" type="pres">
      <dgm:prSet presAssocID="{4F66BA28-0CD0-4C59-B5AD-D55E0D4861E4}" presName="pyramid" presStyleLbl="node1" presStyleIdx="0" presStyleCnt="1"/>
      <dgm:spPr/>
    </dgm:pt>
    <dgm:pt modelId="{9A6E6D66-2A95-4C7E-B4CD-0A7F3DAF5453}" type="pres">
      <dgm:prSet presAssocID="{4F66BA28-0CD0-4C59-B5AD-D55E0D4861E4}" presName="theList" presStyleCnt="0"/>
      <dgm:spPr/>
    </dgm:pt>
    <dgm:pt modelId="{674AC0BE-3593-4EB6-825A-91D46E2F6206}" type="pres">
      <dgm:prSet presAssocID="{DFEA34CD-F880-4319-B205-E5EA024F2268}" presName="aNode" presStyleLbl="fgAcc1" presStyleIdx="0" presStyleCnt="3">
        <dgm:presLayoutVars>
          <dgm:bulletEnabled val="1"/>
        </dgm:presLayoutVars>
      </dgm:prSet>
      <dgm:spPr/>
    </dgm:pt>
    <dgm:pt modelId="{65129442-062D-4EA0-8E91-E50AA0F44E69}" type="pres">
      <dgm:prSet presAssocID="{DFEA34CD-F880-4319-B205-E5EA024F2268}" presName="aSpace" presStyleCnt="0"/>
      <dgm:spPr/>
    </dgm:pt>
    <dgm:pt modelId="{36AE0741-9930-4074-BA0A-52E0DA7C6A04}" type="pres">
      <dgm:prSet presAssocID="{8EAD1DEB-2C8E-4C62-B8B6-F977702A7E38}" presName="aNode" presStyleLbl="fgAcc1" presStyleIdx="1" presStyleCnt="3">
        <dgm:presLayoutVars>
          <dgm:bulletEnabled val="1"/>
        </dgm:presLayoutVars>
      </dgm:prSet>
      <dgm:spPr/>
    </dgm:pt>
    <dgm:pt modelId="{7F1E3780-5F5C-4E23-9006-3F58AE399DCD}" type="pres">
      <dgm:prSet presAssocID="{8EAD1DEB-2C8E-4C62-B8B6-F977702A7E38}" presName="aSpace" presStyleCnt="0"/>
      <dgm:spPr/>
    </dgm:pt>
    <dgm:pt modelId="{B8FCDE20-8238-4ACA-8389-468784D89E9D}" type="pres">
      <dgm:prSet presAssocID="{0EDA4A00-8B2E-41ED-9ED7-2EBE83A3D362}" presName="aNode" presStyleLbl="fgAcc1" presStyleIdx="2" presStyleCnt="3">
        <dgm:presLayoutVars>
          <dgm:bulletEnabled val="1"/>
        </dgm:presLayoutVars>
      </dgm:prSet>
      <dgm:spPr/>
    </dgm:pt>
    <dgm:pt modelId="{E8696EBC-C646-43C0-896A-64B41C4F0F7E}" type="pres">
      <dgm:prSet presAssocID="{0EDA4A00-8B2E-41ED-9ED7-2EBE83A3D362}" presName="aSpace" presStyleCnt="0"/>
      <dgm:spPr/>
    </dgm:pt>
  </dgm:ptLst>
  <dgm:cxnLst>
    <dgm:cxn modelId="{458C1A11-08BB-4D05-8730-066D8503836C}" type="presOf" srcId="{4F66BA28-0CD0-4C59-B5AD-D55E0D4861E4}" destId="{54174055-D007-4CA6-8C49-51B4A104B5D6}" srcOrd="0" destOrd="0" presId="urn:microsoft.com/office/officeart/2005/8/layout/pyramid2"/>
    <dgm:cxn modelId="{9381B421-8FE9-4811-97B1-3C7F3CD53D06}" srcId="{4F66BA28-0CD0-4C59-B5AD-D55E0D4861E4}" destId="{DFEA34CD-F880-4319-B205-E5EA024F2268}" srcOrd="0" destOrd="0" parTransId="{DE72B598-27E5-4434-9BA0-E4804599BC10}" sibTransId="{855159EE-09D0-4FF9-B15D-B67B784708BE}"/>
    <dgm:cxn modelId="{AE58DC61-A208-4859-B050-854AC762706C}" srcId="{4F66BA28-0CD0-4C59-B5AD-D55E0D4861E4}" destId="{8EAD1DEB-2C8E-4C62-B8B6-F977702A7E38}" srcOrd="1" destOrd="0" parTransId="{5F770C85-4981-4049-B799-DF53B42824A1}" sibTransId="{6E962B75-DDA5-4F8D-BA97-B4D9929B61F5}"/>
    <dgm:cxn modelId="{C1068FA4-AE9A-4CEE-87F0-B5A5E3934331}" type="presOf" srcId="{8EAD1DEB-2C8E-4C62-B8B6-F977702A7E38}" destId="{36AE0741-9930-4074-BA0A-52E0DA7C6A04}" srcOrd="0" destOrd="0" presId="urn:microsoft.com/office/officeart/2005/8/layout/pyramid2"/>
    <dgm:cxn modelId="{E521B7AA-05EB-46D1-B353-73CB996EE6A1}" type="presOf" srcId="{DFEA34CD-F880-4319-B205-E5EA024F2268}" destId="{674AC0BE-3593-4EB6-825A-91D46E2F6206}" srcOrd="0" destOrd="0" presId="urn:microsoft.com/office/officeart/2005/8/layout/pyramid2"/>
    <dgm:cxn modelId="{ED893CB5-1464-4069-A8DB-F6AE888D894B}" srcId="{4F66BA28-0CD0-4C59-B5AD-D55E0D4861E4}" destId="{0EDA4A00-8B2E-41ED-9ED7-2EBE83A3D362}" srcOrd="2" destOrd="0" parTransId="{8FA548B9-AB7E-41D1-97DB-C16F861007D7}" sibTransId="{45EEFA55-4886-4D2A-AD40-A1FFD04BF823}"/>
    <dgm:cxn modelId="{355835D9-1888-4F16-866D-3AD4D7608EC6}" type="presOf" srcId="{0EDA4A00-8B2E-41ED-9ED7-2EBE83A3D362}" destId="{B8FCDE20-8238-4ACA-8389-468784D89E9D}" srcOrd="0" destOrd="0" presId="urn:microsoft.com/office/officeart/2005/8/layout/pyramid2"/>
    <dgm:cxn modelId="{7D01B915-9901-4B2E-ACB4-27E1F915D4F5}" type="presParOf" srcId="{54174055-D007-4CA6-8C49-51B4A104B5D6}" destId="{F14661EA-5CA4-4B41-AA03-E063F3E71618}" srcOrd="0" destOrd="0" presId="urn:microsoft.com/office/officeart/2005/8/layout/pyramid2"/>
    <dgm:cxn modelId="{DD3DC155-77FD-4219-84DA-6911575F8569}" type="presParOf" srcId="{54174055-D007-4CA6-8C49-51B4A104B5D6}" destId="{9A6E6D66-2A95-4C7E-B4CD-0A7F3DAF5453}" srcOrd="1" destOrd="0" presId="urn:microsoft.com/office/officeart/2005/8/layout/pyramid2"/>
    <dgm:cxn modelId="{AF51820C-829A-417F-9D18-D0A6186B48C7}" type="presParOf" srcId="{9A6E6D66-2A95-4C7E-B4CD-0A7F3DAF5453}" destId="{674AC0BE-3593-4EB6-825A-91D46E2F6206}" srcOrd="0" destOrd="0" presId="urn:microsoft.com/office/officeart/2005/8/layout/pyramid2"/>
    <dgm:cxn modelId="{3D9FAAD9-5459-421A-83BE-0EAEC84DB001}" type="presParOf" srcId="{9A6E6D66-2A95-4C7E-B4CD-0A7F3DAF5453}" destId="{65129442-062D-4EA0-8E91-E50AA0F44E69}" srcOrd="1" destOrd="0" presId="urn:microsoft.com/office/officeart/2005/8/layout/pyramid2"/>
    <dgm:cxn modelId="{6DCD905F-AC6E-4101-A969-1ED350EAD764}" type="presParOf" srcId="{9A6E6D66-2A95-4C7E-B4CD-0A7F3DAF5453}" destId="{36AE0741-9930-4074-BA0A-52E0DA7C6A04}" srcOrd="2" destOrd="0" presId="urn:microsoft.com/office/officeart/2005/8/layout/pyramid2"/>
    <dgm:cxn modelId="{671657BD-BE29-439A-841E-65879A32B523}" type="presParOf" srcId="{9A6E6D66-2A95-4C7E-B4CD-0A7F3DAF5453}" destId="{7F1E3780-5F5C-4E23-9006-3F58AE399DCD}" srcOrd="3" destOrd="0" presId="urn:microsoft.com/office/officeart/2005/8/layout/pyramid2"/>
    <dgm:cxn modelId="{8FF9530B-C877-49B5-B9CD-73C948ECD039}" type="presParOf" srcId="{9A6E6D66-2A95-4C7E-B4CD-0A7F3DAF5453}" destId="{B8FCDE20-8238-4ACA-8389-468784D89E9D}" srcOrd="4" destOrd="0" presId="urn:microsoft.com/office/officeart/2005/8/layout/pyramid2"/>
    <dgm:cxn modelId="{B3F073D3-F83B-4DB6-BD02-8B1F191B2180}" type="presParOf" srcId="{9A6E6D66-2A95-4C7E-B4CD-0A7F3DAF5453}" destId="{E8696EBC-C646-43C0-896A-64B41C4F0F7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ADDB4C-978B-48C5-9B37-60FFB20D7364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930CCD7-6549-4C26-B7F8-43C6D7045F6E}">
      <dgm:prSet phldrT="[Text]" custT="1"/>
      <dgm:spPr/>
      <dgm:t>
        <a:bodyPr/>
        <a:lstStyle/>
        <a:p>
          <a:r>
            <a:rPr lang="en-US" sz="2000" dirty="0"/>
            <a:t>Allows FCS to designate firm policies and leverage flexibility universally across the district</a:t>
          </a:r>
        </a:p>
      </dgm:t>
    </dgm:pt>
    <dgm:pt modelId="{CD8C27E8-0FC8-4138-B2B5-63F807E906AA}" type="parTrans" cxnId="{0EC16CA4-5303-495E-84DF-FFBAE1B809BB}">
      <dgm:prSet/>
      <dgm:spPr/>
      <dgm:t>
        <a:bodyPr/>
        <a:lstStyle/>
        <a:p>
          <a:endParaRPr lang="en-US"/>
        </a:p>
      </dgm:t>
    </dgm:pt>
    <dgm:pt modelId="{FB66D04A-4AF3-47C1-B44E-9621DC45E0BE}" type="sibTrans" cxnId="{0EC16CA4-5303-495E-84DF-FFBAE1B809BB}">
      <dgm:prSet/>
      <dgm:spPr/>
      <dgm:t>
        <a:bodyPr/>
        <a:lstStyle/>
        <a:p>
          <a:endParaRPr lang="en-US"/>
        </a:p>
      </dgm:t>
    </dgm:pt>
    <dgm:pt modelId="{F7BD9B53-CE73-41D6-A25B-24A20C5C714E}">
      <dgm:prSet phldrT="[Text]" custT="1"/>
      <dgm:spPr/>
      <dgm:t>
        <a:bodyPr/>
        <a:lstStyle/>
        <a:p>
          <a:r>
            <a:rPr lang="en-US" sz="2000" dirty="0"/>
            <a:t>Leads to a menu of flexibility options for schools to select from</a:t>
          </a:r>
        </a:p>
      </dgm:t>
    </dgm:pt>
    <dgm:pt modelId="{783D58EA-00D1-449F-92B4-AFCB3EF2850B}" type="parTrans" cxnId="{1AC9395C-68DE-4D80-952B-30B93D9F8065}">
      <dgm:prSet/>
      <dgm:spPr/>
      <dgm:t>
        <a:bodyPr/>
        <a:lstStyle/>
        <a:p>
          <a:endParaRPr lang="en-US"/>
        </a:p>
      </dgm:t>
    </dgm:pt>
    <dgm:pt modelId="{35CA2089-2FE2-4825-8D06-B63E7607FDF8}" type="sibTrans" cxnId="{1AC9395C-68DE-4D80-952B-30B93D9F8065}">
      <dgm:prSet/>
      <dgm:spPr/>
      <dgm:t>
        <a:bodyPr/>
        <a:lstStyle/>
        <a:p>
          <a:endParaRPr lang="en-US"/>
        </a:p>
      </dgm:t>
    </dgm:pt>
    <dgm:pt modelId="{E7ADA3E6-0C4C-4467-80ED-FD997666B879}">
      <dgm:prSet phldrT="[Text]" custT="1"/>
      <dgm:spPr/>
      <dgm:t>
        <a:bodyPr/>
        <a:lstStyle/>
        <a:p>
          <a:r>
            <a:rPr lang="en-US" sz="2000" dirty="0"/>
            <a:t>Promotes community-driven approaches to innovative problem-solving that create added value to existing frameworks</a:t>
          </a:r>
        </a:p>
      </dgm:t>
    </dgm:pt>
    <dgm:pt modelId="{F9DD3BE2-12DE-459D-83FF-53A55E38138C}" type="parTrans" cxnId="{0E987BA1-9ADB-4E52-850F-0A90F3C6E7F7}">
      <dgm:prSet/>
      <dgm:spPr/>
      <dgm:t>
        <a:bodyPr/>
        <a:lstStyle/>
        <a:p>
          <a:endParaRPr lang="en-US"/>
        </a:p>
      </dgm:t>
    </dgm:pt>
    <dgm:pt modelId="{6E76A389-4F6F-477B-A483-3A6BA8ADB1E0}" type="sibTrans" cxnId="{0E987BA1-9ADB-4E52-850F-0A90F3C6E7F7}">
      <dgm:prSet/>
      <dgm:spPr/>
      <dgm:t>
        <a:bodyPr/>
        <a:lstStyle/>
        <a:p>
          <a:endParaRPr lang="en-US"/>
        </a:p>
      </dgm:t>
    </dgm:pt>
    <dgm:pt modelId="{07B55DBB-7D00-49BB-8611-420B12E76D0B}" type="pres">
      <dgm:prSet presAssocID="{2CADDB4C-978B-48C5-9B37-60FFB20D7364}" presName="linear" presStyleCnt="0">
        <dgm:presLayoutVars>
          <dgm:animLvl val="lvl"/>
          <dgm:resizeHandles val="exact"/>
        </dgm:presLayoutVars>
      </dgm:prSet>
      <dgm:spPr/>
    </dgm:pt>
    <dgm:pt modelId="{7DF8BD8B-77A2-4536-9C79-F4DF0FE2D48C}" type="pres">
      <dgm:prSet presAssocID="{1930CCD7-6549-4C26-B7F8-43C6D7045F6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54C3E2C-D6F3-4450-8B26-BB33B9B1F9B0}" type="pres">
      <dgm:prSet presAssocID="{FB66D04A-4AF3-47C1-B44E-9621DC45E0BE}" presName="spacer" presStyleCnt="0"/>
      <dgm:spPr/>
    </dgm:pt>
    <dgm:pt modelId="{C1B8B505-F0FB-4BA4-A1CB-A3D20813E390}" type="pres">
      <dgm:prSet presAssocID="{F7BD9B53-CE73-41D6-A25B-24A20C5C714E}" presName="parentText" presStyleLbl="node1" presStyleIdx="1" presStyleCnt="3" custLinFactNeighborY="-61969">
        <dgm:presLayoutVars>
          <dgm:chMax val="0"/>
          <dgm:bulletEnabled val="1"/>
        </dgm:presLayoutVars>
      </dgm:prSet>
      <dgm:spPr/>
    </dgm:pt>
    <dgm:pt modelId="{C80B3A1F-F237-4509-82A1-F455B3BE4F88}" type="pres">
      <dgm:prSet presAssocID="{35CA2089-2FE2-4825-8D06-B63E7607FDF8}" presName="spacer" presStyleCnt="0"/>
      <dgm:spPr/>
    </dgm:pt>
    <dgm:pt modelId="{CC9D7EB2-64DD-4F7A-AEBA-76F2B071AD8C}" type="pres">
      <dgm:prSet presAssocID="{E7ADA3E6-0C4C-4467-80ED-FD997666B879}" presName="parentText" presStyleLbl="node1" presStyleIdx="2" presStyleCnt="3" custLinFactNeighborY="-99793">
        <dgm:presLayoutVars>
          <dgm:chMax val="0"/>
          <dgm:bulletEnabled val="1"/>
        </dgm:presLayoutVars>
      </dgm:prSet>
      <dgm:spPr/>
    </dgm:pt>
  </dgm:ptLst>
  <dgm:cxnLst>
    <dgm:cxn modelId="{1D51A910-B3BE-4516-B2C2-B5D972271264}" type="presOf" srcId="{2CADDB4C-978B-48C5-9B37-60FFB20D7364}" destId="{07B55DBB-7D00-49BB-8611-420B12E76D0B}" srcOrd="0" destOrd="0" presId="urn:microsoft.com/office/officeart/2005/8/layout/vList2"/>
    <dgm:cxn modelId="{1AC9395C-68DE-4D80-952B-30B93D9F8065}" srcId="{2CADDB4C-978B-48C5-9B37-60FFB20D7364}" destId="{F7BD9B53-CE73-41D6-A25B-24A20C5C714E}" srcOrd="1" destOrd="0" parTransId="{783D58EA-00D1-449F-92B4-AFCB3EF2850B}" sibTransId="{35CA2089-2FE2-4825-8D06-B63E7607FDF8}"/>
    <dgm:cxn modelId="{FB307450-BFA7-471D-9DA6-B9D6338FA63F}" type="presOf" srcId="{F7BD9B53-CE73-41D6-A25B-24A20C5C714E}" destId="{C1B8B505-F0FB-4BA4-A1CB-A3D20813E390}" srcOrd="0" destOrd="0" presId="urn:microsoft.com/office/officeart/2005/8/layout/vList2"/>
    <dgm:cxn modelId="{0E987BA1-9ADB-4E52-850F-0A90F3C6E7F7}" srcId="{2CADDB4C-978B-48C5-9B37-60FFB20D7364}" destId="{E7ADA3E6-0C4C-4467-80ED-FD997666B879}" srcOrd="2" destOrd="0" parTransId="{F9DD3BE2-12DE-459D-83FF-53A55E38138C}" sibTransId="{6E76A389-4F6F-477B-A483-3A6BA8ADB1E0}"/>
    <dgm:cxn modelId="{0EC16CA4-5303-495E-84DF-FFBAE1B809BB}" srcId="{2CADDB4C-978B-48C5-9B37-60FFB20D7364}" destId="{1930CCD7-6549-4C26-B7F8-43C6D7045F6E}" srcOrd="0" destOrd="0" parTransId="{CD8C27E8-0FC8-4138-B2B5-63F807E906AA}" sibTransId="{FB66D04A-4AF3-47C1-B44E-9621DC45E0BE}"/>
    <dgm:cxn modelId="{69D94FB3-1B18-46C8-83AF-2B1E9A08DC4E}" type="presOf" srcId="{1930CCD7-6549-4C26-B7F8-43C6D7045F6E}" destId="{7DF8BD8B-77A2-4536-9C79-F4DF0FE2D48C}" srcOrd="0" destOrd="0" presId="urn:microsoft.com/office/officeart/2005/8/layout/vList2"/>
    <dgm:cxn modelId="{B9AEBDFB-F199-4A6A-B107-3823A75CCB32}" type="presOf" srcId="{E7ADA3E6-0C4C-4467-80ED-FD997666B879}" destId="{CC9D7EB2-64DD-4F7A-AEBA-76F2B071AD8C}" srcOrd="0" destOrd="0" presId="urn:microsoft.com/office/officeart/2005/8/layout/vList2"/>
    <dgm:cxn modelId="{A52B883E-60AB-4FCB-A464-709C3CA96426}" type="presParOf" srcId="{07B55DBB-7D00-49BB-8611-420B12E76D0B}" destId="{7DF8BD8B-77A2-4536-9C79-F4DF0FE2D48C}" srcOrd="0" destOrd="0" presId="urn:microsoft.com/office/officeart/2005/8/layout/vList2"/>
    <dgm:cxn modelId="{7F9196EE-ABDC-4212-9710-0EC27965AE5D}" type="presParOf" srcId="{07B55DBB-7D00-49BB-8611-420B12E76D0B}" destId="{854C3E2C-D6F3-4450-8B26-BB33B9B1F9B0}" srcOrd="1" destOrd="0" presId="urn:microsoft.com/office/officeart/2005/8/layout/vList2"/>
    <dgm:cxn modelId="{CA7A18C1-E064-41B9-A900-BFBCB8803EE9}" type="presParOf" srcId="{07B55DBB-7D00-49BB-8611-420B12E76D0B}" destId="{C1B8B505-F0FB-4BA4-A1CB-A3D20813E390}" srcOrd="2" destOrd="0" presId="urn:microsoft.com/office/officeart/2005/8/layout/vList2"/>
    <dgm:cxn modelId="{4B806C90-2C84-4A54-857D-6F999C3677C2}" type="presParOf" srcId="{07B55DBB-7D00-49BB-8611-420B12E76D0B}" destId="{C80B3A1F-F237-4509-82A1-F455B3BE4F88}" srcOrd="3" destOrd="0" presId="urn:microsoft.com/office/officeart/2005/8/layout/vList2"/>
    <dgm:cxn modelId="{58130404-37F3-4C5F-823C-5A08230653DE}" type="presParOf" srcId="{07B55DBB-7D00-49BB-8611-420B12E76D0B}" destId="{CC9D7EB2-64DD-4F7A-AEBA-76F2B071AD8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EC54F8-2716-4762-82CB-DB652BD8AEF1}" type="doc">
      <dgm:prSet loTypeId="urn:microsoft.com/office/officeart/2005/8/layout/h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25D0ED9-AF01-4DE4-9844-614439DB3EDC}">
      <dgm:prSet phldrT="[Text]"/>
      <dgm:spPr/>
      <dgm:t>
        <a:bodyPr/>
        <a:lstStyle/>
        <a:p>
          <a:r>
            <a:rPr lang="en-US" dirty="0"/>
            <a:t>6/30/22</a:t>
          </a:r>
        </a:p>
      </dgm:t>
    </dgm:pt>
    <dgm:pt modelId="{0986909F-BEE9-4001-B6EA-3BFDE31AB954}" type="parTrans" cxnId="{2B15D748-AF8D-4572-AFD3-B399E659EABD}">
      <dgm:prSet/>
      <dgm:spPr/>
      <dgm:t>
        <a:bodyPr/>
        <a:lstStyle/>
        <a:p>
          <a:endParaRPr lang="en-US"/>
        </a:p>
      </dgm:t>
    </dgm:pt>
    <dgm:pt modelId="{B8EA9DC8-A99D-45C9-B9DA-DA6B3436A951}" type="sibTrans" cxnId="{2B15D748-AF8D-4572-AFD3-B399E659EABD}">
      <dgm:prSet/>
      <dgm:spPr/>
      <dgm:t>
        <a:bodyPr/>
        <a:lstStyle/>
        <a:p>
          <a:endParaRPr lang="en-US"/>
        </a:p>
      </dgm:t>
    </dgm:pt>
    <dgm:pt modelId="{0207F7D2-D300-43F7-9BBC-F8275406EBA4}">
      <dgm:prSet phldrT="[Text]"/>
      <dgm:spPr/>
      <dgm:t>
        <a:bodyPr/>
        <a:lstStyle/>
        <a:p>
          <a:r>
            <a:rPr lang="en-US" dirty="0"/>
            <a:t>Current RFFs Expire</a:t>
          </a:r>
        </a:p>
      </dgm:t>
    </dgm:pt>
    <dgm:pt modelId="{D2509F61-CC4A-4F42-B2A0-DF5428FC9AE1}" type="parTrans" cxnId="{C3B23AC6-2593-401F-923C-E150D2878E04}">
      <dgm:prSet/>
      <dgm:spPr/>
      <dgm:t>
        <a:bodyPr/>
        <a:lstStyle/>
        <a:p>
          <a:endParaRPr lang="en-US"/>
        </a:p>
      </dgm:t>
    </dgm:pt>
    <dgm:pt modelId="{38C3624D-4606-4566-9280-4EF7CBEF02DE}" type="sibTrans" cxnId="{C3B23AC6-2593-401F-923C-E150D2878E04}">
      <dgm:prSet/>
      <dgm:spPr/>
      <dgm:t>
        <a:bodyPr/>
        <a:lstStyle/>
        <a:p>
          <a:endParaRPr lang="en-US"/>
        </a:p>
      </dgm:t>
    </dgm:pt>
    <dgm:pt modelId="{21F041C1-2AB9-44A6-B216-598B55A9B993}">
      <dgm:prSet phldrT="[Text]"/>
      <dgm:spPr/>
      <dgm:t>
        <a:bodyPr/>
        <a:lstStyle/>
        <a:p>
          <a:r>
            <a:rPr lang="en-US" dirty="0"/>
            <a:t>7/1/22</a:t>
          </a:r>
        </a:p>
      </dgm:t>
    </dgm:pt>
    <dgm:pt modelId="{004B9314-FDAE-4664-8016-D3FCA8129F4D}" type="parTrans" cxnId="{A6439465-7194-4348-B735-A765CAC9785C}">
      <dgm:prSet/>
      <dgm:spPr/>
      <dgm:t>
        <a:bodyPr/>
        <a:lstStyle/>
        <a:p>
          <a:endParaRPr lang="en-US"/>
        </a:p>
      </dgm:t>
    </dgm:pt>
    <dgm:pt modelId="{9F5A50C7-7BEC-456A-89A2-73841CACA253}" type="sibTrans" cxnId="{A6439465-7194-4348-B735-A765CAC9785C}">
      <dgm:prSet/>
      <dgm:spPr/>
      <dgm:t>
        <a:bodyPr/>
        <a:lstStyle/>
        <a:p>
          <a:endParaRPr lang="en-US"/>
        </a:p>
      </dgm:t>
    </dgm:pt>
    <dgm:pt modelId="{4F13CCB0-E318-4EE1-8A49-FEBB9C5D72F1}">
      <dgm:prSet phldrT="[Text]" custT="1"/>
      <dgm:spPr/>
      <dgm:t>
        <a:bodyPr/>
        <a:lstStyle/>
        <a:p>
          <a:r>
            <a:rPr lang="en-US" sz="2450" dirty="0"/>
            <a:t>New Waivers Active</a:t>
          </a:r>
        </a:p>
      </dgm:t>
    </dgm:pt>
    <dgm:pt modelId="{D43D5D23-D924-4725-974A-2C9CBE9ED145}" type="parTrans" cxnId="{8F19FBED-E7B7-4570-9495-F24836555350}">
      <dgm:prSet/>
      <dgm:spPr/>
      <dgm:t>
        <a:bodyPr/>
        <a:lstStyle/>
        <a:p>
          <a:endParaRPr lang="en-US"/>
        </a:p>
      </dgm:t>
    </dgm:pt>
    <dgm:pt modelId="{E03DA352-CD5D-4477-8A7F-D08634119C01}" type="sibTrans" cxnId="{8F19FBED-E7B7-4570-9495-F24836555350}">
      <dgm:prSet/>
      <dgm:spPr/>
      <dgm:t>
        <a:bodyPr/>
        <a:lstStyle/>
        <a:p>
          <a:endParaRPr lang="en-US"/>
        </a:p>
      </dgm:t>
    </dgm:pt>
    <dgm:pt modelId="{496C937D-2FD1-460E-B8C0-434D008A4811}" type="pres">
      <dgm:prSet presAssocID="{54EC54F8-2716-4762-82CB-DB652BD8AEF1}" presName="Name0" presStyleCnt="0">
        <dgm:presLayoutVars>
          <dgm:dir/>
          <dgm:animLvl val="lvl"/>
          <dgm:resizeHandles val="exact"/>
        </dgm:presLayoutVars>
      </dgm:prSet>
      <dgm:spPr/>
    </dgm:pt>
    <dgm:pt modelId="{522826D5-DE3F-4869-AFB6-484E806AB7BF}" type="pres">
      <dgm:prSet presAssocID="{54EC54F8-2716-4762-82CB-DB652BD8AEF1}" presName="tSp" presStyleCnt="0"/>
      <dgm:spPr/>
    </dgm:pt>
    <dgm:pt modelId="{985EF140-C749-46A5-A9C1-0F1670941E73}" type="pres">
      <dgm:prSet presAssocID="{54EC54F8-2716-4762-82CB-DB652BD8AEF1}" presName="bSp" presStyleCnt="0"/>
      <dgm:spPr/>
    </dgm:pt>
    <dgm:pt modelId="{D529608B-F831-46AD-88EE-58BBE6C399A4}" type="pres">
      <dgm:prSet presAssocID="{54EC54F8-2716-4762-82CB-DB652BD8AEF1}" presName="process" presStyleCnt="0"/>
      <dgm:spPr/>
    </dgm:pt>
    <dgm:pt modelId="{955BF97C-B545-4264-9D46-A5842813A369}" type="pres">
      <dgm:prSet presAssocID="{C25D0ED9-AF01-4DE4-9844-614439DB3EDC}" presName="composite1" presStyleCnt="0"/>
      <dgm:spPr/>
    </dgm:pt>
    <dgm:pt modelId="{6C53FBFF-A5B4-43D2-9B17-83DC1C9790AD}" type="pres">
      <dgm:prSet presAssocID="{C25D0ED9-AF01-4DE4-9844-614439DB3EDC}" presName="dummyNode1" presStyleLbl="node1" presStyleIdx="0" presStyleCnt="2"/>
      <dgm:spPr/>
    </dgm:pt>
    <dgm:pt modelId="{74903183-8519-4CF8-959A-BE397BD29FA2}" type="pres">
      <dgm:prSet presAssocID="{C25D0ED9-AF01-4DE4-9844-614439DB3EDC}" presName="childNode1" presStyleLbl="bgAcc1" presStyleIdx="0" presStyleCnt="2">
        <dgm:presLayoutVars>
          <dgm:bulletEnabled val="1"/>
        </dgm:presLayoutVars>
      </dgm:prSet>
      <dgm:spPr/>
    </dgm:pt>
    <dgm:pt modelId="{C7EA7C3E-A963-481F-AA07-DC773FF01439}" type="pres">
      <dgm:prSet presAssocID="{C25D0ED9-AF01-4DE4-9844-614439DB3EDC}" presName="childNode1tx" presStyleLbl="bgAcc1" presStyleIdx="0" presStyleCnt="2">
        <dgm:presLayoutVars>
          <dgm:bulletEnabled val="1"/>
        </dgm:presLayoutVars>
      </dgm:prSet>
      <dgm:spPr/>
    </dgm:pt>
    <dgm:pt modelId="{86613D9B-9C99-4DE8-8196-343B866B5FC2}" type="pres">
      <dgm:prSet presAssocID="{C25D0ED9-AF01-4DE4-9844-614439DB3EDC}" presName="parentNode1" presStyleLbl="node1" presStyleIdx="0" presStyleCnt="2">
        <dgm:presLayoutVars>
          <dgm:chMax val="1"/>
          <dgm:bulletEnabled val="1"/>
        </dgm:presLayoutVars>
      </dgm:prSet>
      <dgm:spPr/>
    </dgm:pt>
    <dgm:pt modelId="{676F0473-010D-4EF6-9557-94506B5A88D2}" type="pres">
      <dgm:prSet presAssocID="{C25D0ED9-AF01-4DE4-9844-614439DB3EDC}" presName="connSite1" presStyleCnt="0"/>
      <dgm:spPr/>
    </dgm:pt>
    <dgm:pt modelId="{BC737025-1E88-4B13-AC04-43A0E86E2515}" type="pres">
      <dgm:prSet presAssocID="{B8EA9DC8-A99D-45C9-B9DA-DA6B3436A951}" presName="Name9" presStyleLbl="sibTrans2D1" presStyleIdx="0" presStyleCnt="1"/>
      <dgm:spPr/>
    </dgm:pt>
    <dgm:pt modelId="{1F590E54-AFDE-4E10-8112-F4C40A571BC8}" type="pres">
      <dgm:prSet presAssocID="{21F041C1-2AB9-44A6-B216-598B55A9B993}" presName="composite2" presStyleCnt="0"/>
      <dgm:spPr/>
    </dgm:pt>
    <dgm:pt modelId="{E6A76E8C-CF16-430A-913B-F54DB5201C88}" type="pres">
      <dgm:prSet presAssocID="{21F041C1-2AB9-44A6-B216-598B55A9B993}" presName="dummyNode2" presStyleLbl="node1" presStyleIdx="0" presStyleCnt="2"/>
      <dgm:spPr/>
    </dgm:pt>
    <dgm:pt modelId="{C63B205D-D013-4010-9DCC-93448380FB7E}" type="pres">
      <dgm:prSet presAssocID="{21F041C1-2AB9-44A6-B216-598B55A9B993}" presName="childNode2" presStyleLbl="bgAcc1" presStyleIdx="1" presStyleCnt="2">
        <dgm:presLayoutVars>
          <dgm:bulletEnabled val="1"/>
        </dgm:presLayoutVars>
      </dgm:prSet>
      <dgm:spPr/>
    </dgm:pt>
    <dgm:pt modelId="{46620808-967B-4F37-AD80-5484419E3574}" type="pres">
      <dgm:prSet presAssocID="{21F041C1-2AB9-44A6-B216-598B55A9B993}" presName="childNode2tx" presStyleLbl="bgAcc1" presStyleIdx="1" presStyleCnt="2">
        <dgm:presLayoutVars>
          <dgm:bulletEnabled val="1"/>
        </dgm:presLayoutVars>
      </dgm:prSet>
      <dgm:spPr/>
    </dgm:pt>
    <dgm:pt modelId="{66C35E2D-56AB-48D2-8B84-432142FED87D}" type="pres">
      <dgm:prSet presAssocID="{21F041C1-2AB9-44A6-B216-598B55A9B993}" presName="parentNode2" presStyleLbl="node1" presStyleIdx="1" presStyleCnt="2">
        <dgm:presLayoutVars>
          <dgm:chMax val="0"/>
          <dgm:bulletEnabled val="1"/>
        </dgm:presLayoutVars>
      </dgm:prSet>
      <dgm:spPr/>
    </dgm:pt>
    <dgm:pt modelId="{DF77DBD8-6880-4C31-A683-614957BD87A6}" type="pres">
      <dgm:prSet presAssocID="{21F041C1-2AB9-44A6-B216-598B55A9B993}" presName="connSite2" presStyleCnt="0"/>
      <dgm:spPr/>
    </dgm:pt>
  </dgm:ptLst>
  <dgm:cxnLst>
    <dgm:cxn modelId="{AF054809-56EF-4755-8095-CFF1D42FF9C9}" type="presOf" srcId="{0207F7D2-D300-43F7-9BBC-F8275406EBA4}" destId="{74903183-8519-4CF8-959A-BE397BD29FA2}" srcOrd="0" destOrd="0" presId="urn:microsoft.com/office/officeart/2005/8/layout/hProcess4"/>
    <dgm:cxn modelId="{E7508D1A-F86E-4844-9956-F9CD8B5B24A1}" type="presOf" srcId="{54EC54F8-2716-4762-82CB-DB652BD8AEF1}" destId="{496C937D-2FD1-460E-B8C0-434D008A4811}" srcOrd="0" destOrd="0" presId="urn:microsoft.com/office/officeart/2005/8/layout/hProcess4"/>
    <dgm:cxn modelId="{A1709622-0071-4305-867B-3B4DA35E5D13}" type="presOf" srcId="{B8EA9DC8-A99D-45C9-B9DA-DA6B3436A951}" destId="{BC737025-1E88-4B13-AC04-43A0E86E2515}" srcOrd="0" destOrd="0" presId="urn:microsoft.com/office/officeart/2005/8/layout/hProcess4"/>
    <dgm:cxn modelId="{FDCF993E-10A9-433A-8E6E-38E8C981705E}" type="presOf" srcId="{4F13CCB0-E318-4EE1-8A49-FEBB9C5D72F1}" destId="{46620808-967B-4F37-AD80-5484419E3574}" srcOrd="1" destOrd="0" presId="urn:microsoft.com/office/officeart/2005/8/layout/hProcess4"/>
    <dgm:cxn modelId="{32C64041-AF65-4D1C-A44A-120AB8F2BFEA}" type="presOf" srcId="{21F041C1-2AB9-44A6-B216-598B55A9B993}" destId="{66C35E2D-56AB-48D2-8B84-432142FED87D}" srcOrd="0" destOrd="0" presId="urn:microsoft.com/office/officeart/2005/8/layout/hProcess4"/>
    <dgm:cxn modelId="{A6439465-7194-4348-B735-A765CAC9785C}" srcId="{54EC54F8-2716-4762-82CB-DB652BD8AEF1}" destId="{21F041C1-2AB9-44A6-B216-598B55A9B993}" srcOrd="1" destOrd="0" parTransId="{004B9314-FDAE-4664-8016-D3FCA8129F4D}" sibTransId="{9F5A50C7-7BEC-456A-89A2-73841CACA253}"/>
    <dgm:cxn modelId="{1B16C965-1FC9-4C28-B6EA-BBDC6DB873CF}" type="presOf" srcId="{C25D0ED9-AF01-4DE4-9844-614439DB3EDC}" destId="{86613D9B-9C99-4DE8-8196-343B866B5FC2}" srcOrd="0" destOrd="0" presId="urn:microsoft.com/office/officeart/2005/8/layout/hProcess4"/>
    <dgm:cxn modelId="{2B15D748-AF8D-4572-AFD3-B399E659EABD}" srcId="{54EC54F8-2716-4762-82CB-DB652BD8AEF1}" destId="{C25D0ED9-AF01-4DE4-9844-614439DB3EDC}" srcOrd="0" destOrd="0" parTransId="{0986909F-BEE9-4001-B6EA-3BFDE31AB954}" sibTransId="{B8EA9DC8-A99D-45C9-B9DA-DA6B3436A951}"/>
    <dgm:cxn modelId="{0B01EA4C-9546-4389-BE02-9FB126770846}" type="presOf" srcId="{4F13CCB0-E318-4EE1-8A49-FEBB9C5D72F1}" destId="{C63B205D-D013-4010-9DCC-93448380FB7E}" srcOrd="0" destOrd="0" presId="urn:microsoft.com/office/officeart/2005/8/layout/hProcess4"/>
    <dgm:cxn modelId="{C3B23AC6-2593-401F-923C-E150D2878E04}" srcId="{C25D0ED9-AF01-4DE4-9844-614439DB3EDC}" destId="{0207F7D2-D300-43F7-9BBC-F8275406EBA4}" srcOrd="0" destOrd="0" parTransId="{D2509F61-CC4A-4F42-B2A0-DF5428FC9AE1}" sibTransId="{38C3624D-4606-4566-9280-4EF7CBEF02DE}"/>
    <dgm:cxn modelId="{8F19FBED-E7B7-4570-9495-F24836555350}" srcId="{21F041C1-2AB9-44A6-B216-598B55A9B993}" destId="{4F13CCB0-E318-4EE1-8A49-FEBB9C5D72F1}" srcOrd="0" destOrd="0" parTransId="{D43D5D23-D924-4725-974A-2C9CBE9ED145}" sibTransId="{E03DA352-CD5D-4477-8A7F-D08634119C01}"/>
    <dgm:cxn modelId="{50B618F2-BFCD-4DA7-B478-8C08962736FF}" type="presOf" srcId="{0207F7D2-D300-43F7-9BBC-F8275406EBA4}" destId="{C7EA7C3E-A963-481F-AA07-DC773FF01439}" srcOrd="1" destOrd="0" presId="urn:microsoft.com/office/officeart/2005/8/layout/hProcess4"/>
    <dgm:cxn modelId="{9EB7F4F4-E6CE-4521-993B-9AA1CDC9B4C4}" type="presParOf" srcId="{496C937D-2FD1-460E-B8C0-434D008A4811}" destId="{522826D5-DE3F-4869-AFB6-484E806AB7BF}" srcOrd="0" destOrd="0" presId="urn:microsoft.com/office/officeart/2005/8/layout/hProcess4"/>
    <dgm:cxn modelId="{BE787502-3E23-4D3D-920E-040888A47FEC}" type="presParOf" srcId="{496C937D-2FD1-460E-B8C0-434D008A4811}" destId="{985EF140-C749-46A5-A9C1-0F1670941E73}" srcOrd="1" destOrd="0" presId="urn:microsoft.com/office/officeart/2005/8/layout/hProcess4"/>
    <dgm:cxn modelId="{0B6B7EC3-E829-456C-9E31-05A0699A3BBE}" type="presParOf" srcId="{496C937D-2FD1-460E-B8C0-434D008A4811}" destId="{D529608B-F831-46AD-88EE-58BBE6C399A4}" srcOrd="2" destOrd="0" presId="urn:microsoft.com/office/officeart/2005/8/layout/hProcess4"/>
    <dgm:cxn modelId="{3AEDF3DD-CBC4-4285-A70F-64EAB2F50BB0}" type="presParOf" srcId="{D529608B-F831-46AD-88EE-58BBE6C399A4}" destId="{955BF97C-B545-4264-9D46-A5842813A369}" srcOrd="0" destOrd="0" presId="urn:microsoft.com/office/officeart/2005/8/layout/hProcess4"/>
    <dgm:cxn modelId="{5F1DD1BE-2604-42E0-9869-3AAF594E9FE5}" type="presParOf" srcId="{955BF97C-B545-4264-9D46-A5842813A369}" destId="{6C53FBFF-A5B4-43D2-9B17-83DC1C9790AD}" srcOrd="0" destOrd="0" presId="urn:microsoft.com/office/officeart/2005/8/layout/hProcess4"/>
    <dgm:cxn modelId="{9A0A84E1-AA6F-44C3-825E-367F4F67CDA9}" type="presParOf" srcId="{955BF97C-B545-4264-9D46-A5842813A369}" destId="{74903183-8519-4CF8-959A-BE397BD29FA2}" srcOrd="1" destOrd="0" presId="urn:microsoft.com/office/officeart/2005/8/layout/hProcess4"/>
    <dgm:cxn modelId="{66CF0AC7-EC20-4B66-BA70-DEC2ADB18948}" type="presParOf" srcId="{955BF97C-B545-4264-9D46-A5842813A369}" destId="{C7EA7C3E-A963-481F-AA07-DC773FF01439}" srcOrd="2" destOrd="0" presId="urn:microsoft.com/office/officeart/2005/8/layout/hProcess4"/>
    <dgm:cxn modelId="{61FF5344-591B-4BEC-88D1-D8DD59E6879A}" type="presParOf" srcId="{955BF97C-B545-4264-9D46-A5842813A369}" destId="{86613D9B-9C99-4DE8-8196-343B866B5FC2}" srcOrd="3" destOrd="0" presId="urn:microsoft.com/office/officeart/2005/8/layout/hProcess4"/>
    <dgm:cxn modelId="{AAB3EC9D-58FE-429B-92BC-0FB2B1D580B2}" type="presParOf" srcId="{955BF97C-B545-4264-9D46-A5842813A369}" destId="{676F0473-010D-4EF6-9557-94506B5A88D2}" srcOrd="4" destOrd="0" presId="urn:microsoft.com/office/officeart/2005/8/layout/hProcess4"/>
    <dgm:cxn modelId="{8040A281-A394-436E-A223-540BEEC4E8C4}" type="presParOf" srcId="{D529608B-F831-46AD-88EE-58BBE6C399A4}" destId="{BC737025-1E88-4B13-AC04-43A0E86E2515}" srcOrd="1" destOrd="0" presId="urn:microsoft.com/office/officeart/2005/8/layout/hProcess4"/>
    <dgm:cxn modelId="{B89CA059-7EA7-4D9E-8463-3D75854ED82C}" type="presParOf" srcId="{D529608B-F831-46AD-88EE-58BBE6C399A4}" destId="{1F590E54-AFDE-4E10-8112-F4C40A571BC8}" srcOrd="2" destOrd="0" presId="urn:microsoft.com/office/officeart/2005/8/layout/hProcess4"/>
    <dgm:cxn modelId="{57BA0948-B683-466E-9CBC-1AB95E8813BB}" type="presParOf" srcId="{1F590E54-AFDE-4E10-8112-F4C40A571BC8}" destId="{E6A76E8C-CF16-430A-913B-F54DB5201C88}" srcOrd="0" destOrd="0" presId="urn:microsoft.com/office/officeart/2005/8/layout/hProcess4"/>
    <dgm:cxn modelId="{F9DF4B93-88D2-4592-AB62-08FBF9F93B7C}" type="presParOf" srcId="{1F590E54-AFDE-4E10-8112-F4C40A571BC8}" destId="{C63B205D-D013-4010-9DCC-93448380FB7E}" srcOrd="1" destOrd="0" presId="urn:microsoft.com/office/officeart/2005/8/layout/hProcess4"/>
    <dgm:cxn modelId="{0121D5D3-52C0-473A-98B9-B3A86683CA39}" type="presParOf" srcId="{1F590E54-AFDE-4E10-8112-F4C40A571BC8}" destId="{46620808-967B-4F37-AD80-5484419E3574}" srcOrd="2" destOrd="0" presId="urn:microsoft.com/office/officeart/2005/8/layout/hProcess4"/>
    <dgm:cxn modelId="{475391FC-9155-4320-B0B2-287C0F38079B}" type="presParOf" srcId="{1F590E54-AFDE-4E10-8112-F4C40A571BC8}" destId="{66C35E2D-56AB-48D2-8B84-432142FED87D}" srcOrd="3" destOrd="0" presId="urn:microsoft.com/office/officeart/2005/8/layout/hProcess4"/>
    <dgm:cxn modelId="{C5407651-C629-4F79-AA27-DBB0D3B8738B}" type="presParOf" srcId="{1F590E54-AFDE-4E10-8112-F4C40A571BC8}" destId="{DF77DBD8-6880-4C31-A683-614957BD87A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35ADC0-2888-48A3-A3F3-C2E21C993E0D}" type="doc">
      <dgm:prSet loTypeId="urn:microsoft.com/office/officeart/2005/8/layout/b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62CF60-4A2F-4F8A-BFCA-F8780667CDAF}">
      <dgm:prSet phldrT="[Text]"/>
      <dgm:spPr/>
      <dgm:t>
        <a:bodyPr/>
        <a:lstStyle/>
        <a:p>
          <a:r>
            <a:rPr lang="en-US" b="1" dirty="0"/>
            <a:t>9/1/21</a:t>
          </a:r>
          <a:endParaRPr lang="en-US" dirty="0"/>
        </a:p>
      </dgm:t>
    </dgm:pt>
    <dgm:pt modelId="{C4B4B45B-20AE-49C1-A37F-41DB0E6706F3}" type="parTrans" cxnId="{BDE0B048-913A-49B0-BCDC-D4A7B71600B3}">
      <dgm:prSet/>
      <dgm:spPr/>
      <dgm:t>
        <a:bodyPr/>
        <a:lstStyle/>
        <a:p>
          <a:endParaRPr lang="en-US"/>
        </a:p>
      </dgm:t>
    </dgm:pt>
    <dgm:pt modelId="{A6FF1EE9-C4BA-42D6-BCAD-ACCE22D6668B}" type="sibTrans" cxnId="{BDE0B048-913A-49B0-BCDC-D4A7B71600B3}">
      <dgm:prSet/>
      <dgm:spPr/>
      <dgm:t>
        <a:bodyPr/>
        <a:lstStyle/>
        <a:p>
          <a:endParaRPr lang="en-US"/>
        </a:p>
      </dgm:t>
    </dgm:pt>
    <dgm:pt modelId="{C1C5A8A1-FE25-40A7-A547-FEF168BDE0D2}">
      <dgm:prSet phldrT="[Text]"/>
      <dgm:spPr/>
      <dgm:t>
        <a:bodyPr/>
        <a:lstStyle/>
        <a:p>
          <a:r>
            <a:rPr lang="en-US" b="1" dirty="0"/>
            <a:t>11/1/21</a:t>
          </a:r>
          <a:endParaRPr lang="en-US" dirty="0"/>
        </a:p>
      </dgm:t>
    </dgm:pt>
    <dgm:pt modelId="{5883CB08-7B17-41EB-925B-9B521AD10D7F}" type="parTrans" cxnId="{89A38F4B-1090-43C0-8E93-D42789682F89}">
      <dgm:prSet/>
      <dgm:spPr/>
      <dgm:t>
        <a:bodyPr/>
        <a:lstStyle/>
        <a:p>
          <a:endParaRPr lang="en-US"/>
        </a:p>
      </dgm:t>
    </dgm:pt>
    <dgm:pt modelId="{B21E3CAF-9C6B-4437-A62D-26520309AC4B}" type="sibTrans" cxnId="{89A38F4B-1090-43C0-8E93-D42789682F89}">
      <dgm:prSet/>
      <dgm:spPr/>
      <dgm:t>
        <a:bodyPr/>
        <a:lstStyle/>
        <a:p>
          <a:endParaRPr lang="en-US"/>
        </a:p>
      </dgm:t>
    </dgm:pt>
    <dgm:pt modelId="{4BA867C3-6A86-4849-8FEC-4269590393D2}">
      <dgm:prSet phldrT="[Text]"/>
      <dgm:spPr/>
      <dgm:t>
        <a:bodyPr/>
        <a:lstStyle/>
        <a:p>
          <a:r>
            <a:rPr lang="en-US" dirty="0"/>
            <a:t>Initial Notification of Adoption Due</a:t>
          </a:r>
        </a:p>
      </dgm:t>
    </dgm:pt>
    <dgm:pt modelId="{75429419-E6E2-4B1B-AC00-1C1CA6ECAFB9}" type="parTrans" cxnId="{06198C2F-03A8-4D75-BD33-7AF62DBB12F0}">
      <dgm:prSet/>
      <dgm:spPr/>
      <dgm:t>
        <a:bodyPr/>
        <a:lstStyle/>
        <a:p>
          <a:endParaRPr lang="en-US"/>
        </a:p>
      </dgm:t>
    </dgm:pt>
    <dgm:pt modelId="{81AED427-C3C6-40D4-AEE2-F964AF1B94B6}" type="sibTrans" cxnId="{06198C2F-03A8-4D75-BD33-7AF62DBB12F0}">
      <dgm:prSet/>
      <dgm:spPr/>
      <dgm:t>
        <a:bodyPr/>
        <a:lstStyle/>
        <a:p>
          <a:endParaRPr lang="en-US"/>
        </a:p>
      </dgm:t>
    </dgm:pt>
    <dgm:pt modelId="{880CF55B-2911-427F-82FC-75A54D3CDB1A}">
      <dgm:prSet phldrT="[Text]"/>
      <dgm:spPr/>
      <dgm:t>
        <a:bodyPr/>
        <a:lstStyle/>
        <a:p>
          <a:r>
            <a:rPr lang="en-US" dirty="0"/>
            <a:t>Finalized Notification of Adoption Due</a:t>
          </a:r>
        </a:p>
      </dgm:t>
    </dgm:pt>
    <dgm:pt modelId="{1C56EF73-33B3-49CE-B355-D35C43279FF9}" type="parTrans" cxnId="{E902BBBF-D3FB-4A2E-80A7-05C278EFF47D}">
      <dgm:prSet/>
      <dgm:spPr/>
      <dgm:t>
        <a:bodyPr/>
        <a:lstStyle/>
        <a:p>
          <a:endParaRPr lang="en-US"/>
        </a:p>
      </dgm:t>
    </dgm:pt>
    <dgm:pt modelId="{912A4D90-13DA-4FC5-8266-C815F2BAD6CE}" type="sibTrans" cxnId="{E902BBBF-D3FB-4A2E-80A7-05C278EFF47D}">
      <dgm:prSet/>
      <dgm:spPr/>
      <dgm:t>
        <a:bodyPr/>
        <a:lstStyle/>
        <a:p>
          <a:endParaRPr lang="en-US"/>
        </a:p>
      </dgm:t>
    </dgm:pt>
    <dgm:pt modelId="{23F96ECE-FEE2-4192-94AE-8DB615C2388C}" type="pres">
      <dgm:prSet presAssocID="{3B35ADC0-2888-48A3-A3F3-C2E21C993E0D}" presName="Name0" presStyleCnt="0">
        <dgm:presLayoutVars>
          <dgm:dir/>
          <dgm:resizeHandles val="exact"/>
        </dgm:presLayoutVars>
      </dgm:prSet>
      <dgm:spPr/>
    </dgm:pt>
    <dgm:pt modelId="{469581E6-D19B-4163-A53B-8FB2141D0E40}" type="pres">
      <dgm:prSet presAssocID="{EF62CF60-4A2F-4F8A-BFCA-F8780667CDAF}" presName="node" presStyleLbl="node1" presStyleIdx="0" presStyleCnt="2">
        <dgm:presLayoutVars>
          <dgm:bulletEnabled val="1"/>
        </dgm:presLayoutVars>
      </dgm:prSet>
      <dgm:spPr/>
    </dgm:pt>
    <dgm:pt modelId="{B196C075-A46A-403C-BA67-F5A400520747}" type="pres">
      <dgm:prSet presAssocID="{A6FF1EE9-C4BA-42D6-BCAD-ACCE22D6668B}" presName="sibTrans" presStyleLbl="sibTrans1D1" presStyleIdx="0" presStyleCnt="1"/>
      <dgm:spPr/>
    </dgm:pt>
    <dgm:pt modelId="{3604DA6F-2C76-44E2-AC2C-EA06970F8ED4}" type="pres">
      <dgm:prSet presAssocID="{A6FF1EE9-C4BA-42D6-BCAD-ACCE22D6668B}" presName="connectorText" presStyleLbl="sibTrans1D1" presStyleIdx="0" presStyleCnt="1"/>
      <dgm:spPr/>
    </dgm:pt>
    <dgm:pt modelId="{2E97BB33-E3DE-4B51-B635-99CF051C164B}" type="pres">
      <dgm:prSet presAssocID="{C1C5A8A1-FE25-40A7-A547-FEF168BDE0D2}" presName="node" presStyleLbl="node1" presStyleIdx="1" presStyleCnt="2">
        <dgm:presLayoutVars>
          <dgm:bulletEnabled val="1"/>
        </dgm:presLayoutVars>
      </dgm:prSet>
      <dgm:spPr/>
    </dgm:pt>
  </dgm:ptLst>
  <dgm:cxnLst>
    <dgm:cxn modelId="{4C608C0D-77FD-40B6-8980-9A0ACD0863DE}" type="presOf" srcId="{A6FF1EE9-C4BA-42D6-BCAD-ACCE22D6668B}" destId="{3604DA6F-2C76-44E2-AC2C-EA06970F8ED4}" srcOrd="1" destOrd="0" presId="urn:microsoft.com/office/officeart/2005/8/layout/bProcess3"/>
    <dgm:cxn modelId="{06198C2F-03A8-4D75-BD33-7AF62DBB12F0}" srcId="{EF62CF60-4A2F-4F8A-BFCA-F8780667CDAF}" destId="{4BA867C3-6A86-4849-8FEC-4269590393D2}" srcOrd="0" destOrd="0" parTransId="{75429419-E6E2-4B1B-AC00-1C1CA6ECAFB9}" sibTransId="{81AED427-C3C6-40D4-AEE2-F964AF1B94B6}"/>
    <dgm:cxn modelId="{8F091948-8E7C-463C-A865-922564717967}" type="presOf" srcId="{C1C5A8A1-FE25-40A7-A547-FEF168BDE0D2}" destId="{2E97BB33-E3DE-4B51-B635-99CF051C164B}" srcOrd="0" destOrd="0" presId="urn:microsoft.com/office/officeart/2005/8/layout/bProcess3"/>
    <dgm:cxn modelId="{BDE0B048-913A-49B0-BCDC-D4A7B71600B3}" srcId="{3B35ADC0-2888-48A3-A3F3-C2E21C993E0D}" destId="{EF62CF60-4A2F-4F8A-BFCA-F8780667CDAF}" srcOrd="0" destOrd="0" parTransId="{C4B4B45B-20AE-49C1-A37F-41DB0E6706F3}" sibTransId="{A6FF1EE9-C4BA-42D6-BCAD-ACCE22D6668B}"/>
    <dgm:cxn modelId="{89A38F4B-1090-43C0-8E93-D42789682F89}" srcId="{3B35ADC0-2888-48A3-A3F3-C2E21C993E0D}" destId="{C1C5A8A1-FE25-40A7-A547-FEF168BDE0D2}" srcOrd="1" destOrd="0" parTransId="{5883CB08-7B17-41EB-925B-9B521AD10D7F}" sibTransId="{B21E3CAF-9C6B-4437-A62D-26520309AC4B}"/>
    <dgm:cxn modelId="{85700672-6A05-41F1-9F7F-579839E4DF6A}" type="presOf" srcId="{EF62CF60-4A2F-4F8A-BFCA-F8780667CDAF}" destId="{469581E6-D19B-4163-A53B-8FB2141D0E40}" srcOrd="0" destOrd="0" presId="urn:microsoft.com/office/officeart/2005/8/layout/bProcess3"/>
    <dgm:cxn modelId="{13C9C382-DFCA-49AF-94BD-2AE4C103909C}" type="presOf" srcId="{A6FF1EE9-C4BA-42D6-BCAD-ACCE22D6668B}" destId="{B196C075-A46A-403C-BA67-F5A400520747}" srcOrd="0" destOrd="0" presId="urn:microsoft.com/office/officeart/2005/8/layout/bProcess3"/>
    <dgm:cxn modelId="{2F299283-8B73-46EF-896A-7E1C0E9410FC}" type="presOf" srcId="{3B35ADC0-2888-48A3-A3F3-C2E21C993E0D}" destId="{23F96ECE-FEE2-4192-94AE-8DB615C2388C}" srcOrd="0" destOrd="0" presId="urn:microsoft.com/office/officeart/2005/8/layout/bProcess3"/>
    <dgm:cxn modelId="{A8B891AB-65AE-4073-829E-2EFE9E5FF2E5}" type="presOf" srcId="{880CF55B-2911-427F-82FC-75A54D3CDB1A}" destId="{2E97BB33-E3DE-4B51-B635-99CF051C164B}" srcOrd="0" destOrd="1" presId="urn:microsoft.com/office/officeart/2005/8/layout/bProcess3"/>
    <dgm:cxn modelId="{E902BBBF-D3FB-4A2E-80A7-05C278EFF47D}" srcId="{C1C5A8A1-FE25-40A7-A547-FEF168BDE0D2}" destId="{880CF55B-2911-427F-82FC-75A54D3CDB1A}" srcOrd="0" destOrd="0" parTransId="{1C56EF73-33B3-49CE-B355-D35C43279FF9}" sibTransId="{912A4D90-13DA-4FC5-8266-C815F2BAD6CE}"/>
    <dgm:cxn modelId="{6FC1E7FF-6497-45C7-A247-CB513AF062C3}" type="presOf" srcId="{4BA867C3-6A86-4849-8FEC-4269590393D2}" destId="{469581E6-D19B-4163-A53B-8FB2141D0E40}" srcOrd="0" destOrd="1" presId="urn:microsoft.com/office/officeart/2005/8/layout/bProcess3"/>
    <dgm:cxn modelId="{7AAB27B7-DBB5-4C5C-A1BF-7CCB48587DF2}" type="presParOf" srcId="{23F96ECE-FEE2-4192-94AE-8DB615C2388C}" destId="{469581E6-D19B-4163-A53B-8FB2141D0E40}" srcOrd="0" destOrd="0" presId="urn:microsoft.com/office/officeart/2005/8/layout/bProcess3"/>
    <dgm:cxn modelId="{90CDAB47-BBE6-4B74-A0E6-3162B4700733}" type="presParOf" srcId="{23F96ECE-FEE2-4192-94AE-8DB615C2388C}" destId="{B196C075-A46A-403C-BA67-F5A400520747}" srcOrd="1" destOrd="0" presId="urn:microsoft.com/office/officeart/2005/8/layout/bProcess3"/>
    <dgm:cxn modelId="{8C673D99-6AD9-4231-A843-B5AB6E1DC74E}" type="presParOf" srcId="{B196C075-A46A-403C-BA67-F5A400520747}" destId="{3604DA6F-2C76-44E2-AC2C-EA06970F8ED4}" srcOrd="0" destOrd="0" presId="urn:microsoft.com/office/officeart/2005/8/layout/bProcess3"/>
    <dgm:cxn modelId="{3C37745D-99C0-4EA8-AF14-640E4EA05D95}" type="presParOf" srcId="{23F96ECE-FEE2-4192-94AE-8DB615C2388C}" destId="{2E97BB33-E3DE-4B51-B635-99CF051C164B}" srcOrd="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62464C-99EE-4DAD-B43A-98B495723E40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05121B-5395-4D76-BB97-0C73F66DC85A}">
      <dgm:prSet/>
      <dgm:spPr/>
      <dgm:t>
        <a:bodyPr/>
        <a:lstStyle/>
        <a:p>
          <a:r>
            <a:rPr lang="en-US" dirty="0"/>
            <a:t>Policy Structures</a:t>
          </a:r>
        </a:p>
      </dgm:t>
    </dgm:pt>
    <dgm:pt modelId="{8ADC2936-E187-40C8-A08F-56EBBB682283}" type="parTrans" cxnId="{50BA5801-9DED-4933-843D-C930F9A29D54}">
      <dgm:prSet/>
      <dgm:spPr/>
      <dgm:t>
        <a:bodyPr/>
        <a:lstStyle/>
        <a:p>
          <a:endParaRPr lang="en-US"/>
        </a:p>
      </dgm:t>
    </dgm:pt>
    <dgm:pt modelId="{612A96B2-81DD-49D4-B16D-450E670D525C}" type="sibTrans" cxnId="{50BA5801-9DED-4933-843D-C930F9A29D54}">
      <dgm:prSet/>
      <dgm:spPr/>
      <dgm:t>
        <a:bodyPr/>
        <a:lstStyle/>
        <a:p>
          <a:endParaRPr lang="en-US"/>
        </a:p>
      </dgm:t>
    </dgm:pt>
    <dgm:pt modelId="{C56B9BBE-1F4B-443A-A873-5BDF0A89048C}">
      <dgm:prSet/>
      <dgm:spPr/>
      <dgm:t>
        <a:bodyPr/>
        <a:lstStyle/>
        <a:p>
          <a:r>
            <a:rPr lang="en-US" dirty="0"/>
            <a:t>State Board Rules      </a:t>
          </a:r>
        </a:p>
      </dgm:t>
    </dgm:pt>
    <dgm:pt modelId="{47BF87B1-CD54-4902-9789-F6C0E287AB2D}" type="parTrans" cxnId="{0AD4972B-70A1-41DD-8F67-EAC8149ED5EF}">
      <dgm:prSet/>
      <dgm:spPr/>
      <dgm:t>
        <a:bodyPr/>
        <a:lstStyle/>
        <a:p>
          <a:endParaRPr lang="en-US"/>
        </a:p>
      </dgm:t>
    </dgm:pt>
    <dgm:pt modelId="{3DB8B159-6AAA-4B94-A0E7-51DF7D818C2D}" type="sibTrans" cxnId="{0AD4972B-70A1-41DD-8F67-EAC8149ED5EF}">
      <dgm:prSet/>
      <dgm:spPr/>
      <dgm:t>
        <a:bodyPr/>
        <a:lstStyle/>
        <a:p>
          <a:endParaRPr lang="en-US"/>
        </a:p>
      </dgm:t>
    </dgm:pt>
    <dgm:pt modelId="{1B1849B2-DE9E-494C-AD57-AD9282B7E5AD}">
      <dgm:prSet/>
      <dgm:spPr/>
      <dgm:t>
        <a:bodyPr/>
        <a:lstStyle/>
        <a:p>
          <a:r>
            <a:rPr lang="en-US" dirty="0"/>
            <a:t>O.C.G.A. Title 20</a:t>
          </a:r>
        </a:p>
      </dgm:t>
    </dgm:pt>
    <dgm:pt modelId="{76D282D0-D93A-4619-AE30-614CA55396F2}" type="parTrans" cxnId="{D981C188-E996-4EB5-94E3-B2A92183AA70}">
      <dgm:prSet/>
      <dgm:spPr/>
      <dgm:t>
        <a:bodyPr/>
        <a:lstStyle/>
        <a:p>
          <a:endParaRPr lang="en-US"/>
        </a:p>
      </dgm:t>
    </dgm:pt>
    <dgm:pt modelId="{CD05AC14-4AF7-4F86-B79F-5EC461BACEC3}" type="sibTrans" cxnId="{D981C188-E996-4EB5-94E3-B2A92183AA70}">
      <dgm:prSet/>
      <dgm:spPr/>
      <dgm:t>
        <a:bodyPr/>
        <a:lstStyle/>
        <a:p>
          <a:endParaRPr lang="en-US"/>
        </a:p>
      </dgm:t>
    </dgm:pt>
    <dgm:pt modelId="{2B33BC17-4F35-4825-9FA0-5548241941A9}">
      <dgm:prSet/>
      <dgm:spPr/>
      <dgm:t>
        <a:bodyPr/>
        <a:lstStyle/>
        <a:p>
          <a:r>
            <a:rPr lang="en-US"/>
            <a:t>FCBOE </a:t>
          </a:r>
          <a:r>
            <a:rPr lang="en-US" dirty="0"/>
            <a:t>Policy Manual</a:t>
          </a:r>
        </a:p>
      </dgm:t>
    </dgm:pt>
    <dgm:pt modelId="{C2805977-48FF-48A3-9423-359B4473CD29}" type="parTrans" cxnId="{95D47FFA-CB65-4390-9397-620FA1804EAB}">
      <dgm:prSet/>
      <dgm:spPr/>
      <dgm:t>
        <a:bodyPr/>
        <a:lstStyle/>
        <a:p>
          <a:endParaRPr lang="en-US"/>
        </a:p>
      </dgm:t>
    </dgm:pt>
    <dgm:pt modelId="{D3440296-6BC6-4B73-8B8A-DFD68823DDDF}" type="sibTrans" cxnId="{95D47FFA-CB65-4390-9397-620FA1804EAB}">
      <dgm:prSet/>
      <dgm:spPr/>
      <dgm:t>
        <a:bodyPr/>
        <a:lstStyle/>
        <a:p>
          <a:endParaRPr lang="en-US"/>
        </a:p>
      </dgm:t>
    </dgm:pt>
    <dgm:pt modelId="{51D6A504-BB49-4F48-9D96-5DA37C5E31D2}">
      <dgm:prSet/>
      <dgm:spPr/>
      <dgm:t>
        <a:bodyPr/>
        <a:lstStyle/>
        <a:p>
          <a:r>
            <a:rPr lang="en-US" dirty="0"/>
            <a:t>Exceptions</a:t>
          </a:r>
        </a:p>
      </dgm:t>
    </dgm:pt>
    <dgm:pt modelId="{299C1054-D505-4278-8753-BE9FA9F3CD2E}" type="parTrans" cxnId="{56F6CF72-FDDB-44F4-9AB5-9801393FC904}">
      <dgm:prSet/>
      <dgm:spPr/>
      <dgm:t>
        <a:bodyPr/>
        <a:lstStyle/>
        <a:p>
          <a:endParaRPr lang="en-US"/>
        </a:p>
      </dgm:t>
    </dgm:pt>
    <dgm:pt modelId="{67732240-F31D-4F3A-8198-ADC7B1E72D65}" type="sibTrans" cxnId="{56F6CF72-FDDB-44F4-9AB5-9801393FC904}">
      <dgm:prSet/>
      <dgm:spPr/>
      <dgm:t>
        <a:bodyPr/>
        <a:lstStyle/>
        <a:p>
          <a:endParaRPr lang="en-US"/>
        </a:p>
      </dgm:t>
    </dgm:pt>
    <dgm:pt modelId="{D35799ED-9A0A-4CD8-BE6F-A83147DF17CC}">
      <dgm:prSet/>
      <dgm:spPr/>
      <dgm:t>
        <a:bodyPr/>
        <a:lstStyle/>
        <a:p>
          <a:r>
            <a:rPr lang="en-US" dirty="0"/>
            <a:t>Non-Waivable State Policies</a:t>
          </a:r>
        </a:p>
      </dgm:t>
    </dgm:pt>
    <dgm:pt modelId="{DC1F0434-787F-4FA5-B3A2-7980E676E8CB}" type="parTrans" cxnId="{13F29A61-33F8-4B1A-8A04-827AC1455534}">
      <dgm:prSet/>
      <dgm:spPr/>
      <dgm:t>
        <a:bodyPr/>
        <a:lstStyle/>
        <a:p>
          <a:endParaRPr lang="en-US"/>
        </a:p>
      </dgm:t>
    </dgm:pt>
    <dgm:pt modelId="{B0642088-2ADE-4153-A2AD-0162B216C6A7}" type="sibTrans" cxnId="{13F29A61-33F8-4B1A-8A04-827AC1455534}">
      <dgm:prSet/>
      <dgm:spPr/>
      <dgm:t>
        <a:bodyPr/>
        <a:lstStyle/>
        <a:p>
          <a:endParaRPr lang="en-US"/>
        </a:p>
      </dgm:t>
    </dgm:pt>
    <dgm:pt modelId="{D054AF65-E36F-4022-B926-D33EA8222BE1}">
      <dgm:prSet/>
      <dgm:spPr/>
      <dgm:t>
        <a:bodyPr/>
        <a:lstStyle/>
        <a:p>
          <a:r>
            <a:rPr lang="en-US" dirty="0"/>
            <a:t>Opt-In/Opt-Out Waivers</a:t>
          </a:r>
        </a:p>
      </dgm:t>
    </dgm:pt>
    <dgm:pt modelId="{565906B7-E475-43F0-A2C4-971F4BBA7F2C}" type="parTrans" cxnId="{037133D5-D32E-44B1-8749-A300A712B25A}">
      <dgm:prSet/>
      <dgm:spPr/>
      <dgm:t>
        <a:bodyPr/>
        <a:lstStyle/>
        <a:p>
          <a:endParaRPr lang="en-US"/>
        </a:p>
      </dgm:t>
    </dgm:pt>
    <dgm:pt modelId="{8CD3841A-2E49-4494-831B-C0E95CDE3236}" type="sibTrans" cxnId="{037133D5-D32E-44B1-8749-A300A712B25A}">
      <dgm:prSet/>
      <dgm:spPr/>
      <dgm:t>
        <a:bodyPr/>
        <a:lstStyle/>
        <a:p>
          <a:endParaRPr lang="en-US"/>
        </a:p>
      </dgm:t>
    </dgm:pt>
    <dgm:pt modelId="{322DCD17-0A36-4E5C-85C5-D4FF140EC4E1}">
      <dgm:prSet/>
      <dgm:spPr/>
      <dgm:t>
        <a:bodyPr/>
        <a:lstStyle/>
        <a:p>
          <a:r>
            <a:rPr lang="en-US" dirty="0"/>
            <a:t>Non-Waivable FCS Policies</a:t>
          </a:r>
        </a:p>
      </dgm:t>
    </dgm:pt>
    <dgm:pt modelId="{7A295496-26F3-46EA-A6EA-A20E76FBDCAD}" type="parTrans" cxnId="{A1CF347D-BF44-46C2-BE93-EB6E45B2185D}">
      <dgm:prSet/>
      <dgm:spPr/>
      <dgm:t>
        <a:bodyPr/>
        <a:lstStyle/>
        <a:p>
          <a:endParaRPr lang="en-US"/>
        </a:p>
      </dgm:t>
    </dgm:pt>
    <dgm:pt modelId="{CEEF31DF-BD8A-465A-A734-9B3CA87AC6E5}" type="sibTrans" cxnId="{A1CF347D-BF44-46C2-BE93-EB6E45B2185D}">
      <dgm:prSet/>
      <dgm:spPr/>
      <dgm:t>
        <a:bodyPr/>
        <a:lstStyle/>
        <a:p>
          <a:endParaRPr lang="en-US"/>
        </a:p>
      </dgm:t>
    </dgm:pt>
    <dgm:pt modelId="{DE36290F-4D45-43E6-AA32-C8FF1593930D}" type="pres">
      <dgm:prSet presAssocID="{F362464C-99EE-4DAD-B43A-98B495723E40}" presName="Name0" presStyleCnt="0">
        <dgm:presLayoutVars>
          <dgm:dir/>
          <dgm:animLvl val="lvl"/>
          <dgm:resizeHandles val="exact"/>
        </dgm:presLayoutVars>
      </dgm:prSet>
      <dgm:spPr/>
    </dgm:pt>
    <dgm:pt modelId="{A367F88D-270C-4983-9BE9-50738FC3787D}" type="pres">
      <dgm:prSet presAssocID="{5A05121B-5395-4D76-BB97-0C73F66DC85A}" presName="linNode" presStyleCnt="0"/>
      <dgm:spPr/>
    </dgm:pt>
    <dgm:pt modelId="{0B8D7708-0A37-4A54-8D7B-849399B5B802}" type="pres">
      <dgm:prSet presAssocID="{5A05121B-5395-4D76-BB97-0C73F66DC85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721CE361-D413-4750-90E0-293CE0D79B78}" type="pres">
      <dgm:prSet presAssocID="{5A05121B-5395-4D76-BB97-0C73F66DC85A}" presName="descendantText" presStyleLbl="alignAccFollowNode1" presStyleIdx="0" presStyleCnt="2">
        <dgm:presLayoutVars>
          <dgm:bulletEnabled val="1"/>
        </dgm:presLayoutVars>
      </dgm:prSet>
      <dgm:spPr/>
    </dgm:pt>
    <dgm:pt modelId="{92CB179F-64C3-42F5-8150-6A96E529D9BF}" type="pres">
      <dgm:prSet presAssocID="{612A96B2-81DD-49D4-B16D-450E670D525C}" presName="sp" presStyleCnt="0"/>
      <dgm:spPr/>
    </dgm:pt>
    <dgm:pt modelId="{FDFF7BB0-E659-4FB2-96CE-0C5C53E8D266}" type="pres">
      <dgm:prSet presAssocID="{51D6A504-BB49-4F48-9D96-5DA37C5E31D2}" presName="linNode" presStyleCnt="0"/>
      <dgm:spPr/>
    </dgm:pt>
    <dgm:pt modelId="{E017F18E-8E86-42F1-87CF-55E98E5ECCEE}" type="pres">
      <dgm:prSet presAssocID="{51D6A504-BB49-4F48-9D96-5DA37C5E31D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5B4E9C9-B6BD-4B3A-94EA-F2A79419BA1B}" type="pres">
      <dgm:prSet presAssocID="{51D6A504-BB49-4F48-9D96-5DA37C5E31D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0BA5801-9DED-4933-843D-C930F9A29D54}" srcId="{F362464C-99EE-4DAD-B43A-98B495723E40}" destId="{5A05121B-5395-4D76-BB97-0C73F66DC85A}" srcOrd="0" destOrd="0" parTransId="{8ADC2936-E187-40C8-A08F-56EBBB682283}" sibTransId="{612A96B2-81DD-49D4-B16D-450E670D525C}"/>
    <dgm:cxn modelId="{FDD1020C-59D9-4199-A6ED-C35F6F9EC7DC}" type="presOf" srcId="{D35799ED-9A0A-4CD8-BE6F-A83147DF17CC}" destId="{F5B4E9C9-B6BD-4B3A-94EA-F2A79419BA1B}" srcOrd="0" destOrd="0" presId="urn:microsoft.com/office/officeart/2005/8/layout/vList5"/>
    <dgm:cxn modelId="{B1EC7B25-310D-4DA7-8403-E40D42D6A9F7}" type="presOf" srcId="{322DCD17-0A36-4E5C-85C5-D4FF140EC4E1}" destId="{F5B4E9C9-B6BD-4B3A-94EA-F2A79419BA1B}" srcOrd="0" destOrd="1" presId="urn:microsoft.com/office/officeart/2005/8/layout/vList5"/>
    <dgm:cxn modelId="{0AD4972B-70A1-41DD-8F67-EAC8149ED5EF}" srcId="{5A05121B-5395-4D76-BB97-0C73F66DC85A}" destId="{C56B9BBE-1F4B-443A-A873-5BDF0A89048C}" srcOrd="1" destOrd="0" parTransId="{47BF87B1-CD54-4902-9789-F6C0E287AB2D}" sibTransId="{3DB8B159-6AAA-4B94-A0E7-51DF7D818C2D}"/>
    <dgm:cxn modelId="{7BDF9636-0E7A-4CF2-A48F-07C28903C487}" type="presOf" srcId="{C56B9BBE-1F4B-443A-A873-5BDF0A89048C}" destId="{721CE361-D413-4750-90E0-293CE0D79B78}" srcOrd="0" destOrd="1" presId="urn:microsoft.com/office/officeart/2005/8/layout/vList5"/>
    <dgm:cxn modelId="{FB911D5D-8594-4421-BB29-D9B218A2C4C3}" type="presOf" srcId="{5A05121B-5395-4D76-BB97-0C73F66DC85A}" destId="{0B8D7708-0A37-4A54-8D7B-849399B5B802}" srcOrd="0" destOrd="0" presId="urn:microsoft.com/office/officeart/2005/8/layout/vList5"/>
    <dgm:cxn modelId="{13F29A61-33F8-4B1A-8A04-827AC1455534}" srcId="{51D6A504-BB49-4F48-9D96-5DA37C5E31D2}" destId="{D35799ED-9A0A-4CD8-BE6F-A83147DF17CC}" srcOrd="0" destOrd="0" parTransId="{DC1F0434-787F-4FA5-B3A2-7980E676E8CB}" sibTransId="{B0642088-2ADE-4153-A2AD-0162B216C6A7}"/>
    <dgm:cxn modelId="{B1498E67-C3CD-433B-878B-65283450F5FA}" type="presOf" srcId="{1B1849B2-DE9E-494C-AD57-AD9282B7E5AD}" destId="{721CE361-D413-4750-90E0-293CE0D79B78}" srcOrd="0" destOrd="2" presId="urn:microsoft.com/office/officeart/2005/8/layout/vList5"/>
    <dgm:cxn modelId="{56F6CF72-FDDB-44F4-9AB5-9801393FC904}" srcId="{F362464C-99EE-4DAD-B43A-98B495723E40}" destId="{51D6A504-BB49-4F48-9D96-5DA37C5E31D2}" srcOrd="1" destOrd="0" parTransId="{299C1054-D505-4278-8753-BE9FA9F3CD2E}" sibTransId="{67732240-F31D-4F3A-8198-ADC7B1E72D65}"/>
    <dgm:cxn modelId="{B540D07B-7C55-42AC-AE3E-7D5AFB1A7CA9}" type="presOf" srcId="{F362464C-99EE-4DAD-B43A-98B495723E40}" destId="{DE36290F-4D45-43E6-AA32-C8FF1593930D}" srcOrd="0" destOrd="0" presId="urn:microsoft.com/office/officeart/2005/8/layout/vList5"/>
    <dgm:cxn modelId="{A1CF347D-BF44-46C2-BE93-EB6E45B2185D}" srcId="{51D6A504-BB49-4F48-9D96-5DA37C5E31D2}" destId="{322DCD17-0A36-4E5C-85C5-D4FF140EC4E1}" srcOrd="1" destOrd="0" parTransId="{7A295496-26F3-46EA-A6EA-A20E76FBDCAD}" sibTransId="{CEEF31DF-BD8A-465A-A734-9B3CA87AC6E5}"/>
    <dgm:cxn modelId="{D981C188-E996-4EB5-94E3-B2A92183AA70}" srcId="{5A05121B-5395-4D76-BB97-0C73F66DC85A}" destId="{1B1849B2-DE9E-494C-AD57-AD9282B7E5AD}" srcOrd="2" destOrd="0" parTransId="{76D282D0-D93A-4619-AE30-614CA55396F2}" sibTransId="{CD05AC14-4AF7-4F86-B79F-5EC461BACEC3}"/>
    <dgm:cxn modelId="{7F466F8C-6F62-4ED7-B186-E7862B6D4ECC}" type="presOf" srcId="{2B33BC17-4F35-4825-9FA0-5548241941A9}" destId="{721CE361-D413-4750-90E0-293CE0D79B78}" srcOrd="0" destOrd="0" presId="urn:microsoft.com/office/officeart/2005/8/layout/vList5"/>
    <dgm:cxn modelId="{EF89AC9A-96E2-4C71-9A36-5FE7E16D0557}" type="presOf" srcId="{D054AF65-E36F-4022-B926-D33EA8222BE1}" destId="{F5B4E9C9-B6BD-4B3A-94EA-F2A79419BA1B}" srcOrd="0" destOrd="2" presId="urn:microsoft.com/office/officeart/2005/8/layout/vList5"/>
    <dgm:cxn modelId="{37B5E5A8-1CFD-40CB-9B8C-6B3ADCA5C588}" type="presOf" srcId="{51D6A504-BB49-4F48-9D96-5DA37C5E31D2}" destId="{E017F18E-8E86-42F1-87CF-55E98E5ECCEE}" srcOrd="0" destOrd="0" presId="urn:microsoft.com/office/officeart/2005/8/layout/vList5"/>
    <dgm:cxn modelId="{037133D5-D32E-44B1-8749-A300A712B25A}" srcId="{51D6A504-BB49-4F48-9D96-5DA37C5E31D2}" destId="{D054AF65-E36F-4022-B926-D33EA8222BE1}" srcOrd="2" destOrd="0" parTransId="{565906B7-E475-43F0-A2C4-971F4BBA7F2C}" sibTransId="{8CD3841A-2E49-4494-831B-C0E95CDE3236}"/>
    <dgm:cxn modelId="{95D47FFA-CB65-4390-9397-620FA1804EAB}" srcId="{5A05121B-5395-4D76-BB97-0C73F66DC85A}" destId="{2B33BC17-4F35-4825-9FA0-5548241941A9}" srcOrd="0" destOrd="0" parTransId="{C2805977-48FF-48A3-9423-359B4473CD29}" sibTransId="{D3440296-6BC6-4B73-8B8A-DFD68823DDDF}"/>
    <dgm:cxn modelId="{16E9ED73-43DC-4F31-9A90-85855E1F3525}" type="presParOf" srcId="{DE36290F-4D45-43E6-AA32-C8FF1593930D}" destId="{A367F88D-270C-4983-9BE9-50738FC3787D}" srcOrd="0" destOrd="0" presId="urn:microsoft.com/office/officeart/2005/8/layout/vList5"/>
    <dgm:cxn modelId="{09647A28-FE9B-4889-8EFE-E1869A26C345}" type="presParOf" srcId="{A367F88D-270C-4983-9BE9-50738FC3787D}" destId="{0B8D7708-0A37-4A54-8D7B-849399B5B802}" srcOrd="0" destOrd="0" presId="urn:microsoft.com/office/officeart/2005/8/layout/vList5"/>
    <dgm:cxn modelId="{53A10AF3-101F-483D-8221-E14F0D9D8CAD}" type="presParOf" srcId="{A367F88D-270C-4983-9BE9-50738FC3787D}" destId="{721CE361-D413-4750-90E0-293CE0D79B78}" srcOrd="1" destOrd="0" presId="urn:microsoft.com/office/officeart/2005/8/layout/vList5"/>
    <dgm:cxn modelId="{0D0749B7-81ED-4D9D-B336-7446EC5C11DE}" type="presParOf" srcId="{DE36290F-4D45-43E6-AA32-C8FF1593930D}" destId="{92CB179F-64C3-42F5-8150-6A96E529D9BF}" srcOrd="1" destOrd="0" presId="urn:microsoft.com/office/officeart/2005/8/layout/vList5"/>
    <dgm:cxn modelId="{A1CC1251-EB6C-4BEF-A6DE-E93D489A36AE}" type="presParOf" srcId="{DE36290F-4D45-43E6-AA32-C8FF1593930D}" destId="{FDFF7BB0-E659-4FB2-96CE-0C5C53E8D266}" srcOrd="2" destOrd="0" presId="urn:microsoft.com/office/officeart/2005/8/layout/vList5"/>
    <dgm:cxn modelId="{DC1C43D8-6836-4E9C-9513-447A723CE018}" type="presParOf" srcId="{FDFF7BB0-E659-4FB2-96CE-0C5C53E8D266}" destId="{E017F18E-8E86-42F1-87CF-55E98E5ECCEE}" srcOrd="0" destOrd="0" presId="urn:microsoft.com/office/officeart/2005/8/layout/vList5"/>
    <dgm:cxn modelId="{3D340258-A4D9-4654-92FF-D7C1D1911D40}" type="presParOf" srcId="{FDFF7BB0-E659-4FB2-96CE-0C5C53E8D266}" destId="{F5B4E9C9-B6BD-4B3A-94EA-F2A79419BA1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6D2C3F-7085-40FC-B8C5-F480ACC117B2}" type="doc">
      <dgm:prSet loTypeId="urn:microsoft.com/office/officeart/2005/8/layout/hierarchy5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D0A181-114A-45EF-B57F-7AEA1C8C0B5B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School-Level Flexibility Requests</a:t>
          </a:r>
        </a:p>
      </dgm:t>
    </dgm:pt>
    <dgm:pt modelId="{ECC4A351-143F-4A2B-88FF-2996BAAA7A4F}" type="parTrans" cxnId="{3AC14AFA-E6C7-42BA-84C3-BC32F3698788}">
      <dgm:prSet/>
      <dgm:spPr/>
      <dgm:t>
        <a:bodyPr/>
        <a:lstStyle/>
        <a:p>
          <a:endParaRPr lang="en-US"/>
        </a:p>
      </dgm:t>
    </dgm:pt>
    <dgm:pt modelId="{021A73D7-E5D8-4E5E-9C8C-5B11B265B9CB}" type="sibTrans" cxnId="{3AC14AFA-E6C7-42BA-84C3-BC32F3698788}">
      <dgm:prSet/>
      <dgm:spPr/>
      <dgm:t>
        <a:bodyPr/>
        <a:lstStyle/>
        <a:p>
          <a:endParaRPr lang="en-US"/>
        </a:p>
      </dgm:t>
    </dgm:pt>
    <dgm:pt modelId="{D514E405-F5A7-44F7-B908-76D2442624F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FCBOE Policy</a:t>
          </a:r>
        </a:p>
      </dgm:t>
    </dgm:pt>
    <dgm:pt modelId="{9D46A10B-94C8-439D-83C7-241B137F304D}" type="parTrans" cxnId="{ADDA9E79-880B-4EA2-8B25-47CC83D30EB1}">
      <dgm:prSet/>
      <dgm:spPr/>
      <dgm:t>
        <a:bodyPr/>
        <a:lstStyle/>
        <a:p>
          <a:endParaRPr lang="en-US"/>
        </a:p>
      </dgm:t>
    </dgm:pt>
    <dgm:pt modelId="{FC8B76DD-A963-4CC7-96F6-DB2CD5118409}" type="sibTrans" cxnId="{ADDA9E79-880B-4EA2-8B25-47CC83D30EB1}">
      <dgm:prSet/>
      <dgm:spPr/>
      <dgm:t>
        <a:bodyPr/>
        <a:lstStyle/>
        <a:p>
          <a:endParaRPr lang="en-US"/>
        </a:p>
      </dgm:t>
    </dgm:pt>
    <dgm:pt modelId="{7EF61FD3-8AFB-4C72-8F52-5287FFAABBF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Opt-In/Opt-Out List</a:t>
          </a:r>
        </a:p>
      </dgm:t>
    </dgm:pt>
    <dgm:pt modelId="{0569F23F-DD5E-4C21-98EB-7C491EAAA400}" type="parTrans" cxnId="{C71109BF-DC2B-4329-977D-EC62B7E17412}">
      <dgm:prSet/>
      <dgm:spPr/>
      <dgm:t>
        <a:bodyPr/>
        <a:lstStyle/>
        <a:p>
          <a:endParaRPr lang="en-US"/>
        </a:p>
      </dgm:t>
    </dgm:pt>
    <dgm:pt modelId="{7B873C69-1A09-40DF-8000-0BA97053898E}" type="sibTrans" cxnId="{C71109BF-DC2B-4329-977D-EC62B7E17412}">
      <dgm:prSet/>
      <dgm:spPr/>
      <dgm:t>
        <a:bodyPr/>
        <a:lstStyle/>
        <a:p>
          <a:endParaRPr lang="en-US"/>
        </a:p>
      </dgm:t>
    </dgm:pt>
    <dgm:pt modelId="{3CC7E400-AA05-484E-A1E0-AF2D61A22A8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 FCBOE Policy</a:t>
          </a:r>
        </a:p>
      </dgm:t>
    </dgm:pt>
    <dgm:pt modelId="{8B5DA5BB-D925-4BF0-9738-0600EB010F72}" type="parTrans" cxnId="{A5AF730B-FEF5-4C39-80E2-3966C7CE2229}">
      <dgm:prSet/>
      <dgm:spPr/>
      <dgm:t>
        <a:bodyPr/>
        <a:lstStyle/>
        <a:p>
          <a:endParaRPr lang="en-US"/>
        </a:p>
      </dgm:t>
    </dgm:pt>
    <dgm:pt modelId="{127FFFA1-1B83-4494-B507-8AEB6DA7EBAD}" type="sibTrans" cxnId="{A5AF730B-FEF5-4C39-80E2-3966C7CE2229}">
      <dgm:prSet/>
      <dgm:spPr/>
      <dgm:t>
        <a:bodyPr/>
        <a:lstStyle/>
        <a:p>
          <a:endParaRPr lang="en-US"/>
        </a:p>
      </dgm:t>
    </dgm:pt>
    <dgm:pt modelId="{A3D807DE-88E4-454C-A54B-6DAFE62EBA1E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 O.C.G.A. or State Board Rule</a:t>
          </a:r>
        </a:p>
      </dgm:t>
    </dgm:pt>
    <dgm:pt modelId="{F27145D8-3152-44AA-89A5-D379F2B45AE2}" type="parTrans" cxnId="{CD6C97F6-1D9A-465F-A7F1-B49BD0885DF0}">
      <dgm:prSet/>
      <dgm:spPr/>
      <dgm:t>
        <a:bodyPr/>
        <a:lstStyle/>
        <a:p>
          <a:endParaRPr lang="en-US"/>
        </a:p>
      </dgm:t>
    </dgm:pt>
    <dgm:pt modelId="{DF728F73-06BE-4FF7-AF89-E4F5AB1F5910}" type="sibTrans" cxnId="{CD6C97F6-1D9A-465F-A7F1-B49BD0885DF0}">
      <dgm:prSet/>
      <dgm:spPr/>
      <dgm:t>
        <a:bodyPr/>
        <a:lstStyle/>
        <a:p>
          <a:endParaRPr lang="en-US"/>
        </a:p>
      </dgm:t>
    </dgm:pt>
    <dgm:pt modelId="{3F8B1A08-16B2-4919-A6B8-7370E778480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Autonomy*</a:t>
          </a:r>
        </a:p>
      </dgm:t>
    </dgm:pt>
    <dgm:pt modelId="{F744280D-8D5F-45D5-BFB2-073AA0D9497A}" type="parTrans" cxnId="{DB3B2D17-1FAA-4F66-891E-D9511F733E7A}">
      <dgm:prSet/>
      <dgm:spPr/>
      <dgm:t>
        <a:bodyPr/>
        <a:lstStyle/>
        <a:p>
          <a:endParaRPr lang="en-US"/>
        </a:p>
      </dgm:t>
    </dgm:pt>
    <dgm:pt modelId="{ECF04012-BC17-4EB4-AD2B-6DEAC6B00933}" type="sibTrans" cxnId="{DB3B2D17-1FAA-4F66-891E-D9511F733E7A}">
      <dgm:prSet/>
      <dgm:spPr/>
      <dgm:t>
        <a:bodyPr/>
        <a:lstStyle/>
        <a:p>
          <a:endParaRPr lang="en-US"/>
        </a:p>
      </dgm:t>
    </dgm:pt>
    <dgm:pt modelId="{6C24D129-EF97-4274-85B4-E78C6C3DE60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Not on Ineligible List</a:t>
          </a:r>
        </a:p>
      </dgm:t>
    </dgm:pt>
    <dgm:pt modelId="{C5E68705-F635-422B-8EE0-4D2DF7A42EB5}" type="parTrans" cxnId="{0B5A9A8B-F0A3-49E9-B5CE-9AD3C9EEE2E5}">
      <dgm:prSet/>
      <dgm:spPr/>
      <dgm:t>
        <a:bodyPr/>
        <a:lstStyle/>
        <a:p>
          <a:endParaRPr lang="en-US"/>
        </a:p>
      </dgm:t>
    </dgm:pt>
    <dgm:pt modelId="{16CFFAFE-0BB4-4860-8899-5AD0D9E1139B}" type="sibTrans" cxnId="{0B5A9A8B-F0A3-49E9-B5CE-9AD3C9EEE2E5}">
      <dgm:prSet/>
      <dgm:spPr/>
      <dgm:t>
        <a:bodyPr/>
        <a:lstStyle/>
        <a:p>
          <a:endParaRPr lang="en-US"/>
        </a:p>
      </dgm:t>
    </dgm:pt>
    <dgm:pt modelId="{F3261411-5D74-479B-BB2A-5C23223D21E1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Ineligible List</a:t>
          </a:r>
          <a:endParaRPr lang="en-US" dirty="0"/>
        </a:p>
      </dgm:t>
    </dgm:pt>
    <dgm:pt modelId="{2C9EBE6D-4774-4B1A-B653-E135EEF3424A}" type="parTrans" cxnId="{EAE8C530-17A9-46EE-9CFA-D46713564FCC}">
      <dgm:prSet/>
      <dgm:spPr/>
      <dgm:t>
        <a:bodyPr/>
        <a:lstStyle/>
        <a:p>
          <a:endParaRPr lang="en-US"/>
        </a:p>
      </dgm:t>
    </dgm:pt>
    <dgm:pt modelId="{D33F017D-3694-4020-9E2B-76BF5DDA2AEA}" type="sibTrans" cxnId="{EAE8C530-17A9-46EE-9CFA-D46713564FCC}">
      <dgm:prSet/>
      <dgm:spPr/>
      <dgm:t>
        <a:bodyPr/>
        <a:lstStyle/>
        <a:p>
          <a:endParaRPr lang="en-US"/>
        </a:p>
      </dgm:t>
    </dgm:pt>
    <dgm:pt modelId="{EF2098A3-721E-4811-B31D-41D513EA1B10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Ineligible for VAF</a:t>
          </a:r>
        </a:p>
      </dgm:t>
    </dgm:pt>
    <dgm:pt modelId="{53960F17-0507-4E1E-ACD8-ABF144A9601A}" type="parTrans" cxnId="{CDFDD135-3E93-453E-97D5-B36B6F459229}">
      <dgm:prSet/>
      <dgm:spPr/>
      <dgm:t>
        <a:bodyPr/>
        <a:lstStyle/>
        <a:p>
          <a:endParaRPr lang="en-US"/>
        </a:p>
      </dgm:t>
    </dgm:pt>
    <dgm:pt modelId="{ADF86DA1-45A0-46F6-82F4-056132153E25}" type="sibTrans" cxnId="{CDFDD135-3E93-453E-97D5-B36B6F459229}">
      <dgm:prSet/>
      <dgm:spPr/>
      <dgm:t>
        <a:bodyPr/>
        <a:lstStyle/>
        <a:p>
          <a:endParaRPr lang="en-US"/>
        </a:p>
      </dgm:t>
    </dgm:pt>
    <dgm:pt modelId="{DF0B7ECF-09A4-4E5C-808B-A373B81FDDE8}">
      <dgm:prSet phldrT="[Text]"/>
      <dgm:spPr/>
      <dgm:t>
        <a:bodyPr/>
        <a:lstStyle/>
        <a:p>
          <a:r>
            <a:rPr lang="en-US" dirty="0"/>
            <a:t>Eligible for</a:t>
          </a:r>
          <a:br>
            <a:rPr lang="en-US" dirty="0"/>
          </a:br>
          <a:r>
            <a:rPr lang="en-US" dirty="0"/>
            <a:t> Opt-In</a:t>
          </a:r>
        </a:p>
      </dgm:t>
    </dgm:pt>
    <dgm:pt modelId="{E2C5FF6D-5963-42CD-BD63-F7E20651AB7D}" type="parTrans" cxnId="{D32D52C7-BE9B-43A8-B9DC-33B2B1A8CFB8}">
      <dgm:prSet/>
      <dgm:spPr/>
      <dgm:t>
        <a:bodyPr/>
        <a:lstStyle/>
        <a:p>
          <a:endParaRPr lang="en-US"/>
        </a:p>
      </dgm:t>
    </dgm:pt>
    <dgm:pt modelId="{ED11D122-D949-4AB6-9529-4C9CB1C08AEB}" type="sibTrans" cxnId="{D32D52C7-BE9B-43A8-B9DC-33B2B1A8CFB8}">
      <dgm:prSet/>
      <dgm:spPr/>
      <dgm:t>
        <a:bodyPr/>
        <a:lstStyle/>
        <a:p>
          <a:endParaRPr lang="en-US"/>
        </a:p>
      </dgm:t>
    </dgm:pt>
    <dgm:pt modelId="{DF2EC88F-9FA7-44C2-ACA6-766D32E05FE6}">
      <dgm:prSet phldrT="[Text]"/>
      <dgm:spPr/>
      <dgm:t>
        <a:bodyPr/>
        <a:lstStyle/>
        <a:p>
          <a:r>
            <a:rPr lang="en-US" dirty="0"/>
            <a:t>Eligible for VAF</a:t>
          </a:r>
        </a:p>
      </dgm:t>
    </dgm:pt>
    <dgm:pt modelId="{C59B10BD-CE72-4D73-BE94-0E16F6AB9526}" type="parTrans" cxnId="{1B97AAD0-F993-44E3-8B84-CC0AB5CA98B2}">
      <dgm:prSet/>
      <dgm:spPr/>
      <dgm:t>
        <a:bodyPr/>
        <a:lstStyle/>
        <a:p>
          <a:endParaRPr lang="en-US"/>
        </a:p>
      </dgm:t>
    </dgm:pt>
    <dgm:pt modelId="{DDBA055B-3500-427E-BF69-0EDF5F490F70}" type="sibTrans" cxnId="{1B97AAD0-F993-44E3-8B84-CC0AB5CA98B2}">
      <dgm:prSet/>
      <dgm:spPr/>
      <dgm:t>
        <a:bodyPr/>
        <a:lstStyle/>
        <a:p>
          <a:endParaRPr lang="en-US"/>
        </a:p>
      </dgm:t>
    </dgm:pt>
    <dgm:pt modelId="{0DA8E00B-CADB-42EC-ACDD-4517915AD655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O.C.G.A. or State Board Rule</a:t>
          </a:r>
        </a:p>
      </dgm:t>
    </dgm:pt>
    <dgm:pt modelId="{88728978-02E3-4056-9D40-CED572657A7E}" type="parTrans" cxnId="{A670E083-945B-4EF9-93DF-6C35C6B15529}">
      <dgm:prSet/>
      <dgm:spPr/>
      <dgm:t>
        <a:bodyPr/>
        <a:lstStyle/>
        <a:p>
          <a:endParaRPr lang="en-US"/>
        </a:p>
      </dgm:t>
    </dgm:pt>
    <dgm:pt modelId="{9FA189FC-7DA5-4BC8-B3CE-B5EA28AA5D78}" type="sibTrans" cxnId="{A670E083-945B-4EF9-93DF-6C35C6B15529}">
      <dgm:prSet/>
      <dgm:spPr/>
      <dgm:t>
        <a:bodyPr/>
        <a:lstStyle/>
        <a:p>
          <a:endParaRPr lang="en-US"/>
        </a:p>
      </dgm:t>
    </dgm:pt>
    <dgm:pt modelId="{0DB9C69A-AA28-4283-9978-11348032D87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Ineligible List</a:t>
          </a:r>
          <a:endParaRPr lang="en-US" dirty="0"/>
        </a:p>
      </dgm:t>
    </dgm:pt>
    <dgm:pt modelId="{037F4BBC-D2D9-4F8A-B2EA-DA553EFAD304}" type="parTrans" cxnId="{26DF33BD-1C50-4D05-9F58-4482BEBDB9AE}">
      <dgm:prSet/>
      <dgm:spPr/>
      <dgm:t>
        <a:bodyPr/>
        <a:lstStyle/>
        <a:p>
          <a:endParaRPr lang="en-US"/>
        </a:p>
      </dgm:t>
    </dgm:pt>
    <dgm:pt modelId="{8D7B337B-6CC8-4F7C-97D2-B0C575B9AA1A}" type="sibTrans" cxnId="{26DF33BD-1C50-4D05-9F58-4482BEBDB9AE}">
      <dgm:prSet/>
      <dgm:spPr/>
      <dgm:t>
        <a:bodyPr/>
        <a:lstStyle/>
        <a:p>
          <a:endParaRPr lang="en-US"/>
        </a:p>
      </dgm:t>
    </dgm:pt>
    <dgm:pt modelId="{8E7437B2-DC50-4E44-AB05-B0485C38C14B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Ineligible for VAF</a:t>
          </a:r>
        </a:p>
      </dgm:t>
    </dgm:pt>
    <dgm:pt modelId="{031EBBEB-5018-4A5F-84DA-8718719D553B}" type="parTrans" cxnId="{0134F2DF-89CD-4A18-B8AA-74DDD3F85290}">
      <dgm:prSet/>
      <dgm:spPr/>
      <dgm:t>
        <a:bodyPr/>
        <a:lstStyle/>
        <a:p>
          <a:endParaRPr lang="en-US"/>
        </a:p>
      </dgm:t>
    </dgm:pt>
    <dgm:pt modelId="{0CDD5CAF-D332-4CB2-BA08-6572535DBED3}" type="sibTrans" cxnId="{0134F2DF-89CD-4A18-B8AA-74DDD3F85290}">
      <dgm:prSet/>
      <dgm:spPr/>
      <dgm:t>
        <a:bodyPr/>
        <a:lstStyle/>
        <a:p>
          <a:endParaRPr lang="en-US"/>
        </a:p>
      </dgm:t>
    </dgm:pt>
    <dgm:pt modelId="{36DA012B-6C26-45AC-88FF-AFEAFFBB93A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Not on</a:t>
          </a:r>
          <a:br>
            <a:rPr lang="en-US" dirty="0"/>
          </a:br>
          <a:r>
            <a:rPr lang="en-US" dirty="0"/>
            <a:t>Ineligible List</a:t>
          </a:r>
        </a:p>
      </dgm:t>
    </dgm:pt>
    <dgm:pt modelId="{83563841-26F7-49DE-A0A7-65AD6BDC7D65}" type="parTrans" cxnId="{7F590B87-17B0-464B-82EE-24D973D68899}">
      <dgm:prSet/>
      <dgm:spPr/>
      <dgm:t>
        <a:bodyPr/>
        <a:lstStyle/>
        <a:p>
          <a:endParaRPr lang="en-US"/>
        </a:p>
      </dgm:t>
    </dgm:pt>
    <dgm:pt modelId="{69C9C3FD-978A-47C5-BFA1-33FC7F5E1C8E}" type="sibTrans" cxnId="{7F590B87-17B0-464B-82EE-24D973D68899}">
      <dgm:prSet/>
      <dgm:spPr/>
      <dgm:t>
        <a:bodyPr/>
        <a:lstStyle/>
        <a:p>
          <a:endParaRPr lang="en-US"/>
        </a:p>
      </dgm:t>
    </dgm:pt>
    <dgm:pt modelId="{FFFAF1DA-8213-43B7-89C2-0C93581C7A51}">
      <dgm:prSet phldrT="[Text]"/>
      <dgm:spPr/>
      <dgm:t>
        <a:bodyPr/>
        <a:lstStyle/>
        <a:p>
          <a:r>
            <a:rPr lang="en-US" dirty="0"/>
            <a:t>Eligible for VAF</a:t>
          </a:r>
        </a:p>
      </dgm:t>
    </dgm:pt>
    <dgm:pt modelId="{FC49CC84-EE14-4AA9-88EC-43C215A76045}" type="parTrans" cxnId="{2D97A7BC-49A1-4975-8B0E-C9D1B0D0E953}">
      <dgm:prSet/>
      <dgm:spPr/>
      <dgm:t>
        <a:bodyPr/>
        <a:lstStyle/>
        <a:p>
          <a:endParaRPr lang="en-US"/>
        </a:p>
      </dgm:t>
    </dgm:pt>
    <dgm:pt modelId="{D79025C8-B43A-44B9-8304-FB435DA9E7F3}" type="sibTrans" cxnId="{2D97A7BC-49A1-4975-8B0E-C9D1B0D0E953}">
      <dgm:prSet/>
      <dgm:spPr/>
      <dgm:t>
        <a:bodyPr/>
        <a:lstStyle/>
        <a:p>
          <a:endParaRPr lang="en-US"/>
        </a:p>
      </dgm:t>
    </dgm:pt>
    <dgm:pt modelId="{D3569045-1D2B-4A3F-8EC6-3D3F7B7FB434}" type="pres">
      <dgm:prSet presAssocID="{166D2C3F-7085-40FC-B8C5-F480ACC117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120B37C-AE0C-445A-99DE-9F23246FF58E}" type="pres">
      <dgm:prSet presAssocID="{166D2C3F-7085-40FC-B8C5-F480ACC117B2}" presName="hierFlow" presStyleCnt="0"/>
      <dgm:spPr/>
    </dgm:pt>
    <dgm:pt modelId="{60FCCFE8-A999-428C-9BDC-108614BC84C6}" type="pres">
      <dgm:prSet presAssocID="{166D2C3F-7085-40FC-B8C5-F480ACC117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8F8675D-D63E-41F5-B9CB-DEEE7C7582C4}" type="pres">
      <dgm:prSet presAssocID="{ABD0A181-114A-45EF-B57F-7AEA1C8C0B5B}" presName="Name17" presStyleCnt="0"/>
      <dgm:spPr/>
    </dgm:pt>
    <dgm:pt modelId="{CBDC9171-0D99-48A2-9177-624886412751}" type="pres">
      <dgm:prSet presAssocID="{ABD0A181-114A-45EF-B57F-7AEA1C8C0B5B}" presName="level1Shape" presStyleLbl="node0" presStyleIdx="0" presStyleCnt="1">
        <dgm:presLayoutVars>
          <dgm:chPref val="3"/>
        </dgm:presLayoutVars>
      </dgm:prSet>
      <dgm:spPr/>
    </dgm:pt>
    <dgm:pt modelId="{A176DAB4-578D-4D29-A556-CE1ED6CC41E7}" type="pres">
      <dgm:prSet presAssocID="{ABD0A181-114A-45EF-B57F-7AEA1C8C0B5B}" presName="hierChild2" presStyleCnt="0"/>
      <dgm:spPr/>
    </dgm:pt>
    <dgm:pt modelId="{95779A10-145F-4674-BB88-1E9C3061680F}" type="pres">
      <dgm:prSet presAssocID="{9D46A10B-94C8-439D-83C7-241B137F304D}" presName="Name25" presStyleLbl="parChTrans1D2" presStyleIdx="0" presStyleCnt="2"/>
      <dgm:spPr/>
    </dgm:pt>
    <dgm:pt modelId="{08B1D1BB-6722-473E-A514-394E341A282F}" type="pres">
      <dgm:prSet presAssocID="{9D46A10B-94C8-439D-83C7-241B137F304D}" presName="connTx" presStyleLbl="parChTrans1D2" presStyleIdx="0" presStyleCnt="2"/>
      <dgm:spPr/>
    </dgm:pt>
    <dgm:pt modelId="{619F3FFF-CF4F-41CD-8787-ECE8B230E714}" type="pres">
      <dgm:prSet presAssocID="{D514E405-F5A7-44F7-B908-76D2442624F6}" presName="Name30" presStyleCnt="0"/>
      <dgm:spPr/>
    </dgm:pt>
    <dgm:pt modelId="{175A26D5-06A6-4AE9-95EF-9484FF0572AE}" type="pres">
      <dgm:prSet presAssocID="{D514E405-F5A7-44F7-B908-76D2442624F6}" presName="level2Shape" presStyleLbl="node2" presStyleIdx="0" presStyleCnt="2"/>
      <dgm:spPr/>
    </dgm:pt>
    <dgm:pt modelId="{B1109D50-4288-4F8F-81DB-117EF68F0E83}" type="pres">
      <dgm:prSet presAssocID="{D514E405-F5A7-44F7-B908-76D2442624F6}" presName="hierChild3" presStyleCnt="0"/>
      <dgm:spPr/>
    </dgm:pt>
    <dgm:pt modelId="{FE26C479-494E-4E7D-B5EA-166000DEF677}" type="pres">
      <dgm:prSet presAssocID="{2C9EBE6D-4774-4B1A-B653-E135EEF3424A}" presName="Name25" presStyleLbl="parChTrans1D3" presStyleIdx="0" presStyleCnt="5"/>
      <dgm:spPr/>
    </dgm:pt>
    <dgm:pt modelId="{1674D854-53EF-4333-976E-BC72262A296F}" type="pres">
      <dgm:prSet presAssocID="{2C9EBE6D-4774-4B1A-B653-E135EEF3424A}" presName="connTx" presStyleLbl="parChTrans1D3" presStyleIdx="0" presStyleCnt="5"/>
      <dgm:spPr/>
    </dgm:pt>
    <dgm:pt modelId="{17879297-98D7-4F45-97BD-70FA77F53DCB}" type="pres">
      <dgm:prSet presAssocID="{F3261411-5D74-479B-BB2A-5C23223D21E1}" presName="Name30" presStyleCnt="0"/>
      <dgm:spPr/>
    </dgm:pt>
    <dgm:pt modelId="{0E0BE374-3DDF-4FC2-82EC-747FF6857AFA}" type="pres">
      <dgm:prSet presAssocID="{F3261411-5D74-479B-BB2A-5C23223D21E1}" presName="level2Shape" presStyleLbl="node3" presStyleIdx="0" presStyleCnt="5"/>
      <dgm:spPr/>
    </dgm:pt>
    <dgm:pt modelId="{CA95CEE0-2D38-4AD4-B0D6-DF06F9B689B0}" type="pres">
      <dgm:prSet presAssocID="{F3261411-5D74-479B-BB2A-5C23223D21E1}" presName="hierChild3" presStyleCnt="0"/>
      <dgm:spPr/>
    </dgm:pt>
    <dgm:pt modelId="{84738B17-A2F2-4F06-B1B3-0969A6EA5341}" type="pres">
      <dgm:prSet presAssocID="{53960F17-0507-4E1E-ACD8-ABF144A9601A}" presName="Name25" presStyleLbl="parChTrans1D4" presStyleIdx="0" presStyleCnt="8"/>
      <dgm:spPr/>
    </dgm:pt>
    <dgm:pt modelId="{95C0442D-B75E-40BD-A3A4-4979AFEB2CCE}" type="pres">
      <dgm:prSet presAssocID="{53960F17-0507-4E1E-ACD8-ABF144A9601A}" presName="connTx" presStyleLbl="parChTrans1D4" presStyleIdx="0" presStyleCnt="8"/>
      <dgm:spPr/>
    </dgm:pt>
    <dgm:pt modelId="{2E43B0DC-CC79-433D-BC51-EFC1226F9257}" type="pres">
      <dgm:prSet presAssocID="{EF2098A3-721E-4811-B31D-41D513EA1B10}" presName="Name30" presStyleCnt="0"/>
      <dgm:spPr/>
    </dgm:pt>
    <dgm:pt modelId="{F546EC0A-FBB6-48D1-A4B2-38D743F5F817}" type="pres">
      <dgm:prSet presAssocID="{EF2098A3-721E-4811-B31D-41D513EA1B10}" presName="level2Shape" presStyleLbl="node4" presStyleIdx="0" presStyleCnt="8"/>
      <dgm:spPr/>
    </dgm:pt>
    <dgm:pt modelId="{6CE86CBC-6710-48B0-88CD-8145F329CA29}" type="pres">
      <dgm:prSet presAssocID="{EF2098A3-721E-4811-B31D-41D513EA1B10}" presName="hierChild3" presStyleCnt="0"/>
      <dgm:spPr/>
    </dgm:pt>
    <dgm:pt modelId="{B00C33BD-23CC-4AEC-A1DF-5D489D2975F6}" type="pres">
      <dgm:prSet presAssocID="{0569F23F-DD5E-4C21-98EB-7C491EAAA400}" presName="Name25" presStyleLbl="parChTrans1D3" presStyleIdx="1" presStyleCnt="5"/>
      <dgm:spPr/>
    </dgm:pt>
    <dgm:pt modelId="{55419237-B83F-4FF9-93B4-4834CF7B1571}" type="pres">
      <dgm:prSet presAssocID="{0569F23F-DD5E-4C21-98EB-7C491EAAA400}" presName="connTx" presStyleLbl="parChTrans1D3" presStyleIdx="1" presStyleCnt="5"/>
      <dgm:spPr/>
    </dgm:pt>
    <dgm:pt modelId="{3BD44D72-4E0F-485C-8229-3636CA3B47B8}" type="pres">
      <dgm:prSet presAssocID="{7EF61FD3-8AFB-4C72-8F52-5287FFAABBF1}" presName="Name30" presStyleCnt="0"/>
      <dgm:spPr/>
    </dgm:pt>
    <dgm:pt modelId="{437C6CFC-FDD9-4753-B83A-6C3FBBAAC5BE}" type="pres">
      <dgm:prSet presAssocID="{7EF61FD3-8AFB-4C72-8F52-5287FFAABBF1}" presName="level2Shape" presStyleLbl="node3" presStyleIdx="1" presStyleCnt="5"/>
      <dgm:spPr/>
    </dgm:pt>
    <dgm:pt modelId="{D24871DE-BA62-4AAC-AEB6-C4778DA231EB}" type="pres">
      <dgm:prSet presAssocID="{7EF61FD3-8AFB-4C72-8F52-5287FFAABBF1}" presName="hierChild3" presStyleCnt="0"/>
      <dgm:spPr/>
    </dgm:pt>
    <dgm:pt modelId="{77706311-86F1-4617-8FA7-5F555EA65340}" type="pres">
      <dgm:prSet presAssocID="{E2C5FF6D-5963-42CD-BD63-F7E20651AB7D}" presName="Name25" presStyleLbl="parChTrans1D4" presStyleIdx="1" presStyleCnt="8"/>
      <dgm:spPr/>
    </dgm:pt>
    <dgm:pt modelId="{9857012E-CFDD-4341-A1D1-F1857FC2340F}" type="pres">
      <dgm:prSet presAssocID="{E2C5FF6D-5963-42CD-BD63-F7E20651AB7D}" presName="connTx" presStyleLbl="parChTrans1D4" presStyleIdx="1" presStyleCnt="8"/>
      <dgm:spPr/>
    </dgm:pt>
    <dgm:pt modelId="{46B8C24C-AD92-4A65-9CB7-7D8CA93DDFE0}" type="pres">
      <dgm:prSet presAssocID="{DF0B7ECF-09A4-4E5C-808B-A373B81FDDE8}" presName="Name30" presStyleCnt="0"/>
      <dgm:spPr/>
    </dgm:pt>
    <dgm:pt modelId="{37577951-CCCE-46D3-AB67-BC53D5DC348F}" type="pres">
      <dgm:prSet presAssocID="{DF0B7ECF-09A4-4E5C-808B-A373B81FDDE8}" presName="level2Shape" presStyleLbl="node4" presStyleIdx="1" presStyleCnt="8"/>
      <dgm:spPr/>
    </dgm:pt>
    <dgm:pt modelId="{4ADF1237-A96C-4CC2-AC00-8A76B443C28A}" type="pres">
      <dgm:prSet presAssocID="{DF0B7ECF-09A4-4E5C-808B-A373B81FDDE8}" presName="hierChild3" presStyleCnt="0"/>
      <dgm:spPr/>
    </dgm:pt>
    <dgm:pt modelId="{AB0DB942-168C-474C-9D7D-9F119A78CFCF}" type="pres">
      <dgm:prSet presAssocID="{C5E68705-F635-422B-8EE0-4D2DF7A42EB5}" presName="Name25" presStyleLbl="parChTrans1D3" presStyleIdx="2" presStyleCnt="5"/>
      <dgm:spPr/>
    </dgm:pt>
    <dgm:pt modelId="{D91466F4-69CE-439F-8D6B-5A12BE2AE010}" type="pres">
      <dgm:prSet presAssocID="{C5E68705-F635-422B-8EE0-4D2DF7A42EB5}" presName="connTx" presStyleLbl="parChTrans1D3" presStyleIdx="2" presStyleCnt="5"/>
      <dgm:spPr/>
    </dgm:pt>
    <dgm:pt modelId="{96B10191-F247-44B8-9E3B-18E246065FC7}" type="pres">
      <dgm:prSet presAssocID="{6C24D129-EF97-4274-85B4-E78C6C3DE604}" presName="Name30" presStyleCnt="0"/>
      <dgm:spPr/>
    </dgm:pt>
    <dgm:pt modelId="{C61CFC5F-04AB-498B-96CB-1EAF287DA37F}" type="pres">
      <dgm:prSet presAssocID="{6C24D129-EF97-4274-85B4-E78C6C3DE604}" presName="level2Shape" presStyleLbl="node3" presStyleIdx="2" presStyleCnt="5"/>
      <dgm:spPr/>
    </dgm:pt>
    <dgm:pt modelId="{C8F8D8C8-109C-4654-AE96-496D00A15BEB}" type="pres">
      <dgm:prSet presAssocID="{6C24D129-EF97-4274-85B4-E78C6C3DE604}" presName="hierChild3" presStyleCnt="0"/>
      <dgm:spPr/>
    </dgm:pt>
    <dgm:pt modelId="{00881352-7082-4870-8CAA-83279BB8A4BB}" type="pres">
      <dgm:prSet presAssocID="{C59B10BD-CE72-4D73-BE94-0E16F6AB9526}" presName="Name25" presStyleLbl="parChTrans1D4" presStyleIdx="2" presStyleCnt="8"/>
      <dgm:spPr/>
    </dgm:pt>
    <dgm:pt modelId="{6C0F0659-13F4-4F8E-9E39-EF2EDC748FBA}" type="pres">
      <dgm:prSet presAssocID="{C59B10BD-CE72-4D73-BE94-0E16F6AB9526}" presName="connTx" presStyleLbl="parChTrans1D4" presStyleIdx="2" presStyleCnt="8"/>
      <dgm:spPr/>
    </dgm:pt>
    <dgm:pt modelId="{3FA5DD6E-485D-41EA-92A6-26B636EBCE53}" type="pres">
      <dgm:prSet presAssocID="{DF2EC88F-9FA7-44C2-ACA6-766D32E05FE6}" presName="Name30" presStyleCnt="0"/>
      <dgm:spPr/>
    </dgm:pt>
    <dgm:pt modelId="{62C959D7-71A3-4BD6-81E0-885367440F52}" type="pres">
      <dgm:prSet presAssocID="{DF2EC88F-9FA7-44C2-ACA6-766D32E05FE6}" presName="level2Shape" presStyleLbl="node4" presStyleIdx="2" presStyleCnt="8"/>
      <dgm:spPr/>
    </dgm:pt>
    <dgm:pt modelId="{60C6627F-0476-4693-A9F9-56DFADC89230}" type="pres">
      <dgm:prSet presAssocID="{DF2EC88F-9FA7-44C2-ACA6-766D32E05FE6}" presName="hierChild3" presStyleCnt="0"/>
      <dgm:spPr/>
    </dgm:pt>
    <dgm:pt modelId="{7857160F-D2B8-42FF-A272-0D421CCAAD4E}" type="pres">
      <dgm:prSet presAssocID="{8B5DA5BB-D925-4BF0-9738-0600EB010F72}" presName="Name25" presStyleLbl="parChTrans1D2" presStyleIdx="1" presStyleCnt="2"/>
      <dgm:spPr/>
    </dgm:pt>
    <dgm:pt modelId="{A600691B-7488-4206-9107-9108C5A093E7}" type="pres">
      <dgm:prSet presAssocID="{8B5DA5BB-D925-4BF0-9738-0600EB010F72}" presName="connTx" presStyleLbl="parChTrans1D2" presStyleIdx="1" presStyleCnt="2"/>
      <dgm:spPr/>
    </dgm:pt>
    <dgm:pt modelId="{E87336F6-BF22-455A-A6EC-08F43A6B4AE0}" type="pres">
      <dgm:prSet presAssocID="{3CC7E400-AA05-484E-A1E0-AF2D61A22A80}" presName="Name30" presStyleCnt="0"/>
      <dgm:spPr/>
    </dgm:pt>
    <dgm:pt modelId="{5F9F5057-0120-44D8-A0A3-B57ECF1A260E}" type="pres">
      <dgm:prSet presAssocID="{3CC7E400-AA05-484E-A1E0-AF2D61A22A80}" presName="level2Shape" presStyleLbl="node2" presStyleIdx="1" presStyleCnt="2"/>
      <dgm:spPr/>
    </dgm:pt>
    <dgm:pt modelId="{6B85EC79-BC1A-4F26-83F9-6C10EE8FA372}" type="pres">
      <dgm:prSet presAssocID="{3CC7E400-AA05-484E-A1E0-AF2D61A22A80}" presName="hierChild3" presStyleCnt="0"/>
      <dgm:spPr/>
    </dgm:pt>
    <dgm:pt modelId="{5ECC2AED-AF40-49F2-B42F-1D679636E5B9}" type="pres">
      <dgm:prSet presAssocID="{88728978-02E3-4056-9D40-CED572657A7E}" presName="Name25" presStyleLbl="parChTrans1D3" presStyleIdx="3" presStyleCnt="5"/>
      <dgm:spPr/>
    </dgm:pt>
    <dgm:pt modelId="{D3B8A437-4651-40E7-81E3-096F862E1AA1}" type="pres">
      <dgm:prSet presAssocID="{88728978-02E3-4056-9D40-CED572657A7E}" presName="connTx" presStyleLbl="parChTrans1D3" presStyleIdx="3" presStyleCnt="5"/>
      <dgm:spPr/>
    </dgm:pt>
    <dgm:pt modelId="{5E63A5A7-4928-460F-9AFA-DFC2FEA11B77}" type="pres">
      <dgm:prSet presAssocID="{0DA8E00B-CADB-42EC-ACDD-4517915AD655}" presName="Name30" presStyleCnt="0"/>
      <dgm:spPr/>
    </dgm:pt>
    <dgm:pt modelId="{5171D434-85FA-4BEF-A68D-331883A3658F}" type="pres">
      <dgm:prSet presAssocID="{0DA8E00B-CADB-42EC-ACDD-4517915AD655}" presName="level2Shape" presStyleLbl="node3" presStyleIdx="3" presStyleCnt="5"/>
      <dgm:spPr/>
    </dgm:pt>
    <dgm:pt modelId="{FBF2F4F6-B6B3-453C-BA70-B6BEB7ACAA45}" type="pres">
      <dgm:prSet presAssocID="{0DA8E00B-CADB-42EC-ACDD-4517915AD655}" presName="hierChild3" presStyleCnt="0"/>
      <dgm:spPr/>
    </dgm:pt>
    <dgm:pt modelId="{BE497D31-531C-4731-B483-FD005D74B469}" type="pres">
      <dgm:prSet presAssocID="{037F4BBC-D2D9-4F8A-B2EA-DA553EFAD304}" presName="Name25" presStyleLbl="parChTrans1D4" presStyleIdx="3" presStyleCnt="8"/>
      <dgm:spPr/>
    </dgm:pt>
    <dgm:pt modelId="{1D969D81-1D75-4D23-B8A9-895A2DF313DA}" type="pres">
      <dgm:prSet presAssocID="{037F4BBC-D2D9-4F8A-B2EA-DA553EFAD304}" presName="connTx" presStyleLbl="parChTrans1D4" presStyleIdx="3" presStyleCnt="8"/>
      <dgm:spPr/>
    </dgm:pt>
    <dgm:pt modelId="{A3BB6967-1AE9-4280-AE40-F26CFDD3BA68}" type="pres">
      <dgm:prSet presAssocID="{0DB9C69A-AA28-4283-9978-11348032D870}" presName="Name30" presStyleCnt="0"/>
      <dgm:spPr/>
    </dgm:pt>
    <dgm:pt modelId="{5EB8B81D-6E4A-400A-BDE7-8CC6614D2387}" type="pres">
      <dgm:prSet presAssocID="{0DB9C69A-AA28-4283-9978-11348032D870}" presName="level2Shape" presStyleLbl="node4" presStyleIdx="3" presStyleCnt="8" custLinFactNeighborX="-219" custLinFactNeighborY="3550"/>
      <dgm:spPr/>
    </dgm:pt>
    <dgm:pt modelId="{CC93F4E6-A3C1-47EA-86D7-28876E19D48D}" type="pres">
      <dgm:prSet presAssocID="{0DB9C69A-AA28-4283-9978-11348032D870}" presName="hierChild3" presStyleCnt="0"/>
      <dgm:spPr/>
    </dgm:pt>
    <dgm:pt modelId="{1FAECB16-05C6-4B6E-872A-E7CD0E8AA1CC}" type="pres">
      <dgm:prSet presAssocID="{031EBBEB-5018-4A5F-84DA-8718719D553B}" presName="Name25" presStyleLbl="parChTrans1D4" presStyleIdx="4" presStyleCnt="8"/>
      <dgm:spPr/>
    </dgm:pt>
    <dgm:pt modelId="{69F14120-DEC7-446C-8861-B45AD406CA95}" type="pres">
      <dgm:prSet presAssocID="{031EBBEB-5018-4A5F-84DA-8718719D553B}" presName="connTx" presStyleLbl="parChTrans1D4" presStyleIdx="4" presStyleCnt="8"/>
      <dgm:spPr/>
    </dgm:pt>
    <dgm:pt modelId="{A38FD586-2E36-422B-8050-3F4068FDA872}" type="pres">
      <dgm:prSet presAssocID="{8E7437B2-DC50-4E44-AB05-B0485C38C14B}" presName="Name30" presStyleCnt="0"/>
      <dgm:spPr/>
    </dgm:pt>
    <dgm:pt modelId="{C4BD4213-FFFA-413A-BEFF-BECFC186687E}" type="pres">
      <dgm:prSet presAssocID="{8E7437B2-DC50-4E44-AB05-B0485C38C14B}" presName="level2Shape" presStyleLbl="node4" presStyleIdx="4" presStyleCnt="8" custLinFactNeighborX="-715" custLinFactNeighborY="3550"/>
      <dgm:spPr/>
    </dgm:pt>
    <dgm:pt modelId="{72DA06E9-D7F4-4CC6-858B-1643A3B9305E}" type="pres">
      <dgm:prSet presAssocID="{8E7437B2-DC50-4E44-AB05-B0485C38C14B}" presName="hierChild3" presStyleCnt="0"/>
      <dgm:spPr/>
    </dgm:pt>
    <dgm:pt modelId="{3A626A72-C70A-4C0E-8F2D-341DE1064B25}" type="pres">
      <dgm:prSet presAssocID="{83563841-26F7-49DE-A0A7-65AD6BDC7D65}" presName="Name25" presStyleLbl="parChTrans1D4" presStyleIdx="5" presStyleCnt="8"/>
      <dgm:spPr/>
    </dgm:pt>
    <dgm:pt modelId="{8B18BF96-D0AC-41F7-BE20-8863828FA778}" type="pres">
      <dgm:prSet presAssocID="{83563841-26F7-49DE-A0A7-65AD6BDC7D65}" presName="connTx" presStyleLbl="parChTrans1D4" presStyleIdx="5" presStyleCnt="8"/>
      <dgm:spPr/>
    </dgm:pt>
    <dgm:pt modelId="{FCA2D4DA-A9BE-4108-8C33-70A8334ECAEF}" type="pres">
      <dgm:prSet presAssocID="{36DA012B-6C26-45AC-88FF-AFEAFFBB93A1}" presName="Name30" presStyleCnt="0"/>
      <dgm:spPr/>
    </dgm:pt>
    <dgm:pt modelId="{1EA04807-0AC1-435B-AC6D-997F750AFE38}" type="pres">
      <dgm:prSet presAssocID="{36DA012B-6C26-45AC-88FF-AFEAFFBB93A1}" presName="level2Shape" presStyleLbl="node4" presStyleIdx="5" presStyleCnt="8"/>
      <dgm:spPr/>
    </dgm:pt>
    <dgm:pt modelId="{0D75378F-66FE-4CFE-8963-7D9B079B959D}" type="pres">
      <dgm:prSet presAssocID="{36DA012B-6C26-45AC-88FF-AFEAFFBB93A1}" presName="hierChild3" presStyleCnt="0"/>
      <dgm:spPr/>
    </dgm:pt>
    <dgm:pt modelId="{0AC8D398-9D78-4C20-B2E1-B43139D62A6E}" type="pres">
      <dgm:prSet presAssocID="{FC49CC84-EE14-4AA9-88EC-43C215A76045}" presName="Name25" presStyleLbl="parChTrans1D4" presStyleIdx="6" presStyleCnt="8"/>
      <dgm:spPr/>
    </dgm:pt>
    <dgm:pt modelId="{CC5F2040-39B1-493A-8E8B-F2DA5327EC1E}" type="pres">
      <dgm:prSet presAssocID="{FC49CC84-EE14-4AA9-88EC-43C215A76045}" presName="connTx" presStyleLbl="parChTrans1D4" presStyleIdx="6" presStyleCnt="8"/>
      <dgm:spPr/>
    </dgm:pt>
    <dgm:pt modelId="{31CF64F9-C87C-468A-9AB9-00BC894BA1AB}" type="pres">
      <dgm:prSet presAssocID="{FFFAF1DA-8213-43B7-89C2-0C93581C7A51}" presName="Name30" presStyleCnt="0"/>
      <dgm:spPr/>
    </dgm:pt>
    <dgm:pt modelId="{D00E42FA-1452-4FE1-9774-87284F6097C9}" type="pres">
      <dgm:prSet presAssocID="{FFFAF1DA-8213-43B7-89C2-0C93581C7A51}" presName="level2Shape" presStyleLbl="node4" presStyleIdx="6" presStyleCnt="8"/>
      <dgm:spPr/>
    </dgm:pt>
    <dgm:pt modelId="{71C93213-0692-4B6B-87E4-59A13D83C4D6}" type="pres">
      <dgm:prSet presAssocID="{FFFAF1DA-8213-43B7-89C2-0C93581C7A51}" presName="hierChild3" presStyleCnt="0"/>
      <dgm:spPr/>
    </dgm:pt>
    <dgm:pt modelId="{5D529318-3EAE-4F4F-AFA9-6B0BE45D8609}" type="pres">
      <dgm:prSet presAssocID="{F27145D8-3152-44AA-89A5-D379F2B45AE2}" presName="Name25" presStyleLbl="parChTrans1D3" presStyleIdx="4" presStyleCnt="5"/>
      <dgm:spPr/>
    </dgm:pt>
    <dgm:pt modelId="{D6C86D53-8AF0-41D8-AAE9-A47FE5519FC1}" type="pres">
      <dgm:prSet presAssocID="{F27145D8-3152-44AA-89A5-D379F2B45AE2}" presName="connTx" presStyleLbl="parChTrans1D3" presStyleIdx="4" presStyleCnt="5"/>
      <dgm:spPr/>
    </dgm:pt>
    <dgm:pt modelId="{6FEFFB3D-B74A-48B0-BAA7-5B99EF5416FB}" type="pres">
      <dgm:prSet presAssocID="{A3D807DE-88E4-454C-A54B-6DAFE62EBA1E}" presName="Name30" presStyleCnt="0"/>
      <dgm:spPr/>
    </dgm:pt>
    <dgm:pt modelId="{252D8F0D-A71B-4522-9D63-3485AF361F63}" type="pres">
      <dgm:prSet presAssocID="{A3D807DE-88E4-454C-A54B-6DAFE62EBA1E}" presName="level2Shape" presStyleLbl="node3" presStyleIdx="4" presStyleCnt="5"/>
      <dgm:spPr/>
    </dgm:pt>
    <dgm:pt modelId="{07FC6378-FEA5-49CA-930C-8BC8E56A222D}" type="pres">
      <dgm:prSet presAssocID="{A3D807DE-88E4-454C-A54B-6DAFE62EBA1E}" presName="hierChild3" presStyleCnt="0"/>
      <dgm:spPr/>
    </dgm:pt>
    <dgm:pt modelId="{773C1DF5-8AF4-488D-926B-015A23333B11}" type="pres">
      <dgm:prSet presAssocID="{F744280D-8D5F-45D5-BFB2-073AA0D9497A}" presName="Name25" presStyleLbl="parChTrans1D4" presStyleIdx="7" presStyleCnt="8"/>
      <dgm:spPr/>
    </dgm:pt>
    <dgm:pt modelId="{D524B8CE-2800-4F3F-ADE0-EB3388E39D0A}" type="pres">
      <dgm:prSet presAssocID="{F744280D-8D5F-45D5-BFB2-073AA0D9497A}" presName="connTx" presStyleLbl="parChTrans1D4" presStyleIdx="7" presStyleCnt="8"/>
      <dgm:spPr/>
    </dgm:pt>
    <dgm:pt modelId="{D6F258BC-D252-4C23-9BD3-02B984514F29}" type="pres">
      <dgm:prSet presAssocID="{3F8B1A08-16B2-4919-A6B8-7370E7784801}" presName="Name30" presStyleCnt="0"/>
      <dgm:spPr/>
    </dgm:pt>
    <dgm:pt modelId="{5FBCCF25-3715-4395-95A6-19110D337474}" type="pres">
      <dgm:prSet presAssocID="{3F8B1A08-16B2-4919-A6B8-7370E7784801}" presName="level2Shape" presStyleLbl="node4" presStyleIdx="7" presStyleCnt="8"/>
      <dgm:spPr/>
    </dgm:pt>
    <dgm:pt modelId="{47CBB9F0-4594-4ADE-9824-741823CF92C4}" type="pres">
      <dgm:prSet presAssocID="{3F8B1A08-16B2-4919-A6B8-7370E7784801}" presName="hierChild3" presStyleCnt="0"/>
      <dgm:spPr/>
    </dgm:pt>
    <dgm:pt modelId="{39FAF106-17C8-434D-AD32-DF721B99B0A2}" type="pres">
      <dgm:prSet presAssocID="{166D2C3F-7085-40FC-B8C5-F480ACC117B2}" presName="bgShapesFlow" presStyleCnt="0"/>
      <dgm:spPr/>
    </dgm:pt>
  </dgm:ptLst>
  <dgm:cxnLst>
    <dgm:cxn modelId="{26AE4D05-CF80-4AF2-BCF8-39C76A8F1279}" type="presOf" srcId="{C5E68705-F635-422B-8EE0-4D2DF7A42EB5}" destId="{AB0DB942-168C-474C-9D7D-9F119A78CFCF}" srcOrd="0" destOrd="0" presId="urn:microsoft.com/office/officeart/2005/8/layout/hierarchy5"/>
    <dgm:cxn modelId="{A5AF730B-FEF5-4C39-80E2-3966C7CE2229}" srcId="{ABD0A181-114A-45EF-B57F-7AEA1C8C0B5B}" destId="{3CC7E400-AA05-484E-A1E0-AF2D61A22A80}" srcOrd="1" destOrd="0" parTransId="{8B5DA5BB-D925-4BF0-9738-0600EB010F72}" sibTransId="{127FFFA1-1B83-4494-B507-8AEB6DA7EBAD}"/>
    <dgm:cxn modelId="{DB3B2D17-1FAA-4F66-891E-D9511F733E7A}" srcId="{A3D807DE-88E4-454C-A54B-6DAFE62EBA1E}" destId="{3F8B1A08-16B2-4919-A6B8-7370E7784801}" srcOrd="0" destOrd="0" parTransId="{F744280D-8D5F-45D5-BFB2-073AA0D9497A}" sibTransId="{ECF04012-BC17-4EB4-AD2B-6DEAC6B00933}"/>
    <dgm:cxn modelId="{09E55D19-3936-4160-9F7A-61526E69E135}" type="presOf" srcId="{C59B10BD-CE72-4D73-BE94-0E16F6AB9526}" destId="{6C0F0659-13F4-4F8E-9E39-EF2EDC748FBA}" srcOrd="1" destOrd="0" presId="urn:microsoft.com/office/officeart/2005/8/layout/hierarchy5"/>
    <dgm:cxn modelId="{32812720-EE63-46DF-9896-5E8C31D2AD13}" type="presOf" srcId="{031EBBEB-5018-4A5F-84DA-8718719D553B}" destId="{1FAECB16-05C6-4B6E-872A-E7CD0E8AA1CC}" srcOrd="0" destOrd="0" presId="urn:microsoft.com/office/officeart/2005/8/layout/hierarchy5"/>
    <dgm:cxn modelId="{38911721-A26D-4702-823D-DFD307288B94}" type="presOf" srcId="{0569F23F-DD5E-4C21-98EB-7C491EAAA400}" destId="{55419237-B83F-4FF9-93B4-4834CF7B1571}" srcOrd="1" destOrd="0" presId="urn:microsoft.com/office/officeart/2005/8/layout/hierarchy5"/>
    <dgm:cxn modelId="{A161F126-D627-4A8F-9CE9-B937C1CD2037}" type="presOf" srcId="{7EF61FD3-8AFB-4C72-8F52-5287FFAABBF1}" destId="{437C6CFC-FDD9-4753-B83A-6C3FBBAAC5BE}" srcOrd="0" destOrd="0" presId="urn:microsoft.com/office/officeart/2005/8/layout/hierarchy5"/>
    <dgm:cxn modelId="{45EDC92C-B3DD-43EE-8B9B-53B188D62433}" type="presOf" srcId="{3CC7E400-AA05-484E-A1E0-AF2D61A22A80}" destId="{5F9F5057-0120-44D8-A0A3-B57ECF1A260E}" srcOrd="0" destOrd="0" presId="urn:microsoft.com/office/officeart/2005/8/layout/hierarchy5"/>
    <dgm:cxn modelId="{EAE8C530-17A9-46EE-9CFA-D46713564FCC}" srcId="{D514E405-F5A7-44F7-B908-76D2442624F6}" destId="{F3261411-5D74-479B-BB2A-5C23223D21E1}" srcOrd="0" destOrd="0" parTransId="{2C9EBE6D-4774-4B1A-B653-E135EEF3424A}" sibTransId="{D33F017D-3694-4020-9E2B-76BF5DDA2AEA}"/>
    <dgm:cxn modelId="{CDFDD135-3E93-453E-97D5-B36B6F459229}" srcId="{F3261411-5D74-479B-BB2A-5C23223D21E1}" destId="{EF2098A3-721E-4811-B31D-41D513EA1B10}" srcOrd="0" destOrd="0" parTransId="{53960F17-0507-4E1E-ACD8-ABF144A9601A}" sibTransId="{ADF86DA1-45A0-46F6-82F4-056132153E25}"/>
    <dgm:cxn modelId="{99E72C36-310E-4DA9-9CA0-D6FE6B2E5E04}" type="presOf" srcId="{F744280D-8D5F-45D5-BFB2-073AA0D9497A}" destId="{D524B8CE-2800-4F3F-ADE0-EB3388E39D0A}" srcOrd="1" destOrd="0" presId="urn:microsoft.com/office/officeart/2005/8/layout/hierarchy5"/>
    <dgm:cxn modelId="{387D1E3C-81C7-4BA6-B2D5-9729D4D86276}" type="presOf" srcId="{EF2098A3-721E-4811-B31D-41D513EA1B10}" destId="{F546EC0A-FBB6-48D1-A4B2-38D743F5F817}" srcOrd="0" destOrd="0" presId="urn:microsoft.com/office/officeart/2005/8/layout/hierarchy5"/>
    <dgm:cxn modelId="{58E6A53C-5190-4862-A1C3-FADF1E3345EA}" type="presOf" srcId="{F744280D-8D5F-45D5-BFB2-073AA0D9497A}" destId="{773C1DF5-8AF4-488D-926B-015A23333B11}" srcOrd="0" destOrd="0" presId="urn:microsoft.com/office/officeart/2005/8/layout/hierarchy5"/>
    <dgm:cxn modelId="{9CA5FE5C-D5FD-4AC0-848C-AC64F2E07109}" type="presOf" srcId="{2C9EBE6D-4774-4B1A-B653-E135EEF3424A}" destId="{FE26C479-494E-4E7D-B5EA-166000DEF677}" srcOrd="0" destOrd="0" presId="urn:microsoft.com/office/officeart/2005/8/layout/hierarchy5"/>
    <dgm:cxn modelId="{31619F5F-2AA7-47D3-AD36-C89F67D7F241}" type="presOf" srcId="{031EBBEB-5018-4A5F-84DA-8718719D553B}" destId="{69F14120-DEC7-446C-8861-B45AD406CA95}" srcOrd="1" destOrd="0" presId="urn:microsoft.com/office/officeart/2005/8/layout/hierarchy5"/>
    <dgm:cxn modelId="{2AB9CE60-C9C8-4C14-82A3-DA83A2360E9C}" type="presOf" srcId="{83563841-26F7-49DE-A0A7-65AD6BDC7D65}" destId="{8B18BF96-D0AC-41F7-BE20-8863828FA778}" srcOrd="1" destOrd="0" presId="urn:microsoft.com/office/officeart/2005/8/layout/hierarchy5"/>
    <dgm:cxn modelId="{14126C63-BB65-4953-B9DD-3A9049237A06}" type="presOf" srcId="{9D46A10B-94C8-439D-83C7-241B137F304D}" destId="{08B1D1BB-6722-473E-A514-394E341A282F}" srcOrd="1" destOrd="0" presId="urn:microsoft.com/office/officeart/2005/8/layout/hierarchy5"/>
    <dgm:cxn modelId="{6C42926A-2555-4D38-B1EE-8C24CB2B2874}" type="presOf" srcId="{8E7437B2-DC50-4E44-AB05-B0485C38C14B}" destId="{C4BD4213-FFFA-413A-BEFF-BECFC186687E}" srcOrd="0" destOrd="0" presId="urn:microsoft.com/office/officeart/2005/8/layout/hierarchy5"/>
    <dgm:cxn modelId="{99F7CA4A-3620-4B1F-9A80-D921A692B74A}" type="presOf" srcId="{2C9EBE6D-4774-4B1A-B653-E135EEF3424A}" destId="{1674D854-53EF-4333-976E-BC72262A296F}" srcOrd="1" destOrd="0" presId="urn:microsoft.com/office/officeart/2005/8/layout/hierarchy5"/>
    <dgm:cxn modelId="{B37B9D4D-EC66-4B3B-8306-0C2606438758}" type="presOf" srcId="{C59B10BD-CE72-4D73-BE94-0E16F6AB9526}" destId="{00881352-7082-4870-8CAA-83279BB8A4BB}" srcOrd="0" destOrd="0" presId="urn:microsoft.com/office/officeart/2005/8/layout/hierarchy5"/>
    <dgm:cxn modelId="{51B3114E-5423-4327-B807-575B7139EC78}" type="presOf" srcId="{88728978-02E3-4056-9D40-CED572657A7E}" destId="{5ECC2AED-AF40-49F2-B42F-1D679636E5B9}" srcOrd="0" destOrd="0" presId="urn:microsoft.com/office/officeart/2005/8/layout/hierarchy5"/>
    <dgm:cxn modelId="{5A553650-5C61-4D3F-87D8-38EFA2C90B9A}" type="presOf" srcId="{0DA8E00B-CADB-42EC-ACDD-4517915AD655}" destId="{5171D434-85FA-4BEF-A68D-331883A3658F}" srcOrd="0" destOrd="0" presId="urn:microsoft.com/office/officeart/2005/8/layout/hierarchy5"/>
    <dgm:cxn modelId="{6A1CFA70-46D4-44DA-A10F-C56CB65634B8}" type="presOf" srcId="{8B5DA5BB-D925-4BF0-9738-0600EB010F72}" destId="{7857160F-D2B8-42FF-A272-0D421CCAAD4E}" srcOrd="0" destOrd="0" presId="urn:microsoft.com/office/officeart/2005/8/layout/hierarchy5"/>
    <dgm:cxn modelId="{E63F7151-31D6-41FC-A24E-964ECAAAA2CF}" type="presOf" srcId="{6C24D129-EF97-4274-85B4-E78C6C3DE604}" destId="{C61CFC5F-04AB-498B-96CB-1EAF287DA37F}" srcOrd="0" destOrd="0" presId="urn:microsoft.com/office/officeart/2005/8/layout/hierarchy5"/>
    <dgm:cxn modelId="{A0F4EC72-1C2C-42D9-A35F-0960DEE1F5A1}" type="presOf" srcId="{C5E68705-F635-422B-8EE0-4D2DF7A42EB5}" destId="{D91466F4-69CE-439F-8D6B-5A12BE2AE010}" srcOrd="1" destOrd="0" presId="urn:microsoft.com/office/officeart/2005/8/layout/hierarchy5"/>
    <dgm:cxn modelId="{8F136775-3027-4450-B1A4-FBF92EA761BE}" type="presOf" srcId="{9D46A10B-94C8-439D-83C7-241B137F304D}" destId="{95779A10-145F-4674-BB88-1E9C3061680F}" srcOrd="0" destOrd="0" presId="urn:microsoft.com/office/officeart/2005/8/layout/hierarchy5"/>
    <dgm:cxn modelId="{E9332A58-1570-4970-8202-EA6092439F5A}" type="presOf" srcId="{E2C5FF6D-5963-42CD-BD63-F7E20651AB7D}" destId="{9857012E-CFDD-4341-A1D1-F1857FC2340F}" srcOrd="1" destOrd="0" presId="urn:microsoft.com/office/officeart/2005/8/layout/hierarchy5"/>
    <dgm:cxn modelId="{C9CEEE58-32AC-457C-BBB3-57A76DF741F5}" type="presOf" srcId="{FC49CC84-EE14-4AA9-88EC-43C215A76045}" destId="{CC5F2040-39B1-493A-8E8B-F2DA5327EC1E}" srcOrd="1" destOrd="0" presId="urn:microsoft.com/office/officeart/2005/8/layout/hierarchy5"/>
    <dgm:cxn modelId="{ADDA9E79-880B-4EA2-8B25-47CC83D30EB1}" srcId="{ABD0A181-114A-45EF-B57F-7AEA1C8C0B5B}" destId="{D514E405-F5A7-44F7-B908-76D2442624F6}" srcOrd="0" destOrd="0" parTransId="{9D46A10B-94C8-439D-83C7-241B137F304D}" sibTransId="{FC8B76DD-A963-4CC7-96F6-DB2CD5118409}"/>
    <dgm:cxn modelId="{070C2481-E140-42BA-B808-9785484474E9}" type="presOf" srcId="{3F8B1A08-16B2-4919-A6B8-7370E7784801}" destId="{5FBCCF25-3715-4395-95A6-19110D337474}" srcOrd="0" destOrd="0" presId="urn:microsoft.com/office/officeart/2005/8/layout/hierarchy5"/>
    <dgm:cxn modelId="{A670E083-945B-4EF9-93DF-6C35C6B15529}" srcId="{3CC7E400-AA05-484E-A1E0-AF2D61A22A80}" destId="{0DA8E00B-CADB-42EC-ACDD-4517915AD655}" srcOrd="0" destOrd="0" parTransId="{88728978-02E3-4056-9D40-CED572657A7E}" sibTransId="{9FA189FC-7DA5-4BC8-B3CE-B5EA28AA5D78}"/>
    <dgm:cxn modelId="{7F590B87-17B0-464B-82EE-24D973D68899}" srcId="{0DA8E00B-CADB-42EC-ACDD-4517915AD655}" destId="{36DA012B-6C26-45AC-88FF-AFEAFFBB93A1}" srcOrd="1" destOrd="0" parTransId="{83563841-26F7-49DE-A0A7-65AD6BDC7D65}" sibTransId="{69C9C3FD-978A-47C5-BFA1-33FC7F5E1C8E}"/>
    <dgm:cxn modelId="{0B5A9A8B-F0A3-49E9-B5CE-9AD3C9EEE2E5}" srcId="{D514E405-F5A7-44F7-B908-76D2442624F6}" destId="{6C24D129-EF97-4274-85B4-E78C6C3DE604}" srcOrd="2" destOrd="0" parTransId="{C5E68705-F635-422B-8EE0-4D2DF7A42EB5}" sibTransId="{16CFFAFE-0BB4-4860-8899-5AD0D9E1139B}"/>
    <dgm:cxn modelId="{AB616994-7B5B-4C1A-86A8-6C9A5998E3C7}" type="presOf" srcId="{FFFAF1DA-8213-43B7-89C2-0C93581C7A51}" destId="{D00E42FA-1452-4FE1-9774-87284F6097C9}" srcOrd="0" destOrd="0" presId="urn:microsoft.com/office/officeart/2005/8/layout/hierarchy5"/>
    <dgm:cxn modelId="{007E1896-DFD3-4036-B7C6-BA9DCBC499A0}" type="presOf" srcId="{8B5DA5BB-D925-4BF0-9738-0600EB010F72}" destId="{A600691B-7488-4206-9107-9108C5A093E7}" srcOrd="1" destOrd="0" presId="urn:microsoft.com/office/officeart/2005/8/layout/hierarchy5"/>
    <dgm:cxn modelId="{41CC3097-2406-4C3E-AECE-53F1F2D148F7}" type="presOf" srcId="{037F4BBC-D2D9-4F8A-B2EA-DA553EFAD304}" destId="{1D969D81-1D75-4D23-B8A9-895A2DF313DA}" srcOrd="1" destOrd="0" presId="urn:microsoft.com/office/officeart/2005/8/layout/hierarchy5"/>
    <dgm:cxn modelId="{C1D48097-061C-48C4-A094-9208EF7CE81F}" type="presOf" srcId="{D514E405-F5A7-44F7-B908-76D2442624F6}" destId="{175A26D5-06A6-4AE9-95EF-9484FF0572AE}" srcOrd="0" destOrd="0" presId="urn:microsoft.com/office/officeart/2005/8/layout/hierarchy5"/>
    <dgm:cxn modelId="{4613969D-8989-425C-B84D-A6A948BE73CD}" type="presOf" srcId="{88728978-02E3-4056-9D40-CED572657A7E}" destId="{D3B8A437-4651-40E7-81E3-096F862E1AA1}" srcOrd="1" destOrd="0" presId="urn:microsoft.com/office/officeart/2005/8/layout/hierarchy5"/>
    <dgm:cxn modelId="{DE281DA0-DEE8-4A10-AA9E-F495DB7301AF}" type="presOf" srcId="{FC49CC84-EE14-4AA9-88EC-43C215A76045}" destId="{0AC8D398-9D78-4C20-B2E1-B43139D62A6E}" srcOrd="0" destOrd="0" presId="urn:microsoft.com/office/officeart/2005/8/layout/hierarchy5"/>
    <dgm:cxn modelId="{41F770A4-8036-452F-9C6F-14608F8A4E7B}" type="presOf" srcId="{E2C5FF6D-5963-42CD-BD63-F7E20651AB7D}" destId="{77706311-86F1-4617-8FA7-5F555EA65340}" srcOrd="0" destOrd="0" presId="urn:microsoft.com/office/officeart/2005/8/layout/hierarchy5"/>
    <dgm:cxn modelId="{7C2550A6-3011-4532-92E2-2BA2FF7BD32C}" type="presOf" srcId="{A3D807DE-88E4-454C-A54B-6DAFE62EBA1E}" destId="{252D8F0D-A71B-4522-9D63-3485AF361F63}" srcOrd="0" destOrd="0" presId="urn:microsoft.com/office/officeart/2005/8/layout/hierarchy5"/>
    <dgm:cxn modelId="{C919FEB5-5DE2-457A-BC29-D7C5C217B047}" type="presOf" srcId="{83563841-26F7-49DE-A0A7-65AD6BDC7D65}" destId="{3A626A72-C70A-4C0E-8F2D-341DE1064B25}" srcOrd="0" destOrd="0" presId="urn:microsoft.com/office/officeart/2005/8/layout/hierarchy5"/>
    <dgm:cxn modelId="{EEE749B9-8DF2-4DE1-B150-8955EFFB3C93}" type="presOf" srcId="{F3261411-5D74-479B-BB2A-5C23223D21E1}" destId="{0E0BE374-3DDF-4FC2-82EC-747FF6857AFA}" srcOrd="0" destOrd="0" presId="urn:microsoft.com/office/officeart/2005/8/layout/hierarchy5"/>
    <dgm:cxn modelId="{B68EC9B9-DFD8-4992-BC63-B3E737D6B337}" type="presOf" srcId="{DF2EC88F-9FA7-44C2-ACA6-766D32E05FE6}" destId="{62C959D7-71A3-4BD6-81E0-885367440F52}" srcOrd="0" destOrd="0" presId="urn:microsoft.com/office/officeart/2005/8/layout/hierarchy5"/>
    <dgm:cxn modelId="{2D97A7BC-49A1-4975-8B0E-C9D1B0D0E953}" srcId="{36DA012B-6C26-45AC-88FF-AFEAFFBB93A1}" destId="{FFFAF1DA-8213-43B7-89C2-0C93581C7A51}" srcOrd="0" destOrd="0" parTransId="{FC49CC84-EE14-4AA9-88EC-43C215A76045}" sibTransId="{D79025C8-B43A-44B9-8304-FB435DA9E7F3}"/>
    <dgm:cxn modelId="{3B9D1ABD-57D1-489F-AA51-E09C9DD08573}" type="presOf" srcId="{166D2C3F-7085-40FC-B8C5-F480ACC117B2}" destId="{D3569045-1D2B-4A3F-8EC6-3D3F7B7FB434}" srcOrd="0" destOrd="0" presId="urn:microsoft.com/office/officeart/2005/8/layout/hierarchy5"/>
    <dgm:cxn modelId="{26DF33BD-1C50-4D05-9F58-4482BEBDB9AE}" srcId="{0DA8E00B-CADB-42EC-ACDD-4517915AD655}" destId="{0DB9C69A-AA28-4283-9978-11348032D870}" srcOrd="0" destOrd="0" parTransId="{037F4BBC-D2D9-4F8A-B2EA-DA553EFAD304}" sibTransId="{8D7B337B-6CC8-4F7C-97D2-B0C575B9AA1A}"/>
    <dgm:cxn modelId="{C71109BF-DC2B-4329-977D-EC62B7E17412}" srcId="{D514E405-F5A7-44F7-B908-76D2442624F6}" destId="{7EF61FD3-8AFB-4C72-8F52-5287FFAABBF1}" srcOrd="1" destOrd="0" parTransId="{0569F23F-DD5E-4C21-98EB-7C491EAAA400}" sibTransId="{7B873C69-1A09-40DF-8000-0BA97053898E}"/>
    <dgm:cxn modelId="{CBA5D3BF-DC3A-4723-AC34-298F24CFB587}" type="presOf" srcId="{36DA012B-6C26-45AC-88FF-AFEAFFBB93A1}" destId="{1EA04807-0AC1-435B-AC6D-997F750AFE38}" srcOrd="0" destOrd="0" presId="urn:microsoft.com/office/officeart/2005/8/layout/hierarchy5"/>
    <dgm:cxn modelId="{26CC10C6-EDA1-4ADD-AD62-B38E763F3022}" type="presOf" srcId="{037F4BBC-D2D9-4F8A-B2EA-DA553EFAD304}" destId="{BE497D31-531C-4731-B483-FD005D74B469}" srcOrd="0" destOrd="0" presId="urn:microsoft.com/office/officeart/2005/8/layout/hierarchy5"/>
    <dgm:cxn modelId="{D32D52C7-BE9B-43A8-B9DC-33B2B1A8CFB8}" srcId="{7EF61FD3-8AFB-4C72-8F52-5287FFAABBF1}" destId="{DF0B7ECF-09A4-4E5C-808B-A373B81FDDE8}" srcOrd="0" destOrd="0" parTransId="{E2C5FF6D-5963-42CD-BD63-F7E20651AB7D}" sibTransId="{ED11D122-D949-4AB6-9529-4C9CB1C08AEB}"/>
    <dgm:cxn modelId="{0F74C0CB-D2FE-4393-8486-9DCD3FD569E4}" type="presOf" srcId="{0569F23F-DD5E-4C21-98EB-7C491EAAA400}" destId="{B00C33BD-23CC-4AEC-A1DF-5D489D2975F6}" srcOrd="0" destOrd="0" presId="urn:microsoft.com/office/officeart/2005/8/layout/hierarchy5"/>
    <dgm:cxn modelId="{E97C9CD0-4C4C-4281-98E0-845DA33A9F3D}" type="presOf" srcId="{0DB9C69A-AA28-4283-9978-11348032D870}" destId="{5EB8B81D-6E4A-400A-BDE7-8CC6614D2387}" srcOrd="0" destOrd="0" presId="urn:microsoft.com/office/officeart/2005/8/layout/hierarchy5"/>
    <dgm:cxn modelId="{1B97AAD0-F993-44E3-8B84-CC0AB5CA98B2}" srcId="{6C24D129-EF97-4274-85B4-E78C6C3DE604}" destId="{DF2EC88F-9FA7-44C2-ACA6-766D32E05FE6}" srcOrd="0" destOrd="0" parTransId="{C59B10BD-CE72-4D73-BE94-0E16F6AB9526}" sibTransId="{DDBA055B-3500-427E-BF69-0EDF5F490F70}"/>
    <dgm:cxn modelId="{E28B6FD3-36E9-471A-82BB-7D37F896FF40}" type="presOf" srcId="{F27145D8-3152-44AA-89A5-D379F2B45AE2}" destId="{5D529318-3EAE-4F4F-AFA9-6B0BE45D8609}" srcOrd="0" destOrd="0" presId="urn:microsoft.com/office/officeart/2005/8/layout/hierarchy5"/>
    <dgm:cxn modelId="{536F2CD9-60FC-4DA4-A9DE-8F2C5798A69F}" type="presOf" srcId="{53960F17-0507-4E1E-ACD8-ABF144A9601A}" destId="{84738B17-A2F2-4F06-B1B3-0969A6EA5341}" srcOrd="0" destOrd="0" presId="urn:microsoft.com/office/officeart/2005/8/layout/hierarchy5"/>
    <dgm:cxn modelId="{89A074DC-1C41-426F-A130-70FFA0EC9AC0}" type="presOf" srcId="{53960F17-0507-4E1E-ACD8-ABF144A9601A}" destId="{95C0442D-B75E-40BD-A3A4-4979AFEB2CCE}" srcOrd="1" destOrd="0" presId="urn:microsoft.com/office/officeart/2005/8/layout/hierarchy5"/>
    <dgm:cxn modelId="{0134F2DF-89CD-4A18-B8AA-74DDD3F85290}" srcId="{0DB9C69A-AA28-4283-9978-11348032D870}" destId="{8E7437B2-DC50-4E44-AB05-B0485C38C14B}" srcOrd="0" destOrd="0" parTransId="{031EBBEB-5018-4A5F-84DA-8718719D553B}" sibTransId="{0CDD5CAF-D332-4CB2-BA08-6572535DBED3}"/>
    <dgm:cxn modelId="{9D146FE4-614F-4AB7-A454-30BC6257BA69}" type="presOf" srcId="{ABD0A181-114A-45EF-B57F-7AEA1C8C0B5B}" destId="{CBDC9171-0D99-48A2-9177-624886412751}" srcOrd="0" destOrd="0" presId="urn:microsoft.com/office/officeart/2005/8/layout/hierarchy5"/>
    <dgm:cxn modelId="{3077F2ED-5945-4B00-B985-D074F964DC04}" type="presOf" srcId="{DF0B7ECF-09A4-4E5C-808B-A373B81FDDE8}" destId="{37577951-CCCE-46D3-AB67-BC53D5DC348F}" srcOrd="0" destOrd="0" presId="urn:microsoft.com/office/officeart/2005/8/layout/hierarchy5"/>
    <dgm:cxn modelId="{CD6C97F6-1D9A-465F-A7F1-B49BD0885DF0}" srcId="{3CC7E400-AA05-484E-A1E0-AF2D61A22A80}" destId="{A3D807DE-88E4-454C-A54B-6DAFE62EBA1E}" srcOrd="1" destOrd="0" parTransId="{F27145D8-3152-44AA-89A5-D379F2B45AE2}" sibTransId="{DF728F73-06BE-4FF7-AF89-E4F5AB1F5910}"/>
    <dgm:cxn modelId="{3AC14AFA-E6C7-42BA-84C3-BC32F3698788}" srcId="{166D2C3F-7085-40FC-B8C5-F480ACC117B2}" destId="{ABD0A181-114A-45EF-B57F-7AEA1C8C0B5B}" srcOrd="0" destOrd="0" parTransId="{ECC4A351-143F-4A2B-88FF-2996BAAA7A4F}" sibTransId="{021A73D7-E5D8-4E5E-9C8C-5B11B265B9CB}"/>
    <dgm:cxn modelId="{5C26DBFB-3512-4407-953C-4D37031609BD}" type="presOf" srcId="{F27145D8-3152-44AA-89A5-D379F2B45AE2}" destId="{D6C86D53-8AF0-41D8-AAE9-A47FE5519FC1}" srcOrd="1" destOrd="0" presId="urn:microsoft.com/office/officeart/2005/8/layout/hierarchy5"/>
    <dgm:cxn modelId="{A5A8EA5A-2AFF-4F11-AC67-E9D05F796754}" type="presParOf" srcId="{D3569045-1D2B-4A3F-8EC6-3D3F7B7FB434}" destId="{0120B37C-AE0C-445A-99DE-9F23246FF58E}" srcOrd="0" destOrd="0" presId="urn:microsoft.com/office/officeart/2005/8/layout/hierarchy5"/>
    <dgm:cxn modelId="{8F3D807D-7D3F-45D6-9C98-7BF8751F6639}" type="presParOf" srcId="{0120B37C-AE0C-445A-99DE-9F23246FF58E}" destId="{60FCCFE8-A999-428C-9BDC-108614BC84C6}" srcOrd="0" destOrd="0" presId="urn:microsoft.com/office/officeart/2005/8/layout/hierarchy5"/>
    <dgm:cxn modelId="{11C9EDCA-777F-49C7-BEF6-C8C28BDB4DF3}" type="presParOf" srcId="{60FCCFE8-A999-428C-9BDC-108614BC84C6}" destId="{58F8675D-D63E-41F5-B9CB-DEEE7C7582C4}" srcOrd="0" destOrd="0" presId="urn:microsoft.com/office/officeart/2005/8/layout/hierarchy5"/>
    <dgm:cxn modelId="{DEC2CFBE-2B6B-48CB-94AD-D0125F596AF6}" type="presParOf" srcId="{58F8675D-D63E-41F5-B9CB-DEEE7C7582C4}" destId="{CBDC9171-0D99-48A2-9177-624886412751}" srcOrd="0" destOrd="0" presId="urn:microsoft.com/office/officeart/2005/8/layout/hierarchy5"/>
    <dgm:cxn modelId="{0A1771A3-81EB-4933-B7C6-FA2689EEA6A5}" type="presParOf" srcId="{58F8675D-D63E-41F5-B9CB-DEEE7C7582C4}" destId="{A176DAB4-578D-4D29-A556-CE1ED6CC41E7}" srcOrd="1" destOrd="0" presId="urn:microsoft.com/office/officeart/2005/8/layout/hierarchy5"/>
    <dgm:cxn modelId="{ADABE5B0-126C-478F-978E-BB5657FAECD7}" type="presParOf" srcId="{A176DAB4-578D-4D29-A556-CE1ED6CC41E7}" destId="{95779A10-145F-4674-BB88-1E9C3061680F}" srcOrd="0" destOrd="0" presId="urn:microsoft.com/office/officeart/2005/8/layout/hierarchy5"/>
    <dgm:cxn modelId="{D8801DF7-CF3E-42F6-BFF3-43DE2CAEAA4B}" type="presParOf" srcId="{95779A10-145F-4674-BB88-1E9C3061680F}" destId="{08B1D1BB-6722-473E-A514-394E341A282F}" srcOrd="0" destOrd="0" presId="urn:microsoft.com/office/officeart/2005/8/layout/hierarchy5"/>
    <dgm:cxn modelId="{DF241BAE-2EDC-47DB-A064-399AF14FFAA5}" type="presParOf" srcId="{A176DAB4-578D-4D29-A556-CE1ED6CC41E7}" destId="{619F3FFF-CF4F-41CD-8787-ECE8B230E714}" srcOrd="1" destOrd="0" presId="urn:microsoft.com/office/officeart/2005/8/layout/hierarchy5"/>
    <dgm:cxn modelId="{3DCEFFE3-E9B8-403A-8970-6E942F8B17AF}" type="presParOf" srcId="{619F3FFF-CF4F-41CD-8787-ECE8B230E714}" destId="{175A26D5-06A6-4AE9-95EF-9484FF0572AE}" srcOrd="0" destOrd="0" presId="urn:microsoft.com/office/officeart/2005/8/layout/hierarchy5"/>
    <dgm:cxn modelId="{3943D914-093B-404D-B5D2-D1A9C90F3B40}" type="presParOf" srcId="{619F3FFF-CF4F-41CD-8787-ECE8B230E714}" destId="{B1109D50-4288-4F8F-81DB-117EF68F0E83}" srcOrd="1" destOrd="0" presId="urn:microsoft.com/office/officeart/2005/8/layout/hierarchy5"/>
    <dgm:cxn modelId="{FF46EA65-3AC2-4A02-AD94-684003B4955F}" type="presParOf" srcId="{B1109D50-4288-4F8F-81DB-117EF68F0E83}" destId="{FE26C479-494E-4E7D-B5EA-166000DEF677}" srcOrd="0" destOrd="0" presId="urn:microsoft.com/office/officeart/2005/8/layout/hierarchy5"/>
    <dgm:cxn modelId="{5782848E-1BC9-4022-8DC7-0400ED24DE7A}" type="presParOf" srcId="{FE26C479-494E-4E7D-B5EA-166000DEF677}" destId="{1674D854-53EF-4333-976E-BC72262A296F}" srcOrd="0" destOrd="0" presId="urn:microsoft.com/office/officeart/2005/8/layout/hierarchy5"/>
    <dgm:cxn modelId="{A7F0D7CC-06A5-4736-86F6-51A85D4326A4}" type="presParOf" srcId="{B1109D50-4288-4F8F-81DB-117EF68F0E83}" destId="{17879297-98D7-4F45-97BD-70FA77F53DCB}" srcOrd="1" destOrd="0" presId="urn:microsoft.com/office/officeart/2005/8/layout/hierarchy5"/>
    <dgm:cxn modelId="{E9E66ACC-7C91-49B9-AFCD-AA4809AAC9EC}" type="presParOf" srcId="{17879297-98D7-4F45-97BD-70FA77F53DCB}" destId="{0E0BE374-3DDF-4FC2-82EC-747FF6857AFA}" srcOrd="0" destOrd="0" presId="urn:microsoft.com/office/officeart/2005/8/layout/hierarchy5"/>
    <dgm:cxn modelId="{5B1E287C-B18D-49EE-8E10-A8CD8E223B0F}" type="presParOf" srcId="{17879297-98D7-4F45-97BD-70FA77F53DCB}" destId="{CA95CEE0-2D38-4AD4-B0D6-DF06F9B689B0}" srcOrd="1" destOrd="0" presId="urn:microsoft.com/office/officeart/2005/8/layout/hierarchy5"/>
    <dgm:cxn modelId="{A9BFFAFB-607B-4BDF-B8B0-6AD7140A892C}" type="presParOf" srcId="{CA95CEE0-2D38-4AD4-B0D6-DF06F9B689B0}" destId="{84738B17-A2F2-4F06-B1B3-0969A6EA5341}" srcOrd="0" destOrd="0" presId="urn:microsoft.com/office/officeart/2005/8/layout/hierarchy5"/>
    <dgm:cxn modelId="{8D57BCF2-4677-41CB-B427-90322AFDF44F}" type="presParOf" srcId="{84738B17-A2F2-4F06-B1B3-0969A6EA5341}" destId="{95C0442D-B75E-40BD-A3A4-4979AFEB2CCE}" srcOrd="0" destOrd="0" presId="urn:microsoft.com/office/officeart/2005/8/layout/hierarchy5"/>
    <dgm:cxn modelId="{370000BC-D464-4D22-80DA-5C3BA3ACD0DA}" type="presParOf" srcId="{CA95CEE0-2D38-4AD4-B0D6-DF06F9B689B0}" destId="{2E43B0DC-CC79-433D-BC51-EFC1226F9257}" srcOrd="1" destOrd="0" presId="urn:microsoft.com/office/officeart/2005/8/layout/hierarchy5"/>
    <dgm:cxn modelId="{11172E71-D39B-4343-AB06-0586E9A7EE96}" type="presParOf" srcId="{2E43B0DC-CC79-433D-BC51-EFC1226F9257}" destId="{F546EC0A-FBB6-48D1-A4B2-38D743F5F817}" srcOrd="0" destOrd="0" presId="urn:microsoft.com/office/officeart/2005/8/layout/hierarchy5"/>
    <dgm:cxn modelId="{5BB40182-A11D-48D9-A407-B36DC9894386}" type="presParOf" srcId="{2E43B0DC-CC79-433D-BC51-EFC1226F9257}" destId="{6CE86CBC-6710-48B0-88CD-8145F329CA29}" srcOrd="1" destOrd="0" presId="urn:microsoft.com/office/officeart/2005/8/layout/hierarchy5"/>
    <dgm:cxn modelId="{B8070461-EFE4-4B91-A7E7-50EFEDDBCA3C}" type="presParOf" srcId="{B1109D50-4288-4F8F-81DB-117EF68F0E83}" destId="{B00C33BD-23CC-4AEC-A1DF-5D489D2975F6}" srcOrd="2" destOrd="0" presId="urn:microsoft.com/office/officeart/2005/8/layout/hierarchy5"/>
    <dgm:cxn modelId="{B1D418BC-5064-4A03-ACE4-FB678824FD21}" type="presParOf" srcId="{B00C33BD-23CC-4AEC-A1DF-5D489D2975F6}" destId="{55419237-B83F-4FF9-93B4-4834CF7B1571}" srcOrd="0" destOrd="0" presId="urn:microsoft.com/office/officeart/2005/8/layout/hierarchy5"/>
    <dgm:cxn modelId="{6F83A519-5D00-47A5-968C-CE542FF638AA}" type="presParOf" srcId="{B1109D50-4288-4F8F-81DB-117EF68F0E83}" destId="{3BD44D72-4E0F-485C-8229-3636CA3B47B8}" srcOrd="3" destOrd="0" presId="urn:microsoft.com/office/officeart/2005/8/layout/hierarchy5"/>
    <dgm:cxn modelId="{3A7FBEF3-0D52-44D2-8AE1-41B1B336B959}" type="presParOf" srcId="{3BD44D72-4E0F-485C-8229-3636CA3B47B8}" destId="{437C6CFC-FDD9-4753-B83A-6C3FBBAAC5BE}" srcOrd="0" destOrd="0" presId="urn:microsoft.com/office/officeart/2005/8/layout/hierarchy5"/>
    <dgm:cxn modelId="{E792B2EC-DE33-4BFD-8F5C-C15B3C5ABEF8}" type="presParOf" srcId="{3BD44D72-4E0F-485C-8229-3636CA3B47B8}" destId="{D24871DE-BA62-4AAC-AEB6-C4778DA231EB}" srcOrd="1" destOrd="0" presId="urn:microsoft.com/office/officeart/2005/8/layout/hierarchy5"/>
    <dgm:cxn modelId="{8E82DBA0-8F2C-4ED6-849C-39B2204ED113}" type="presParOf" srcId="{D24871DE-BA62-4AAC-AEB6-C4778DA231EB}" destId="{77706311-86F1-4617-8FA7-5F555EA65340}" srcOrd="0" destOrd="0" presId="urn:microsoft.com/office/officeart/2005/8/layout/hierarchy5"/>
    <dgm:cxn modelId="{3261CFF1-C447-49D1-AF92-D29EFFB636B3}" type="presParOf" srcId="{77706311-86F1-4617-8FA7-5F555EA65340}" destId="{9857012E-CFDD-4341-A1D1-F1857FC2340F}" srcOrd="0" destOrd="0" presId="urn:microsoft.com/office/officeart/2005/8/layout/hierarchy5"/>
    <dgm:cxn modelId="{42759B47-F389-47F5-BAF9-DADEA6FC1488}" type="presParOf" srcId="{D24871DE-BA62-4AAC-AEB6-C4778DA231EB}" destId="{46B8C24C-AD92-4A65-9CB7-7D8CA93DDFE0}" srcOrd="1" destOrd="0" presId="urn:microsoft.com/office/officeart/2005/8/layout/hierarchy5"/>
    <dgm:cxn modelId="{EA7A5A23-AB93-4F2C-9A90-BF3D9060E6F2}" type="presParOf" srcId="{46B8C24C-AD92-4A65-9CB7-7D8CA93DDFE0}" destId="{37577951-CCCE-46D3-AB67-BC53D5DC348F}" srcOrd="0" destOrd="0" presId="urn:microsoft.com/office/officeart/2005/8/layout/hierarchy5"/>
    <dgm:cxn modelId="{0EADCB10-3458-4069-8B03-D756925C5199}" type="presParOf" srcId="{46B8C24C-AD92-4A65-9CB7-7D8CA93DDFE0}" destId="{4ADF1237-A96C-4CC2-AC00-8A76B443C28A}" srcOrd="1" destOrd="0" presId="urn:microsoft.com/office/officeart/2005/8/layout/hierarchy5"/>
    <dgm:cxn modelId="{D1D81F85-7941-4990-BC53-4E8169607FF0}" type="presParOf" srcId="{B1109D50-4288-4F8F-81DB-117EF68F0E83}" destId="{AB0DB942-168C-474C-9D7D-9F119A78CFCF}" srcOrd="4" destOrd="0" presId="urn:microsoft.com/office/officeart/2005/8/layout/hierarchy5"/>
    <dgm:cxn modelId="{A9D27E88-0431-4115-9BFE-E185F4588C4D}" type="presParOf" srcId="{AB0DB942-168C-474C-9D7D-9F119A78CFCF}" destId="{D91466F4-69CE-439F-8D6B-5A12BE2AE010}" srcOrd="0" destOrd="0" presId="urn:microsoft.com/office/officeart/2005/8/layout/hierarchy5"/>
    <dgm:cxn modelId="{B238A429-8DEA-442B-BF14-EC911CEC376E}" type="presParOf" srcId="{B1109D50-4288-4F8F-81DB-117EF68F0E83}" destId="{96B10191-F247-44B8-9E3B-18E246065FC7}" srcOrd="5" destOrd="0" presId="urn:microsoft.com/office/officeart/2005/8/layout/hierarchy5"/>
    <dgm:cxn modelId="{85CB8923-D658-40F7-824A-4EC7AA9D3249}" type="presParOf" srcId="{96B10191-F247-44B8-9E3B-18E246065FC7}" destId="{C61CFC5F-04AB-498B-96CB-1EAF287DA37F}" srcOrd="0" destOrd="0" presId="urn:microsoft.com/office/officeart/2005/8/layout/hierarchy5"/>
    <dgm:cxn modelId="{1F5EF9FF-6F57-44BE-A845-F2976566DA45}" type="presParOf" srcId="{96B10191-F247-44B8-9E3B-18E246065FC7}" destId="{C8F8D8C8-109C-4654-AE96-496D00A15BEB}" srcOrd="1" destOrd="0" presId="urn:microsoft.com/office/officeart/2005/8/layout/hierarchy5"/>
    <dgm:cxn modelId="{5C7B3635-A5F4-485D-83D5-3E18558371FA}" type="presParOf" srcId="{C8F8D8C8-109C-4654-AE96-496D00A15BEB}" destId="{00881352-7082-4870-8CAA-83279BB8A4BB}" srcOrd="0" destOrd="0" presId="urn:microsoft.com/office/officeart/2005/8/layout/hierarchy5"/>
    <dgm:cxn modelId="{0B9B1B47-CE25-46E3-8DA7-5ABA5380555B}" type="presParOf" srcId="{00881352-7082-4870-8CAA-83279BB8A4BB}" destId="{6C0F0659-13F4-4F8E-9E39-EF2EDC748FBA}" srcOrd="0" destOrd="0" presId="urn:microsoft.com/office/officeart/2005/8/layout/hierarchy5"/>
    <dgm:cxn modelId="{014CAF9C-3591-444F-9ED1-A49069CA473B}" type="presParOf" srcId="{C8F8D8C8-109C-4654-AE96-496D00A15BEB}" destId="{3FA5DD6E-485D-41EA-92A6-26B636EBCE53}" srcOrd="1" destOrd="0" presId="urn:microsoft.com/office/officeart/2005/8/layout/hierarchy5"/>
    <dgm:cxn modelId="{2AD61B70-8185-4D2E-A093-F916E1916B2F}" type="presParOf" srcId="{3FA5DD6E-485D-41EA-92A6-26B636EBCE53}" destId="{62C959D7-71A3-4BD6-81E0-885367440F52}" srcOrd="0" destOrd="0" presId="urn:microsoft.com/office/officeart/2005/8/layout/hierarchy5"/>
    <dgm:cxn modelId="{D361831F-8199-4B55-9B88-7B2824A69FE5}" type="presParOf" srcId="{3FA5DD6E-485D-41EA-92A6-26B636EBCE53}" destId="{60C6627F-0476-4693-A9F9-56DFADC89230}" srcOrd="1" destOrd="0" presId="urn:microsoft.com/office/officeart/2005/8/layout/hierarchy5"/>
    <dgm:cxn modelId="{600B5C0D-F516-45CB-98D6-B62F715A92B5}" type="presParOf" srcId="{A176DAB4-578D-4D29-A556-CE1ED6CC41E7}" destId="{7857160F-D2B8-42FF-A272-0D421CCAAD4E}" srcOrd="2" destOrd="0" presId="urn:microsoft.com/office/officeart/2005/8/layout/hierarchy5"/>
    <dgm:cxn modelId="{3F18EDC4-D162-4BAA-9613-09A91FB6E73B}" type="presParOf" srcId="{7857160F-D2B8-42FF-A272-0D421CCAAD4E}" destId="{A600691B-7488-4206-9107-9108C5A093E7}" srcOrd="0" destOrd="0" presId="urn:microsoft.com/office/officeart/2005/8/layout/hierarchy5"/>
    <dgm:cxn modelId="{F1E77F7C-6784-4F11-BCCB-8B70C59B7471}" type="presParOf" srcId="{A176DAB4-578D-4D29-A556-CE1ED6CC41E7}" destId="{E87336F6-BF22-455A-A6EC-08F43A6B4AE0}" srcOrd="3" destOrd="0" presId="urn:microsoft.com/office/officeart/2005/8/layout/hierarchy5"/>
    <dgm:cxn modelId="{6DD3923F-3866-4A93-9CFB-A1631667BF9B}" type="presParOf" srcId="{E87336F6-BF22-455A-A6EC-08F43A6B4AE0}" destId="{5F9F5057-0120-44D8-A0A3-B57ECF1A260E}" srcOrd="0" destOrd="0" presId="urn:microsoft.com/office/officeart/2005/8/layout/hierarchy5"/>
    <dgm:cxn modelId="{B3CD0387-4B76-4813-8B37-8A424C75E7E1}" type="presParOf" srcId="{E87336F6-BF22-455A-A6EC-08F43A6B4AE0}" destId="{6B85EC79-BC1A-4F26-83F9-6C10EE8FA372}" srcOrd="1" destOrd="0" presId="urn:microsoft.com/office/officeart/2005/8/layout/hierarchy5"/>
    <dgm:cxn modelId="{565E0C20-1487-4A42-A599-EFE5D6AA748E}" type="presParOf" srcId="{6B85EC79-BC1A-4F26-83F9-6C10EE8FA372}" destId="{5ECC2AED-AF40-49F2-B42F-1D679636E5B9}" srcOrd="0" destOrd="0" presId="urn:microsoft.com/office/officeart/2005/8/layout/hierarchy5"/>
    <dgm:cxn modelId="{8C18D29F-857A-46D9-91BF-A936B5305CC1}" type="presParOf" srcId="{5ECC2AED-AF40-49F2-B42F-1D679636E5B9}" destId="{D3B8A437-4651-40E7-81E3-096F862E1AA1}" srcOrd="0" destOrd="0" presId="urn:microsoft.com/office/officeart/2005/8/layout/hierarchy5"/>
    <dgm:cxn modelId="{40C712AC-D495-4DC9-8C15-38EB1B0B4977}" type="presParOf" srcId="{6B85EC79-BC1A-4F26-83F9-6C10EE8FA372}" destId="{5E63A5A7-4928-460F-9AFA-DFC2FEA11B77}" srcOrd="1" destOrd="0" presId="urn:microsoft.com/office/officeart/2005/8/layout/hierarchy5"/>
    <dgm:cxn modelId="{9C987A73-0477-4EFD-90CA-FF211E74EF85}" type="presParOf" srcId="{5E63A5A7-4928-460F-9AFA-DFC2FEA11B77}" destId="{5171D434-85FA-4BEF-A68D-331883A3658F}" srcOrd="0" destOrd="0" presId="urn:microsoft.com/office/officeart/2005/8/layout/hierarchy5"/>
    <dgm:cxn modelId="{67B172AC-AE83-4921-8A77-8E2684E9293F}" type="presParOf" srcId="{5E63A5A7-4928-460F-9AFA-DFC2FEA11B77}" destId="{FBF2F4F6-B6B3-453C-BA70-B6BEB7ACAA45}" srcOrd="1" destOrd="0" presId="urn:microsoft.com/office/officeart/2005/8/layout/hierarchy5"/>
    <dgm:cxn modelId="{97F7845A-75CE-4ABF-BFBF-E301B91F92D0}" type="presParOf" srcId="{FBF2F4F6-B6B3-453C-BA70-B6BEB7ACAA45}" destId="{BE497D31-531C-4731-B483-FD005D74B469}" srcOrd="0" destOrd="0" presId="urn:microsoft.com/office/officeart/2005/8/layout/hierarchy5"/>
    <dgm:cxn modelId="{58422E55-5DFC-42A8-8832-389099BD29E4}" type="presParOf" srcId="{BE497D31-531C-4731-B483-FD005D74B469}" destId="{1D969D81-1D75-4D23-B8A9-895A2DF313DA}" srcOrd="0" destOrd="0" presId="urn:microsoft.com/office/officeart/2005/8/layout/hierarchy5"/>
    <dgm:cxn modelId="{D65FC44A-7AEA-4AA4-A3B5-0A2A1832A3A9}" type="presParOf" srcId="{FBF2F4F6-B6B3-453C-BA70-B6BEB7ACAA45}" destId="{A3BB6967-1AE9-4280-AE40-F26CFDD3BA68}" srcOrd="1" destOrd="0" presId="urn:microsoft.com/office/officeart/2005/8/layout/hierarchy5"/>
    <dgm:cxn modelId="{97AE78B3-FBBF-4A2C-A683-1DFF2E66A425}" type="presParOf" srcId="{A3BB6967-1AE9-4280-AE40-F26CFDD3BA68}" destId="{5EB8B81D-6E4A-400A-BDE7-8CC6614D2387}" srcOrd="0" destOrd="0" presId="urn:microsoft.com/office/officeart/2005/8/layout/hierarchy5"/>
    <dgm:cxn modelId="{2883AC8F-3DD7-468E-8371-A1DDF959889A}" type="presParOf" srcId="{A3BB6967-1AE9-4280-AE40-F26CFDD3BA68}" destId="{CC93F4E6-A3C1-47EA-86D7-28876E19D48D}" srcOrd="1" destOrd="0" presId="urn:microsoft.com/office/officeart/2005/8/layout/hierarchy5"/>
    <dgm:cxn modelId="{26F59CD1-D080-4739-9EF9-93FA7AEF4F6C}" type="presParOf" srcId="{CC93F4E6-A3C1-47EA-86D7-28876E19D48D}" destId="{1FAECB16-05C6-4B6E-872A-E7CD0E8AA1CC}" srcOrd="0" destOrd="0" presId="urn:microsoft.com/office/officeart/2005/8/layout/hierarchy5"/>
    <dgm:cxn modelId="{8AC53BDF-4782-408C-B896-64DE8B950BAA}" type="presParOf" srcId="{1FAECB16-05C6-4B6E-872A-E7CD0E8AA1CC}" destId="{69F14120-DEC7-446C-8861-B45AD406CA95}" srcOrd="0" destOrd="0" presId="urn:microsoft.com/office/officeart/2005/8/layout/hierarchy5"/>
    <dgm:cxn modelId="{68DEFC9C-491C-4D96-A2AB-296C86272841}" type="presParOf" srcId="{CC93F4E6-A3C1-47EA-86D7-28876E19D48D}" destId="{A38FD586-2E36-422B-8050-3F4068FDA872}" srcOrd="1" destOrd="0" presId="urn:microsoft.com/office/officeart/2005/8/layout/hierarchy5"/>
    <dgm:cxn modelId="{299D8EF1-FAEF-4FF0-85C4-19F747091BE4}" type="presParOf" srcId="{A38FD586-2E36-422B-8050-3F4068FDA872}" destId="{C4BD4213-FFFA-413A-BEFF-BECFC186687E}" srcOrd="0" destOrd="0" presId="urn:microsoft.com/office/officeart/2005/8/layout/hierarchy5"/>
    <dgm:cxn modelId="{0A4FD573-6B98-49C2-9C34-5B710FDAB150}" type="presParOf" srcId="{A38FD586-2E36-422B-8050-3F4068FDA872}" destId="{72DA06E9-D7F4-4CC6-858B-1643A3B9305E}" srcOrd="1" destOrd="0" presId="urn:microsoft.com/office/officeart/2005/8/layout/hierarchy5"/>
    <dgm:cxn modelId="{397A5FE6-1DA7-4DDE-ADF8-BE7E98EF8FF9}" type="presParOf" srcId="{FBF2F4F6-B6B3-453C-BA70-B6BEB7ACAA45}" destId="{3A626A72-C70A-4C0E-8F2D-341DE1064B25}" srcOrd="2" destOrd="0" presId="urn:microsoft.com/office/officeart/2005/8/layout/hierarchy5"/>
    <dgm:cxn modelId="{11FE8566-765D-40DB-9FB3-3D345DB914C2}" type="presParOf" srcId="{3A626A72-C70A-4C0E-8F2D-341DE1064B25}" destId="{8B18BF96-D0AC-41F7-BE20-8863828FA778}" srcOrd="0" destOrd="0" presId="urn:microsoft.com/office/officeart/2005/8/layout/hierarchy5"/>
    <dgm:cxn modelId="{8F7ACCB8-8A08-4B35-88DA-613256EA6728}" type="presParOf" srcId="{FBF2F4F6-B6B3-453C-BA70-B6BEB7ACAA45}" destId="{FCA2D4DA-A9BE-4108-8C33-70A8334ECAEF}" srcOrd="3" destOrd="0" presId="urn:microsoft.com/office/officeart/2005/8/layout/hierarchy5"/>
    <dgm:cxn modelId="{77CB164B-1328-4BB5-AFD0-72C3D15A80C9}" type="presParOf" srcId="{FCA2D4DA-A9BE-4108-8C33-70A8334ECAEF}" destId="{1EA04807-0AC1-435B-AC6D-997F750AFE38}" srcOrd="0" destOrd="0" presId="urn:microsoft.com/office/officeart/2005/8/layout/hierarchy5"/>
    <dgm:cxn modelId="{86244A2D-8BCD-4986-A1E6-EE5AC90FDB35}" type="presParOf" srcId="{FCA2D4DA-A9BE-4108-8C33-70A8334ECAEF}" destId="{0D75378F-66FE-4CFE-8963-7D9B079B959D}" srcOrd="1" destOrd="0" presId="urn:microsoft.com/office/officeart/2005/8/layout/hierarchy5"/>
    <dgm:cxn modelId="{3CAF863F-FB76-4523-B80B-D6BAA81EF9E7}" type="presParOf" srcId="{0D75378F-66FE-4CFE-8963-7D9B079B959D}" destId="{0AC8D398-9D78-4C20-B2E1-B43139D62A6E}" srcOrd="0" destOrd="0" presId="urn:microsoft.com/office/officeart/2005/8/layout/hierarchy5"/>
    <dgm:cxn modelId="{D9BF4594-8FEC-41BC-A529-DCAB520096CB}" type="presParOf" srcId="{0AC8D398-9D78-4C20-B2E1-B43139D62A6E}" destId="{CC5F2040-39B1-493A-8E8B-F2DA5327EC1E}" srcOrd="0" destOrd="0" presId="urn:microsoft.com/office/officeart/2005/8/layout/hierarchy5"/>
    <dgm:cxn modelId="{F076B09C-48AF-403F-8B1A-5420D62EEC92}" type="presParOf" srcId="{0D75378F-66FE-4CFE-8963-7D9B079B959D}" destId="{31CF64F9-C87C-468A-9AB9-00BC894BA1AB}" srcOrd="1" destOrd="0" presId="urn:microsoft.com/office/officeart/2005/8/layout/hierarchy5"/>
    <dgm:cxn modelId="{98ADCA2E-DCE4-4901-BBBD-D574C63B5924}" type="presParOf" srcId="{31CF64F9-C87C-468A-9AB9-00BC894BA1AB}" destId="{D00E42FA-1452-4FE1-9774-87284F6097C9}" srcOrd="0" destOrd="0" presId="urn:microsoft.com/office/officeart/2005/8/layout/hierarchy5"/>
    <dgm:cxn modelId="{59F8713B-9566-4ED5-9982-3F97A46E0046}" type="presParOf" srcId="{31CF64F9-C87C-468A-9AB9-00BC894BA1AB}" destId="{71C93213-0692-4B6B-87E4-59A13D83C4D6}" srcOrd="1" destOrd="0" presId="urn:microsoft.com/office/officeart/2005/8/layout/hierarchy5"/>
    <dgm:cxn modelId="{771DC1EC-6BE3-45EF-A58B-3D371D8B10D4}" type="presParOf" srcId="{6B85EC79-BC1A-4F26-83F9-6C10EE8FA372}" destId="{5D529318-3EAE-4F4F-AFA9-6B0BE45D8609}" srcOrd="2" destOrd="0" presId="urn:microsoft.com/office/officeart/2005/8/layout/hierarchy5"/>
    <dgm:cxn modelId="{E1A1F354-EF07-44A3-8117-8A0925353D2F}" type="presParOf" srcId="{5D529318-3EAE-4F4F-AFA9-6B0BE45D8609}" destId="{D6C86D53-8AF0-41D8-AAE9-A47FE5519FC1}" srcOrd="0" destOrd="0" presId="urn:microsoft.com/office/officeart/2005/8/layout/hierarchy5"/>
    <dgm:cxn modelId="{119C6405-ACA2-41BE-BCDD-5F4E6513CE9C}" type="presParOf" srcId="{6B85EC79-BC1A-4F26-83F9-6C10EE8FA372}" destId="{6FEFFB3D-B74A-48B0-BAA7-5B99EF5416FB}" srcOrd="3" destOrd="0" presId="urn:microsoft.com/office/officeart/2005/8/layout/hierarchy5"/>
    <dgm:cxn modelId="{6D8F4E03-2A14-40CA-8F9B-6F6FE1F13C4B}" type="presParOf" srcId="{6FEFFB3D-B74A-48B0-BAA7-5B99EF5416FB}" destId="{252D8F0D-A71B-4522-9D63-3485AF361F63}" srcOrd="0" destOrd="0" presId="urn:microsoft.com/office/officeart/2005/8/layout/hierarchy5"/>
    <dgm:cxn modelId="{01350C79-2D5B-4CCB-B6D7-F3EACBB832FB}" type="presParOf" srcId="{6FEFFB3D-B74A-48B0-BAA7-5B99EF5416FB}" destId="{07FC6378-FEA5-49CA-930C-8BC8E56A222D}" srcOrd="1" destOrd="0" presId="urn:microsoft.com/office/officeart/2005/8/layout/hierarchy5"/>
    <dgm:cxn modelId="{C3CD1501-41DF-4A0A-897D-DAB7E0DB4057}" type="presParOf" srcId="{07FC6378-FEA5-49CA-930C-8BC8E56A222D}" destId="{773C1DF5-8AF4-488D-926B-015A23333B11}" srcOrd="0" destOrd="0" presId="urn:microsoft.com/office/officeart/2005/8/layout/hierarchy5"/>
    <dgm:cxn modelId="{BFB7F66D-F427-46A6-95D2-0ED0A7F136C1}" type="presParOf" srcId="{773C1DF5-8AF4-488D-926B-015A23333B11}" destId="{D524B8CE-2800-4F3F-ADE0-EB3388E39D0A}" srcOrd="0" destOrd="0" presId="urn:microsoft.com/office/officeart/2005/8/layout/hierarchy5"/>
    <dgm:cxn modelId="{78195521-E81A-4655-8EF4-475CA8F89CB5}" type="presParOf" srcId="{07FC6378-FEA5-49CA-930C-8BC8E56A222D}" destId="{D6F258BC-D252-4C23-9BD3-02B984514F29}" srcOrd="1" destOrd="0" presId="urn:microsoft.com/office/officeart/2005/8/layout/hierarchy5"/>
    <dgm:cxn modelId="{89B51BE1-3578-48C2-B1FA-D5DA7FB89B39}" type="presParOf" srcId="{D6F258BC-D252-4C23-9BD3-02B984514F29}" destId="{5FBCCF25-3715-4395-95A6-19110D337474}" srcOrd="0" destOrd="0" presId="urn:microsoft.com/office/officeart/2005/8/layout/hierarchy5"/>
    <dgm:cxn modelId="{4F52405B-C6AD-4790-801E-C886F3E19918}" type="presParOf" srcId="{D6F258BC-D252-4C23-9BD3-02B984514F29}" destId="{47CBB9F0-4594-4ADE-9824-741823CF92C4}" srcOrd="1" destOrd="0" presId="urn:microsoft.com/office/officeart/2005/8/layout/hierarchy5"/>
    <dgm:cxn modelId="{E1B93B09-4032-4682-A245-D0AF134B526C}" type="presParOf" srcId="{D3569045-1D2B-4A3F-8EC6-3D3F7B7FB434}" destId="{39FAF106-17C8-434D-AD32-DF721B99B0A2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DC20B7-A33C-4867-A421-75D92B8286DF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AC9B22-9E9A-489A-B307-78BC28E5698E}">
      <dgm:prSet phldrT="[Text]"/>
      <dgm:spPr/>
      <dgm:t>
        <a:bodyPr/>
        <a:lstStyle/>
        <a:p>
          <a:r>
            <a:rPr lang="en-US" dirty="0"/>
            <a:t>Strategy &amp; Governance</a:t>
          </a:r>
        </a:p>
      </dgm:t>
    </dgm:pt>
    <dgm:pt modelId="{6CE30682-F332-4FC5-B115-AF772CC6AAFD}" type="parTrans" cxnId="{8DE650C2-9DCC-4932-BAA7-1348752EB4D2}">
      <dgm:prSet/>
      <dgm:spPr/>
      <dgm:t>
        <a:bodyPr/>
        <a:lstStyle/>
        <a:p>
          <a:endParaRPr lang="en-US"/>
        </a:p>
      </dgm:t>
    </dgm:pt>
    <dgm:pt modelId="{5D49F096-0724-42EA-912B-26EC267E3957}" type="sibTrans" cxnId="{8DE650C2-9DCC-4932-BAA7-1348752EB4D2}">
      <dgm:prSet/>
      <dgm:spPr/>
      <dgm:t>
        <a:bodyPr/>
        <a:lstStyle/>
        <a:p>
          <a:endParaRPr lang="en-US"/>
        </a:p>
      </dgm:t>
    </dgm:pt>
    <dgm:pt modelId="{89C1FF56-E67D-43D8-BBD9-D673AFF8C283}">
      <dgm:prSet phldrT="[Text]"/>
      <dgm:spPr/>
      <dgm:t>
        <a:bodyPr/>
        <a:lstStyle/>
        <a:p>
          <a:r>
            <a:rPr lang="en-US" dirty="0"/>
            <a:t>Zone Superintendents</a:t>
          </a:r>
        </a:p>
      </dgm:t>
    </dgm:pt>
    <dgm:pt modelId="{4690A758-D8ED-43DE-A365-AE4315805D42}" type="parTrans" cxnId="{D522892B-AE72-4A27-9FE8-C3FB2D8605E4}">
      <dgm:prSet/>
      <dgm:spPr/>
      <dgm:t>
        <a:bodyPr/>
        <a:lstStyle/>
        <a:p>
          <a:endParaRPr lang="en-US"/>
        </a:p>
      </dgm:t>
    </dgm:pt>
    <dgm:pt modelId="{1020756C-1790-48C2-B858-8A5CD38950D1}" type="sibTrans" cxnId="{D522892B-AE72-4A27-9FE8-C3FB2D8605E4}">
      <dgm:prSet/>
      <dgm:spPr/>
      <dgm:t>
        <a:bodyPr/>
        <a:lstStyle/>
        <a:p>
          <a:endParaRPr lang="en-US"/>
        </a:p>
      </dgm:t>
    </dgm:pt>
    <dgm:pt modelId="{28E3D178-3EA5-4851-91BF-D9A2F444307C}">
      <dgm:prSet phldrT="[Text]"/>
      <dgm:spPr/>
      <dgm:t>
        <a:bodyPr/>
        <a:lstStyle/>
        <a:p>
          <a:r>
            <a:rPr lang="en-US" dirty="0"/>
            <a:t>Cabinet</a:t>
          </a:r>
        </a:p>
      </dgm:t>
    </dgm:pt>
    <dgm:pt modelId="{97051ABF-9EF4-4631-B129-800488FAE316}" type="parTrans" cxnId="{B514ACF0-BD51-4C9C-9E27-DB0C12E250E4}">
      <dgm:prSet/>
      <dgm:spPr/>
      <dgm:t>
        <a:bodyPr/>
        <a:lstStyle/>
        <a:p>
          <a:endParaRPr lang="en-US"/>
        </a:p>
      </dgm:t>
    </dgm:pt>
    <dgm:pt modelId="{2AF9780F-4B57-4D09-9EF7-DDB7D04BC4F6}" type="sibTrans" cxnId="{B514ACF0-BD51-4C9C-9E27-DB0C12E250E4}">
      <dgm:prSet/>
      <dgm:spPr/>
      <dgm:t>
        <a:bodyPr/>
        <a:lstStyle/>
        <a:p>
          <a:endParaRPr lang="en-US"/>
        </a:p>
      </dgm:t>
    </dgm:pt>
    <dgm:pt modelId="{9DFCB707-90CF-4438-97CC-7457DC64A9C1}" type="pres">
      <dgm:prSet presAssocID="{56DC20B7-A33C-4867-A421-75D92B8286DF}" presName="outerComposite" presStyleCnt="0">
        <dgm:presLayoutVars>
          <dgm:chMax val="5"/>
          <dgm:dir/>
          <dgm:resizeHandles val="exact"/>
        </dgm:presLayoutVars>
      </dgm:prSet>
      <dgm:spPr/>
    </dgm:pt>
    <dgm:pt modelId="{3C29D4E2-C6FE-4119-962C-F9F2AE257891}" type="pres">
      <dgm:prSet presAssocID="{56DC20B7-A33C-4867-A421-75D92B8286DF}" presName="dummyMaxCanvas" presStyleCnt="0">
        <dgm:presLayoutVars/>
      </dgm:prSet>
      <dgm:spPr/>
    </dgm:pt>
    <dgm:pt modelId="{2AC31E1D-6BD2-43FC-AE7C-9C4C28EF5797}" type="pres">
      <dgm:prSet presAssocID="{56DC20B7-A33C-4867-A421-75D92B8286DF}" presName="ThreeNodes_1" presStyleLbl="node1" presStyleIdx="0" presStyleCnt="3">
        <dgm:presLayoutVars>
          <dgm:bulletEnabled val="1"/>
        </dgm:presLayoutVars>
      </dgm:prSet>
      <dgm:spPr/>
    </dgm:pt>
    <dgm:pt modelId="{3C8D9BF8-8839-4DD5-9AF6-8B7738970368}" type="pres">
      <dgm:prSet presAssocID="{56DC20B7-A33C-4867-A421-75D92B8286DF}" presName="ThreeNodes_2" presStyleLbl="node1" presStyleIdx="1" presStyleCnt="3">
        <dgm:presLayoutVars>
          <dgm:bulletEnabled val="1"/>
        </dgm:presLayoutVars>
      </dgm:prSet>
      <dgm:spPr/>
    </dgm:pt>
    <dgm:pt modelId="{2F0F457B-8CE8-4C43-BE6F-B363E59EF934}" type="pres">
      <dgm:prSet presAssocID="{56DC20B7-A33C-4867-A421-75D92B8286DF}" presName="ThreeNodes_3" presStyleLbl="node1" presStyleIdx="2" presStyleCnt="3">
        <dgm:presLayoutVars>
          <dgm:bulletEnabled val="1"/>
        </dgm:presLayoutVars>
      </dgm:prSet>
      <dgm:spPr/>
    </dgm:pt>
    <dgm:pt modelId="{F6079E28-0D52-4AFD-8AF1-503569060570}" type="pres">
      <dgm:prSet presAssocID="{56DC20B7-A33C-4867-A421-75D92B8286DF}" presName="ThreeConn_1-2" presStyleLbl="fgAccFollowNode1" presStyleIdx="0" presStyleCnt="2">
        <dgm:presLayoutVars>
          <dgm:bulletEnabled val="1"/>
        </dgm:presLayoutVars>
      </dgm:prSet>
      <dgm:spPr/>
    </dgm:pt>
    <dgm:pt modelId="{C63788A7-7A4F-416D-9B6D-BDFF5B38B41D}" type="pres">
      <dgm:prSet presAssocID="{56DC20B7-A33C-4867-A421-75D92B8286DF}" presName="ThreeConn_2-3" presStyleLbl="fgAccFollowNode1" presStyleIdx="1" presStyleCnt="2">
        <dgm:presLayoutVars>
          <dgm:bulletEnabled val="1"/>
        </dgm:presLayoutVars>
      </dgm:prSet>
      <dgm:spPr/>
    </dgm:pt>
    <dgm:pt modelId="{EC9D6FAB-6BE2-4A1F-ABE9-E8CFEBBCB795}" type="pres">
      <dgm:prSet presAssocID="{56DC20B7-A33C-4867-A421-75D92B8286DF}" presName="ThreeNodes_1_text" presStyleLbl="node1" presStyleIdx="2" presStyleCnt="3">
        <dgm:presLayoutVars>
          <dgm:bulletEnabled val="1"/>
        </dgm:presLayoutVars>
      </dgm:prSet>
      <dgm:spPr/>
    </dgm:pt>
    <dgm:pt modelId="{4FE7266A-3903-4654-9759-297D5AE1D960}" type="pres">
      <dgm:prSet presAssocID="{56DC20B7-A33C-4867-A421-75D92B8286DF}" presName="ThreeNodes_2_text" presStyleLbl="node1" presStyleIdx="2" presStyleCnt="3">
        <dgm:presLayoutVars>
          <dgm:bulletEnabled val="1"/>
        </dgm:presLayoutVars>
      </dgm:prSet>
      <dgm:spPr/>
    </dgm:pt>
    <dgm:pt modelId="{F4F60256-7FC8-49D8-BC27-A7E53E5AFCC7}" type="pres">
      <dgm:prSet presAssocID="{56DC20B7-A33C-4867-A421-75D92B8286D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522892B-AE72-4A27-9FE8-C3FB2D8605E4}" srcId="{56DC20B7-A33C-4867-A421-75D92B8286DF}" destId="{89C1FF56-E67D-43D8-BBD9-D673AFF8C283}" srcOrd="1" destOrd="0" parTransId="{4690A758-D8ED-43DE-A365-AE4315805D42}" sibTransId="{1020756C-1790-48C2-B858-8A5CD38950D1}"/>
    <dgm:cxn modelId="{DA0F3962-8A5E-411D-98AE-3EA06BAE8B01}" type="presOf" srcId="{89C1FF56-E67D-43D8-BBD9-D673AFF8C283}" destId="{3C8D9BF8-8839-4DD5-9AF6-8B7738970368}" srcOrd="0" destOrd="0" presId="urn:microsoft.com/office/officeart/2005/8/layout/vProcess5"/>
    <dgm:cxn modelId="{4D0B566C-5172-4E5B-A550-0184C8993FC3}" type="presOf" srcId="{28E3D178-3EA5-4851-91BF-D9A2F444307C}" destId="{F4F60256-7FC8-49D8-BC27-A7E53E5AFCC7}" srcOrd="1" destOrd="0" presId="urn:microsoft.com/office/officeart/2005/8/layout/vProcess5"/>
    <dgm:cxn modelId="{00C3B051-9FA3-4A42-9F55-49E8503AA6E4}" type="presOf" srcId="{56DC20B7-A33C-4867-A421-75D92B8286DF}" destId="{9DFCB707-90CF-4438-97CC-7457DC64A9C1}" srcOrd="0" destOrd="0" presId="urn:microsoft.com/office/officeart/2005/8/layout/vProcess5"/>
    <dgm:cxn modelId="{548ADB8C-1E19-4F15-8AE9-73A27EC87E3D}" type="presOf" srcId="{D1AC9B22-9E9A-489A-B307-78BC28E5698E}" destId="{EC9D6FAB-6BE2-4A1F-ABE9-E8CFEBBCB795}" srcOrd="1" destOrd="0" presId="urn:microsoft.com/office/officeart/2005/8/layout/vProcess5"/>
    <dgm:cxn modelId="{B0331698-EC07-4B11-AD5B-650AA41F11C5}" type="presOf" srcId="{28E3D178-3EA5-4851-91BF-D9A2F444307C}" destId="{2F0F457B-8CE8-4C43-BE6F-B363E59EF934}" srcOrd="0" destOrd="0" presId="urn:microsoft.com/office/officeart/2005/8/layout/vProcess5"/>
    <dgm:cxn modelId="{285A8398-C210-4ED0-B051-703F390AA4EF}" type="presOf" srcId="{5D49F096-0724-42EA-912B-26EC267E3957}" destId="{F6079E28-0D52-4AFD-8AF1-503569060570}" srcOrd="0" destOrd="0" presId="urn:microsoft.com/office/officeart/2005/8/layout/vProcess5"/>
    <dgm:cxn modelId="{5F44CEB7-78C7-4EF7-820F-B85F162A393B}" type="presOf" srcId="{89C1FF56-E67D-43D8-BBD9-D673AFF8C283}" destId="{4FE7266A-3903-4654-9759-297D5AE1D960}" srcOrd="1" destOrd="0" presId="urn:microsoft.com/office/officeart/2005/8/layout/vProcess5"/>
    <dgm:cxn modelId="{8DE650C2-9DCC-4932-BAA7-1348752EB4D2}" srcId="{56DC20B7-A33C-4867-A421-75D92B8286DF}" destId="{D1AC9B22-9E9A-489A-B307-78BC28E5698E}" srcOrd="0" destOrd="0" parTransId="{6CE30682-F332-4FC5-B115-AF772CC6AAFD}" sibTransId="{5D49F096-0724-42EA-912B-26EC267E3957}"/>
    <dgm:cxn modelId="{E1F664DC-A5E7-4B3A-BB82-017E17396472}" type="presOf" srcId="{D1AC9B22-9E9A-489A-B307-78BC28E5698E}" destId="{2AC31E1D-6BD2-43FC-AE7C-9C4C28EF5797}" srcOrd="0" destOrd="0" presId="urn:microsoft.com/office/officeart/2005/8/layout/vProcess5"/>
    <dgm:cxn modelId="{1144ECE8-C8CF-4336-8BB2-D72E3F859A12}" type="presOf" srcId="{1020756C-1790-48C2-B858-8A5CD38950D1}" destId="{C63788A7-7A4F-416D-9B6D-BDFF5B38B41D}" srcOrd="0" destOrd="0" presId="urn:microsoft.com/office/officeart/2005/8/layout/vProcess5"/>
    <dgm:cxn modelId="{B514ACF0-BD51-4C9C-9E27-DB0C12E250E4}" srcId="{56DC20B7-A33C-4867-A421-75D92B8286DF}" destId="{28E3D178-3EA5-4851-91BF-D9A2F444307C}" srcOrd="2" destOrd="0" parTransId="{97051ABF-9EF4-4631-B129-800488FAE316}" sibTransId="{2AF9780F-4B57-4D09-9EF7-DDB7D04BC4F6}"/>
    <dgm:cxn modelId="{F6105827-4B50-423A-8A12-5B7F1D6CC721}" type="presParOf" srcId="{9DFCB707-90CF-4438-97CC-7457DC64A9C1}" destId="{3C29D4E2-C6FE-4119-962C-F9F2AE257891}" srcOrd="0" destOrd="0" presId="urn:microsoft.com/office/officeart/2005/8/layout/vProcess5"/>
    <dgm:cxn modelId="{BF91AF6D-C55A-45DA-99F2-40AEEE48F020}" type="presParOf" srcId="{9DFCB707-90CF-4438-97CC-7457DC64A9C1}" destId="{2AC31E1D-6BD2-43FC-AE7C-9C4C28EF5797}" srcOrd="1" destOrd="0" presId="urn:microsoft.com/office/officeart/2005/8/layout/vProcess5"/>
    <dgm:cxn modelId="{5B4C5ECC-F940-4EEC-A800-4DCC55A51F1E}" type="presParOf" srcId="{9DFCB707-90CF-4438-97CC-7457DC64A9C1}" destId="{3C8D9BF8-8839-4DD5-9AF6-8B7738970368}" srcOrd="2" destOrd="0" presId="urn:microsoft.com/office/officeart/2005/8/layout/vProcess5"/>
    <dgm:cxn modelId="{ADDBF3DC-3CE6-44AB-B402-B8CBA57EAA92}" type="presParOf" srcId="{9DFCB707-90CF-4438-97CC-7457DC64A9C1}" destId="{2F0F457B-8CE8-4C43-BE6F-B363E59EF934}" srcOrd="3" destOrd="0" presId="urn:microsoft.com/office/officeart/2005/8/layout/vProcess5"/>
    <dgm:cxn modelId="{01E48EC1-D7AD-4A62-96D2-B4AD43E89400}" type="presParOf" srcId="{9DFCB707-90CF-4438-97CC-7457DC64A9C1}" destId="{F6079E28-0D52-4AFD-8AF1-503569060570}" srcOrd="4" destOrd="0" presId="urn:microsoft.com/office/officeart/2005/8/layout/vProcess5"/>
    <dgm:cxn modelId="{2A5BC78A-3B20-4C27-A0A9-2085A1BD3FE2}" type="presParOf" srcId="{9DFCB707-90CF-4438-97CC-7457DC64A9C1}" destId="{C63788A7-7A4F-416D-9B6D-BDFF5B38B41D}" srcOrd="5" destOrd="0" presId="urn:microsoft.com/office/officeart/2005/8/layout/vProcess5"/>
    <dgm:cxn modelId="{7603DB4A-6002-4DA5-A8DA-57AD0DE9FC71}" type="presParOf" srcId="{9DFCB707-90CF-4438-97CC-7457DC64A9C1}" destId="{EC9D6FAB-6BE2-4A1F-ABE9-E8CFEBBCB795}" srcOrd="6" destOrd="0" presId="urn:microsoft.com/office/officeart/2005/8/layout/vProcess5"/>
    <dgm:cxn modelId="{F5F98311-18E7-4997-9C05-3CE4C519AA06}" type="presParOf" srcId="{9DFCB707-90CF-4438-97CC-7457DC64A9C1}" destId="{4FE7266A-3903-4654-9759-297D5AE1D960}" srcOrd="7" destOrd="0" presId="urn:microsoft.com/office/officeart/2005/8/layout/vProcess5"/>
    <dgm:cxn modelId="{0069EC18-6E49-4CB5-8657-E7821A6B9691}" type="presParOf" srcId="{9DFCB707-90CF-4438-97CC-7457DC64A9C1}" destId="{F4F60256-7FC8-49D8-BC27-A7E53E5AFCC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576ED4-87F6-4058-804E-2ED5E26EF94A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1BA5588-45E4-42F0-97AD-A858B30C1E77}">
      <dgm:prSet phldrT="[Text]"/>
      <dgm:spPr/>
      <dgm:t>
        <a:bodyPr/>
        <a:lstStyle/>
        <a:p>
          <a:r>
            <a:rPr lang="en-US" dirty="0"/>
            <a:t>VAF Overview Training</a:t>
          </a:r>
        </a:p>
      </dgm:t>
    </dgm:pt>
    <dgm:pt modelId="{0CC1B30F-7422-4396-8BFD-D6AABE699D91}" type="parTrans" cxnId="{BD6C67C7-00E8-455A-8A85-51A1D0A7B799}">
      <dgm:prSet/>
      <dgm:spPr/>
      <dgm:t>
        <a:bodyPr/>
        <a:lstStyle/>
        <a:p>
          <a:endParaRPr lang="en-US"/>
        </a:p>
      </dgm:t>
    </dgm:pt>
    <dgm:pt modelId="{6F0CB0D2-1B35-4E79-814F-F29C6E69D258}" type="sibTrans" cxnId="{BD6C67C7-00E8-455A-8A85-51A1D0A7B799}">
      <dgm:prSet/>
      <dgm:spPr/>
      <dgm:t>
        <a:bodyPr/>
        <a:lstStyle/>
        <a:p>
          <a:endParaRPr lang="en-US"/>
        </a:p>
      </dgm:t>
    </dgm:pt>
    <dgm:pt modelId="{FE287709-47D2-4747-8715-E4C99466E374}">
      <dgm:prSet phldrT="[Text]"/>
      <dgm:spPr/>
      <dgm:t>
        <a:bodyPr/>
        <a:lstStyle/>
        <a:p>
          <a:r>
            <a:rPr lang="en-US" dirty="0"/>
            <a:t>30-Day Public Comment Period</a:t>
          </a:r>
        </a:p>
      </dgm:t>
    </dgm:pt>
    <dgm:pt modelId="{D16B3A17-75FB-45AA-8E65-5393C8909770}" type="parTrans" cxnId="{52B4E04B-1EA7-453D-BBB0-F9E0272CAFC4}">
      <dgm:prSet/>
      <dgm:spPr/>
      <dgm:t>
        <a:bodyPr/>
        <a:lstStyle/>
        <a:p>
          <a:endParaRPr lang="en-US"/>
        </a:p>
      </dgm:t>
    </dgm:pt>
    <dgm:pt modelId="{7409565A-B6C4-43A3-B289-6ABDBAEB4A40}" type="sibTrans" cxnId="{52B4E04B-1EA7-453D-BBB0-F9E0272CAFC4}">
      <dgm:prSet/>
      <dgm:spPr/>
      <dgm:t>
        <a:bodyPr/>
        <a:lstStyle/>
        <a:p>
          <a:endParaRPr lang="en-US"/>
        </a:p>
      </dgm:t>
    </dgm:pt>
    <dgm:pt modelId="{232DD769-3E63-4229-845E-E7F5054764FA}">
      <dgm:prSet phldrT="[Text]"/>
      <dgm:spPr/>
      <dgm:t>
        <a:bodyPr/>
        <a:lstStyle/>
        <a:p>
          <a:r>
            <a:rPr lang="en-US" dirty="0"/>
            <a:t>2/3 Vote for Final Submission</a:t>
          </a:r>
        </a:p>
      </dgm:t>
    </dgm:pt>
    <dgm:pt modelId="{C264A289-FD89-49F8-9071-4937CA8C963A}" type="parTrans" cxnId="{DCB530DB-BC46-4179-94E6-EEBA4D703587}">
      <dgm:prSet/>
      <dgm:spPr/>
      <dgm:t>
        <a:bodyPr/>
        <a:lstStyle/>
        <a:p>
          <a:endParaRPr lang="en-US"/>
        </a:p>
      </dgm:t>
    </dgm:pt>
    <dgm:pt modelId="{AB68A62F-E341-4696-8598-84CC375B5D28}" type="sibTrans" cxnId="{DCB530DB-BC46-4179-94E6-EEBA4D703587}">
      <dgm:prSet/>
      <dgm:spPr/>
      <dgm:t>
        <a:bodyPr/>
        <a:lstStyle/>
        <a:p>
          <a:endParaRPr lang="en-US"/>
        </a:p>
      </dgm:t>
    </dgm:pt>
    <dgm:pt modelId="{D39DBF08-E52E-4384-9253-61F30DF6DA6D}" type="pres">
      <dgm:prSet presAssocID="{B0576ED4-87F6-4058-804E-2ED5E26EF94A}" presName="Name0" presStyleCnt="0">
        <dgm:presLayoutVars>
          <dgm:dir/>
          <dgm:resizeHandles val="exact"/>
        </dgm:presLayoutVars>
      </dgm:prSet>
      <dgm:spPr/>
    </dgm:pt>
    <dgm:pt modelId="{B11A3EC8-9C4C-437A-AE9C-BB9B80118A1C}" type="pres">
      <dgm:prSet presAssocID="{51BA5588-45E4-42F0-97AD-A858B30C1E77}" presName="node" presStyleLbl="node1" presStyleIdx="0" presStyleCnt="3">
        <dgm:presLayoutVars>
          <dgm:bulletEnabled val="1"/>
        </dgm:presLayoutVars>
      </dgm:prSet>
      <dgm:spPr/>
    </dgm:pt>
    <dgm:pt modelId="{267FE954-22C2-4259-B429-F486D49508C4}" type="pres">
      <dgm:prSet presAssocID="{6F0CB0D2-1B35-4E79-814F-F29C6E69D258}" presName="sibTrans" presStyleCnt="0"/>
      <dgm:spPr/>
    </dgm:pt>
    <dgm:pt modelId="{697B2FF3-1FA5-453F-B2A8-F95AADB9034F}" type="pres">
      <dgm:prSet presAssocID="{FE287709-47D2-4747-8715-E4C99466E374}" presName="node" presStyleLbl="node1" presStyleIdx="1" presStyleCnt="3">
        <dgm:presLayoutVars>
          <dgm:bulletEnabled val="1"/>
        </dgm:presLayoutVars>
      </dgm:prSet>
      <dgm:spPr/>
    </dgm:pt>
    <dgm:pt modelId="{D2F0B06D-4C53-42C7-969A-28868F392AB7}" type="pres">
      <dgm:prSet presAssocID="{7409565A-B6C4-43A3-B289-6ABDBAEB4A40}" presName="sibTrans" presStyleCnt="0"/>
      <dgm:spPr/>
    </dgm:pt>
    <dgm:pt modelId="{EA3AE03F-276A-4C1B-BD3F-212B8483C35F}" type="pres">
      <dgm:prSet presAssocID="{232DD769-3E63-4229-845E-E7F5054764FA}" presName="node" presStyleLbl="node1" presStyleIdx="2" presStyleCnt="3">
        <dgm:presLayoutVars>
          <dgm:bulletEnabled val="1"/>
        </dgm:presLayoutVars>
      </dgm:prSet>
      <dgm:spPr/>
    </dgm:pt>
  </dgm:ptLst>
  <dgm:cxnLst>
    <dgm:cxn modelId="{CE988F2D-AB08-4B9F-9553-C992B67C7B1A}" type="presOf" srcId="{B0576ED4-87F6-4058-804E-2ED5E26EF94A}" destId="{D39DBF08-E52E-4384-9253-61F30DF6DA6D}" srcOrd="0" destOrd="0" presId="urn:microsoft.com/office/officeart/2005/8/layout/hList6"/>
    <dgm:cxn modelId="{7EA6DE40-BCC4-4BDD-AE85-5BA36E628387}" type="presOf" srcId="{51BA5588-45E4-42F0-97AD-A858B30C1E77}" destId="{B11A3EC8-9C4C-437A-AE9C-BB9B80118A1C}" srcOrd="0" destOrd="0" presId="urn:microsoft.com/office/officeart/2005/8/layout/hList6"/>
    <dgm:cxn modelId="{52B4E04B-1EA7-453D-BBB0-F9E0272CAFC4}" srcId="{B0576ED4-87F6-4058-804E-2ED5E26EF94A}" destId="{FE287709-47D2-4747-8715-E4C99466E374}" srcOrd="1" destOrd="0" parTransId="{D16B3A17-75FB-45AA-8E65-5393C8909770}" sibTransId="{7409565A-B6C4-43A3-B289-6ABDBAEB4A40}"/>
    <dgm:cxn modelId="{F81F89B4-C175-43BD-8554-6D36AACFD227}" type="presOf" srcId="{FE287709-47D2-4747-8715-E4C99466E374}" destId="{697B2FF3-1FA5-453F-B2A8-F95AADB9034F}" srcOrd="0" destOrd="0" presId="urn:microsoft.com/office/officeart/2005/8/layout/hList6"/>
    <dgm:cxn modelId="{5C4819B6-86F9-4E4A-AE45-5785FFE13827}" type="presOf" srcId="{232DD769-3E63-4229-845E-E7F5054764FA}" destId="{EA3AE03F-276A-4C1B-BD3F-212B8483C35F}" srcOrd="0" destOrd="0" presId="urn:microsoft.com/office/officeart/2005/8/layout/hList6"/>
    <dgm:cxn modelId="{BD6C67C7-00E8-455A-8A85-51A1D0A7B799}" srcId="{B0576ED4-87F6-4058-804E-2ED5E26EF94A}" destId="{51BA5588-45E4-42F0-97AD-A858B30C1E77}" srcOrd="0" destOrd="0" parTransId="{0CC1B30F-7422-4396-8BFD-D6AABE699D91}" sibTransId="{6F0CB0D2-1B35-4E79-814F-F29C6E69D258}"/>
    <dgm:cxn modelId="{DCB530DB-BC46-4179-94E6-EEBA4D703587}" srcId="{B0576ED4-87F6-4058-804E-2ED5E26EF94A}" destId="{232DD769-3E63-4229-845E-E7F5054764FA}" srcOrd="2" destOrd="0" parTransId="{C264A289-FD89-49F8-9071-4937CA8C963A}" sibTransId="{AB68A62F-E341-4696-8598-84CC375B5D28}"/>
    <dgm:cxn modelId="{0F112C55-DCC4-4B1E-8168-014F5D8A2FBE}" type="presParOf" srcId="{D39DBF08-E52E-4384-9253-61F30DF6DA6D}" destId="{B11A3EC8-9C4C-437A-AE9C-BB9B80118A1C}" srcOrd="0" destOrd="0" presId="urn:microsoft.com/office/officeart/2005/8/layout/hList6"/>
    <dgm:cxn modelId="{5C52DC41-6817-411B-9621-9C2ABB155C71}" type="presParOf" srcId="{D39DBF08-E52E-4384-9253-61F30DF6DA6D}" destId="{267FE954-22C2-4259-B429-F486D49508C4}" srcOrd="1" destOrd="0" presId="urn:microsoft.com/office/officeart/2005/8/layout/hList6"/>
    <dgm:cxn modelId="{48B0C5A7-63C4-4C33-A547-25E341BF8F74}" type="presParOf" srcId="{D39DBF08-E52E-4384-9253-61F30DF6DA6D}" destId="{697B2FF3-1FA5-453F-B2A8-F95AADB9034F}" srcOrd="2" destOrd="0" presId="urn:microsoft.com/office/officeart/2005/8/layout/hList6"/>
    <dgm:cxn modelId="{1908B369-9B16-472A-A0C1-FA34AAB1FBD6}" type="presParOf" srcId="{D39DBF08-E52E-4384-9253-61F30DF6DA6D}" destId="{D2F0B06D-4C53-42C7-969A-28868F392AB7}" srcOrd="3" destOrd="0" presId="urn:microsoft.com/office/officeart/2005/8/layout/hList6"/>
    <dgm:cxn modelId="{5719EB42-9FDA-4E29-BDE4-7A1770684B17}" type="presParOf" srcId="{D39DBF08-E52E-4384-9253-61F30DF6DA6D}" destId="{EA3AE03F-276A-4C1B-BD3F-212B8483C35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0AB130-3D03-4729-9CD7-5B0DA15B7231}" type="doc">
      <dgm:prSet loTypeId="urn:microsoft.com/office/officeart/2005/8/layout/bProcess3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3CFC4DD-9FF5-404C-A64A-4E71F2D4F228}">
      <dgm:prSet phldrT="[Text]"/>
      <dgm:spPr/>
      <dgm:t>
        <a:bodyPr/>
        <a:lstStyle/>
        <a:p>
          <a:r>
            <a:rPr lang="en-US" b="1" dirty="0"/>
            <a:t>9/1/21</a:t>
          </a:r>
        </a:p>
      </dgm:t>
    </dgm:pt>
    <dgm:pt modelId="{629B31C9-1571-4726-8842-4AED6D1A1483}" type="parTrans" cxnId="{C31B741F-CC6D-4AFC-B0F8-C585D21F47CC}">
      <dgm:prSet/>
      <dgm:spPr/>
      <dgm:t>
        <a:bodyPr/>
        <a:lstStyle/>
        <a:p>
          <a:endParaRPr lang="en-US"/>
        </a:p>
      </dgm:t>
    </dgm:pt>
    <dgm:pt modelId="{62BD290B-F2FA-4AF0-A586-9A7CCD4ED987}" type="sibTrans" cxnId="{C31B741F-CC6D-4AFC-B0F8-C585D21F47CC}">
      <dgm:prSet/>
      <dgm:spPr/>
      <dgm:t>
        <a:bodyPr/>
        <a:lstStyle/>
        <a:p>
          <a:endParaRPr lang="en-US"/>
        </a:p>
      </dgm:t>
    </dgm:pt>
    <dgm:pt modelId="{8AB08004-1575-418F-A8F5-FF4594B561DB}">
      <dgm:prSet phldrT="[Text]"/>
      <dgm:spPr/>
      <dgm:t>
        <a:bodyPr/>
        <a:lstStyle/>
        <a:p>
          <a:r>
            <a:rPr lang="en-US" b="1" dirty="0"/>
            <a:t>9/15/21</a:t>
          </a:r>
        </a:p>
      </dgm:t>
    </dgm:pt>
    <dgm:pt modelId="{BE36B7AD-C778-40F4-85AC-D254A2DAC254}" type="parTrans" cxnId="{C2B6945C-0837-4C24-B511-FAD1B806B4CC}">
      <dgm:prSet/>
      <dgm:spPr/>
      <dgm:t>
        <a:bodyPr/>
        <a:lstStyle/>
        <a:p>
          <a:endParaRPr lang="en-US"/>
        </a:p>
      </dgm:t>
    </dgm:pt>
    <dgm:pt modelId="{48947BF6-B04F-479C-A47A-3F534DF1DFA8}" type="sibTrans" cxnId="{C2B6945C-0837-4C24-B511-FAD1B806B4CC}">
      <dgm:prSet/>
      <dgm:spPr/>
      <dgm:t>
        <a:bodyPr/>
        <a:lstStyle/>
        <a:p>
          <a:endParaRPr lang="en-US"/>
        </a:p>
      </dgm:t>
    </dgm:pt>
    <dgm:pt modelId="{9E989C44-D2B2-4103-AEE4-CDFEE15D22A1}">
      <dgm:prSet phldrT="[Text]"/>
      <dgm:spPr/>
      <dgm:t>
        <a:bodyPr/>
        <a:lstStyle/>
        <a:p>
          <a:r>
            <a:rPr lang="en-US" b="1" dirty="0"/>
            <a:t>10/1/21</a:t>
          </a:r>
        </a:p>
      </dgm:t>
    </dgm:pt>
    <dgm:pt modelId="{1F3B6938-9126-4C9C-B079-B18AE4C5D6E7}" type="parTrans" cxnId="{A981E6A2-D415-42D0-8F56-4948686E42EA}">
      <dgm:prSet/>
      <dgm:spPr/>
      <dgm:t>
        <a:bodyPr/>
        <a:lstStyle/>
        <a:p>
          <a:endParaRPr lang="en-US"/>
        </a:p>
      </dgm:t>
    </dgm:pt>
    <dgm:pt modelId="{0AC9A963-2CC0-448F-9B23-7791FFB1B90E}" type="sibTrans" cxnId="{A981E6A2-D415-42D0-8F56-4948686E42EA}">
      <dgm:prSet/>
      <dgm:spPr/>
      <dgm:t>
        <a:bodyPr/>
        <a:lstStyle/>
        <a:p>
          <a:endParaRPr lang="en-US"/>
        </a:p>
      </dgm:t>
    </dgm:pt>
    <dgm:pt modelId="{B23FB129-B6CE-4663-83C9-81F54D1D797B}">
      <dgm:prSet phldrT="[Text]"/>
      <dgm:spPr/>
      <dgm:t>
        <a:bodyPr/>
        <a:lstStyle/>
        <a:p>
          <a:r>
            <a:rPr lang="en-US" b="1" dirty="0"/>
            <a:t>10/15/21</a:t>
          </a:r>
        </a:p>
      </dgm:t>
    </dgm:pt>
    <dgm:pt modelId="{2B310BE3-3B0F-4CC8-9FB0-E52D0DA7EE36}" type="parTrans" cxnId="{A970F4BA-D828-4940-BEFE-58C1300899E5}">
      <dgm:prSet/>
      <dgm:spPr/>
      <dgm:t>
        <a:bodyPr/>
        <a:lstStyle/>
        <a:p>
          <a:endParaRPr lang="en-US"/>
        </a:p>
      </dgm:t>
    </dgm:pt>
    <dgm:pt modelId="{E2795C14-E54E-4DB1-9240-28A63016B47A}" type="sibTrans" cxnId="{A970F4BA-D828-4940-BEFE-58C1300899E5}">
      <dgm:prSet/>
      <dgm:spPr/>
      <dgm:t>
        <a:bodyPr/>
        <a:lstStyle/>
        <a:p>
          <a:endParaRPr lang="en-US"/>
        </a:p>
      </dgm:t>
    </dgm:pt>
    <dgm:pt modelId="{998220F2-570F-4CC7-99D9-39E18092E369}">
      <dgm:prSet phldrT="[Text]"/>
      <dgm:spPr/>
      <dgm:t>
        <a:bodyPr/>
        <a:lstStyle/>
        <a:p>
          <a:r>
            <a:rPr lang="en-US" b="1" dirty="0"/>
            <a:t>11/1/21</a:t>
          </a:r>
        </a:p>
      </dgm:t>
    </dgm:pt>
    <dgm:pt modelId="{44F47CF1-A699-4328-995A-BD3CFAABC0FA}" type="parTrans" cxnId="{2585F25B-D03F-4774-9987-AC39AD06B025}">
      <dgm:prSet/>
      <dgm:spPr/>
      <dgm:t>
        <a:bodyPr/>
        <a:lstStyle/>
        <a:p>
          <a:endParaRPr lang="en-US"/>
        </a:p>
      </dgm:t>
    </dgm:pt>
    <dgm:pt modelId="{A6D01987-5DC5-486C-AB1F-817964B66D5F}" type="sibTrans" cxnId="{2585F25B-D03F-4774-9987-AC39AD06B025}">
      <dgm:prSet/>
      <dgm:spPr/>
      <dgm:t>
        <a:bodyPr/>
        <a:lstStyle/>
        <a:p>
          <a:endParaRPr lang="en-US"/>
        </a:p>
      </dgm:t>
    </dgm:pt>
    <dgm:pt modelId="{0AD32F51-F4A1-4FC8-A13F-8BB3A288F67B}">
      <dgm:prSet phldrT="[Text]"/>
      <dgm:spPr/>
      <dgm:t>
        <a:bodyPr/>
        <a:lstStyle/>
        <a:p>
          <a:r>
            <a:rPr lang="en-US" dirty="0"/>
            <a:t>Initial VAF Submission Due</a:t>
          </a:r>
        </a:p>
      </dgm:t>
    </dgm:pt>
    <dgm:pt modelId="{15DB90DD-B1DE-4CE9-91FA-A87308FD3D5A}" type="parTrans" cxnId="{590A97AC-42C5-49F3-8E25-0A7D726DC3D0}">
      <dgm:prSet/>
      <dgm:spPr/>
      <dgm:t>
        <a:bodyPr/>
        <a:lstStyle/>
        <a:p>
          <a:endParaRPr lang="en-US"/>
        </a:p>
      </dgm:t>
    </dgm:pt>
    <dgm:pt modelId="{3BEF6B12-A90D-455B-946C-424B4A26825E}" type="sibTrans" cxnId="{590A97AC-42C5-49F3-8E25-0A7D726DC3D0}">
      <dgm:prSet/>
      <dgm:spPr/>
      <dgm:t>
        <a:bodyPr/>
        <a:lstStyle/>
        <a:p>
          <a:endParaRPr lang="en-US"/>
        </a:p>
      </dgm:t>
    </dgm:pt>
    <dgm:pt modelId="{D00B5B5E-2240-46B5-A13B-CE103940F56F}">
      <dgm:prSet phldrT="[Text]"/>
      <dgm:spPr/>
      <dgm:t>
        <a:bodyPr/>
        <a:lstStyle/>
        <a:p>
          <a:r>
            <a:rPr lang="en-US" dirty="0"/>
            <a:t>Feedback from        S &amp; G</a:t>
          </a:r>
        </a:p>
      </dgm:t>
    </dgm:pt>
    <dgm:pt modelId="{B5A9E19F-3CED-45D0-B634-28C3FA08F25C}" type="parTrans" cxnId="{6A28A3BA-934F-4F7A-8960-03705299B34A}">
      <dgm:prSet/>
      <dgm:spPr/>
      <dgm:t>
        <a:bodyPr/>
        <a:lstStyle/>
        <a:p>
          <a:endParaRPr lang="en-US"/>
        </a:p>
      </dgm:t>
    </dgm:pt>
    <dgm:pt modelId="{34515EA4-49EC-4597-834B-CC4B704E235E}" type="sibTrans" cxnId="{6A28A3BA-934F-4F7A-8960-03705299B34A}">
      <dgm:prSet/>
      <dgm:spPr/>
      <dgm:t>
        <a:bodyPr/>
        <a:lstStyle/>
        <a:p>
          <a:endParaRPr lang="en-US"/>
        </a:p>
      </dgm:t>
    </dgm:pt>
    <dgm:pt modelId="{ED5537A1-E5E9-4FFA-B7E3-037E2880C13A}">
      <dgm:prSet phldrT="[Text]"/>
      <dgm:spPr/>
      <dgm:t>
        <a:bodyPr/>
        <a:lstStyle/>
        <a:p>
          <a:r>
            <a:rPr lang="en-US" dirty="0"/>
            <a:t>Revised VAF Submission Due</a:t>
          </a:r>
        </a:p>
      </dgm:t>
    </dgm:pt>
    <dgm:pt modelId="{BC4C825A-5D4E-4D1D-804E-52DACC9AA4BA}" type="parTrans" cxnId="{2DC0FB0D-D001-4FAF-93D0-4C7E706EFCCD}">
      <dgm:prSet/>
      <dgm:spPr/>
      <dgm:t>
        <a:bodyPr/>
        <a:lstStyle/>
        <a:p>
          <a:endParaRPr lang="en-US"/>
        </a:p>
      </dgm:t>
    </dgm:pt>
    <dgm:pt modelId="{23E14496-C97C-4EEE-AD82-5CF92B289676}" type="sibTrans" cxnId="{2DC0FB0D-D001-4FAF-93D0-4C7E706EFCCD}">
      <dgm:prSet/>
      <dgm:spPr/>
      <dgm:t>
        <a:bodyPr/>
        <a:lstStyle/>
        <a:p>
          <a:endParaRPr lang="en-US"/>
        </a:p>
      </dgm:t>
    </dgm:pt>
    <dgm:pt modelId="{7C97EB1E-0456-4050-9197-F28F4BD7269A}">
      <dgm:prSet phldrT="[Text]"/>
      <dgm:spPr/>
      <dgm:t>
        <a:bodyPr/>
        <a:lstStyle/>
        <a:p>
          <a:r>
            <a:rPr lang="en-US" dirty="0"/>
            <a:t>Feedback from Zone Superintendent</a:t>
          </a:r>
        </a:p>
      </dgm:t>
    </dgm:pt>
    <dgm:pt modelId="{3580533C-D93A-4513-B477-65E6C1325D64}" type="parTrans" cxnId="{9AAA1250-9F9B-4C2E-AC07-D42899CA7DF4}">
      <dgm:prSet/>
      <dgm:spPr/>
      <dgm:t>
        <a:bodyPr/>
        <a:lstStyle/>
        <a:p>
          <a:endParaRPr lang="en-US"/>
        </a:p>
      </dgm:t>
    </dgm:pt>
    <dgm:pt modelId="{BA0265ED-B201-4725-84A4-802B1150D0CF}" type="sibTrans" cxnId="{9AAA1250-9F9B-4C2E-AC07-D42899CA7DF4}">
      <dgm:prSet/>
      <dgm:spPr/>
      <dgm:t>
        <a:bodyPr/>
        <a:lstStyle/>
        <a:p>
          <a:endParaRPr lang="en-US"/>
        </a:p>
      </dgm:t>
    </dgm:pt>
    <dgm:pt modelId="{74047A1F-AF0F-43E7-91BF-636C15B72312}">
      <dgm:prSet phldrT="[Text]"/>
      <dgm:spPr/>
      <dgm:t>
        <a:bodyPr/>
        <a:lstStyle/>
        <a:p>
          <a:r>
            <a:rPr lang="en-US" dirty="0"/>
            <a:t>Final VAF Submission Due*</a:t>
          </a:r>
        </a:p>
      </dgm:t>
    </dgm:pt>
    <dgm:pt modelId="{C3FACD3D-9966-4A55-8A7B-4CFEB4FD4FE7}" type="parTrans" cxnId="{00FAF7B5-ED2B-4F58-B974-C2028EFE52E7}">
      <dgm:prSet/>
      <dgm:spPr/>
      <dgm:t>
        <a:bodyPr/>
        <a:lstStyle/>
        <a:p>
          <a:endParaRPr lang="en-US"/>
        </a:p>
      </dgm:t>
    </dgm:pt>
    <dgm:pt modelId="{8379631F-0B39-48BF-857A-CD276601AF5D}" type="sibTrans" cxnId="{00FAF7B5-ED2B-4F58-B974-C2028EFE52E7}">
      <dgm:prSet/>
      <dgm:spPr/>
      <dgm:t>
        <a:bodyPr/>
        <a:lstStyle/>
        <a:p>
          <a:endParaRPr lang="en-US"/>
        </a:p>
      </dgm:t>
    </dgm:pt>
    <dgm:pt modelId="{64FA3794-48A0-4821-8320-C727E49F2939}">
      <dgm:prSet phldrT="[Text]"/>
      <dgm:spPr/>
      <dgm:t>
        <a:bodyPr/>
        <a:lstStyle/>
        <a:p>
          <a:r>
            <a:rPr lang="en-US" b="1" dirty="0"/>
            <a:t>December 2021</a:t>
          </a:r>
        </a:p>
      </dgm:t>
    </dgm:pt>
    <dgm:pt modelId="{8A28EBC4-448F-44CD-A57C-0E8D72189A8F}" type="parTrans" cxnId="{DD6F4BB7-6F86-404B-A72E-39EBB9BF835B}">
      <dgm:prSet/>
      <dgm:spPr/>
      <dgm:t>
        <a:bodyPr/>
        <a:lstStyle/>
        <a:p>
          <a:endParaRPr lang="en-US"/>
        </a:p>
      </dgm:t>
    </dgm:pt>
    <dgm:pt modelId="{040E7C6F-A46B-489E-B74F-9CF58B224673}" type="sibTrans" cxnId="{DD6F4BB7-6F86-404B-A72E-39EBB9BF835B}">
      <dgm:prSet/>
      <dgm:spPr/>
      <dgm:t>
        <a:bodyPr/>
        <a:lstStyle/>
        <a:p>
          <a:endParaRPr lang="en-US"/>
        </a:p>
      </dgm:t>
    </dgm:pt>
    <dgm:pt modelId="{237A7D87-453B-4460-9F1B-B8CA03428175}">
      <dgm:prSet phldrT="[Text]"/>
      <dgm:spPr/>
      <dgm:t>
        <a:bodyPr/>
        <a:lstStyle/>
        <a:p>
          <a:r>
            <a:rPr lang="en-US" dirty="0"/>
            <a:t>Notification of Final Approval</a:t>
          </a:r>
        </a:p>
      </dgm:t>
    </dgm:pt>
    <dgm:pt modelId="{EA8BB365-059A-4E92-BFDA-A24AA2309D08}" type="parTrans" cxnId="{0FAEF807-003E-4129-AFBD-8320E0A6F543}">
      <dgm:prSet/>
      <dgm:spPr/>
      <dgm:t>
        <a:bodyPr/>
        <a:lstStyle/>
        <a:p>
          <a:endParaRPr lang="en-US"/>
        </a:p>
      </dgm:t>
    </dgm:pt>
    <dgm:pt modelId="{A83AFBC1-DCAA-472C-9627-EB509F4BB30E}" type="sibTrans" cxnId="{0FAEF807-003E-4129-AFBD-8320E0A6F543}">
      <dgm:prSet/>
      <dgm:spPr/>
      <dgm:t>
        <a:bodyPr/>
        <a:lstStyle/>
        <a:p>
          <a:endParaRPr lang="en-US"/>
        </a:p>
      </dgm:t>
    </dgm:pt>
    <dgm:pt modelId="{811FA8E7-21A8-4527-90D5-40E4D99D2F27}" type="pres">
      <dgm:prSet presAssocID="{110AB130-3D03-4729-9CD7-5B0DA15B7231}" presName="Name0" presStyleCnt="0">
        <dgm:presLayoutVars>
          <dgm:dir/>
          <dgm:resizeHandles val="exact"/>
        </dgm:presLayoutVars>
      </dgm:prSet>
      <dgm:spPr/>
    </dgm:pt>
    <dgm:pt modelId="{A5314728-C2B5-457F-859C-8B4049C21C96}" type="pres">
      <dgm:prSet presAssocID="{A3CFC4DD-9FF5-404C-A64A-4E71F2D4F228}" presName="node" presStyleLbl="node1" presStyleIdx="0" presStyleCnt="6">
        <dgm:presLayoutVars>
          <dgm:bulletEnabled val="1"/>
        </dgm:presLayoutVars>
      </dgm:prSet>
      <dgm:spPr/>
    </dgm:pt>
    <dgm:pt modelId="{A137B5C7-52B7-4CFE-A056-004FA8920613}" type="pres">
      <dgm:prSet presAssocID="{62BD290B-F2FA-4AF0-A586-9A7CCD4ED987}" presName="sibTrans" presStyleLbl="sibTrans1D1" presStyleIdx="0" presStyleCnt="5"/>
      <dgm:spPr/>
    </dgm:pt>
    <dgm:pt modelId="{CC1FCA2F-0CCF-4455-A20A-7986D7C91FCD}" type="pres">
      <dgm:prSet presAssocID="{62BD290B-F2FA-4AF0-A586-9A7CCD4ED987}" presName="connectorText" presStyleLbl="sibTrans1D1" presStyleIdx="0" presStyleCnt="5"/>
      <dgm:spPr/>
    </dgm:pt>
    <dgm:pt modelId="{50F27C43-EBD9-4A8A-B9D5-D965891DAD8D}" type="pres">
      <dgm:prSet presAssocID="{8AB08004-1575-418F-A8F5-FF4594B561DB}" presName="node" presStyleLbl="node1" presStyleIdx="1" presStyleCnt="6">
        <dgm:presLayoutVars>
          <dgm:bulletEnabled val="1"/>
        </dgm:presLayoutVars>
      </dgm:prSet>
      <dgm:spPr/>
    </dgm:pt>
    <dgm:pt modelId="{AF6DF816-2D77-4909-9362-39E1C619160B}" type="pres">
      <dgm:prSet presAssocID="{48947BF6-B04F-479C-A47A-3F534DF1DFA8}" presName="sibTrans" presStyleLbl="sibTrans1D1" presStyleIdx="1" presStyleCnt="5"/>
      <dgm:spPr/>
    </dgm:pt>
    <dgm:pt modelId="{0E2A539C-66D5-4698-B508-D585A95D084D}" type="pres">
      <dgm:prSet presAssocID="{48947BF6-B04F-479C-A47A-3F534DF1DFA8}" presName="connectorText" presStyleLbl="sibTrans1D1" presStyleIdx="1" presStyleCnt="5"/>
      <dgm:spPr/>
    </dgm:pt>
    <dgm:pt modelId="{7A4D747B-4DA5-4DEE-9338-C502552E1301}" type="pres">
      <dgm:prSet presAssocID="{9E989C44-D2B2-4103-AEE4-CDFEE15D22A1}" presName="node" presStyleLbl="node1" presStyleIdx="2" presStyleCnt="6">
        <dgm:presLayoutVars>
          <dgm:bulletEnabled val="1"/>
        </dgm:presLayoutVars>
      </dgm:prSet>
      <dgm:spPr/>
    </dgm:pt>
    <dgm:pt modelId="{DB868762-0CCC-4792-8D43-5A683BE76393}" type="pres">
      <dgm:prSet presAssocID="{0AC9A963-2CC0-448F-9B23-7791FFB1B90E}" presName="sibTrans" presStyleLbl="sibTrans1D1" presStyleIdx="2" presStyleCnt="5"/>
      <dgm:spPr/>
    </dgm:pt>
    <dgm:pt modelId="{E7E54DD3-AB66-4CBD-89B3-8FDB251B8CE5}" type="pres">
      <dgm:prSet presAssocID="{0AC9A963-2CC0-448F-9B23-7791FFB1B90E}" presName="connectorText" presStyleLbl="sibTrans1D1" presStyleIdx="2" presStyleCnt="5"/>
      <dgm:spPr/>
    </dgm:pt>
    <dgm:pt modelId="{542D0866-24E0-4E94-8A8D-988538DB032F}" type="pres">
      <dgm:prSet presAssocID="{B23FB129-B6CE-4663-83C9-81F54D1D797B}" presName="node" presStyleLbl="node1" presStyleIdx="3" presStyleCnt="6">
        <dgm:presLayoutVars>
          <dgm:bulletEnabled val="1"/>
        </dgm:presLayoutVars>
      </dgm:prSet>
      <dgm:spPr/>
    </dgm:pt>
    <dgm:pt modelId="{E86B95C7-9B0C-4AD3-992A-F29EAEC28C65}" type="pres">
      <dgm:prSet presAssocID="{E2795C14-E54E-4DB1-9240-28A63016B47A}" presName="sibTrans" presStyleLbl="sibTrans1D1" presStyleIdx="3" presStyleCnt="5"/>
      <dgm:spPr/>
    </dgm:pt>
    <dgm:pt modelId="{111F54FA-4589-4F9B-A43B-0FBD2BFCF267}" type="pres">
      <dgm:prSet presAssocID="{E2795C14-E54E-4DB1-9240-28A63016B47A}" presName="connectorText" presStyleLbl="sibTrans1D1" presStyleIdx="3" presStyleCnt="5"/>
      <dgm:spPr/>
    </dgm:pt>
    <dgm:pt modelId="{31720A87-1A97-4568-9C8D-C27F3C997289}" type="pres">
      <dgm:prSet presAssocID="{998220F2-570F-4CC7-99D9-39E18092E369}" presName="node" presStyleLbl="node1" presStyleIdx="4" presStyleCnt="6">
        <dgm:presLayoutVars>
          <dgm:bulletEnabled val="1"/>
        </dgm:presLayoutVars>
      </dgm:prSet>
      <dgm:spPr/>
    </dgm:pt>
    <dgm:pt modelId="{FE05B390-6549-451B-BB7F-E8DA96941D58}" type="pres">
      <dgm:prSet presAssocID="{A6D01987-5DC5-486C-AB1F-817964B66D5F}" presName="sibTrans" presStyleLbl="sibTrans1D1" presStyleIdx="4" presStyleCnt="5"/>
      <dgm:spPr/>
    </dgm:pt>
    <dgm:pt modelId="{6C254FE7-6FB5-4742-91FE-7173932934B5}" type="pres">
      <dgm:prSet presAssocID="{A6D01987-5DC5-486C-AB1F-817964B66D5F}" presName="connectorText" presStyleLbl="sibTrans1D1" presStyleIdx="4" presStyleCnt="5"/>
      <dgm:spPr/>
    </dgm:pt>
    <dgm:pt modelId="{D9D97EB6-031D-4FEC-A6FC-436C5CA9D231}" type="pres">
      <dgm:prSet presAssocID="{64FA3794-48A0-4821-8320-C727E49F2939}" presName="node" presStyleLbl="node1" presStyleIdx="5" presStyleCnt="6">
        <dgm:presLayoutVars>
          <dgm:bulletEnabled val="1"/>
        </dgm:presLayoutVars>
      </dgm:prSet>
      <dgm:spPr/>
    </dgm:pt>
  </dgm:ptLst>
  <dgm:cxnLst>
    <dgm:cxn modelId="{0FAEF807-003E-4129-AFBD-8320E0A6F543}" srcId="{64FA3794-48A0-4821-8320-C727E49F2939}" destId="{237A7D87-453B-4460-9F1B-B8CA03428175}" srcOrd="0" destOrd="0" parTransId="{EA8BB365-059A-4E92-BFDA-A24AA2309D08}" sibTransId="{A83AFBC1-DCAA-472C-9627-EB509F4BB30E}"/>
    <dgm:cxn modelId="{2DC0FB0D-D001-4FAF-93D0-4C7E706EFCCD}" srcId="{9E989C44-D2B2-4103-AEE4-CDFEE15D22A1}" destId="{ED5537A1-E5E9-4FFA-B7E3-037E2880C13A}" srcOrd="0" destOrd="0" parTransId="{BC4C825A-5D4E-4D1D-804E-52DACC9AA4BA}" sibTransId="{23E14496-C97C-4EEE-AD82-5CF92B289676}"/>
    <dgm:cxn modelId="{55EE4A1C-5101-497D-92CA-A55367FDB59C}" type="presOf" srcId="{E2795C14-E54E-4DB1-9240-28A63016B47A}" destId="{111F54FA-4589-4F9B-A43B-0FBD2BFCF267}" srcOrd="1" destOrd="0" presId="urn:microsoft.com/office/officeart/2005/8/layout/bProcess3"/>
    <dgm:cxn modelId="{C31B741F-CC6D-4AFC-B0F8-C585D21F47CC}" srcId="{110AB130-3D03-4729-9CD7-5B0DA15B7231}" destId="{A3CFC4DD-9FF5-404C-A64A-4E71F2D4F228}" srcOrd="0" destOrd="0" parTransId="{629B31C9-1571-4726-8842-4AED6D1A1483}" sibTransId="{62BD290B-F2FA-4AF0-A586-9A7CCD4ED987}"/>
    <dgm:cxn modelId="{9F638624-C022-473C-B082-32BC12CF10B3}" type="presOf" srcId="{74047A1F-AF0F-43E7-91BF-636C15B72312}" destId="{31720A87-1A97-4568-9C8D-C27F3C997289}" srcOrd="0" destOrd="1" presId="urn:microsoft.com/office/officeart/2005/8/layout/bProcess3"/>
    <dgm:cxn modelId="{2B928C28-016D-41C8-AA37-D8B08E08092F}" type="presOf" srcId="{48947BF6-B04F-479C-A47A-3F534DF1DFA8}" destId="{AF6DF816-2D77-4909-9362-39E1C619160B}" srcOrd="0" destOrd="0" presId="urn:microsoft.com/office/officeart/2005/8/layout/bProcess3"/>
    <dgm:cxn modelId="{3212CE34-CAE1-4996-9CCD-2373085F529C}" type="presOf" srcId="{A3CFC4DD-9FF5-404C-A64A-4E71F2D4F228}" destId="{A5314728-C2B5-457F-859C-8B4049C21C96}" srcOrd="0" destOrd="0" presId="urn:microsoft.com/office/officeart/2005/8/layout/bProcess3"/>
    <dgm:cxn modelId="{FFE6CE39-6FDC-4483-A1A1-354497F7131B}" type="presOf" srcId="{ED5537A1-E5E9-4FFA-B7E3-037E2880C13A}" destId="{7A4D747B-4DA5-4DEE-9338-C502552E1301}" srcOrd="0" destOrd="1" presId="urn:microsoft.com/office/officeart/2005/8/layout/bProcess3"/>
    <dgm:cxn modelId="{35BB2E3D-7526-4B3A-A4C5-5FCE786A7C6C}" type="presOf" srcId="{998220F2-570F-4CC7-99D9-39E18092E369}" destId="{31720A87-1A97-4568-9C8D-C27F3C997289}" srcOrd="0" destOrd="0" presId="urn:microsoft.com/office/officeart/2005/8/layout/bProcess3"/>
    <dgm:cxn modelId="{2585F25B-D03F-4774-9987-AC39AD06B025}" srcId="{110AB130-3D03-4729-9CD7-5B0DA15B7231}" destId="{998220F2-570F-4CC7-99D9-39E18092E369}" srcOrd="4" destOrd="0" parTransId="{44F47CF1-A699-4328-995A-BD3CFAABC0FA}" sibTransId="{A6D01987-5DC5-486C-AB1F-817964B66D5F}"/>
    <dgm:cxn modelId="{C2B6945C-0837-4C24-B511-FAD1B806B4CC}" srcId="{110AB130-3D03-4729-9CD7-5B0DA15B7231}" destId="{8AB08004-1575-418F-A8F5-FF4594B561DB}" srcOrd="1" destOrd="0" parTransId="{BE36B7AD-C778-40F4-85AC-D254A2DAC254}" sibTransId="{48947BF6-B04F-479C-A47A-3F534DF1DFA8}"/>
    <dgm:cxn modelId="{BA6FB04C-F94C-40CE-AE51-7309B2D8FCA0}" type="presOf" srcId="{48947BF6-B04F-479C-A47A-3F534DF1DFA8}" destId="{0E2A539C-66D5-4698-B508-D585A95D084D}" srcOrd="1" destOrd="0" presId="urn:microsoft.com/office/officeart/2005/8/layout/bProcess3"/>
    <dgm:cxn modelId="{9AAA1250-9F9B-4C2E-AC07-D42899CA7DF4}" srcId="{B23FB129-B6CE-4663-83C9-81F54D1D797B}" destId="{7C97EB1E-0456-4050-9197-F28F4BD7269A}" srcOrd="0" destOrd="0" parTransId="{3580533C-D93A-4513-B477-65E6C1325D64}" sibTransId="{BA0265ED-B201-4725-84A4-802B1150D0CF}"/>
    <dgm:cxn modelId="{96F15553-6868-420E-88F1-15C11B530BF3}" type="presOf" srcId="{64FA3794-48A0-4821-8320-C727E49F2939}" destId="{D9D97EB6-031D-4FEC-A6FC-436C5CA9D231}" srcOrd="0" destOrd="0" presId="urn:microsoft.com/office/officeart/2005/8/layout/bProcess3"/>
    <dgm:cxn modelId="{0F9FE774-2AB4-49F3-964F-0C0520D97DE1}" type="presOf" srcId="{B23FB129-B6CE-4663-83C9-81F54D1D797B}" destId="{542D0866-24E0-4E94-8A8D-988538DB032F}" srcOrd="0" destOrd="0" presId="urn:microsoft.com/office/officeart/2005/8/layout/bProcess3"/>
    <dgm:cxn modelId="{8AE16B7D-EF75-4D22-88AB-F86CD5718C85}" type="presOf" srcId="{8AB08004-1575-418F-A8F5-FF4594B561DB}" destId="{50F27C43-EBD9-4A8A-B9D5-D965891DAD8D}" srcOrd="0" destOrd="0" presId="urn:microsoft.com/office/officeart/2005/8/layout/bProcess3"/>
    <dgm:cxn modelId="{BD37EA82-B055-4E2B-9A15-3A52AF0571B0}" type="presOf" srcId="{62BD290B-F2FA-4AF0-A586-9A7CCD4ED987}" destId="{CC1FCA2F-0CCF-4455-A20A-7986D7C91FCD}" srcOrd="1" destOrd="0" presId="urn:microsoft.com/office/officeart/2005/8/layout/bProcess3"/>
    <dgm:cxn modelId="{B8556A83-1D40-4E23-98EC-274D153E5646}" type="presOf" srcId="{D00B5B5E-2240-46B5-A13B-CE103940F56F}" destId="{50F27C43-EBD9-4A8A-B9D5-D965891DAD8D}" srcOrd="0" destOrd="1" presId="urn:microsoft.com/office/officeart/2005/8/layout/bProcess3"/>
    <dgm:cxn modelId="{AA20F289-A937-47A4-AE1C-8B1397CA99D7}" type="presOf" srcId="{E2795C14-E54E-4DB1-9240-28A63016B47A}" destId="{E86B95C7-9B0C-4AD3-992A-F29EAEC28C65}" srcOrd="0" destOrd="0" presId="urn:microsoft.com/office/officeart/2005/8/layout/bProcess3"/>
    <dgm:cxn modelId="{548E1897-B564-4D3A-B616-5F2F00A80EC4}" type="presOf" srcId="{0AC9A963-2CC0-448F-9B23-7791FFB1B90E}" destId="{DB868762-0CCC-4792-8D43-5A683BE76393}" srcOrd="0" destOrd="0" presId="urn:microsoft.com/office/officeart/2005/8/layout/bProcess3"/>
    <dgm:cxn modelId="{A981E6A2-D415-42D0-8F56-4948686E42EA}" srcId="{110AB130-3D03-4729-9CD7-5B0DA15B7231}" destId="{9E989C44-D2B2-4103-AEE4-CDFEE15D22A1}" srcOrd="2" destOrd="0" parTransId="{1F3B6938-9126-4C9C-B079-B18AE4C5D6E7}" sibTransId="{0AC9A963-2CC0-448F-9B23-7791FFB1B90E}"/>
    <dgm:cxn modelId="{BECD59A3-7FC2-4D1D-A536-C8CB25FFEA47}" type="presOf" srcId="{0AC9A963-2CC0-448F-9B23-7791FFB1B90E}" destId="{E7E54DD3-AB66-4CBD-89B3-8FDB251B8CE5}" srcOrd="1" destOrd="0" presId="urn:microsoft.com/office/officeart/2005/8/layout/bProcess3"/>
    <dgm:cxn modelId="{A94F11AA-74AE-47D5-987E-927A31D9BE86}" type="presOf" srcId="{0AD32F51-F4A1-4FC8-A13F-8BB3A288F67B}" destId="{A5314728-C2B5-457F-859C-8B4049C21C96}" srcOrd="0" destOrd="1" presId="urn:microsoft.com/office/officeart/2005/8/layout/bProcess3"/>
    <dgm:cxn modelId="{590A97AC-42C5-49F3-8E25-0A7D726DC3D0}" srcId="{A3CFC4DD-9FF5-404C-A64A-4E71F2D4F228}" destId="{0AD32F51-F4A1-4FC8-A13F-8BB3A288F67B}" srcOrd="0" destOrd="0" parTransId="{15DB90DD-B1DE-4CE9-91FA-A87308FD3D5A}" sibTransId="{3BEF6B12-A90D-455B-946C-424B4A26825E}"/>
    <dgm:cxn modelId="{99ADB1B3-2312-43AF-A32D-F81190EF47B3}" type="presOf" srcId="{110AB130-3D03-4729-9CD7-5B0DA15B7231}" destId="{811FA8E7-21A8-4527-90D5-40E4D99D2F27}" srcOrd="0" destOrd="0" presId="urn:microsoft.com/office/officeart/2005/8/layout/bProcess3"/>
    <dgm:cxn modelId="{0E237CB5-132B-494A-9C0C-D0D9482840B8}" type="presOf" srcId="{9E989C44-D2B2-4103-AEE4-CDFEE15D22A1}" destId="{7A4D747B-4DA5-4DEE-9338-C502552E1301}" srcOrd="0" destOrd="0" presId="urn:microsoft.com/office/officeart/2005/8/layout/bProcess3"/>
    <dgm:cxn modelId="{00FAF7B5-ED2B-4F58-B974-C2028EFE52E7}" srcId="{998220F2-570F-4CC7-99D9-39E18092E369}" destId="{74047A1F-AF0F-43E7-91BF-636C15B72312}" srcOrd="0" destOrd="0" parTransId="{C3FACD3D-9966-4A55-8A7B-4CFEB4FD4FE7}" sibTransId="{8379631F-0B39-48BF-857A-CD276601AF5D}"/>
    <dgm:cxn modelId="{DD6F4BB7-6F86-404B-A72E-39EBB9BF835B}" srcId="{110AB130-3D03-4729-9CD7-5B0DA15B7231}" destId="{64FA3794-48A0-4821-8320-C727E49F2939}" srcOrd="5" destOrd="0" parTransId="{8A28EBC4-448F-44CD-A57C-0E8D72189A8F}" sibTransId="{040E7C6F-A46B-489E-B74F-9CF58B224673}"/>
    <dgm:cxn modelId="{6A28A3BA-934F-4F7A-8960-03705299B34A}" srcId="{8AB08004-1575-418F-A8F5-FF4594B561DB}" destId="{D00B5B5E-2240-46B5-A13B-CE103940F56F}" srcOrd="0" destOrd="0" parTransId="{B5A9E19F-3CED-45D0-B634-28C3FA08F25C}" sibTransId="{34515EA4-49EC-4597-834B-CC4B704E235E}"/>
    <dgm:cxn modelId="{A970F4BA-D828-4940-BEFE-58C1300899E5}" srcId="{110AB130-3D03-4729-9CD7-5B0DA15B7231}" destId="{B23FB129-B6CE-4663-83C9-81F54D1D797B}" srcOrd="3" destOrd="0" parTransId="{2B310BE3-3B0F-4CC8-9FB0-E52D0DA7EE36}" sibTransId="{E2795C14-E54E-4DB1-9240-28A63016B47A}"/>
    <dgm:cxn modelId="{38F4B1D0-807C-4D14-8831-67AB5E54ECF6}" type="presOf" srcId="{237A7D87-453B-4460-9F1B-B8CA03428175}" destId="{D9D97EB6-031D-4FEC-A6FC-436C5CA9D231}" srcOrd="0" destOrd="1" presId="urn:microsoft.com/office/officeart/2005/8/layout/bProcess3"/>
    <dgm:cxn modelId="{0B257CE3-1E76-4219-A2AC-BDE3668703DF}" type="presOf" srcId="{7C97EB1E-0456-4050-9197-F28F4BD7269A}" destId="{542D0866-24E0-4E94-8A8D-988538DB032F}" srcOrd="0" destOrd="1" presId="urn:microsoft.com/office/officeart/2005/8/layout/bProcess3"/>
    <dgm:cxn modelId="{0DDE09EB-1AE5-4BFE-BB22-D2B0E15246CA}" type="presOf" srcId="{A6D01987-5DC5-486C-AB1F-817964B66D5F}" destId="{FE05B390-6549-451B-BB7F-E8DA96941D58}" srcOrd="0" destOrd="0" presId="urn:microsoft.com/office/officeart/2005/8/layout/bProcess3"/>
    <dgm:cxn modelId="{D990C8EC-40EE-4DC9-9A06-A0806C2F2D13}" type="presOf" srcId="{A6D01987-5DC5-486C-AB1F-817964B66D5F}" destId="{6C254FE7-6FB5-4742-91FE-7173932934B5}" srcOrd="1" destOrd="0" presId="urn:microsoft.com/office/officeart/2005/8/layout/bProcess3"/>
    <dgm:cxn modelId="{1BFFE1FE-8363-4DD4-BC93-177BEC379EB3}" type="presOf" srcId="{62BD290B-F2FA-4AF0-A586-9A7CCD4ED987}" destId="{A137B5C7-52B7-4CFE-A056-004FA8920613}" srcOrd="0" destOrd="0" presId="urn:microsoft.com/office/officeart/2005/8/layout/bProcess3"/>
    <dgm:cxn modelId="{9FD1FC8E-C128-4B56-A059-0726584C9293}" type="presParOf" srcId="{811FA8E7-21A8-4527-90D5-40E4D99D2F27}" destId="{A5314728-C2B5-457F-859C-8B4049C21C96}" srcOrd="0" destOrd="0" presId="urn:microsoft.com/office/officeart/2005/8/layout/bProcess3"/>
    <dgm:cxn modelId="{629F8C71-0417-4FCA-85C8-90C198E12271}" type="presParOf" srcId="{811FA8E7-21A8-4527-90D5-40E4D99D2F27}" destId="{A137B5C7-52B7-4CFE-A056-004FA8920613}" srcOrd="1" destOrd="0" presId="urn:microsoft.com/office/officeart/2005/8/layout/bProcess3"/>
    <dgm:cxn modelId="{9CD2021C-CA27-4C9A-B95B-40BD61F5E368}" type="presParOf" srcId="{A137B5C7-52B7-4CFE-A056-004FA8920613}" destId="{CC1FCA2F-0CCF-4455-A20A-7986D7C91FCD}" srcOrd="0" destOrd="0" presId="urn:microsoft.com/office/officeart/2005/8/layout/bProcess3"/>
    <dgm:cxn modelId="{C1C68919-757F-4119-BC21-0FED993C8B66}" type="presParOf" srcId="{811FA8E7-21A8-4527-90D5-40E4D99D2F27}" destId="{50F27C43-EBD9-4A8A-B9D5-D965891DAD8D}" srcOrd="2" destOrd="0" presId="urn:microsoft.com/office/officeart/2005/8/layout/bProcess3"/>
    <dgm:cxn modelId="{DB6155C1-A30F-40D7-B625-6D4B41A5C839}" type="presParOf" srcId="{811FA8E7-21A8-4527-90D5-40E4D99D2F27}" destId="{AF6DF816-2D77-4909-9362-39E1C619160B}" srcOrd="3" destOrd="0" presId="urn:microsoft.com/office/officeart/2005/8/layout/bProcess3"/>
    <dgm:cxn modelId="{E741C8E9-7371-4C85-B3EA-6592AA39AED2}" type="presParOf" srcId="{AF6DF816-2D77-4909-9362-39E1C619160B}" destId="{0E2A539C-66D5-4698-B508-D585A95D084D}" srcOrd="0" destOrd="0" presId="urn:microsoft.com/office/officeart/2005/8/layout/bProcess3"/>
    <dgm:cxn modelId="{E3540DC0-6A47-49AE-92E1-9D4ADA1EDF46}" type="presParOf" srcId="{811FA8E7-21A8-4527-90D5-40E4D99D2F27}" destId="{7A4D747B-4DA5-4DEE-9338-C502552E1301}" srcOrd="4" destOrd="0" presId="urn:microsoft.com/office/officeart/2005/8/layout/bProcess3"/>
    <dgm:cxn modelId="{A9E87D45-9F2A-4940-92F9-5F0AA0C9A1BD}" type="presParOf" srcId="{811FA8E7-21A8-4527-90D5-40E4D99D2F27}" destId="{DB868762-0CCC-4792-8D43-5A683BE76393}" srcOrd="5" destOrd="0" presId="urn:microsoft.com/office/officeart/2005/8/layout/bProcess3"/>
    <dgm:cxn modelId="{74A3562E-C27E-4514-A99E-AC0827297518}" type="presParOf" srcId="{DB868762-0CCC-4792-8D43-5A683BE76393}" destId="{E7E54DD3-AB66-4CBD-89B3-8FDB251B8CE5}" srcOrd="0" destOrd="0" presId="urn:microsoft.com/office/officeart/2005/8/layout/bProcess3"/>
    <dgm:cxn modelId="{CF0EE34E-7FB7-4E74-A87B-9DA82FE96177}" type="presParOf" srcId="{811FA8E7-21A8-4527-90D5-40E4D99D2F27}" destId="{542D0866-24E0-4E94-8A8D-988538DB032F}" srcOrd="6" destOrd="0" presId="urn:microsoft.com/office/officeart/2005/8/layout/bProcess3"/>
    <dgm:cxn modelId="{661B8199-2A52-4A91-AC65-6BC02CFE33D4}" type="presParOf" srcId="{811FA8E7-21A8-4527-90D5-40E4D99D2F27}" destId="{E86B95C7-9B0C-4AD3-992A-F29EAEC28C65}" srcOrd="7" destOrd="0" presId="urn:microsoft.com/office/officeart/2005/8/layout/bProcess3"/>
    <dgm:cxn modelId="{81A80313-3DF2-47E2-AE38-994D01E0B26B}" type="presParOf" srcId="{E86B95C7-9B0C-4AD3-992A-F29EAEC28C65}" destId="{111F54FA-4589-4F9B-A43B-0FBD2BFCF267}" srcOrd="0" destOrd="0" presId="urn:microsoft.com/office/officeart/2005/8/layout/bProcess3"/>
    <dgm:cxn modelId="{1B026280-02EB-4F8B-834D-3C352C40DA58}" type="presParOf" srcId="{811FA8E7-21A8-4527-90D5-40E4D99D2F27}" destId="{31720A87-1A97-4568-9C8D-C27F3C997289}" srcOrd="8" destOrd="0" presId="urn:microsoft.com/office/officeart/2005/8/layout/bProcess3"/>
    <dgm:cxn modelId="{F6827B8C-8ABD-4D35-9756-50ABDB8D158D}" type="presParOf" srcId="{811FA8E7-21A8-4527-90D5-40E4D99D2F27}" destId="{FE05B390-6549-451B-BB7F-E8DA96941D58}" srcOrd="9" destOrd="0" presId="urn:microsoft.com/office/officeart/2005/8/layout/bProcess3"/>
    <dgm:cxn modelId="{AE821D16-F615-43AF-873A-5977AF276750}" type="presParOf" srcId="{FE05B390-6549-451B-BB7F-E8DA96941D58}" destId="{6C254FE7-6FB5-4742-91FE-7173932934B5}" srcOrd="0" destOrd="0" presId="urn:microsoft.com/office/officeart/2005/8/layout/bProcess3"/>
    <dgm:cxn modelId="{9F0E196A-C879-4B1D-AA8F-588CBFAA2801}" type="presParOf" srcId="{811FA8E7-21A8-4527-90D5-40E4D99D2F27}" destId="{D9D97EB6-031D-4FEC-A6FC-436C5CA9D231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767FAC-016D-4FC7-9807-24351F4C57C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16ECE9E-9D40-4528-A31F-927F12F615CA}">
      <dgm:prSet phldrT="[Text]"/>
      <dgm:spPr/>
      <dgm:t>
        <a:bodyPr/>
        <a:lstStyle/>
        <a:p>
          <a:r>
            <a:rPr lang="en-US" dirty="0"/>
            <a:t>Guiding Documents</a:t>
          </a:r>
        </a:p>
      </dgm:t>
    </dgm:pt>
    <dgm:pt modelId="{EA78EF63-8854-4CF0-A830-63C6D9D9C15F}" type="parTrans" cxnId="{8B5E2FDA-F182-4D39-AE7B-A8D2ADAF407F}">
      <dgm:prSet/>
      <dgm:spPr/>
      <dgm:t>
        <a:bodyPr/>
        <a:lstStyle/>
        <a:p>
          <a:endParaRPr lang="en-US"/>
        </a:p>
      </dgm:t>
    </dgm:pt>
    <dgm:pt modelId="{A64D2F0D-EDE0-4906-A75D-8C9208098FDE}" type="sibTrans" cxnId="{8B5E2FDA-F182-4D39-AE7B-A8D2ADAF407F}">
      <dgm:prSet/>
      <dgm:spPr/>
      <dgm:t>
        <a:bodyPr/>
        <a:lstStyle/>
        <a:p>
          <a:endParaRPr lang="en-US"/>
        </a:p>
      </dgm:t>
    </dgm:pt>
    <dgm:pt modelId="{045F8A5C-BF00-4D11-8093-7905BA8E81B3}">
      <dgm:prSet phldrT="[Text]"/>
      <dgm:spPr/>
      <dgm:t>
        <a:bodyPr/>
        <a:lstStyle/>
        <a:p>
          <a:r>
            <a:rPr lang="en-US" dirty="0"/>
            <a:t>Policy Navigation</a:t>
          </a:r>
        </a:p>
      </dgm:t>
    </dgm:pt>
    <dgm:pt modelId="{8010ACAE-5BCD-40F6-B8FB-0E1E714A7138}" type="parTrans" cxnId="{400E561B-0046-4776-9079-576CB7915E7A}">
      <dgm:prSet/>
      <dgm:spPr/>
      <dgm:t>
        <a:bodyPr/>
        <a:lstStyle/>
        <a:p>
          <a:endParaRPr lang="en-US"/>
        </a:p>
      </dgm:t>
    </dgm:pt>
    <dgm:pt modelId="{6CCBAC10-D9C3-457B-A89F-64ABF436C672}" type="sibTrans" cxnId="{400E561B-0046-4776-9079-576CB7915E7A}">
      <dgm:prSet/>
      <dgm:spPr/>
      <dgm:t>
        <a:bodyPr/>
        <a:lstStyle/>
        <a:p>
          <a:endParaRPr lang="en-US"/>
        </a:p>
      </dgm:t>
    </dgm:pt>
    <dgm:pt modelId="{A26CADCD-8896-4093-A184-75E87C3DE75B}">
      <dgm:prSet phldrT="[Text]"/>
      <dgm:spPr/>
      <dgm:t>
        <a:bodyPr/>
        <a:lstStyle/>
        <a:p>
          <a:r>
            <a:rPr lang="en-US" dirty="0"/>
            <a:t>Support Opportunities</a:t>
          </a:r>
        </a:p>
      </dgm:t>
    </dgm:pt>
    <dgm:pt modelId="{CCCAECA9-46BE-47CF-8633-258A2F6405CF}" type="parTrans" cxnId="{8B2E7920-63B1-492C-9512-B4024A4278CB}">
      <dgm:prSet/>
      <dgm:spPr/>
      <dgm:t>
        <a:bodyPr/>
        <a:lstStyle/>
        <a:p>
          <a:endParaRPr lang="en-US"/>
        </a:p>
      </dgm:t>
    </dgm:pt>
    <dgm:pt modelId="{5BC41F60-D8FA-4BD3-B2EB-1C1A1D5A5A57}" type="sibTrans" cxnId="{8B2E7920-63B1-492C-9512-B4024A4278CB}">
      <dgm:prSet/>
      <dgm:spPr/>
      <dgm:t>
        <a:bodyPr/>
        <a:lstStyle/>
        <a:p>
          <a:endParaRPr lang="en-US"/>
        </a:p>
      </dgm:t>
    </dgm:pt>
    <dgm:pt modelId="{DBC2E90D-6654-4FF3-9575-67CF04275FCF}">
      <dgm:prSet phldrT="[Text]"/>
      <dgm:spPr/>
      <dgm:t>
        <a:bodyPr/>
        <a:lstStyle/>
        <a:p>
          <a:r>
            <a:rPr lang="en-US" dirty="0"/>
            <a:t>Data Analysis Protocols</a:t>
          </a:r>
        </a:p>
      </dgm:t>
    </dgm:pt>
    <dgm:pt modelId="{AB4EAFCD-25DF-4BD9-A07F-B02B9B82537B}" type="parTrans" cxnId="{68B745CE-5646-42A4-A35E-EA827CDB23C7}">
      <dgm:prSet/>
      <dgm:spPr/>
      <dgm:t>
        <a:bodyPr/>
        <a:lstStyle/>
        <a:p>
          <a:endParaRPr lang="en-US"/>
        </a:p>
      </dgm:t>
    </dgm:pt>
    <dgm:pt modelId="{A2D0693D-389B-470D-9D65-DB5B7F158193}" type="sibTrans" cxnId="{68B745CE-5646-42A4-A35E-EA827CDB23C7}">
      <dgm:prSet/>
      <dgm:spPr/>
      <dgm:t>
        <a:bodyPr/>
        <a:lstStyle/>
        <a:p>
          <a:endParaRPr lang="en-US"/>
        </a:p>
      </dgm:t>
    </dgm:pt>
    <dgm:pt modelId="{18E0E234-9F1D-4593-95F2-EAB8E964FCB3}">
      <dgm:prSet phldrT="[Text]"/>
      <dgm:spPr/>
      <dgm:t>
        <a:bodyPr/>
        <a:lstStyle/>
        <a:p>
          <a:r>
            <a:rPr lang="en-US" dirty="0"/>
            <a:t>Application Guide</a:t>
          </a:r>
        </a:p>
      </dgm:t>
    </dgm:pt>
    <dgm:pt modelId="{76C2E24C-AFEB-4014-ADF5-7842AB878B55}" type="parTrans" cxnId="{6A1EE517-9BBE-40C6-8362-52935B2ABE9F}">
      <dgm:prSet/>
      <dgm:spPr/>
      <dgm:t>
        <a:bodyPr/>
        <a:lstStyle/>
        <a:p>
          <a:endParaRPr lang="en-US"/>
        </a:p>
      </dgm:t>
    </dgm:pt>
    <dgm:pt modelId="{9F8D7E56-1998-4211-BB96-1C81A06B822E}" type="sibTrans" cxnId="{6A1EE517-9BBE-40C6-8362-52935B2ABE9F}">
      <dgm:prSet/>
      <dgm:spPr/>
      <dgm:t>
        <a:bodyPr/>
        <a:lstStyle/>
        <a:p>
          <a:endParaRPr lang="en-US"/>
        </a:p>
      </dgm:t>
    </dgm:pt>
    <dgm:pt modelId="{48BE4889-3A60-4D8E-877A-DD7A44BBDC0E}">
      <dgm:prSet phldrT="[Text]"/>
      <dgm:spPr/>
      <dgm:t>
        <a:bodyPr/>
        <a:lstStyle/>
        <a:p>
          <a:r>
            <a:rPr lang="en-US" dirty="0"/>
            <a:t>Public Comment Requirements</a:t>
          </a:r>
        </a:p>
      </dgm:t>
    </dgm:pt>
    <dgm:pt modelId="{14ED9BEE-46B7-42FB-BAD0-C001965AF3BB}" type="parTrans" cxnId="{D2FF74D0-745C-4230-8075-E380BD38735A}">
      <dgm:prSet/>
      <dgm:spPr/>
      <dgm:t>
        <a:bodyPr/>
        <a:lstStyle/>
        <a:p>
          <a:endParaRPr lang="en-US"/>
        </a:p>
      </dgm:t>
    </dgm:pt>
    <dgm:pt modelId="{D525565A-8741-4A9E-9361-372D06AE46BF}" type="sibTrans" cxnId="{D2FF74D0-745C-4230-8075-E380BD38735A}">
      <dgm:prSet/>
      <dgm:spPr/>
      <dgm:t>
        <a:bodyPr/>
        <a:lstStyle/>
        <a:p>
          <a:endParaRPr lang="en-US"/>
        </a:p>
      </dgm:t>
    </dgm:pt>
    <dgm:pt modelId="{A654A6E7-E942-4008-86AB-D43F6B67BEBB}">
      <dgm:prSet phldrT="[Text]"/>
      <dgm:spPr/>
      <dgm:t>
        <a:bodyPr/>
        <a:lstStyle/>
        <a:p>
          <a:r>
            <a:rPr lang="en-US" dirty="0"/>
            <a:t>Strategic Problem-Solving Techniques</a:t>
          </a:r>
        </a:p>
      </dgm:t>
    </dgm:pt>
    <dgm:pt modelId="{E4818CD5-4511-40FB-8F76-7BCA2F43C59F}" type="parTrans" cxnId="{77952563-4D79-4CCE-8638-41F46D36CB4F}">
      <dgm:prSet/>
      <dgm:spPr/>
      <dgm:t>
        <a:bodyPr/>
        <a:lstStyle/>
        <a:p>
          <a:endParaRPr lang="en-US"/>
        </a:p>
      </dgm:t>
    </dgm:pt>
    <dgm:pt modelId="{14672064-9365-44B2-990E-C99DCCF0394C}" type="sibTrans" cxnId="{77952563-4D79-4CCE-8638-41F46D36CB4F}">
      <dgm:prSet/>
      <dgm:spPr/>
      <dgm:t>
        <a:bodyPr/>
        <a:lstStyle/>
        <a:p>
          <a:endParaRPr lang="en-US"/>
        </a:p>
      </dgm:t>
    </dgm:pt>
    <dgm:pt modelId="{E133737B-6DC8-413C-B451-7CD1B3A9C725}">
      <dgm:prSet phldrT="[Text]"/>
      <dgm:spPr/>
      <dgm:t>
        <a:bodyPr/>
        <a:lstStyle/>
        <a:p>
          <a:r>
            <a:rPr lang="en-US" dirty="0"/>
            <a:t>Opportunities for Community Engagement</a:t>
          </a:r>
        </a:p>
      </dgm:t>
    </dgm:pt>
    <dgm:pt modelId="{BAC1C2F2-964B-4E83-8326-0B934CCEEFB3}" type="parTrans" cxnId="{E041C477-61C7-4F71-92D5-52C76F09E514}">
      <dgm:prSet/>
      <dgm:spPr/>
      <dgm:t>
        <a:bodyPr/>
        <a:lstStyle/>
        <a:p>
          <a:endParaRPr lang="en-US"/>
        </a:p>
      </dgm:t>
    </dgm:pt>
    <dgm:pt modelId="{C0C8B27A-9004-405A-92CC-CC0C71370AA1}" type="sibTrans" cxnId="{E041C477-61C7-4F71-92D5-52C76F09E514}">
      <dgm:prSet/>
      <dgm:spPr/>
      <dgm:t>
        <a:bodyPr/>
        <a:lstStyle/>
        <a:p>
          <a:endParaRPr lang="en-US"/>
        </a:p>
      </dgm:t>
    </dgm:pt>
    <dgm:pt modelId="{F4E7ABC3-FF4B-4980-A2CE-FE3EB6F15DA3}" type="pres">
      <dgm:prSet presAssocID="{AA767FAC-016D-4FC7-9807-24351F4C57CD}" presName="linear" presStyleCnt="0">
        <dgm:presLayoutVars>
          <dgm:animLvl val="lvl"/>
          <dgm:resizeHandles val="exact"/>
        </dgm:presLayoutVars>
      </dgm:prSet>
      <dgm:spPr/>
    </dgm:pt>
    <dgm:pt modelId="{AC665F24-1821-4C85-BB62-C2495EC6206B}" type="pres">
      <dgm:prSet presAssocID="{A16ECE9E-9D40-4528-A31F-927F12F615C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A612027-139A-4348-B069-C2F2F734E46E}" type="pres">
      <dgm:prSet presAssocID="{A16ECE9E-9D40-4528-A31F-927F12F615CA}" presName="childText" presStyleLbl="revTx" presStyleIdx="0" presStyleCnt="2">
        <dgm:presLayoutVars>
          <dgm:bulletEnabled val="1"/>
        </dgm:presLayoutVars>
      </dgm:prSet>
      <dgm:spPr/>
    </dgm:pt>
    <dgm:pt modelId="{26BAFA55-3D9E-4026-BB35-BE9EC15EFCEE}" type="pres">
      <dgm:prSet presAssocID="{A26CADCD-8896-4093-A184-75E87C3DE75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F816A4E-BF0B-4513-B5B4-7DA7082BC8E2}" type="pres">
      <dgm:prSet presAssocID="{A26CADCD-8896-4093-A184-75E87C3DE75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9A2BE12-2AA2-4AF0-87A5-EB579E7BC1F1}" type="presOf" srcId="{18E0E234-9F1D-4593-95F2-EAB8E964FCB3}" destId="{0A612027-139A-4348-B069-C2F2F734E46E}" srcOrd="0" destOrd="1" presId="urn:microsoft.com/office/officeart/2005/8/layout/vList2"/>
    <dgm:cxn modelId="{E92F0415-3E9F-4E12-97E8-216FEC22A954}" type="presOf" srcId="{045F8A5C-BF00-4D11-8093-7905BA8E81B3}" destId="{0A612027-139A-4348-B069-C2F2F734E46E}" srcOrd="0" destOrd="0" presId="urn:microsoft.com/office/officeart/2005/8/layout/vList2"/>
    <dgm:cxn modelId="{6A1EE517-9BBE-40C6-8362-52935B2ABE9F}" srcId="{A16ECE9E-9D40-4528-A31F-927F12F615CA}" destId="{18E0E234-9F1D-4593-95F2-EAB8E964FCB3}" srcOrd="1" destOrd="0" parTransId="{76C2E24C-AFEB-4014-ADF5-7842AB878B55}" sibTransId="{9F8D7E56-1998-4211-BB96-1C81A06B822E}"/>
    <dgm:cxn modelId="{400E561B-0046-4776-9079-576CB7915E7A}" srcId="{A16ECE9E-9D40-4528-A31F-927F12F615CA}" destId="{045F8A5C-BF00-4D11-8093-7905BA8E81B3}" srcOrd="0" destOrd="0" parTransId="{8010ACAE-5BCD-40F6-B8FB-0E1E714A7138}" sibTransId="{6CCBAC10-D9C3-457B-A89F-64ABF436C672}"/>
    <dgm:cxn modelId="{8B2E7920-63B1-492C-9512-B4024A4278CB}" srcId="{AA767FAC-016D-4FC7-9807-24351F4C57CD}" destId="{A26CADCD-8896-4093-A184-75E87C3DE75B}" srcOrd="1" destOrd="0" parTransId="{CCCAECA9-46BE-47CF-8633-258A2F6405CF}" sibTransId="{5BC41F60-D8FA-4BD3-B2EB-1C1A1D5A5A57}"/>
    <dgm:cxn modelId="{6EB02032-A891-4A49-B3E2-A70AED28143A}" type="presOf" srcId="{AA767FAC-016D-4FC7-9807-24351F4C57CD}" destId="{F4E7ABC3-FF4B-4980-A2CE-FE3EB6F15DA3}" srcOrd="0" destOrd="0" presId="urn:microsoft.com/office/officeart/2005/8/layout/vList2"/>
    <dgm:cxn modelId="{30984942-B9D8-4784-9893-0F019C7A4551}" type="presOf" srcId="{A26CADCD-8896-4093-A184-75E87C3DE75B}" destId="{26BAFA55-3D9E-4026-BB35-BE9EC15EFCEE}" srcOrd="0" destOrd="0" presId="urn:microsoft.com/office/officeart/2005/8/layout/vList2"/>
    <dgm:cxn modelId="{77952563-4D79-4CCE-8638-41F46D36CB4F}" srcId="{A26CADCD-8896-4093-A184-75E87C3DE75B}" destId="{A654A6E7-E942-4008-86AB-D43F6B67BEBB}" srcOrd="1" destOrd="0" parTransId="{E4818CD5-4511-40FB-8F76-7BCA2F43C59F}" sibTransId="{14672064-9365-44B2-990E-C99DCCF0394C}"/>
    <dgm:cxn modelId="{B9695169-2416-4418-BF1A-6BF7D91A30E5}" type="presOf" srcId="{DBC2E90D-6654-4FF3-9575-67CF04275FCF}" destId="{2F816A4E-BF0B-4513-B5B4-7DA7082BC8E2}" srcOrd="0" destOrd="0" presId="urn:microsoft.com/office/officeart/2005/8/layout/vList2"/>
    <dgm:cxn modelId="{72F62473-5942-445C-9567-0D8AF21830C9}" type="presOf" srcId="{E133737B-6DC8-413C-B451-7CD1B3A9C725}" destId="{2F816A4E-BF0B-4513-B5B4-7DA7082BC8E2}" srcOrd="0" destOrd="2" presId="urn:microsoft.com/office/officeart/2005/8/layout/vList2"/>
    <dgm:cxn modelId="{E041C477-61C7-4F71-92D5-52C76F09E514}" srcId="{A26CADCD-8896-4093-A184-75E87C3DE75B}" destId="{E133737B-6DC8-413C-B451-7CD1B3A9C725}" srcOrd="2" destOrd="0" parTransId="{BAC1C2F2-964B-4E83-8326-0B934CCEEFB3}" sibTransId="{C0C8B27A-9004-405A-92CC-CC0C71370AA1}"/>
    <dgm:cxn modelId="{AD0D8B7E-D00E-49AA-963A-6FFBF36C5FED}" type="presOf" srcId="{A654A6E7-E942-4008-86AB-D43F6B67BEBB}" destId="{2F816A4E-BF0B-4513-B5B4-7DA7082BC8E2}" srcOrd="0" destOrd="1" presId="urn:microsoft.com/office/officeart/2005/8/layout/vList2"/>
    <dgm:cxn modelId="{68B745CE-5646-42A4-A35E-EA827CDB23C7}" srcId="{A26CADCD-8896-4093-A184-75E87C3DE75B}" destId="{DBC2E90D-6654-4FF3-9575-67CF04275FCF}" srcOrd="0" destOrd="0" parTransId="{AB4EAFCD-25DF-4BD9-A07F-B02B9B82537B}" sibTransId="{A2D0693D-389B-470D-9D65-DB5B7F158193}"/>
    <dgm:cxn modelId="{D2FF74D0-745C-4230-8075-E380BD38735A}" srcId="{A16ECE9E-9D40-4528-A31F-927F12F615CA}" destId="{48BE4889-3A60-4D8E-877A-DD7A44BBDC0E}" srcOrd="2" destOrd="0" parTransId="{14ED9BEE-46B7-42FB-BAD0-C001965AF3BB}" sibTransId="{D525565A-8741-4A9E-9361-372D06AE46BF}"/>
    <dgm:cxn modelId="{A7FA55D0-F789-47D0-85C4-6C8A0AC244D5}" type="presOf" srcId="{48BE4889-3A60-4D8E-877A-DD7A44BBDC0E}" destId="{0A612027-139A-4348-B069-C2F2F734E46E}" srcOrd="0" destOrd="2" presId="urn:microsoft.com/office/officeart/2005/8/layout/vList2"/>
    <dgm:cxn modelId="{1AA780D4-C281-440A-B558-EBB9F63642BD}" type="presOf" srcId="{A16ECE9E-9D40-4528-A31F-927F12F615CA}" destId="{AC665F24-1821-4C85-BB62-C2495EC6206B}" srcOrd="0" destOrd="0" presId="urn:microsoft.com/office/officeart/2005/8/layout/vList2"/>
    <dgm:cxn modelId="{8B5E2FDA-F182-4D39-AE7B-A8D2ADAF407F}" srcId="{AA767FAC-016D-4FC7-9807-24351F4C57CD}" destId="{A16ECE9E-9D40-4528-A31F-927F12F615CA}" srcOrd="0" destOrd="0" parTransId="{EA78EF63-8854-4CF0-A830-63C6D9D9C15F}" sibTransId="{A64D2F0D-EDE0-4906-A75D-8C9208098FDE}"/>
    <dgm:cxn modelId="{5ACECFEE-6349-4D64-A574-B03B73258E9D}" type="presParOf" srcId="{F4E7ABC3-FF4B-4980-A2CE-FE3EB6F15DA3}" destId="{AC665F24-1821-4C85-BB62-C2495EC6206B}" srcOrd="0" destOrd="0" presId="urn:microsoft.com/office/officeart/2005/8/layout/vList2"/>
    <dgm:cxn modelId="{88D6DB77-6FA2-4E49-8BE0-BC77B155E3A2}" type="presParOf" srcId="{F4E7ABC3-FF4B-4980-A2CE-FE3EB6F15DA3}" destId="{0A612027-139A-4348-B069-C2F2F734E46E}" srcOrd="1" destOrd="0" presId="urn:microsoft.com/office/officeart/2005/8/layout/vList2"/>
    <dgm:cxn modelId="{48146A68-F088-4653-8F0E-D7DF4272E071}" type="presParOf" srcId="{F4E7ABC3-FF4B-4980-A2CE-FE3EB6F15DA3}" destId="{26BAFA55-3D9E-4026-BB35-BE9EC15EFCEE}" srcOrd="2" destOrd="0" presId="urn:microsoft.com/office/officeart/2005/8/layout/vList2"/>
    <dgm:cxn modelId="{E6B26E62-C95C-4A33-A98B-89C391C72B28}" type="presParOf" srcId="{F4E7ABC3-FF4B-4980-A2CE-FE3EB6F15DA3}" destId="{2F816A4E-BF0B-4513-B5B4-7DA7082BC8E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661EA-5CA4-4B41-AA03-E063F3E71618}">
      <dsp:nvSpPr>
        <dsp:cNvPr id="0" name=""/>
        <dsp:cNvSpPr/>
      </dsp:nvSpPr>
      <dsp:spPr>
        <a:xfrm>
          <a:off x="0" y="0"/>
          <a:ext cx="4682433" cy="4950461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4AC0BE-3593-4EB6-825A-91D46E2F6206}">
      <dsp:nvSpPr>
        <dsp:cNvPr id="0" name=""/>
        <dsp:cNvSpPr/>
      </dsp:nvSpPr>
      <dsp:spPr>
        <a:xfrm>
          <a:off x="2341216" y="49770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District Flexibility</a:t>
          </a:r>
          <a:endParaRPr lang="en-US" sz="1600" b="0" i="1" kern="1200" dirty="0"/>
        </a:p>
      </dsp:txBody>
      <dsp:txXfrm>
        <a:off x="2398422" y="554911"/>
        <a:ext cx="2929170" cy="1057454"/>
      </dsp:txXfrm>
    </dsp:sp>
    <dsp:sp modelId="{36AE0741-9930-4074-BA0A-52E0DA7C6A04}">
      <dsp:nvSpPr>
        <dsp:cNvPr id="0" name=""/>
        <dsp:cNvSpPr/>
      </dsp:nvSpPr>
      <dsp:spPr>
        <a:xfrm>
          <a:off x="2341216" y="181605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Opt-In/Opt-Out</a:t>
          </a:r>
        </a:p>
      </dsp:txBody>
      <dsp:txXfrm>
        <a:off x="2398422" y="1873261"/>
        <a:ext cx="2929170" cy="1057454"/>
      </dsp:txXfrm>
    </dsp:sp>
    <dsp:sp modelId="{B8FCDE20-8238-4ACA-8389-468784D89E9D}">
      <dsp:nvSpPr>
        <dsp:cNvPr id="0" name=""/>
        <dsp:cNvSpPr/>
      </dsp:nvSpPr>
      <dsp:spPr>
        <a:xfrm>
          <a:off x="2341216" y="313440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latin typeface="Calibri"/>
            </a:rPr>
            <a:t>School-Level</a:t>
          </a:r>
          <a:r>
            <a:rPr lang="en-US" sz="2100" b="1" kern="1200"/>
            <a:t> Innovations</a:t>
          </a:r>
          <a:endParaRPr lang="en-US" sz="1600" b="0" i="1" kern="1200" dirty="0"/>
        </a:p>
      </dsp:txBody>
      <dsp:txXfrm>
        <a:off x="2398422" y="3191611"/>
        <a:ext cx="2929170" cy="1057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D8B-77A2-4536-9C79-F4DF0FE2D48C}">
      <dsp:nvSpPr>
        <dsp:cNvPr id="0" name=""/>
        <dsp:cNvSpPr/>
      </dsp:nvSpPr>
      <dsp:spPr>
        <a:xfrm>
          <a:off x="0" y="696933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Allows FCS to designate firm policies and leverage flexibility universally across the district</a:t>
          </a:r>
        </a:p>
      </dsp:txBody>
      <dsp:txXfrm>
        <a:off x="59399" y="756332"/>
        <a:ext cx="4925150" cy="1098002"/>
      </dsp:txXfrm>
    </dsp:sp>
    <dsp:sp modelId="{C1B8B505-F0FB-4BA4-A1CB-A3D20813E390}">
      <dsp:nvSpPr>
        <dsp:cNvPr id="0" name=""/>
        <dsp:cNvSpPr/>
      </dsp:nvSpPr>
      <dsp:spPr>
        <a:xfrm>
          <a:off x="0" y="1984927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Leads to a menu of flexibility options for schools to select from</a:t>
          </a:r>
        </a:p>
      </dsp:txBody>
      <dsp:txXfrm>
        <a:off x="59399" y="2044326"/>
        <a:ext cx="4925150" cy="1098002"/>
      </dsp:txXfrm>
    </dsp:sp>
    <dsp:sp modelId="{CC9D7EB2-64DD-4F7A-AEBA-76F2B071AD8C}">
      <dsp:nvSpPr>
        <dsp:cNvPr id="0" name=""/>
        <dsp:cNvSpPr/>
      </dsp:nvSpPr>
      <dsp:spPr>
        <a:xfrm>
          <a:off x="0" y="3318121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Promotes community-driven approaches to innovative problem-solving that create added value to existing frameworks</a:t>
          </a:r>
        </a:p>
      </dsp:txBody>
      <dsp:txXfrm>
        <a:off x="59399" y="3377520"/>
        <a:ext cx="4925150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03183-8519-4CF8-959A-BE397BD29FA2}">
      <dsp:nvSpPr>
        <dsp:cNvPr id="0" name=""/>
        <dsp:cNvSpPr/>
      </dsp:nvSpPr>
      <dsp:spPr>
        <a:xfrm>
          <a:off x="265047" y="968311"/>
          <a:ext cx="2255937" cy="1860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Current RFFs Expire</a:t>
          </a:r>
        </a:p>
      </dsp:txBody>
      <dsp:txXfrm>
        <a:off x="307866" y="1011130"/>
        <a:ext cx="2170299" cy="1376322"/>
      </dsp:txXfrm>
    </dsp:sp>
    <dsp:sp modelId="{BC737025-1E88-4B13-AC04-43A0E86E2515}">
      <dsp:nvSpPr>
        <dsp:cNvPr id="0" name=""/>
        <dsp:cNvSpPr/>
      </dsp:nvSpPr>
      <dsp:spPr>
        <a:xfrm>
          <a:off x="1557614" y="1500497"/>
          <a:ext cx="2356356" cy="2356356"/>
        </a:xfrm>
        <a:prstGeom prst="leftCircularArrow">
          <a:avLst>
            <a:gd name="adj1" fmla="val 2600"/>
            <a:gd name="adj2" fmla="val 315849"/>
            <a:gd name="adj3" fmla="val 2091360"/>
            <a:gd name="adj4" fmla="val 9024489"/>
            <a:gd name="adj5" fmla="val 303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13D9B-9C99-4DE8-8196-343B866B5FC2}">
      <dsp:nvSpPr>
        <dsp:cNvPr id="0" name=""/>
        <dsp:cNvSpPr/>
      </dsp:nvSpPr>
      <dsp:spPr>
        <a:xfrm>
          <a:off x="766366" y="2430272"/>
          <a:ext cx="2005278" cy="7974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6/30/22</a:t>
          </a:r>
        </a:p>
      </dsp:txBody>
      <dsp:txXfrm>
        <a:off x="789722" y="2453628"/>
        <a:ext cx="1958566" cy="750721"/>
      </dsp:txXfrm>
    </dsp:sp>
    <dsp:sp modelId="{C63B205D-D013-4010-9DCC-93448380FB7E}">
      <dsp:nvSpPr>
        <dsp:cNvPr id="0" name=""/>
        <dsp:cNvSpPr/>
      </dsp:nvSpPr>
      <dsp:spPr>
        <a:xfrm>
          <a:off x="3063397" y="968311"/>
          <a:ext cx="2255937" cy="1860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6916457"/>
              <a:satOff val="0"/>
              <a:lumOff val="-3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28600" lvl="1" indent="-228600" algn="l" defTabSz="10890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50" kern="1200" dirty="0"/>
            <a:t>New Waivers Active</a:t>
          </a:r>
        </a:p>
      </dsp:txBody>
      <dsp:txXfrm>
        <a:off x="3106216" y="1409847"/>
        <a:ext cx="2170299" cy="1376322"/>
      </dsp:txXfrm>
    </dsp:sp>
    <dsp:sp modelId="{66C35E2D-56AB-48D2-8B84-432142FED87D}">
      <dsp:nvSpPr>
        <dsp:cNvPr id="0" name=""/>
        <dsp:cNvSpPr/>
      </dsp:nvSpPr>
      <dsp:spPr>
        <a:xfrm>
          <a:off x="3564716" y="569595"/>
          <a:ext cx="2005278" cy="797433"/>
        </a:xfrm>
        <a:prstGeom prst="roundRect">
          <a:avLst>
            <a:gd name="adj" fmla="val 10000"/>
          </a:avLst>
        </a:prstGeom>
        <a:solidFill>
          <a:schemeClr val="accent4">
            <a:hueOff val="6916457"/>
            <a:satOff val="0"/>
            <a:lumOff val="-3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7/1/22</a:t>
          </a:r>
        </a:p>
      </dsp:txBody>
      <dsp:txXfrm>
        <a:off x="3588072" y="592951"/>
        <a:ext cx="1958566" cy="7507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6C075-A46A-403C-BA67-F5A400520747}">
      <dsp:nvSpPr>
        <dsp:cNvPr id="0" name=""/>
        <dsp:cNvSpPr/>
      </dsp:nvSpPr>
      <dsp:spPr>
        <a:xfrm>
          <a:off x="2976880" y="1671391"/>
          <a:ext cx="91440" cy="6102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028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06577" y="1973330"/>
        <a:ext cx="32044" cy="6408"/>
      </dsp:txXfrm>
    </dsp:sp>
    <dsp:sp modelId="{469581E6-D19B-4163-A53B-8FB2141D0E40}">
      <dsp:nvSpPr>
        <dsp:cNvPr id="0" name=""/>
        <dsp:cNvSpPr/>
      </dsp:nvSpPr>
      <dsp:spPr>
        <a:xfrm>
          <a:off x="1629370" y="1316"/>
          <a:ext cx="2786459" cy="16718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9/1/21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Initial Notification of Adoption Due</a:t>
          </a:r>
        </a:p>
      </dsp:txBody>
      <dsp:txXfrm>
        <a:off x="1629370" y="1316"/>
        <a:ext cx="2786459" cy="1671875"/>
      </dsp:txXfrm>
    </dsp:sp>
    <dsp:sp modelId="{2E97BB33-E3DE-4B51-B635-99CF051C164B}">
      <dsp:nvSpPr>
        <dsp:cNvPr id="0" name=""/>
        <dsp:cNvSpPr/>
      </dsp:nvSpPr>
      <dsp:spPr>
        <a:xfrm>
          <a:off x="1629370" y="2314077"/>
          <a:ext cx="2786459" cy="16718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11/1/21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Finalized Notification of Adoption Due</a:t>
          </a:r>
        </a:p>
      </dsp:txBody>
      <dsp:txXfrm>
        <a:off x="1629370" y="2314077"/>
        <a:ext cx="2786459" cy="16718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CE361-D413-4750-90E0-293CE0D79B78}">
      <dsp:nvSpPr>
        <dsp:cNvPr id="0" name=""/>
        <dsp:cNvSpPr/>
      </dsp:nvSpPr>
      <dsp:spPr>
        <a:xfrm rot="5400000">
          <a:off x="6506250" y="-2438336"/>
          <a:ext cx="1599612" cy="6876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FCBOE </a:t>
          </a:r>
          <a:r>
            <a:rPr lang="en-US" sz="2800" kern="1200" dirty="0"/>
            <a:t>Policy Manual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State Board Rules     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O.C.G.A. Title 20</a:t>
          </a:r>
        </a:p>
      </dsp:txBody>
      <dsp:txXfrm rot="-5400000">
        <a:off x="3867913" y="278088"/>
        <a:ext cx="6798201" cy="1443438"/>
      </dsp:txXfrm>
    </dsp:sp>
    <dsp:sp modelId="{0B8D7708-0A37-4A54-8D7B-849399B5B802}">
      <dsp:nvSpPr>
        <dsp:cNvPr id="0" name=""/>
        <dsp:cNvSpPr/>
      </dsp:nvSpPr>
      <dsp:spPr>
        <a:xfrm>
          <a:off x="0" y="50"/>
          <a:ext cx="3867912" cy="19995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Policy Structures</a:t>
          </a:r>
        </a:p>
      </dsp:txBody>
      <dsp:txXfrm>
        <a:off x="97608" y="97658"/>
        <a:ext cx="3672696" cy="1804299"/>
      </dsp:txXfrm>
    </dsp:sp>
    <dsp:sp modelId="{F5B4E9C9-B6BD-4B3A-94EA-F2A79419BA1B}">
      <dsp:nvSpPr>
        <dsp:cNvPr id="0" name=""/>
        <dsp:cNvSpPr/>
      </dsp:nvSpPr>
      <dsp:spPr>
        <a:xfrm rot="5400000">
          <a:off x="6506250" y="-338845"/>
          <a:ext cx="1599612" cy="6876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Non-Waivable State Policies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Non-Waivable FCS Policies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Opt-In/Opt-Out Waivers</a:t>
          </a:r>
        </a:p>
      </dsp:txBody>
      <dsp:txXfrm rot="-5400000">
        <a:off x="3867913" y="2377579"/>
        <a:ext cx="6798201" cy="1443438"/>
      </dsp:txXfrm>
    </dsp:sp>
    <dsp:sp modelId="{E017F18E-8E86-42F1-87CF-55E98E5ECCEE}">
      <dsp:nvSpPr>
        <dsp:cNvPr id="0" name=""/>
        <dsp:cNvSpPr/>
      </dsp:nvSpPr>
      <dsp:spPr>
        <a:xfrm>
          <a:off x="0" y="2099540"/>
          <a:ext cx="3867912" cy="19995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Exceptions</a:t>
          </a:r>
        </a:p>
      </dsp:txBody>
      <dsp:txXfrm>
        <a:off x="97608" y="2197148"/>
        <a:ext cx="3672696" cy="18042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C9171-0D99-48A2-9177-624886412751}">
      <dsp:nvSpPr>
        <dsp:cNvPr id="0" name=""/>
        <dsp:cNvSpPr/>
      </dsp:nvSpPr>
      <dsp:spPr>
        <a:xfrm>
          <a:off x="124524" y="2203808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School-Level Flexibility Requests</a:t>
          </a:r>
        </a:p>
      </dsp:txBody>
      <dsp:txXfrm>
        <a:off x="145874" y="2225158"/>
        <a:ext cx="1415188" cy="686244"/>
      </dsp:txXfrm>
    </dsp:sp>
    <dsp:sp modelId="{95779A10-145F-4674-BB88-1E9C3061680F}">
      <dsp:nvSpPr>
        <dsp:cNvPr id="0" name=""/>
        <dsp:cNvSpPr/>
      </dsp:nvSpPr>
      <dsp:spPr>
        <a:xfrm rot="17590528">
          <a:off x="1133096" y="1873857"/>
          <a:ext cx="148178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48178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36946" y="1850128"/>
        <a:ext cx="74089" cy="74089"/>
      </dsp:txXfrm>
    </dsp:sp>
    <dsp:sp modelId="{175A26D5-06A6-4AE9-95EF-9484FF0572AE}">
      <dsp:nvSpPr>
        <dsp:cNvPr id="0" name=""/>
        <dsp:cNvSpPr/>
      </dsp:nvSpPr>
      <dsp:spPr>
        <a:xfrm>
          <a:off x="2165568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FCBOE Policy</a:t>
          </a:r>
        </a:p>
      </dsp:txBody>
      <dsp:txXfrm>
        <a:off x="2186918" y="862943"/>
        <a:ext cx="1415188" cy="686244"/>
      </dsp:txXfrm>
    </dsp:sp>
    <dsp:sp modelId="{FE26C479-494E-4E7D-B5EA-166000DEF677}">
      <dsp:nvSpPr>
        <dsp:cNvPr id="0" name=""/>
        <dsp:cNvSpPr/>
      </dsp:nvSpPr>
      <dsp:spPr>
        <a:xfrm rot="18289469">
          <a:off x="3404448" y="773607"/>
          <a:ext cx="102117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2117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9505" y="761393"/>
        <a:ext cx="51058" cy="51058"/>
      </dsp:txXfrm>
    </dsp:sp>
    <dsp:sp modelId="{0E0BE374-3DDF-4FC2-82EC-747FF6857AFA}">
      <dsp:nvSpPr>
        <dsp:cNvPr id="0" name=""/>
        <dsp:cNvSpPr/>
      </dsp:nvSpPr>
      <dsp:spPr>
        <a:xfrm>
          <a:off x="4206612" y="3307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Ineligible List</a:t>
          </a:r>
          <a:endParaRPr lang="en-US" sz="1500" kern="1200" dirty="0"/>
        </a:p>
      </dsp:txBody>
      <dsp:txXfrm>
        <a:off x="4227962" y="24657"/>
        <a:ext cx="1415188" cy="686244"/>
      </dsp:txXfrm>
    </dsp:sp>
    <dsp:sp modelId="{84738B17-A2F2-4F06-B1B3-0969A6EA5341}">
      <dsp:nvSpPr>
        <dsp:cNvPr id="0" name=""/>
        <dsp:cNvSpPr/>
      </dsp:nvSpPr>
      <dsp:spPr>
        <a:xfrm>
          <a:off x="5664500" y="354464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353201"/>
        <a:ext cx="29157" cy="29157"/>
      </dsp:txXfrm>
    </dsp:sp>
    <dsp:sp modelId="{F546EC0A-FBB6-48D1-A4B2-38D743F5F817}">
      <dsp:nvSpPr>
        <dsp:cNvPr id="0" name=""/>
        <dsp:cNvSpPr/>
      </dsp:nvSpPr>
      <dsp:spPr>
        <a:xfrm>
          <a:off x="6247656" y="3307"/>
          <a:ext cx="1457888" cy="728944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Ineligible for VAF</a:t>
          </a:r>
        </a:p>
      </dsp:txBody>
      <dsp:txXfrm>
        <a:off x="6269006" y="24657"/>
        <a:ext cx="1415188" cy="686244"/>
      </dsp:txXfrm>
    </dsp:sp>
    <dsp:sp modelId="{B00C33BD-23CC-4AEC-A1DF-5D489D2975F6}">
      <dsp:nvSpPr>
        <dsp:cNvPr id="0" name=""/>
        <dsp:cNvSpPr/>
      </dsp:nvSpPr>
      <dsp:spPr>
        <a:xfrm>
          <a:off x="3623456" y="1192750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00455" y="1191486"/>
        <a:ext cx="29157" cy="29157"/>
      </dsp:txXfrm>
    </dsp:sp>
    <dsp:sp modelId="{437C6CFC-FDD9-4753-B83A-6C3FBBAAC5BE}">
      <dsp:nvSpPr>
        <dsp:cNvPr id="0" name=""/>
        <dsp:cNvSpPr/>
      </dsp:nvSpPr>
      <dsp:spPr>
        <a:xfrm>
          <a:off x="4206612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Opt-In/Opt-Out List</a:t>
          </a:r>
        </a:p>
      </dsp:txBody>
      <dsp:txXfrm>
        <a:off x="4227962" y="862943"/>
        <a:ext cx="1415188" cy="686244"/>
      </dsp:txXfrm>
    </dsp:sp>
    <dsp:sp modelId="{77706311-86F1-4617-8FA7-5F555EA65340}">
      <dsp:nvSpPr>
        <dsp:cNvPr id="0" name=""/>
        <dsp:cNvSpPr/>
      </dsp:nvSpPr>
      <dsp:spPr>
        <a:xfrm>
          <a:off x="5664500" y="1192750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1191486"/>
        <a:ext cx="29157" cy="29157"/>
      </dsp:txXfrm>
    </dsp:sp>
    <dsp:sp modelId="{37577951-CCCE-46D3-AB67-BC53D5DC348F}">
      <dsp:nvSpPr>
        <dsp:cNvPr id="0" name=""/>
        <dsp:cNvSpPr/>
      </dsp:nvSpPr>
      <dsp:spPr>
        <a:xfrm>
          <a:off x="6247656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</a:t>
          </a:r>
          <a:br>
            <a:rPr lang="en-US" sz="1500" kern="1200" dirty="0"/>
          </a:br>
          <a:r>
            <a:rPr lang="en-US" sz="1500" kern="1200" dirty="0"/>
            <a:t> Opt-In</a:t>
          </a:r>
        </a:p>
      </dsp:txBody>
      <dsp:txXfrm>
        <a:off x="6269006" y="862943"/>
        <a:ext cx="1415188" cy="686244"/>
      </dsp:txXfrm>
    </dsp:sp>
    <dsp:sp modelId="{AB0DB942-168C-474C-9D7D-9F119A78CFCF}">
      <dsp:nvSpPr>
        <dsp:cNvPr id="0" name=""/>
        <dsp:cNvSpPr/>
      </dsp:nvSpPr>
      <dsp:spPr>
        <a:xfrm rot="3310531">
          <a:off x="3404448" y="1611893"/>
          <a:ext cx="102117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2117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9505" y="1599679"/>
        <a:ext cx="51058" cy="51058"/>
      </dsp:txXfrm>
    </dsp:sp>
    <dsp:sp modelId="{C61CFC5F-04AB-498B-96CB-1EAF287DA37F}">
      <dsp:nvSpPr>
        <dsp:cNvPr id="0" name=""/>
        <dsp:cNvSpPr/>
      </dsp:nvSpPr>
      <dsp:spPr>
        <a:xfrm>
          <a:off x="4206612" y="1679879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on Ineligible List</a:t>
          </a:r>
        </a:p>
      </dsp:txBody>
      <dsp:txXfrm>
        <a:off x="4227962" y="1701229"/>
        <a:ext cx="1415188" cy="686244"/>
      </dsp:txXfrm>
    </dsp:sp>
    <dsp:sp modelId="{00881352-7082-4870-8CAA-83279BB8A4BB}">
      <dsp:nvSpPr>
        <dsp:cNvPr id="0" name=""/>
        <dsp:cNvSpPr/>
      </dsp:nvSpPr>
      <dsp:spPr>
        <a:xfrm>
          <a:off x="5664500" y="2031036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2029772"/>
        <a:ext cx="29157" cy="29157"/>
      </dsp:txXfrm>
    </dsp:sp>
    <dsp:sp modelId="{62C959D7-71A3-4BD6-81E0-885367440F52}">
      <dsp:nvSpPr>
        <dsp:cNvPr id="0" name=""/>
        <dsp:cNvSpPr/>
      </dsp:nvSpPr>
      <dsp:spPr>
        <a:xfrm>
          <a:off x="6247656" y="1679879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 VAF</a:t>
          </a:r>
        </a:p>
      </dsp:txBody>
      <dsp:txXfrm>
        <a:off x="6269006" y="1701229"/>
        <a:ext cx="1415188" cy="686244"/>
      </dsp:txXfrm>
    </dsp:sp>
    <dsp:sp modelId="{7857160F-D2B8-42FF-A272-0D421CCAAD4E}">
      <dsp:nvSpPr>
        <dsp:cNvPr id="0" name=""/>
        <dsp:cNvSpPr/>
      </dsp:nvSpPr>
      <dsp:spPr>
        <a:xfrm rot="4009472">
          <a:off x="1133096" y="3236072"/>
          <a:ext cx="148178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48178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36946" y="3212342"/>
        <a:ext cx="74089" cy="74089"/>
      </dsp:txXfrm>
    </dsp:sp>
    <dsp:sp modelId="{5F9F5057-0120-44D8-A0A3-B57ECF1A260E}">
      <dsp:nvSpPr>
        <dsp:cNvPr id="0" name=""/>
        <dsp:cNvSpPr/>
      </dsp:nvSpPr>
      <dsp:spPr>
        <a:xfrm>
          <a:off x="2165568" y="3566022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No FCBOE Policy</a:t>
          </a:r>
        </a:p>
      </dsp:txBody>
      <dsp:txXfrm>
        <a:off x="2186918" y="3587372"/>
        <a:ext cx="1415188" cy="686244"/>
      </dsp:txXfrm>
    </dsp:sp>
    <dsp:sp modelId="{5ECC2AED-AF40-49F2-B42F-1D679636E5B9}">
      <dsp:nvSpPr>
        <dsp:cNvPr id="0" name=""/>
        <dsp:cNvSpPr/>
      </dsp:nvSpPr>
      <dsp:spPr>
        <a:xfrm rot="18770822">
          <a:off x="3486271" y="3602822"/>
          <a:ext cx="85752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526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93596" y="3594699"/>
        <a:ext cx="42876" cy="42876"/>
      </dsp:txXfrm>
    </dsp:sp>
    <dsp:sp modelId="{5171D434-85FA-4BEF-A68D-331883A3658F}">
      <dsp:nvSpPr>
        <dsp:cNvPr id="0" name=""/>
        <dsp:cNvSpPr/>
      </dsp:nvSpPr>
      <dsp:spPr>
        <a:xfrm>
          <a:off x="4206612" y="2937308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O.C.G.A. or State Board Rule</a:t>
          </a:r>
        </a:p>
      </dsp:txBody>
      <dsp:txXfrm>
        <a:off x="4227962" y="2958658"/>
        <a:ext cx="1415188" cy="686244"/>
      </dsp:txXfrm>
    </dsp:sp>
    <dsp:sp modelId="{BE497D31-531C-4731-B483-FD005D74B469}">
      <dsp:nvSpPr>
        <dsp:cNvPr id="0" name=""/>
        <dsp:cNvSpPr/>
      </dsp:nvSpPr>
      <dsp:spPr>
        <a:xfrm rot="19551558">
          <a:off x="5604119" y="3091832"/>
          <a:ext cx="7007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00724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36963" y="3087629"/>
        <a:ext cx="35036" cy="35036"/>
      </dsp:txXfrm>
    </dsp:sp>
    <dsp:sp modelId="{5EB8B81D-6E4A-400A-BDE7-8CC6614D2387}">
      <dsp:nvSpPr>
        <dsp:cNvPr id="0" name=""/>
        <dsp:cNvSpPr/>
      </dsp:nvSpPr>
      <dsp:spPr>
        <a:xfrm>
          <a:off x="6244463" y="2544042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Ineligible List</a:t>
          </a:r>
          <a:endParaRPr lang="en-US" sz="1500" kern="1200" dirty="0"/>
        </a:p>
      </dsp:txBody>
      <dsp:txXfrm>
        <a:off x="6265813" y="2565392"/>
        <a:ext cx="1415188" cy="686244"/>
      </dsp:txXfrm>
    </dsp:sp>
    <dsp:sp modelId="{1FAECB16-05C6-4B6E-872A-E7CD0E8AA1CC}">
      <dsp:nvSpPr>
        <dsp:cNvPr id="0" name=""/>
        <dsp:cNvSpPr/>
      </dsp:nvSpPr>
      <dsp:spPr>
        <a:xfrm>
          <a:off x="7702351" y="2895199"/>
          <a:ext cx="5759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75924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75915" y="2894116"/>
        <a:ext cx="28796" cy="28796"/>
      </dsp:txXfrm>
    </dsp:sp>
    <dsp:sp modelId="{C4BD4213-FFFA-413A-BEFF-BECFC186687E}">
      <dsp:nvSpPr>
        <dsp:cNvPr id="0" name=""/>
        <dsp:cNvSpPr/>
      </dsp:nvSpPr>
      <dsp:spPr>
        <a:xfrm>
          <a:off x="8278275" y="2544042"/>
          <a:ext cx="1457888" cy="728944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Ineligible for VAF</a:t>
          </a:r>
        </a:p>
      </dsp:txBody>
      <dsp:txXfrm>
        <a:off x="8299625" y="2565392"/>
        <a:ext cx="1415188" cy="686244"/>
      </dsp:txXfrm>
    </dsp:sp>
    <dsp:sp modelId="{3A626A72-C70A-4C0E-8F2D-341DE1064B25}">
      <dsp:nvSpPr>
        <dsp:cNvPr id="0" name=""/>
        <dsp:cNvSpPr/>
      </dsp:nvSpPr>
      <dsp:spPr>
        <a:xfrm rot="2142401">
          <a:off x="5596999" y="3498036"/>
          <a:ext cx="71815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8158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38124" y="3493397"/>
        <a:ext cx="35907" cy="35907"/>
      </dsp:txXfrm>
    </dsp:sp>
    <dsp:sp modelId="{1EA04807-0AC1-435B-AC6D-997F750AFE38}">
      <dsp:nvSpPr>
        <dsp:cNvPr id="0" name=""/>
        <dsp:cNvSpPr/>
      </dsp:nvSpPr>
      <dsp:spPr>
        <a:xfrm>
          <a:off x="6247656" y="3356451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on</a:t>
          </a:r>
          <a:br>
            <a:rPr lang="en-US" sz="1500" kern="1200" dirty="0"/>
          </a:br>
          <a:r>
            <a:rPr lang="en-US" sz="1500" kern="1200" dirty="0"/>
            <a:t>Ineligible List</a:t>
          </a:r>
        </a:p>
      </dsp:txBody>
      <dsp:txXfrm>
        <a:off x="6269006" y="3377801"/>
        <a:ext cx="1415188" cy="686244"/>
      </dsp:txXfrm>
    </dsp:sp>
    <dsp:sp modelId="{0AC8D398-9D78-4C20-B2E1-B43139D62A6E}">
      <dsp:nvSpPr>
        <dsp:cNvPr id="0" name=""/>
        <dsp:cNvSpPr/>
      </dsp:nvSpPr>
      <dsp:spPr>
        <a:xfrm>
          <a:off x="7705544" y="3707607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2543" y="3706344"/>
        <a:ext cx="29157" cy="29157"/>
      </dsp:txXfrm>
    </dsp:sp>
    <dsp:sp modelId="{D00E42FA-1452-4FE1-9774-87284F6097C9}">
      <dsp:nvSpPr>
        <dsp:cNvPr id="0" name=""/>
        <dsp:cNvSpPr/>
      </dsp:nvSpPr>
      <dsp:spPr>
        <a:xfrm>
          <a:off x="8288699" y="3356451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 VAF</a:t>
          </a:r>
        </a:p>
      </dsp:txBody>
      <dsp:txXfrm>
        <a:off x="8310049" y="3377801"/>
        <a:ext cx="1415188" cy="686244"/>
      </dsp:txXfrm>
    </dsp:sp>
    <dsp:sp modelId="{5D529318-3EAE-4F4F-AFA9-6B0BE45D8609}">
      <dsp:nvSpPr>
        <dsp:cNvPr id="0" name=""/>
        <dsp:cNvSpPr/>
      </dsp:nvSpPr>
      <dsp:spPr>
        <a:xfrm rot="2829178">
          <a:off x="3486271" y="4231536"/>
          <a:ext cx="85752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526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93596" y="4223413"/>
        <a:ext cx="42876" cy="42876"/>
      </dsp:txXfrm>
    </dsp:sp>
    <dsp:sp modelId="{252D8F0D-A71B-4522-9D63-3485AF361F63}">
      <dsp:nvSpPr>
        <dsp:cNvPr id="0" name=""/>
        <dsp:cNvSpPr/>
      </dsp:nvSpPr>
      <dsp:spPr>
        <a:xfrm>
          <a:off x="4206612" y="4194736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No O.C.G.A. or State Board Rule</a:t>
          </a:r>
        </a:p>
      </dsp:txBody>
      <dsp:txXfrm>
        <a:off x="4227962" y="4216086"/>
        <a:ext cx="1415188" cy="686244"/>
      </dsp:txXfrm>
    </dsp:sp>
    <dsp:sp modelId="{773C1DF5-8AF4-488D-926B-015A23333B11}">
      <dsp:nvSpPr>
        <dsp:cNvPr id="0" name=""/>
        <dsp:cNvSpPr/>
      </dsp:nvSpPr>
      <dsp:spPr>
        <a:xfrm>
          <a:off x="5664500" y="4545893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4544630"/>
        <a:ext cx="29157" cy="29157"/>
      </dsp:txXfrm>
    </dsp:sp>
    <dsp:sp modelId="{5FBCCF25-3715-4395-95A6-19110D337474}">
      <dsp:nvSpPr>
        <dsp:cNvPr id="0" name=""/>
        <dsp:cNvSpPr/>
      </dsp:nvSpPr>
      <dsp:spPr>
        <a:xfrm>
          <a:off x="6247656" y="4194736"/>
          <a:ext cx="1457888" cy="728944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Autonomy*</a:t>
          </a:r>
        </a:p>
      </dsp:txBody>
      <dsp:txXfrm>
        <a:off x="6269006" y="4216086"/>
        <a:ext cx="1415188" cy="6862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31E1D-6BD2-43FC-AE7C-9C4C28EF5797}">
      <dsp:nvSpPr>
        <dsp:cNvPr id="0" name=""/>
        <dsp:cNvSpPr/>
      </dsp:nvSpPr>
      <dsp:spPr>
        <a:xfrm>
          <a:off x="0" y="0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Strategy &amp; Governance</a:t>
          </a:r>
        </a:p>
      </dsp:txBody>
      <dsp:txXfrm>
        <a:off x="33742" y="33742"/>
        <a:ext cx="8083730" cy="1084564"/>
      </dsp:txXfrm>
    </dsp:sp>
    <dsp:sp modelId="{3C8D9BF8-8839-4DD5-9AF6-8B7738970368}">
      <dsp:nvSpPr>
        <dsp:cNvPr id="0" name=""/>
        <dsp:cNvSpPr/>
      </dsp:nvSpPr>
      <dsp:spPr>
        <a:xfrm>
          <a:off x="822959" y="1344057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5512836"/>
            <a:satOff val="-22462"/>
            <a:lumOff val="48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Zone Superintendents</a:t>
          </a:r>
        </a:p>
      </dsp:txBody>
      <dsp:txXfrm>
        <a:off x="856701" y="1377799"/>
        <a:ext cx="7687604" cy="1084564"/>
      </dsp:txXfrm>
    </dsp:sp>
    <dsp:sp modelId="{2F0F457B-8CE8-4C43-BE6F-B363E59EF934}">
      <dsp:nvSpPr>
        <dsp:cNvPr id="0" name=""/>
        <dsp:cNvSpPr/>
      </dsp:nvSpPr>
      <dsp:spPr>
        <a:xfrm>
          <a:off x="1645919" y="2688114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11025672"/>
            <a:satOff val="-44924"/>
            <a:lumOff val="9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Cabinet</a:t>
          </a:r>
        </a:p>
      </dsp:txBody>
      <dsp:txXfrm>
        <a:off x="1679661" y="2721856"/>
        <a:ext cx="7687604" cy="1084564"/>
      </dsp:txXfrm>
    </dsp:sp>
    <dsp:sp modelId="{F6079E28-0D52-4AFD-8AF1-503569060570}">
      <dsp:nvSpPr>
        <dsp:cNvPr id="0" name=""/>
        <dsp:cNvSpPr/>
      </dsp:nvSpPr>
      <dsp:spPr>
        <a:xfrm>
          <a:off x="8578048" y="873637"/>
          <a:ext cx="748831" cy="74883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8746535" y="873637"/>
        <a:ext cx="411857" cy="563495"/>
      </dsp:txXfrm>
    </dsp:sp>
    <dsp:sp modelId="{C63788A7-7A4F-416D-9B6D-BDFF5B38B41D}">
      <dsp:nvSpPr>
        <dsp:cNvPr id="0" name=""/>
        <dsp:cNvSpPr/>
      </dsp:nvSpPr>
      <dsp:spPr>
        <a:xfrm>
          <a:off x="9401008" y="2210013"/>
          <a:ext cx="748831" cy="74883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2219350"/>
            <a:satOff val="2251"/>
            <a:lumOff val="6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9569495" y="2210013"/>
        <a:ext cx="411857" cy="5634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A3EC8-9C4C-437A-AE9C-BB9B80118A1C}">
      <dsp:nvSpPr>
        <dsp:cNvPr id="0" name=""/>
        <dsp:cNvSpPr/>
      </dsp:nvSpPr>
      <dsp:spPr>
        <a:xfrm rot="16200000">
          <a:off x="-177452" y="178792"/>
          <a:ext cx="3840163" cy="3482578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VAF Overview Training</a:t>
          </a:r>
        </a:p>
      </dsp:txBody>
      <dsp:txXfrm rot="5400000">
        <a:off x="1341" y="768032"/>
        <a:ext cx="3482578" cy="2304097"/>
      </dsp:txXfrm>
    </dsp:sp>
    <dsp:sp modelId="{697B2FF3-1FA5-453F-B2A8-F95AADB9034F}">
      <dsp:nvSpPr>
        <dsp:cNvPr id="0" name=""/>
        <dsp:cNvSpPr/>
      </dsp:nvSpPr>
      <dsp:spPr>
        <a:xfrm rot="16200000">
          <a:off x="3566318" y="178792"/>
          <a:ext cx="3840163" cy="3482578"/>
        </a:xfrm>
        <a:prstGeom prst="flowChartManualOperation">
          <a:avLst/>
        </a:prstGeom>
        <a:solidFill>
          <a:schemeClr val="accent2">
            <a:hueOff val="3414341"/>
            <a:satOff val="18672"/>
            <a:lumOff val="-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30-Day Public Comment Period</a:t>
          </a:r>
        </a:p>
      </dsp:txBody>
      <dsp:txXfrm rot="5400000">
        <a:off x="3745111" y="768032"/>
        <a:ext cx="3482578" cy="2304097"/>
      </dsp:txXfrm>
    </dsp:sp>
    <dsp:sp modelId="{EA3AE03F-276A-4C1B-BD3F-212B8483C35F}">
      <dsp:nvSpPr>
        <dsp:cNvPr id="0" name=""/>
        <dsp:cNvSpPr/>
      </dsp:nvSpPr>
      <dsp:spPr>
        <a:xfrm rot="16200000">
          <a:off x="7310089" y="178792"/>
          <a:ext cx="3840163" cy="3482578"/>
        </a:xfrm>
        <a:prstGeom prst="flowChartManualOperation">
          <a:avLst/>
        </a:prstGeom>
        <a:solidFill>
          <a:schemeClr val="accent2">
            <a:hueOff val="6828681"/>
            <a:satOff val="37345"/>
            <a:lumOff val="-5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2/3 Vote for Final Submission</a:t>
          </a:r>
        </a:p>
      </dsp:txBody>
      <dsp:txXfrm rot="5400000">
        <a:off x="7488882" y="768032"/>
        <a:ext cx="3482578" cy="230409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7B5C7-52B7-4CFE-A056-004FA8920613}">
      <dsp:nvSpPr>
        <dsp:cNvPr id="0" name=""/>
        <dsp:cNvSpPr/>
      </dsp:nvSpPr>
      <dsp:spPr>
        <a:xfrm>
          <a:off x="3525087" y="76039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3043" y="803025"/>
        <a:ext cx="30869" cy="6173"/>
      </dsp:txXfrm>
    </dsp:sp>
    <dsp:sp modelId="{A5314728-C2B5-457F-859C-8B4049C21C96}">
      <dsp:nvSpPr>
        <dsp:cNvPr id="0" name=""/>
        <dsp:cNvSpPr/>
      </dsp:nvSpPr>
      <dsp:spPr>
        <a:xfrm>
          <a:off x="842623" y="832"/>
          <a:ext cx="2684264" cy="161055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9/1/21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Initial VAF Submission Due</a:t>
          </a:r>
        </a:p>
      </dsp:txBody>
      <dsp:txXfrm>
        <a:off x="842623" y="832"/>
        <a:ext cx="2684264" cy="1610558"/>
      </dsp:txXfrm>
    </dsp:sp>
    <dsp:sp modelId="{AF6DF816-2D77-4909-9362-39E1C619160B}">
      <dsp:nvSpPr>
        <dsp:cNvPr id="0" name=""/>
        <dsp:cNvSpPr/>
      </dsp:nvSpPr>
      <dsp:spPr>
        <a:xfrm>
          <a:off x="6826732" y="76039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183913"/>
              <a:satOff val="-23118"/>
              <a:lumOff val="1117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04687" y="803025"/>
        <a:ext cx="30869" cy="6173"/>
      </dsp:txXfrm>
    </dsp:sp>
    <dsp:sp modelId="{50F27C43-EBD9-4A8A-B9D5-D965891DAD8D}">
      <dsp:nvSpPr>
        <dsp:cNvPr id="0" name=""/>
        <dsp:cNvSpPr/>
      </dsp:nvSpPr>
      <dsp:spPr>
        <a:xfrm>
          <a:off x="4144267" y="832"/>
          <a:ext cx="2684264" cy="1610558"/>
        </a:xfrm>
        <a:prstGeom prst="rect">
          <a:avLst/>
        </a:prstGeom>
        <a:solidFill>
          <a:schemeClr val="accent1">
            <a:shade val="80000"/>
            <a:hueOff val="-145135"/>
            <a:satOff val="-18494"/>
            <a:lumOff val="91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9/15/21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Feedback from        S &amp; G</a:t>
          </a:r>
        </a:p>
      </dsp:txBody>
      <dsp:txXfrm>
        <a:off x="4144267" y="832"/>
        <a:ext cx="2684264" cy="1610558"/>
      </dsp:txXfrm>
    </dsp:sp>
    <dsp:sp modelId="{DB868762-0CCC-4792-8D43-5A683BE76393}">
      <dsp:nvSpPr>
        <dsp:cNvPr id="0" name=""/>
        <dsp:cNvSpPr/>
      </dsp:nvSpPr>
      <dsp:spPr>
        <a:xfrm>
          <a:off x="2184755" y="1609591"/>
          <a:ext cx="6603289" cy="586780"/>
        </a:xfrm>
        <a:custGeom>
          <a:avLst/>
          <a:gdLst/>
          <a:ahLst/>
          <a:cxnLst/>
          <a:rect l="0" t="0" r="0" b="0"/>
          <a:pathLst>
            <a:path>
              <a:moveTo>
                <a:pt x="6603289" y="0"/>
              </a:moveTo>
              <a:lnTo>
                <a:pt x="6603289" y="310490"/>
              </a:lnTo>
              <a:lnTo>
                <a:pt x="0" y="310490"/>
              </a:lnTo>
              <a:lnTo>
                <a:pt x="0" y="58678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367827"/>
              <a:satOff val="-46235"/>
              <a:lumOff val="2235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20597" y="1899894"/>
        <a:ext cx="331604" cy="6173"/>
      </dsp:txXfrm>
    </dsp:sp>
    <dsp:sp modelId="{7A4D747B-4DA5-4DEE-9338-C502552E1301}">
      <dsp:nvSpPr>
        <dsp:cNvPr id="0" name=""/>
        <dsp:cNvSpPr/>
      </dsp:nvSpPr>
      <dsp:spPr>
        <a:xfrm>
          <a:off x="7445912" y="832"/>
          <a:ext cx="2684264" cy="1610558"/>
        </a:xfrm>
        <a:prstGeom prst="rect">
          <a:avLst/>
        </a:prstGeom>
        <a:solidFill>
          <a:schemeClr val="accent1">
            <a:shade val="80000"/>
            <a:hueOff val="-290271"/>
            <a:satOff val="-36988"/>
            <a:lumOff val="182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10/1/21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Revised VAF Submission Due</a:t>
          </a:r>
        </a:p>
      </dsp:txBody>
      <dsp:txXfrm>
        <a:off x="7445912" y="832"/>
        <a:ext cx="2684264" cy="1610558"/>
      </dsp:txXfrm>
    </dsp:sp>
    <dsp:sp modelId="{E86B95C7-9B0C-4AD3-992A-F29EAEC28C65}">
      <dsp:nvSpPr>
        <dsp:cNvPr id="0" name=""/>
        <dsp:cNvSpPr/>
      </dsp:nvSpPr>
      <dsp:spPr>
        <a:xfrm>
          <a:off x="3525087" y="298833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551740"/>
              <a:satOff val="-69353"/>
              <a:lumOff val="3353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3043" y="3030964"/>
        <a:ext cx="30869" cy="6173"/>
      </dsp:txXfrm>
    </dsp:sp>
    <dsp:sp modelId="{542D0866-24E0-4E94-8A8D-988538DB032F}">
      <dsp:nvSpPr>
        <dsp:cNvPr id="0" name=""/>
        <dsp:cNvSpPr/>
      </dsp:nvSpPr>
      <dsp:spPr>
        <a:xfrm>
          <a:off x="842623" y="2228771"/>
          <a:ext cx="2684264" cy="1610558"/>
        </a:xfrm>
        <a:prstGeom prst="rect">
          <a:avLst/>
        </a:prstGeom>
        <a:solidFill>
          <a:schemeClr val="accent1">
            <a:shade val="80000"/>
            <a:hueOff val="-435406"/>
            <a:satOff val="-55483"/>
            <a:lumOff val="273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10/15/21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Feedback from Zone Superintendent</a:t>
          </a:r>
        </a:p>
      </dsp:txBody>
      <dsp:txXfrm>
        <a:off x="842623" y="2228771"/>
        <a:ext cx="2684264" cy="1610558"/>
      </dsp:txXfrm>
    </dsp:sp>
    <dsp:sp modelId="{FE05B390-6549-451B-BB7F-E8DA96941D58}">
      <dsp:nvSpPr>
        <dsp:cNvPr id="0" name=""/>
        <dsp:cNvSpPr/>
      </dsp:nvSpPr>
      <dsp:spPr>
        <a:xfrm>
          <a:off x="6826732" y="298833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735654"/>
              <a:satOff val="-92471"/>
              <a:lumOff val="4471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04687" y="3030964"/>
        <a:ext cx="30869" cy="6173"/>
      </dsp:txXfrm>
    </dsp:sp>
    <dsp:sp modelId="{31720A87-1A97-4568-9C8D-C27F3C997289}">
      <dsp:nvSpPr>
        <dsp:cNvPr id="0" name=""/>
        <dsp:cNvSpPr/>
      </dsp:nvSpPr>
      <dsp:spPr>
        <a:xfrm>
          <a:off x="4144267" y="2228771"/>
          <a:ext cx="2684264" cy="1610558"/>
        </a:xfrm>
        <a:prstGeom prst="rect">
          <a:avLst/>
        </a:prstGeom>
        <a:solidFill>
          <a:schemeClr val="accent1">
            <a:shade val="80000"/>
            <a:hueOff val="-580542"/>
            <a:satOff val="-73977"/>
            <a:lumOff val="36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11/1/21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Final VAF Submission Due*</a:t>
          </a:r>
        </a:p>
      </dsp:txBody>
      <dsp:txXfrm>
        <a:off x="4144267" y="2228771"/>
        <a:ext cx="2684264" cy="1610558"/>
      </dsp:txXfrm>
    </dsp:sp>
    <dsp:sp modelId="{D9D97EB6-031D-4FEC-A6FC-436C5CA9D231}">
      <dsp:nvSpPr>
        <dsp:cNvPr id="0" name=""/>
        <dsp:cNvSpPr/>
      </dsp:nvSpPr>
      <dsp:spPr>
        <a:xfrm>
          <a:off x="7445912" y="2228771"/>
          <a:ext cx="2684264" cy="1610558"/>
        </a:xfrm>
        <a:prstGeom prst="rect">
          <a:avLst/>
        </a:prstGeom>
        <a:solidFill>
          <a:schemeClr val="accent1">
            <a:shade val="80000"/>
            <a:hueOff val="-725677"/>
            <a:satOff val="-92471"/>
            <a:lumOff val="456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December 2021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Notification of Final Approval</a:t>
          </a:r>
        </a:p>
      </dsp:txBody>
      <dsp:txXfrm>
        <a:off x="7445912" y="2228771"/>
        <a:ext cx="2684264" cy="16105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5F24-1821-4C85-BB62-C2495EC6206B}">
      <dsp:nvSpPr>
        <dsp:cNvPr id="0" name=""/>
        <dsp:cNvSpPr/>
      </dsp:nvSpPr>
      <dsp:spPr>
        <a:xfrm>
          <a:off x="0" y="47131"/>
          <a:ext cx="10972800" cy="8874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Guiding Documents</a:t>
          </a:r>
        </a:p>
      </dsp:txBody>
      <dsp:txXfrm>
        <a:off x="43321" y="90452"/>
        <a:ext cx="10886158" cy="800803"/>
      </dsp:txXfrm>
    </dsp:sp>
    <dsp:sp modelId="{0A612027-139A-4348-B069-C2F2F734E46E}">
      <dsp:nvSpPr>
        <dsp:cNvPr id="0" name=""/>
        <dsp:cNvSpPr/>
      </dsp:nvSpPr>
      <dsp:spPr>
        <a:xfrm>
          <a:off x="0" y="934576"/>
          <a:ext cx="10972800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Policy Navigation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Application Guide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Public Comment Requirements</a:t>
          </a:r>
        </a:p>
      </dsp:txBody>
      <dsp:txXfrm>
        <a:off x="0" y="934576"/>
        <a:ext cx="10972800" cy="1493505"/>
      </dsp:txXfrm>
    </dsp:sp>
    <dsp:sp modelId="{26BAFA55-3D9E-4026-BB35-BE9EC15EFCEE}">
      <dsp:nvSpPr>
        <dsp:cNvPr id="0" name=""/>
        <dsp:cNvSpPr/>
      </dsp:nvSpPr>
      <dsp:spPr>
        <a:xfrm>
          <a:off x="0" y="2428081"/>
          <a:ext cx="10972800" cy="8874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Support Opportunities</a:t>
          </a:r>
        </a:p>
      </dsp:txBody>
      <dsp:txXfrm>
        <a:off x="43321" y="2471402"/>
        <a:ext cx="10886158" cy="800803"/>
      </dsp:txXfrm>
    </dsp:sp>
    <dsp:sp modelId="{2F816A4E-BF0B-4513-B5B4-7DA7082BC8E2}">
      <dsp:nvSpPr>
        <dsp:cNvPr id="0" name=""/>
        <dsp:cNvSpPr/>
      </dsp:nvSpPr>
      <dsp:spPr>
        <a:xfrm>
          <a:off x="0" y="3315526"/>
          <a:ext cx="10972800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Data Analysis Protocols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Strategic Problem-Solving Techniques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Opportunities for Community Engagement</a:t>
          </a:r>
        </a:p>
      </dsp:txBody>
      <dsp:txXfrm>
        <a:off x="0" y="3315526"/>
        <a:ext cx="10972800" cy="1493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13943-F2D3-4AB3-B5D2-AD8BFF63B625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94D68-137B-44F2-B224-A2B65EF1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6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3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slides will really focus on the submission through approval spokes of the process, but if you need support with earlier focuses such as analyzing data or identifying challenges the S &amp; G team is responsible and able to support you in those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0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do a VAF, you might come on a problem where policy isn’t the problem, so VAF might not be the answer.  You can still use a creative problem-solving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98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Ineligible = release day for professional development</a:t>
            </a:r>
          </a:p>
          <a:p>
            <a:r>
              <a:rPr lang="en-US" dirty="0"/>
              <a:t>Eligible = </a:t>
            </a:r>
            <a:r>
              <a:rPr lang="en-US"/>
              <a:t>TAG delivery</a:t>
            </a:r>
            <a:endParaRPr lang="en-US" dirty="0"/>
          </a:p>
          <a:p>
            <a:r>
              <a:rPr lang="en-US" dirty="0"/>
              <a:t>Autonomy = school uniform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F9B1DC-69BC-49C3-9905-B9E1132D9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56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to platform and show them how to fill it out.  Run through application process a little with them.  Show them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9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7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 to stick in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5.pd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1447800"/>
            <a:ext cx="7518400" cy="2209800"/>
          </a:xfrm>
        </p:spPr>
        <p:txBody>
          <a:bodyPr>
            <a:no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5600" y="2895600"/>
            <a:ext cx="8534400" cy="1600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1219200" cy="365125"/>
          </a:xfrm>
        </p:spPr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pic>
        <p:nvPicPr>
          <p:cNvPr id="23" name="Picture 22" descr="FC Logo Green and Gold 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2209800"/>
            <a:ext cx="2844800" cy="1013924"/>
          </a:xfrm>
          <a:prstGeom prst="rect">
            <a:avLst/>
          </a:prstGeom>
        </p:spPr>
      </p:pic>
      <p:pic>
        <p:nvPicPr>
          <p:cNvPr id="14" name="Picture 13" descr="FC Icon_Student1st_reverse.ai"/>
          <p:cNvPicPr>
            <a:picLocks noChangeAspect="1"/>
          </p:cNvPicPr>
          <p:nvPr/>
        </p:nvPicPr>
        <mc:AlternateContent xmlns:mc="http://schemas.openxmlformats.org/markup-compatibility/2006">
          <mc:Choice xmlns="" xmlns:ma="http://schemas.microsoft.com/office/mac/drawingml/2008/main" xmlns:mv="urn:schemas-microsoft-com:mac:vml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8331201" y="4953001"/>
            <a:ext cx="4542972" cy="26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6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574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371600"/>
            <a:ext cx="10363200" cy="4572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5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09801"/>
            <a:ext cx="538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09801"/>
            <a:ext cx="538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3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6695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906712"/>
            <a:ext cx="5386917" cy="3417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26695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06712"/>
            <a:ext cx="5389033" cy="3417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2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4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5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3716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371600"/>
            <a:ext cx="6815667" cy="4648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5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71600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562600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8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71600"/>
            <a:ext cx="27432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0"/>
            <a:ext cx="80264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1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371600"/>
            <a:ext cx="10972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01"/>
            <a:ext cx="109728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3A78C-C31D-4D43-B305-E15ADBB40789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  <p:pic>
        <p:nvPicPr>
          <p:cNvPr id="30" name="Picture 29" descr="FC Logo white.wm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9600" y="296048"/>
            <a:ext cx="1727200" cy="6183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8834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9FF1-3DAE-4EA1-B29E-6AC7BCF32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VAF Support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727E5-755D-45E9-8089-B3E96DEBBD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27, 2021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2CDD92-6B79-4169-8F31-F146BBA22B5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VAF Flowchart</a:t>
            </a:r>
          </a:p>
        </p:txBody>
      </p:sp>
    </p:spTree>
    <p:extLst>
      <p:ext uri="{BB962C8B-B14F-4D97-AF65-F5344CB8AC3E}">
        <p14:creationId xmlns:p14="http://schemas.microsoft.com/office/powerpoint/2010/main" val="2019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3677-2925-450A-9514-925DCFD72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81178-25BA-4C89-B806-D97CE341B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Tiered-Flexibility Model</a:t>
            </a:r>
          </a:p>
          <a:p>
            <a:r>
              <a:rPr lang="en-US" sz="4000" dirty="0"/>
              <a:t>Opt-In/Opt-Out Waivers</a:t>
            </a:r>
          </a:p>
          <a:p>
            <a:r>
              <a:rPr lang="en-US" sz="4000" dirty="0"/>
              <a:t>Value-Added Flexibilities</a:t>
            </a:r>
          </a:p>
          <a:p>
            <a:r>
              <a:rPr lang="en-US" sz="4000" dirty="0"/>
              <a:t>Application Process</a:t>
            </a:r>
          </a:p>
          <a:p>
            <a:r>
              <a:rPr lang="en-US" sz="4000" dirty="0"/>
              <a:t>Supports and Resources</a:t>
            </a: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3A7EA229-0739-4C26-9F02-16F78816F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158" y="2142411"/>
            <a:ext cx="4127341" cy="41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8620B6-AC3E-43EB-AFCE-DBF1F9872F6F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Tiered-Flexibility Model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7A1B7E-B436-4526-9A5F-7CF405225EE6}"/>
              </a:ext>
            </a:extLst>
          </p:cNvPr>
          <p:cNvGraphicFramePr/>
          <p:nvPr/>
        </p:nvGraphicFramePr>
        <p:xfrm>
          <a:off x="711201" y="1405890"/>
          <a:ext cx="5384799" cy="4950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C2607D3-6F89-4389-8EA1-644362551B21}"/>
              </a:ext>
            </a:extLst>
          </p:cNvPr>
          <p:cNvGraphicFramePr/>
          <p:nvPr/>
        </p:nvGraphicFramePr>
        <p:xfrm>
          <a:off x="6656440" y="1199303"/>
          <a:ext cx="50439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1BF42AB9-2F3D-4D49-B2D3-EF84F279D727}"/>
              </a:ext>
            </a:extLst>
          </p:cNvPr>
          <p:cNvSpPr/>
          <p:nvPr/>
        </p:nvSpPr>
        <p:spPr>
          <a:xfrm>
            <a:off x="6194323" y="2349787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526518F-1E37-45A9-84DD-0C105528AF62}"/>
              </a:ext>
            </a:extLst>
          </p:cNvPr>
          <p:cNvSpPr/>
          <p:nvPr/>
        </p:nvSpPr>
        <p:spPr>
          <a:xfrm>
            <a:off x="6194323" y="3620755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7D38161-A517-4D27-9218-727314DDF479}"/>
              </a:ext>
            </a:extLst>
          </p:cNvPr>
          <p:cNvSpPr/>
          <p:nvPr/>
        </p:nvSpPr>
        <p:spPr>
          <a:xfrm>
            <a:off x="6194323" y="4891724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5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from RFF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F832DC-3406-48FB-89F0-08DE4E274D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448105"/>
            <a:ext cx="5384800" cy="3800295"/>
          </a:xfrm>
        </p:spPr>
        <p:txBody>
          <a:bodyPr>
            <a:normAutofit/>
          </a:bodyPr>
          <a:lstStyle/>
          <a:p>
            <a:r>
              <a:rPr lang="en-US" sz="3200" dirty="0"/>
              <a:t>Single Application Cycle</a:t>
            </a:r>
          </a:p>
          <a:p>
            <a:r>
              <a:rPr lang="en-US" sz="3200" dirty="0"/>
              <a:t>Action Research Proposal</a:t>
            </a:r>
          </a:p>
          <a:p>
            <a:pPr indent="-285750"/>
            <a:r>
              <a:rPr lang="en-US" sz="3200" dirty="0"/>
              <a:t>Normed Feedback</a:t>
            </a:r>
          </a:p>
          <a:p>
            <a:pPr indent="-285750"/>
            <a:r>
              <a:rPr lang="en-US" sz="3200" dirty="0"/>
              <a:t>Annual Monitoring</a:t>
            </a:r>
          </a:p>
          <a:p>
            <a:pPr indent="-285750"/>
            <a:r>
              <a:rPr lang="en-US" sz="3200" dirty="0"/>
              <a:t>Aligned to Charter Status</a:t>
            </a:r>
          </a:p>
          <a:p>
            <a:pPr indent="-285750"/>
            <a:r>
              <a:rPr lang="en-US" sz="3200" dirty="0"/>
              <a:t>Universal to Opt-In/Opt-Out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Tiered Flexibility Model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673B65F-6E6D-4A41-ABA1-35CAC001785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31190329"/>
              </p:ext>
            </p:extLst>
          </p:nvPr>
        </p:nvGraphicFramePr>
        <p:xfrm>
          <a:off x="5747358" y="1816100"/>
          <a:ext cx="5835042" cy="379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373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33498"/>
            <a:ext cx="10972800" cy="6858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2193395"/>
            <a:ext cx="7096234" cy="4301598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Menu of preapproved waivers</a:t>
            </a:r>
          </a:p>
          <a:p>
            <a:r>
              <a:rPr lang="en-US" sz="4400" dirty="0"/>
              <a:t>Based on scalable flexibilities</a:t>
            </a:r>
          </a:p>
          <a:p>
            <a:r>
              <a:rPr lang="en-US" sz="4400" dirty="0"/>
              <a:t>Guidance for implementation</a:t>
            </a:r>
          </a:p>
          <a:p>
            <a:r>
              <a:rPr lang="en-US" sz="4400" dirty="0"/>
              <a:t>Monitored by Program Eval.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Opt-In/Opt-Out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F7F5DA-0BB5-407D-98DB-5A0005D0692A}"/>
              </a:ext>
            </a:extLst>
          </p:cNvPr>
          <p:cNvGrpSpPr/>
          <p:nvPr/>
        </p:nvGrpSpPr>
        <p:grpSpPr>
          <a:xfrm>
            <a:off x="8025678" y="1206105"/>
            <a:ext cx="3167806" cy="5177307"/>
            <a:chOff x="8498643" y="207622"/>
            <a:chExt cx="3167806" cy="517730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D2FD8C6-F5F0-40AF-8DD8-9F9685051749}"/>
                </a:ext>
              </a:extLst>
            </p:cNvPr>
            <p:cNvGrpSpPr/>
            <p:nvPr/>
          </p:nvGrpSpPr>
          <p:grpSpPr>
            <a:xfrm>
              <a:off x="8498643" y="207622"/>
              <a:ext cx="3167806" cy="2530898"/>
              <a:chOff x="4887344" y="2854031"/>
              <a:chExt cx="3167806" cy="2530898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03518FB-C542-409B-98AA-0085A27D00D6}"/>
                  </a:ext>
                </a:extLst>
              </p:cNvPr>
              <p:cNvSpPr/>
              <p:nvPr/>
            </p:nvSpPr>
            <p:spPr>
              <a:xfrm>
                <a:off x="4887344" y="2854031"/>
                <a:ext cx="3167806" cy="930563"/>
              </a:xfrm>
              <a:custGeom>
                <a:avLst/>
                <a:gdLst>
                  <a:gd name="connsiteX0" fmla="*/ 0 w 3167806"/>
                  <a:gd name="connsiteY0" fmla="*/ 0 h 930563"/>
                  <a:gd name="connsiteX1" fmla="*/ 3167806 w 3167806"/>
                  <a:gd name="connsiteY1" fmla="*/ 0 h 930563"/>
                  <a:gd name="connsiteX2" fmla="*/ 3167806 w 3167806"/>
                  <a:gd name="connsiteY2" fmla="*/ 930563 h 930563"/>
                  <a:gd name="connsiteX3" fmla="*/ 0 w 3167806"/>
                  <a:gd name="connsiteY3" fmla="*/ 930563 h 930563"/>
                  <a:gd name="connsiteX4" fmla="*/ 0 w 3167806"/>
                  <a:gd name="connsiteY4" fmla="*/ 0 h 930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930563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930563"/>
                    </a:lnTo>
                    <a:lnTo>
                      <a:pt x="0" y="93056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56464" tIns="89408" rIns="156464" bIns="89408" numCol="1" spcCol="1270" anchor="ctr" anchorCtr="0">
                <a:noAutofit/>
              </a:bodyPr>
              <a:lstStyle/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2200" b="1" kern="1200" dirty="0"/>
                  <a:t>PE Course Replacement</a:t>
                </a:r>
              </a:p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2200" b="1" kern="1200" dirty="0"/>
                  <a:t>(HS Only)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B5A8ED9C-F4BC-4F0D-B3CE-3F3A06F0FE1C}"/>
                  </a:ext>
                </a:extLst>
              </p:cNvPr>
              <p:cNvSpPr/>
              <p:nvPr/>
            </p:nvSpPr>
            <p:spPr>
              <a:xfrm>
                <a:off x="4887344" y="3784594"/>
                <a:ext cx="3167806" cy="1600335"/>
              </a:xfrm>
              <a:custGeom>
                <a:avLst/>
                <a:gdLst>
                  <a:gd name="connsiteX0" fmla="*/ 0 w 3167806"/>
                  <a:gd name="connsiteY0" fmla="*/ 0 h 1600335"/>
                  <a:gd name="connsiteX1" fmla="*/ 3167806 w 3167806"/>
                  <a:gd name="connsiteY1" fmla="*/ 0 h 1600335"/>
                  <a:gd name="connsiteX2" fmla="*/ 3167806 w 3167806"/>
                  <a:gd name="connsiteY2" fmla="*/ 1600335 h 1600335"/>
                  <a:gd name="connsiteX3" fmla="*/ 0 w 3167806"/>
                  <a:gd name="connsiteY3" fmla="*/ 1600335 h 1600335"/>
                  <a:gd name="connsiteX4" fmla="*/ 0 w 3167806"/>
                  <a:gd name="connsiteY4" fmla="*/ 0 h 16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1600335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1600335"/>
                    </a:lnTo>
                    <a:lnTo>
                      <a:pt x="0" y="160033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7348" tIns="117348" rIns="156464" bIns="176022" numCol="1" spcCol="1270" anchor="t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Increased Eligibility Options</a:t>
                </a:r>
              </a:p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Uniform Process for Implementation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F04A41-2022-4F19-96C0-827D07E86EC6}"/>
                </a:ext>
              </a:extLst>
            </p:cNvPr>
            <p:cNvGrpSpPr/>
            <p:nvPr/>
          </p:nvGrpSpPr>
          <p:grpSpPr>
            <a:xfrm>
              <a:off x="8498643" y="2854031"/>
              <a:ext cx="3167806" cy="2530898"/>
              <a:chOff x="8498643" y="2854031"/>
              <a:chExt cx="3167806" cy="253089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FEE041D-F8FB-49AF-B908-A6EB090A5E6F}"/>
                  </a:ext>
                </a:extLst>
              </p:cNvPr>
              <p:cNvSpPr/>
              <p:nvPr/>
            </p:nvSpPr>
            <p:spPr>
              <a:xfrm>
                <a:off x="8498643" y="2854031"/>
                <a:ext cx="3167806" cy="930563"/>
              </a:xfrm>
              <a:custGeom>
                <a:avLst/>
                <a:gdLst>
                  <a:gd name="connsiteX0" fmla="*/ 0 w 3167806"/>
                  <a:gd name="connsiteY0" fmla="*/ 0 h 930563"/>
                  <a:gd name="connsiteX1" fmla="*/ 3167806 w 3167806"/>
                  <a:gd name="connsiteY1" fmla="*/ 0 h 930563"/>
                  <a:gd name="connsiteX2" fmla="*/ 3167806 w 3167806"/>
                  <a:gd name="connsiteY2" fmla="*/ 930563 h 930563"/>
                  <a:gd name="connsiteX3" fmla="*/ 0 w 3167806"/>
                  <a:gd name="connsiteY3" fmla="*/ 930563 h 930563"/>
                  <a:gd name="connsiteX4" fmla="*/ 0 w 3167806"/>
                  <a:gd name="connsiteY4" fmla="*/ 0 h 930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930563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930563"/>
                    </a:lnTo>
                    <a:lnTo>
                      <a:pt x="0" y="93056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56464" tIns="89408" rIns="156464" bIns="89408" numCol="1" spcCol="1270" anchor="ctr" anchorCtr="0">
                <a:noAutofit/>
              </a:bodyPr>
              <a:lstStyle/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200" b="1" kern="1200" dirty="0"/>
                  <a:t>Itinerant Conversions (ES Only)</a:t>
                </a: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E5AD5C6-CC56-4DBF-AAAD-47A8F21E7862}"/>
                  </a:ext>
                </a:extLst>
              </p:cNvPr>
              <p:cNvSpPr/>
              <p:nvPr/>
            </p:nvSpPr>
            <p:spPr>
              <a:xfrm>
                <a:off x="8498643" y="3784594"/>
                <a:ext cx="3167806" cy="1600335"/>
              </a:xfrm>
              <a:custGeom>
                <a:avLst/>
                <a:gdLst>
                  <a:gd name="connsiteX0" fmla="*/ 0 w 3167806"/>
                  <a:gd name="connsiteY0" fmla="*/ 0 h 1600335"/>
                  <a:gd name="connsiteX1" fmla="*/ 3167806 w 3167806"/>
                  <a:gd name="connsiteY1" fmla="*/ 0 h 1600335"/>
                  <a:gd name="connsiteX2" fmla="*/ 3167806 w 3167806"/>
                  <a:gd name="connsiteY2" fmla="*/ 1600335 h 1600335"/>
                  <a:gd name="connsiteX3" fmla="*/ 0 w 3167806"/>
                  <a:gd name="connsiteY3" fmla="*/ 1600335 h 1600335"/>
                  <a:gd name="connsiteX4" fmla="*/ 0 w 3167806"/>
                  <a:gd name="connsiteY4" fmla="*/ 0 h 16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1600335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1600335"/>
                    </a:lnTo>
                    <a:lnTo>
                      <a:pt x="0" y="160033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7348" tIns="117348" rIns="156464" bIns="176022" numCol="1" spcCol="1270" anchor="t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Increased Class Size in Special Areas</a:t>
                </a:r>
              </a:p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Allows for Focused Content Exposure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60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 of Adoption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98839"/>
            <a:ext cx="6438900" cy="3421064"/>
          </a:xfrm>
        </p:spPr>
        <p:txBody>
          <a:bodyPr/>
          <a:lstStyle/>
          <a:p>
            <a:r>
              <a:rPr lang="en-US" dirty="0"/>
              <a:t>Accessible on Charter System Website</a:t>
            </a:r>
          </a:p>
          <a:p>
            <a:r>
              <a:rPr lang="en-US" dirty="0"/>
              <a:t>Simplified Online Application</a:t>
            </a:r>
          </a:p>
          <a:p>
            <a:r>
              <a:rPr lang="en-US" dirty="0"/>
              <a:t>School Information &amp; Rationale</a:t>
            </a:r>
          </a:p>
          <a:p>
            <a:r>
              <a:rPr lang="en-US" dirty="0"/>
              <a:t>Requires 2/3 SGC Vote for Adoption</a:t>
            </a:r>
          </a:p>
          <a:p>
            <a:r>
              <a:rPr lang="en-US" dirty="0"/>
              <a:t>Requires 30-Day Public Comment Period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Opt-In/Opt-Out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96EBFEF-3EAE-4883-8F91-B46417123F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5780148"/>
              </p:ext>
            </p:extLst>
          </p:nvPr>
        </p:nvGraphicFramePr>
        <p:xfrm>
          <a:off x="5880100" y="1854200"/>
          <a:ext cx="6045200" cy="3987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2D0CD08-E914-4587-8649-9BC58481396D}"/>
              </a:ext>
            </a:extLst>
          </p:cNvPr>
          <p:cNvSpPr txBox="1"/>
          <p:nvPr/>
        </p:nvSpPr>
        <p:spPr>
          <a:xfrm>
            <a:off x="609600" y="6198337"/>
            <a:ext cx="109728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*Prior to final submission, councils must complete 30-Day Public Comment Period &amp; vote to approve the submission </a:t>
            </a:r>
          </a:p>
        </p:txBody>
      </p:sp>
    </p:spTree>
    <p:extLst>
      <p:ext uri="{BB962C8B-B14F-4D97-AF65-F5344CB8AC3E}">
        <p14:creationId xmlns:p14="http://schemas.microsoft.com/office/powerpoint/2010/main" val="256180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Overview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4987D6-A012-4791-8F31-8C3770EB83A7}"/>
              </a:ext>
            </a:extLst>
          </p:cNvPr>
          <p:cNvSpPr txBox="1">
            <a:spLocks/>
          </p:cNvSpPr>
          <p:nvPr/>
        </p:nvSpPr>
        <p:spPr>
          <a:xfrm>
            <a:off x="609600" y="2468313"/>
            <a:ext cx="5085707" cy="31336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>
                <a:ea typeface="+mn-lt"/>
                <a:cs typeface="+mn-lt"/>
              </a:rPr>
              <a:t>School or district requests for local and state policy waivers that strategically support planning efforts by adding value for defined stakeholder groups.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9ED680-CBD7-4A91-8D62-05E2B2C05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570" y="2067910"/>
            <a:ext cx="5889021" cy="39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6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Eligibility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724E0B-1D3B-4743-AFD4-FE57D8137D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325743"/>
              </p:ext>
            </p:extLst>
          </p:nvPr>
        </p:nvGraphicFramePr>
        <p:xfrm>
          <a:off x="723899" y="2235200"/>
          <a:ext cx="10744201" cy="409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007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EC71E5-F198-4510-AB1D-B166044D9F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3616" y="1227965"/>
          <a:ext cx="9871113" cy="4926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C32407A-93A1-4D8C-93F4-7766DA0639F2}"/>
              </a:ext>
            </a:extLst>
          </p:cNvPr>
          <p:cNvGrpSpPr/>
          <p:nvPr/>
        </p:nvGrpSpPr>
        <p:grpSpPr>
          <a:xfrm>
            <a:off x="473726" y="1241811"/>
            <a:ext cx="1936971" cy="1636828"/>
            <a:chOff x="9496540" y="1418081"/>
            <a:chExt cx="1936971" cy="163682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DE67466-7609-4516-A3F7-092DD10EDA20}"/>
                </a:ext>
              </a:extLst>
            </p:cNvPr>
            <p:cNvGrpSpPr/>
            <p:nvPr/>
          </p:nvGrpSpPr>
          <p:grpSpPr>
            <a:xfrm>
              <a:off x="10554158" y="1418081"/>
              <a:ext cx="866661" cy="410720"/>
              <a:chOff x="2098319" y="943699"/>
              <a:chExt cx="1493282" cy="74664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F93B112-A546-414E-82A3-FE49DBEA0E5C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solidFill>
                <a:schemeClr val="accent2"/>
              </a:solidFill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D73F1843-7868-480E-BC9A-E899DBB4B344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87D2A7-FA6A-4B68-9D8E-63F5551836AC}"/>
                </a:ext>
              </a:extLst>
            </p:cNvPr>
            <p:cNvSpPr txBox="1"/>
            <p:nvPr/>
          </p:nvSpPr>
          <p:spPr>
            <a:xfrm>
              <a:off x="9788486" y="1438774"/>
              <a:ext cx="1410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Steps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A6D468D-BEF6-4F52-8C80-6D2415B4F932}"/>
                </a:ext>
              </a:extLst>
            </p:cNvPr>
            <p:cNvGrpSpPr/>
            <p:nvPr/>
          </p:nvGrpSpPr>
          <p:grpSpPr>
            <a:xfrm>
              <a:off x="10554158" y="2031136"/>
              <a:ext cx="866661" cy="410720"/>
              <a:chOff x="2098319" y="943699"/>
              <a:chExt cx="1493282" cy="746641"/>
            </a:xfrm>
            <a:solidFill>
              <a:schemeClr val="accent1"/>
            </a:solidFill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EA4FF35-3350-41C6-BD17-C416C3361187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5B5398C-73B0-4A0B-9C50-24AB8A5F8EA4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9D9FDD-797E-479C-B71D-16DF1BAF54BF}"/>
                </a:ext>
              </a:extLst>
            </p:cNvPr>
            <p:cNvSpPr txBox="1"/>
            <p:nvPr/>
          </p:nvSpPr>
          <p:spPr>
            <a:xfrm>
              <a:off x="9639760" y="2051829"/>
              <a:ext cx="1558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Eligible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5C3B267-8AFF-43F5-8928-BAF5F63D269F}"/>
                </a:ext>
              </a:extLst>
            </p:cNvPr>
            <p:cNvGrpSpPr/>
            <p:nvPr/>
          </p:nvGrpSpPr>
          <p:grpSpPr>
            <a:xfrm>
              <a:off x="10566850" y="2644189"/>
              <a:ext cx="866661" cy="410720"/>
              <a:chOff x="2098319" y="943699"/>
              <a:chExt cx="1493282" cy="746641"/>
            </a:xfrm>
            <a:solidFill>
              <a:schemeClr val="accent3"/>
            </a:solidFill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46EDE6F-0BB5-4A9E-8123-12B9D0FBC62A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ectangle: Rounded Corners 4">
                <a:extLst>
                  <a:ext uri="{FF2B5EF4-FFF2-40B4-BE49-F238E27FC236}">
                    <a16:creationId xmlns:a16="http://schemas.microsoft.com/office/drawing/2014/main" id="{2316C63B-6206-4628-A0A3-E3D5961082DA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8D61E6-E967-46BC-9942-500B951E12DF}"/>
                </a:ext>
              </a:extLst>
            </p:cNvPr>
            <p:cNvSpPr txBox="1"/>
            <p:nvPr/>
          </p:nvSpPr>
          <p:spPr>
            <a:xfrm>
              <a:off x="9496540" y="2644188"/>
              <a:ext cx="1714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Ineligible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849C559-798A-4DA9-8774-CA622ECE4A53}"/>
              </a:ext>
            </a:extLst>
          </p:cNvPr>
          <p:cNvSpPr txBox="1"/>
          <p:nvPr/>
        </p:nvSpPr>
        <p:spPr>
          <a:xfrm>
            <a:off x="423792" y="6286437"/>
            <a:ext cx="11344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*School-level decision determined by local leadership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A7C3BA7-F3CE-482B-8322-7C99EF52D2BB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466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Accessible on Charter System Website</a:t>
            </a:r>
          </a:p>
          <a:p>
            <a:r>
              <a:rPr lang="en-US" sz="3600" dirty="0"/>
              <a:t>Embedded Feedback Rubric</a:t>
            </a:r>
          </a:p>
          <a:p>
            <a:r>
              <a:rPr lang="en-US" sz="3600" dirty="0"/>
              <a:t>Automated Workflow Notifications</a:t>
            </a:r>
          </a:p>
          <a:p>
            <a:r>
              <a:rPr lang="en-US" sz="3600" dirty="0"/>
              <a:t>Areas of Focus</a:t>
            </a:r>
          </a:p>
          <a:p>
            <a:pPr lvl="1"/>
            <a:r>
              <a:rPr lang="en-US" sz="3200" dirty="0"/>
              <a:t>Impact &amp; Purpose</a:t>
            </a:r>
          </a:p>
          <a:p>
            <a:pPr lvl="1"/>
            <a:r>
              <a:rPr lang="en-US" sz="3200" dirty="0"/>
              <a:t>Technical Soundness</a:t>
            </a:r>
          </a:p>
          <a:p>
            <a:pPr lvl="1"/>
            <a:r>
              <a:rPr lang="en-US" sz="3200" dirty="0"/>
              <a:t>Feasibility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VAF Application Process</a:t>
            </a: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A7454FAA-B175-4E11-9963-5D6E53C5E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558" y="2286001"/>
            <a:ext cx="3454241" cy="345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Review Sequence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9EDA714-24FC-4E89-9F8A-382B01580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931477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8645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Actions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869252-B985-4B76-9E2F-A6B86B9F27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862616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348137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00D8F45-7D9D-406B-B0B6-7A5184A874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231269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0B108-C722-48BB-83C9-2C9E33CBBEC9}"/>
              </a:ext>
            </a:extLst>
          </p:cNvPr>
          <p:cNvSpPr txBox="1"/>
          <p:nvPr/>
        </p:nvSpPr>
        <p:spPr>
          <a:xfrm>
            <a:off x="609600" y="6198337"/>
            <a:ext cx="109728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*Prior to final submission, councils must complete 30-Day Public Comment Period &amp; vote to approve the submission </a:t>
            </a:r>
          </a:p>
        </p:txBody>
      </p:sp>
    </p:spTree>
    <p:extLst>
      <p:ext uri="{BB962C8B-B14F-4D97-AF65-F5344CB8AC3E}">
        <p14:creationId xmlns:p14="http://schemas.microsoft.com/office/powerpoint/2010/main" val="600696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Additional Resources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8924792-DC36-456C-B79C-DE58076C46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714254"/>
              </p:ext>
            </p:extLst>
          </p:nvPr>
        </p:nvGraphicFramePr>
        <p:xfrm>
          <a:off x="609600" y="1447800"/>
          <a:ext cx="109728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3118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Logo, company name&#10;&#10;Description automatically generated">
            <a:extLst>
              <a:ext uri="{FF2B5EF4-FFF2-40B4-BE49-F238E27FC236}">
                <a16:creationId xmlns:a16="http://schemas.microsoft.com/office/drawing/2014/main" id="{A919EEF3-6CD2-4643-A395-6CE240C7E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1088420"/>
            <a:ext cx="7721600" cy="5408124"/>
          </a:xfrm>
        </p:spPr>
      </p:pic>
    </p:spTree>
    <p:extLst>
      <p:ext uri="{BB962C8B-B14F-4D97-AF65-F5344CB8AC3E}">
        <p14:creationId xmlns:p14="http://schemas.microsoft.com/office/powerpoint/2010/main" val="699404440"/>
      </p:ext>
    </p:extLst>
  </p:cSld>
  <p:clrMapOvr>
    <a:masterClrMapping/>
  </p:clrMapOvr>
</p:sld>
</file>

<file path=ppt/theme/theme1.xml><?xml version="1.0" encoding="utf-8"?>
<a:theme xmlns:a="http://schemas.openxmlformats.org/drawingml/2006/main" name="Fulton">
  <a:themeElements>
    <a:clrScheme name="Custom 7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0593C"/>
      </a:accent1>
      <a:accent2>
        <a:srgbClr val="3A3E53"/>
      </a:accent2>
      <a:accent3>
        <a:srgbClr val="6B1F33"/>
      </a:accent3>
      <a:accent4>
        <a:srgbClr val="FFC000"/>
      </a:accent4>
      <a:accent5>
        <a:srgbClr val="00593C"/>
      </a:accent5>
      <a:accent6>
        <a:srgbClr val="6B1F33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lton" id="{E9628101-A4BF-42FE-ADEB-6B02BD4F9616}" vid="{54FE0FEC-86E1-4E10-A8C3-9DE3E8B0C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616</Words>
  <Application>Microsoft Office PowerPoint</Application>
  <PresentationFormat>Widescreen</PresentationFormat>
  <Paragraphs>144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Fulton</vt:lpstr>
      <vt:lpstr>VAF Support Session</vt:lpstr>
      <vt:lpstr>Agenda</vt:lpstr>
      <vt:lpstr>PowerPoint Presentation</vt:lpstr>
      <vt:lpstr>Changes from RFF</vt:lpstr>
      <vt:lpstr>Overview</vt:lpstr>
      <vt:lpstr>Notification of Adoption</vt:lpstr>
      <vt:lpstr>Process Overview</vt:lpstr>
      <vt:lpstr>Determining Eligibility</vt:lpstr>
      <vt:lpstr>PowerPoint Presentation</vt:lpstr>
      <vt:lpstr>New Platform</vt:lpstr>
      <vt:lpstr>Iterative Review Sequence</vt:lpstr>
      <vt:lpstr>Council Actions</vt:lpstr>
      <vt:lpstr>Timeline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1: Analyzing Data &amp; Identifying Challenges</dc:title>
  <dc:creator>Benschine, Frederick</dc:creator>
  <cp:lastModifiedBy>Benschine, Frederick</cp:lastModifiedBy>
  <cp:revision>14</cp:revision>
  <dcterms:created xsi:type="dcterms:W3CDTF">2021-06-30T14:09:10Z</dcterms:created>
  <dcterms:modified xsi:type="dcterms:W3CDTF">2022-06-09T18:16:47Z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2021-06-30T14:09:10Z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4154f3b8-04c2-412a-97a1-15e4336506e8</vt:lpwstr>
  </property>
  <property fmtid="{D5CDD505-2E9C-101B-9397-08002B2CF9AE}" pid="8" name="MSIP_Label_0ee3c538-ec52-435f-ae58-017644bd9513_ContentBits">
    <vt:lpwstr>0</vt:lpwstr>
  </property>
</Properties>
</file>