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Chela One"/>
      <p:regular r:id="rId18"/>
    </p:embeddedFont>
    <p:embeddedFont>
      <p:font typeface="Poppins"/>
      <p:regular r:id="rId19"/>
      <p:bold r:id="rId20"/>
      <p:italic r:id="rId21"/>
      <p:boldItalic r:id="rId22"/>
    </p:embeddedFont>
    <p:embeddedFont>
      <p:font typeface="Abril Fatface"/>
      <p:regular r:id="rId23"/>
    </p:embeddedFont>
    <p:embeddedFont>
      <p:font typeface="Chelsea Market"/>
      <p:regular r:id="rId24"/>
    </p:embeddedFont>
    <p:embeddedFont>
      <p:font typeface="Homemade Apple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22" Type="http://schemas.openxmlformats.org/officeDocument/2006/relationships/font" Target="fonts/Poppins-boldItalic.fntdata"/><Relationship Id="rId21" Type="http://schemas.openxmlformats.org/officeDocument/2006/relationships/font" Target="fonts/Poppins-italic.fntdata"/><Relationship Id="rId24" Type="http://schemas.openxmlformats.org/officeDocument/2006/relationships/font" Target="fonts/ChelseaMarket-regular.fntdata"/><Relationship Id="rId23" Type="http://schemas.openxmlformats.org/officeDocument/2006/relationships/font" Target="fonts/AbrilFatfac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HomemadeApp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oppins-regular.fntdata"/><Relationship Id="rId18" Type="http://schemas.openxmlformats.org/officeDocument/2006/relationships/font" Target="fonts/ChelaOn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073618e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a073618e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a073618e6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a073618e6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11c3728c19_2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11c3728c19_2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a073618e6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a073618e6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11c3728c1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11c3728c1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a073618e60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a073618e60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295067337c_4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2295067337c_4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2295067337c_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2295067337c_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2295067337c_1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2295067337c_1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a073618e6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a073618e6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2295067337c_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2295067337c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2.png"/><Relationship Id="rId11" Type="http://schemas.openxmlformats.org/officeDocument/2006/relationships/image" Target="../media/image11.png"/><Relationship Id="rId10" Type="http://schemas.openxmlformats.org/officeDocument/2006/relationships/image" Target="../media/image7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5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733350" y="5212900"/>
            <a:ext cx="10725300" cy="58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1411500" y="2165550"/>
            <a:ext cx="9369000" cy="25269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bg>
      <p:bgPr>
        <a:solidFill>
          <a:schemeClr val="accent4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 rot="-600041">
            <a:off x="5104045" y="1029270"/>
            <a:ext cx="5322471" cy="1110679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5321600" y="2853200"/>
            <a:ext cx="5322600" cy="2235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7" name="Google Shape;17;p3"/>
          <p:cNvSpPr/>
          <p:nvPr>
            <p:ph idx="2" type="pic"/>
          </p:nvPr>
        </p:nvSpPr>
        <p:spPr>
          <a:xfrm>
            <a:off x="1094200" y="1353425"/>
            <a:ext cx="3912600" cy="3912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18" name="Google Shape;18;p3"/>
          <p:cNvGrpSpPr/>
          <p:nvPr/>
        </p:nvGrpSpPr>
        <p:grpSpPr>
          <a:xfrm>
            <a:off x="10265243" y="4943647"/>
            <a:ext cx="1814432" cy="1974640"/>
            <a:chOff x="7526668" y="418597"/>
            <a:chExt cx="1814432" cy="1974640"/>
          </a:xfrm>
        </p:grpSpPr>
        <p:sp>
          <p:nvSpPr>
            <p:cNvPr id="19" name="Google Shape;19;p3"/>
            <p:cNvSpPr/>
            <p:nvPr/>
          </p:nvSpPr>
          <p:spPr>
            <a:xfrm>
              <a:off x="7526677" y="418597"/>
              <a:ext cx="1814423" cy="1974616"/>
            </a:xfrm>
            <a:custGeom>
              <a:rect b="b" l="l" r="r" t="t"/>
              <a:pathLst>
                <a:path extrusionOk="0" h="1974616" w="1814423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20" name="Google Shape;20;p3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21" name="Google Shape;21;p3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22" name="Google Shape;22;p3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rect b="b" l="l" r="r" t="t"/>
                  <a:pathLst>
                    <a:path extrusionOk="0" h="1150726" w="123699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23;p3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rect b="b" l="l" r="r" t="t"/>
                  <a:pathLst>
                    <a:path extrusionOk="0" h="722478" w="651264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" name="Google Shape;24;p3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25" name="Google Shape;25;p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26;p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27;p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28;p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29;p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0" name="Google Shape;30;p3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31" name="Google Shape;31;p3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32" name="Google Shape;32;p3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rect b="b" l="l" r="r" t="t"/>
                  <a:pathLst>
                    <a:path extrusionOk="0" h="756422" w="623706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33;p3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rect b="b" l="l" r="r" t="t"/>
                  <a:pathLst>
                    <a:path extrusionOk="0" h="722478" w="651264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" name="Google Shape;34;p3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35" name="Google Shape;35;p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36;p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7;p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" name="Google Shape;38;p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" name="Google Shape;39;p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Six columns">
  <p:cSld name="CUSTOM_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490775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2" type="body"/>
          </p:nvPr>
        </p:nvSpPr>
        <p:spPr>
          <a:xfrm>
            <a:off x="4448700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3" type="body"/>
          </p:nvPr>
        </p:nvSpPr>
        <p:spPr>
          <a:xfrm>
            <a:off x="490775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idx="4" type="body"/>
          </p:nvPr>
        </p:nvSpPr>
        <p:spPr>
          <a:xfrm>
            <a:off x="4448700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5" type="title"/>
          </p:nvPr>
        </p:nvSpPr>
        <p:spPr>
          <a:xfrm>
            <a:off x="490775" y="2122800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7" name="Google Shape;47;p4"/>
          <p:cNvSpPr txBox="1"/>
          <p:nvPr>
            <p:ph idx="6" type="title"/>
          </p:nvPr>
        </p:nvSpPr>
        <p:spPr>
          <a:xfrm>
            <a:off x="4448700" y="2122800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8" name="Google Shape;48;p4"/>
          <p:cNvSpPr txBox="1"/>
          <p:nvPr>
            <p:ph idx="7" type="title"/>
          </p:nvPr>
        </p:nvSpPr>
        <p:spPr>
          <a:xfrm>
            <a:off x="490775" y="4163859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9" name="Google Shape;49;p4"/>
          <p:cNvSpPr txBox="1"/>
          <p:nvPr>
            <p:ph idx="8" type="title"/>
          </p:nvPr>
        </p:nvSpPr>
        <p:spPr>
          <a:xfrm>
            <a:off x="4448700" y="4163859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0" name="Google Shape;50;p4"/>
          <p:cNvSpPr txBox="1"/>
          <p:nvPr>
            <p:ph idx="9" type="body"/>
          </p:nvPr>
        </p:nvSpPr>
        <p:spPr>
          <a:xfrm>
            <a:off x="8406625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3" type="body"/>
          </p:nvPr>
        </p:nvSpPr>
        <p:spPr>
          <a:xfrm>
            <a:off x="8406625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4" type="title"/>
          </p:nvPr>
        </p:nvSpPr>
        <p:spPr>
          <a:xfrm>
            <a:off x="8406625" y="2122800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15" type="title"/>
          </p:nvPr>
        </p:nvSpPr>
        <p:spPr>
          <a:xfrm>
            <a:off x="8406625" y="4163859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bg>
      <p:bgPr>
        <a:solidFill>
          <a:schemeClr val="accent4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>
            <p:ph type="title"/>
          </p:nvPr>
        </p:nvSpPr>
        <p:spPr>
          <a:xfrm rot="-153156">
            <a:off x="2345246" y="2486942"/>
            <a:ext cx="7389432" cy="1115013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6" name="Google Shape;56;p5"/>
          <p:cNvSpPr txBox="1"/>
          <p:nvPr>
            <p:ph idx="1" type="body"/>
          </p:nvPr>
        </p:nvSpPr>
        <p:spPr>
          <a:xfrm>
            <a:off x="2401350" y="4745375"/>
            <a:ext cx="7389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Two columns">
  <p:cSld name="CUSTOM_4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/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1" type="body"/>
          </p:nvPr>
        </p:nvSpPr>
        <p:spPr>
          <a:xfrm>
            <a:off x="873350" y="2429335"/>
            <a:ext cx="4960800" cy="300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2" type="body"/>
          </p:nvPr>
        </p:nvSpPr>
        <p:spPr>
          <a:xfrm>
            <a:off x="6464149" y="2418000"/>
            <a:ext cx="4961100" cy="300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One column">
  <p:cSld name="CUSTOM_5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 rot="-135004">
            <a:off x="920334" y="1093383"/>
            <a:ext cx="7794009" cy="763478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63" name="Google Shape;63;p7"/>
          <p:cNvSpPr txBox="1"/>
          <p:nvPr>
            <p:ph idx="1" type="body"/>
          </p:nvPr>
        </p:nvSpPr>
        <p:spPr>
          <a:xfrm>
            <a:off x="1453875" y="2496550"/>
            <a:ext cx="7794000" cy="301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Big Title">
  <p:cSld name="CUSTOM_6">
    <p:bg>
      <p:bgPr>
        <a:solidFill>
          <a:schemeClr val="accent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6" name="Google Shape;66;p8"/>
          <p:cNvSpPr txBox="1"/>
          <p:nvPr>
            <p:ph idx="1" type="subTitle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hree columns">
  <p:cSld name="CUSTOM_8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/>
          <p:nvPr>
            <p:ph idx="1" type="subTitle"/>
          </p:nvPr>
        </p:nvSpPr>
        <p:spPr>
          <a:xfrm>
            <a:off x="1189052" y="3563475"/>
            <a:ext cx="2658900" cy="606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69" name="Google Shape;69;p9"/>
          <p:cNvSpPr txBox="1"/>
          <p:nvPr>
            <p:ph idx="2" type="subTitle"/>
          </p:nvPr>
        </p:nvSpPr>
        <p:spPr>
          <a:xfrm>
            <a:off x="4713302" y="3563475"/>
            <a:ext cx="2658900" cy="6069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0" name="Google Shape;70;p9"/>
          <p:cNvSpPr txBox="1"/>
          <p:nvPr>
            <p:ph idx="3" type="subTitle"/>
          </p:nvPr>
        </p:nvSpPr>
        <p:spPr>
          <a:xfrm>
            <a:off x="8237552" y="3563475"/>
            <a:ext cx="2658600" cy="6069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1" name="Google Shape;71;p9"/>
          <p:cNvSpPr txBox="1"/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4" type="body"/>
          </p:nvPr>
        </p:nvSpPr>
        <p:spPr>
          <a:xfrm>
            <a:off x="1189050" y="4129182"/>
            <a:ext cx="2658900" cy="166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73" name="Google Shape;73;p9"/>
          <p:cNvSpPr txBox="1"/>
          <p:nvPr>
            <p:ph idx="5" type="body"/>
          </p:nvPr>
        </p:nvSpPr>
        <p:spPr>
          <a:xfrm>
            <a:off x="4713300" y="4129182"/>
            <a:ext cx="2658900" cy="166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74" name="Google Shape;74;p9"/>
          <p:cNvSpPr txBox="1"/>
          <p:nvPr>
            <p:ph idx="6" type="body"/>
          </p:nvPr>
        </p:nvSpPr>
        <p:spPr>
          <a:xfrm>
            <a:off x="8237550" y="4129182"/>
            <a:ext cx="2658900" cy="166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Text and Image">
  <p:cSld name="CUSTOM_9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77" name="Google Shape;77;p10"/>
          <p:cNvSpPr txBox="1"/>
          <p:nvPr>
            <p:ph idx="1" type="subTitle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Timeline">
  <p:cSld name="CUSTOM_14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idx="1" type="subTitle"/>
          </p:nvPr>
        </p:nvSpPr>
        <p:spPr>
          <a:xfrm>
            <a:off x="415600" y="3230400"/>
            <a:ext cx="1997700" cy="6069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1" name="Google Shape;81;p11"/>
          <p:cNvSpPr txBox="1"/>
          <p:nvPr>
            <p:ph idx="2" type="subTitle"/>
          </p:nvPr>
        </p:nvSpPr>
        <p:spPr>
          <a:xfrm>
            <a:off x="2647602" y="2196850"/>
            <a:ext cx="1997700" cy="606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2" name="Google Shape;82;p11"/>
          <p:cNvSpPr txBox="1"/>
          <p:nvPr>
            <p:ph idx="3" type="subTitle"/>
          </p:nvPr>
        </p:nvSpPr>
        <p:spPr>
          <a:xfrm>
            <a:off x="5135153" y="3154200"/>
            <a:ext cx="1997700" cy="6069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3" name="Google Shape;83;p11"/>
          <p:cNvSpPr txBox="1"/>
          <p:nvPr>
            <p:ph idx="4" type="subTitle"/>
          </p:nvPr>
        </p:nvSpPr>
        <p:spPr>
          <a:xfrm>
            <a:off x="7494930" y="2163600"/>
            <a:ext cx="1997700" cy="6069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4" name="Google Shape;84;p11"/>
          <p:cNvSpPr txBox="1"/>
          <p:nvPr>
            <p:ph idx="5" type="subTitle"/>
          </p:nvPr>
        </p:nvSpPr>
        <p:spPr>
          <a:xfrm>
            <a:off x="9854707" y="3154200"/>
            <a:ext cx="1997700" cy="6069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5" name="Google Shape;85;p11"/>
          <p:cNvSpPr txBox="1"/>
          <p:nvPr>
            <p:ph type="title"/>
          </p:nvPr>
        </p:nvSpPr>
        <p:spPr>
          <a:xfrm>
            <a:off x="415650" y="734517"/>
            <a:ext cx="11360700" cy="7635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6" type="body"/>
          </p:nvPr>
        </p:nvSpPr>
        <p:spPr>
          <a:xfrm>
            <a:off x="41560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7" name="Google Shape;87;p11"/>
          <p:cNvSpPr txBox="1"/>
          <p:nvPr>
            <p:ph idx="7" type="body"/>
          </p:nvPr>
        </p:nvSpPr>
        <p:spPr>
          <a:xfrm>
            <a:off x="2775375" y="3337142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11"/>
          <p:cNvSpPr txBox="1"/>
          <p:nvPr>
            <p:ph idx="8" type="body"/>
          </p:nvPr>
        </p:nvSpPr>
        <p:spPr>
          <a:xfrm>
            <a:off x="513515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" name="Google Shape;89;p11"/>
          <p:cNvSpPr txBox="1"/>
          <p:nvPr>
            <p:ph idx="9" type="body"/>
          </p:nvPr>
        </p:nvSpPr>
        <p:spPr>
          <a:xfrm>
            <a:off x="7494925" y="33910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0" name="Google Shape;90;p11"/>
          <p:cNvSpPr txBox="1"/>
          <p:nvPr>
            <p:ph idx="13" type="body"/>
          </p:nvPr>
        </p:nvSpPr>
        <p:spPr>
          <a:xfrm>
            <a:off x="985470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Title and text left">
  <p:cSld name="CUSTOM_15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/>
          <p:nvPr>
            <p:ph type="title"/>
          </p:nvPr>
        </p:nvSpPr>
        <p:spPr>
          <a:xfrm>
            <a:off x="876425" y="1981100"/>
            <a:ext cx="5581500" cy="1264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>
            <a:off x="876525" y="3438950"/>
            <a:ext cx="55815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 algn="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 algn="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Title and text right">
  <p:cSld name="CUSTOM_16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4918988" y="2122000"/>
            <a:ext cx="5581500" cy="12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>
            <a:off x="4919088" y="3503650"/>
            <a:ext cx="55815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Just title">
  <p:cSld name="CUSTOM_22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type="title"/>
          </p:nvPr>
        </p:nvSpPr>
        <p:spPr>
          <a:xfrm>
            <a:off x="415650" y="421101"/>
            <a:ext cx="113607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Certificate">
  <p:cSld name="CUSTOM_23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 rot="-243803">
            <a:off x="354701" y="389636"/>
            <a:ext cx="7269273" cy="936994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6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2187000" y="2682863"/>
            <a:ext cx="7818000" cy="945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cxnSp>
        <p:nvCxnSpPr>
          <p:cNvPr id="102" name="Google Shape;102;p15"/>
          <p:cNvCxnSpPr/>
          <p:nvPr/>
        </p:nvCxnSpPr>
        <p:spPr>
          <a:xfrm>
            <a:off x="1783800" y="3262113"/>
            <a:ext cx="862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5"/>
          <p:cNvSpPr txBox="1"/>
          <p:nvPr>
            <p:ph idx="2" type="subTitle"/>
          </p:nvPr>
        </p:nvSpPr>
        <p:spPr>
          <a:xfrm>
            <a:off x="3914250" y="35859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3" type="title"/>
          </p:nvPr>
        </p:nvSpPr>
        <p:spPr>
          <a:xfrm>
            <a:off x="415650" y="3932264"/>
            <a:ext cx="11360700" cy="977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05" name="Google Shape;105;p15"/>
          <p:cNvSpPr txBox="1"/>
          <p:nvPr>
            <p:ph idx="4" type="subTitle"/>
          </p:nvPr>
        </p:nvSpPr>
        <p:spPr>
          <a:xfrm>
            <a:off x="3914250" y="49575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grpSp>
        <p:nvGrpSpPr>
          <p:cNvPr id="106" name="Google Shape;106;p15"/>
          <p:cNvGrpSpPr/>
          <p:nvPr/>
        </p:nvGrpSpPr>
        <p:grpSpPr>
          <a:xfrm>
            <a:off x="996863" y="5847088"/>
            <a:ext cx="10198275" cy="0"/>
            <a:chOff x="1007625" y="5986750"/>
            <a:chExt cx="10198275" cy="0"/>
          </a:xfrm>
        </p:grpSpPr>
        <p:cxnSp>
          <p:nvCxnSpPr>
            <p:cNvPr id="107" name="Google Shape;107;p15"/>
            <p:cNvCxnSpPr/>
            <p:nvPr/>
          </p:nvCxnSpPr>
          <p:spPr>
            <a:xfrm>
              <a:off x="1007625" y="5986750"/>
              <a:ext cx="29865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5"/>
            <p:cNvCxnSpPr/>
            <p:nvPr/>
          </p:nvCxnSpPr>
          <p:spPr>
            <a:xfrm>
              <a:off x="8219400" y="5986750"/>
              <a:ext cx="29865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9" name="Google Shape;109;p15"/>
          <p:cNvSpPr txBox="1"/>
          <p:nvPr>
            <p:ph idx="5" type="subTitle"/>
          </p:nvPr>
        </p:nvSpPr>
        <p:spPr>
          <a:xfrm>
            <a:off x="996875" y="58470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0" name="Google Shape;110;p15"/>
          <p:cNvSpPr txBox="1"/>
          <p:nvPr>
            <p:ph idx="6" type="subTitle"/>
          </p:nvPr>
        </p:nvSpPr>
        <p:spPr>
          <a:xfrm>
            <a:off x="8214050" y="58470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1" name="Google Shape;111;p15"/>
          <p:cNvSpPr txBox="1"/>
          <p:nvPr>
            <p:ph idx="7" type="subTitle"/>
          </p:nvPr>
        </p:nvSpPr>
        <p:spPr>
          <a:xfrm>
            <a:off x="996875" y="5548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2" name="Google Shape;112;p15"/>
          <p:cNvSpPr txBox="1"/>
          <p:nvPr>
            <p:ph idx="8" type="subTitle"/>
          </p:nvPr>
        </p:nvSpPr>
        <p:spPr>
          <a:xfrm>
            <a:off x="8214050" y="5548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Daily Agenda">
  <p:cSld name="CUSTOM_24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323025" y="1564975"/>
            <a:ext cx="3292200" cy="496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8592075" y="1564975"/>
            <a:ext cx="3292200" cy="496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3744625" y="1564975"/>
            <a:ext cx="4737000" cy="2423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3735150" y="4111675"/>
            <a:ext cx="4737000" cy="2423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 txBox="1"/>
          <p:nvPr>
            <p:ph type="title"/>
          </p:nvPr>
        </p:nvSpPr>
        <p:spPr>
          <a:xfrm>
            <a:off x="323025" y="268700"/>
            <a:ext cx="11561100" cy="9918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19" name="Google Shape;119;p16"/>
          <p:cNvSpPr txBox="1"/>
          <p:nvPr>
            <p:ph idx="2" type="title"/>
          </p:nvPr>
        </p:nvSpPr>
        <p:spPr>
          <a:xfrm>
            <a:off x="380025" y="1658750"/>
            <a:ext cx="3164700" cy="5415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" name="Google Shape;120;p16"/>
          <p:cNvSpPr txBox="1"/>
          <p:nvPr>
            <p:ph idx="3" type="title"/>
          </p:nvPr>
        </p:nvSpPr>
        <p:spPr>
          <a:xfrm>
            <a:off x="3801150" y="1658750"/>
            <a:ext cx="4605000" cy="5415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1" name="Google Shape;121;p16"/>
          <p:cNvSpPr txBox="1"/>
          <p:nvPr>
            <p:ph idx="4" type="title"/>
          </p:nvPr>
        </p:nvSpPr>
        <p:spPr>
          <a:xfrm>
            <a:off x="3793500" y="4312900"/>
            <a:ext cx="4605000" cy="5415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" name="Google Shape;122;p16"/>
          <p:cNvSpPr txBox="1"/>
          <p:nvPr>
            <p:ph idx="5" type="title"/>
          </p:nvPr>
        </p:nvSpPr>
        <p:spPr>
          <a:xfrm>
            <a:off x="8647425" y="1658750"/>
            <a:ext cx="3164700" cy="5415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3" name="Google Shape;123;p16"/>
          <p:cNvSpPr txBox="1"/>
          <p:nvPr>
            <p:ph idx="1" type="subTitle"/>
          </p:nvPr>
        </p:nvSpPr>
        <p:spPr>
          <a:xfrm>
            <a:off x="380025" y="2388850"/>
            <a:ext cx="3164700" cy="397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24" name="Google Shape;124;p16"/>
          <p:cNvSpPr/>
          <p:nvPr>
            <p:ph idx="6" type="pic"/>
          </p:nvPr>
        </p:nvSpPr>
        <p:spPr>
          <a:xfrm>
            <a:off x="476732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6"/>
          <p:cNvSpPr/>
          <p:nvPr>
            <p:ph idx="7" type="pic"/>
          </p:nvPr>
        </p:nvSpPr>
        <p:spPr>
          <a:xfrm>
            <a:off x="617787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16"/>
          <p:cNvSpPr txBox="1"/>
          <p:nvPr>
            <p:ph idx="8" type="subTitle"/>
          </p:nvPr>
        </p:nvSpPr>
        <p:spPr>
          <a:xfrm>
            <a:off x="4220850" y="2465050"/>
            <a:ext cx="37755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9" type="subTitle"/>
          </p:nvPr>
        </p:nvSpPr>
        <p:spPr>
          <a:xfrm>
            <a:off x="9191125" y="2388850"/>
            <a:ext cx="2495700" cy="397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0" name="Google Shape;130;p1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7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32" name="Google Shape;132;p17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33" name="Google Shape;133;p17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7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7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7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138" name="Google Shape;138;p17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WBTsmN9uhR8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ordwall.net/resource/57700032" TargetMode="External"/><Relationship Id="rId4" Type="http://schemas.openxmlformats.org/officeDocument/2006/relationships/hyperlink" Target="https://wordwall.net/resource/57700032" TargetMode="External"/><Relationship Id="rId5" Type="http://schemas.openxmlformats.org/officeDocument/2006/relationships/image" Target="../media/image13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idx="1" type="subTitle"/>
          </p:nvPr>
        </p:nvSpPr>
        <p:spPr>
          <a:xfrm>
            <a:off x="8412963" y="6212050"/>
            <a:ext cx="4043700" cy="58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PK-2nd</a:t>
            </a:r>
            <a:endParaRPr sz="4300"/>
          </a:p>
        </p:txBody>
      </p:sp>
      <p:sp>
        <p:nvSpPr>
          <p:cNvPr id="144" name="Google Shape;144;p18"/>
          <p:cNvSpPr txBox="1"/>
          <p:nvPr>
            <p:ph type="title"/>
          </p:nvPr>
        </p:nvSpPr>
        <p:spPr>
          <a:xfrm>
            <a:off x="1072350" y="2095938"/>
            <a:ext cx="10047300" cy="12231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Courtesy</a:t>
            </a:r>
            <a:r>
              <a:rPr lang="en"/>
              <a:t>     </a:t>
            </a:r>
            <a:endParaRPr/>
          </a:p>
        </p:txBody>
      </p:sp>
      <p:sp>
        <p:nvSpPr>
          <p:cNvPr id="145" name="Google Shape;145;p18"/>
          <p:cNvSpPr txBox="1"/>
          <p:nvPr>
            <p:ph type="title"/>
          </p:nvPr>
        </p:nvSpPr>
        <p:spPr>
          <a:xfrm rot="-219778">
            <a:off x="2142180" y="3320048"/>
            <a:ext cx="8292741" cy="1179113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 2024 </a:t>
            </a:r>
            <a:endParaRPr/>
          </a:p>
        </p:txBody>
      </p:sp>
      <p:grpSp>
        <p:nvGrpSpPr>
          <p:cNvPr id="146" name="Google Shape;146;p18"/>
          <p:cNvGrpSpPr/>
          <p:nvPr/>
        </p:nvGrpSpPr>
        <p:grpSpPr>
          <a:xfrm rot="6305884">
            <a:off x="10630427" y="4519417"/>
            <a:ext cx="970373" cy="754781"/>
            <a:chOff x="6294878" y="3041786"/>
            <a:chExt cx="137914" cy="107271"/>
          </a:xfrm>
        </p:grpSpPr>
        <p:sp>
          <p:nvSpPr>
            <p:cNvPr id="147" name="Google Shape;147;p18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18"/>
          <p:cNvGrpSpPr/>
          <p:nvPr/>
        </p:nvGrpSpPr>
        <p:grpSpPr>
          <a:xfrm>
            <a:off x="7789309" y="5569038"/>
            <a:ext cx="913218" cy="759599"/>
            <a:chOff x="7789309" y="5569038"/>
            <a:chExt cx="913218" cy="759599"/>
          </a:xfrm>
        </p:grpSpPr>
        <p:sp>
          <p:nvSpPr>
            <p:cNvPr id="151" name="Google Shape;151;p18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18"/>
          <p:cNvSpPr/>
          <p:nvPr/>
        </p:nvSpPr>
        <p:spPr>
          <a:xfrm>
            <a:off x="9895827" y="356236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 rot="3120711">
            <a:off x="9531412" y="940452"/>
            <a:ext cx="578774" cy="543009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18"/>
          <p:cNvGrpSpPr/>
          <p:nvPr/>
        </p:nvGrpSpPr>
        <p:grpSpPr>
          <a:xfrm>
            <a:off x="1284715" y="4247325"/>
            <a:ext cx="1190283" cy="1914609"/>
            <a:chOff x="1284716" y="4247325"/>
            <a:chExt cx="1190283" cy="1914609"/>
          </a:xfrm>
        </p:grpSpPr>
        <p:sp>
          <p:nvSpPr>
            <p:cNvPr id="156" name="Google Shape;156;p18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7" name="Google Shape;157;p18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158" name="Google Shape;158;p18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Google Shape;159;p18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Google Shape;160;p18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Google Shape;161;p18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Google Shape;162;p18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Google Shape;163;p18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Google Shape;164;p18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8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8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8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8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Google Shape;169;p18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Google Shape;170;p18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Google Shape;171;p18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Google Shape;172;p18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Google Shape;173;p18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Google Shape;174;p18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Google Shape;175;p18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7" name="Google Shape;177;p18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Google Shape;178;p18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Google Shape;179;p18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Google Shape;180;p18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1" name="Google Shape;181;p18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Google Shape;182;p18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3" name="Google Shape;183;p18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4" name="Google Shape;184;p18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5" name="Google Shape;185;p18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6" name="Google Shape;186;p18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7" name="Google Shape;187;p18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Google Shape;188;p18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grpSp>
          <p:nvGrpSpPr>
            <p:cNvPr id="189" name="Google Shape;189;p18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190" name="Google Shape;190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" name="Google Shape;195;p18"/>
          <p:cNvGrpSpPr/>
          <p:nvPr/>
        </p:nvGrpSpPr>
        <p:grpSpPr>
          <a:xfrm>
            <a:off x="9299051" y="4694505"/>
            <a:ext cx="954777" cy="1378492"/>
            <a:chOff x="9299051" y="4694505"/>
            <a:chExt cx="954777" cy="1378492"/>
          </a:xfrm>
        </p:grpSpPr>
        <p:sp>
          <p:nvSpPr>
            <p:cNvPr id="196" name="Google Shape;196;p18"/>
            <p:cNvSpPr/>
            <p:nvPr/>
          </p:nvSpPr>
          <p:spPr>
            <a:xfrm>
              <a:off x="9304069" y="4695572"/>
              <a:ext cx="949759" cy="1377425"/>
            </a:xfrm>
            <a:custGeom>
              <a:rect b="b" l="l" r="r" t="t"/>
              <a:pathLst>
                <a:path extrusionOk="0" h="1377425" w="949759">
                  <a:moveTo>
                    <a:pt x="735447" y="514"/>
                  </a:moveTo>
                  <a:cubicBezTo>
                    <a:pt x="680596" y="-6799"/>
                    <a:pt x="664797" y="65725"/>
                    <a:pt x="666170" y="102433"/>
                  </a:cubicBezTo>
                  <a:cubicBezTo>
                    <a:pt x="667034" y="125103"/>
                    <a:pt x="670443" y="141746"/>
                    <a:pt x="674127" y="155804"/>
                  </a:cubicBezTo>
                  <a:cubicBezTo>
                    <a:pt x="672285" y="155784"/>
                    <a:pt x="670303" y="155563"/>
                    <a:pt x="668474" y="155596"/>
                  </a:cubicBezTo>
                  <a:cubicBezTo>
                    <a:pt x="667148" y="143963"/>
                    <a:pt x="665916" y="131379"/>
                    <a:pt x="664496" y="123784"/>
                  </a:cubicBezTo>
                  <a:cubicBezTo>
                    <a:pt x="658797" y="94041"/>
                    <a:pt x="634365" y="29420"/>
                    <a:pt x="596479" y="23117"/>
                  </a:cubicBezTo>
                  <a:cubicBezTo>
                    <a:pt x="591060" y="22213"/>
                    <a:pt x="585495" y="22414"/>
                    <a:pt x="579528" y="24162"/>
                  </a:cubicBezTo>
                  <a:cubicBezTo>
                    <a:pt x="530202" y="38668"/>
                    <a:pt x="531970" y="75932"/>
                    <a:pt x="554621" y="121273"/>
                  </a:cubicBezTo>
                  <a:cubicBezTo>
                    <a:pt x="560521" y="133066"/>
                    <a:pt x="591871" y="169828"/>
                    <a:pt x="591871" y="169828"/>
                  </a:cubicBezTo>
                  <a:cubicBezTo>
                    <a:pt x="591971" y="170022"/>
                    <a:pt x="592809" y="171428"/>
                    <a:pt x="592922" y="171710"/>
                  </a:cubicBezTo>
                  <a:cubicBezTo>
                    <a:pt x="550267" y="190536"/>
                    <a:pt x="517176" y="224498"/>
                    <a:pt x="492463" y="269242"/>
                  </a:cubicBezTo>
                  <a:lnTo>
                    <a:pt x="432396" y="212523"/>
                  </a:lnTo>
                  <a:cubicBezTo>
                    <a:pt x="431049" y="211257"/>
                    <a:pt x="429288" y="210587"/>
                    <a:pt x="427580" y="210641"/>
                  </a:cubicBezTo>
                  <a:cubicBezTo>
                    <a:pt x="425866" y="210688"/>
                    <a:pt x="424245" y="211384"/>
                    <a:pt x="422979" y="212731"/>
                  </a:cubicBezTo>
                  <a:cubicBezTo>
                    <a:pt x="420441" y="215423"/>
                    <a:pt x="420501" y="219615"/>
                    <a:pt x="423187" y="222147"/>
                  </a:cubicBezTo>
                  <a:lnTo>
                    <a:pt x="484715" y="279911"/>
                  </a:lnTo>
                  <a:cubicBezTo>
                    <a:pt x="485063" y="280239"/>
                    <a:pt x="485578" y="280098"/>
                    <a:pt x="485974" y="280333"/>
                  </a:cubicBezTo>
                  <a:cubicBezTo>
                    <a:pt x="461696" y="328620"/>
                    <a:pt x="446285" y="387342"/>
                    <a:pt x="437626" y="450276"/>
                  </a:cubicBezTo>
                  <a:cubicBezTo>
                    <a:pt x="416657" y="426112"/>
                    <a:pt x="389814" y="407447"/>
                    <a:pt x="354747" y="398164"/>
                  </a:cubicBezTo>
                  <a:cubicBezTo>
                    <a:pt x="368216" y="341693"/>
                    <a:pt x="378697" y="255010"/>
                    <a:pt x="325447" y="239941"/>
                  </a:cubicBezTo>
                  <a:cubicBezTo>
                    <a:pt x="319158" y="238160"/>
                    <a:pt x="313291" y="237008"/>
                    <a:pt x="307867" y="236593"/>
                  </a:cubicBezTo>
                  <a:cubicBezTo>
                    <a:pt x="236547" y="231081"/>
                    <a:pt x="237625" y="336757"/>
                    <a:pt x="254288" y="394816"/>
                  </a:cubicBezTo>
                  <a:cubicBezTo>
                    <a:pt x="256646" y="403006"/>
                    <a:pt x="259211" y="410521"/>
                    <a:pt x="262031" y="416367"/>
                  </a:cubicBezTo>
                  <a:cubicBezTo>
                    <a:pt x="262593" y="417533"/>
                    <a:pt x="258695" y="407273"/>
                    <a:pt x="253036" y="395023"/>
                  </a:cubicBezTo>
                  <a:cubicBezTo>
                    <a:pt x="237947" y="362300"/>
                    <a:pt x="204200" y="301000"/>
                    <a:pt x="162623" y="297076"/>
                  </a:cubicBezTo>
                  <a:cubicBezTo>
                    <a:pt x="149429" y="295830"/>
                    <a:pt x="135546" y="300592"/>
                    <a:pt x="121388" y="314234"/>
                  </a:cubicBezTo>
                  <a:cubicBezTo>
                    <a:pt x="91759" y="342838"/>
                    <a:pt x="137233" y="390898"/>
                    <a:pt x="176855" y="424953"/>
                  </a:cubicBezTo>
                  <a:cubicBezTo>
                    <a:pt x="149931" y="444583"/>
                    <a:pt x="132941" y="472035"/>
                    <a:pt x="123062" y="503646"/>
                  </a:cubicBezTo>
                  <a:cubicBezTo>
                    <a:pt x="122734" y="503338"/>
                    <a:pt x="122459" y="502990"/>
                    <a:pt x="122017" y="502809"/>
                  </a:cubicBezTo>
                  <a:lnTo>
                    <a:pt x="71373" y="482295"/>
                  </a:lnTo>
                  <a:cubicBezTo>
                    <a:pt x="69658" y="481599"/>
                    <a:pt x="67709" y="481626"/>
                    <a:pt x="66136" y="482295"/>
                  </a:cubicBezTo>
                  <a:cubicBezTo>
                    <a:pt x="64562" y="482965"/>
                    <a:pt x="63276" y="484144"/>
                    <a:pt x="62579" y="485852"/>
                  </a:cubicBezTo>
                  <a:cubicBezTo>
                    <a:pt x="61193" y="489281"/>
                    <a:pt x="62927" y="493252"/>
                    <a:pt x="66350" y="494645"/>
                  </a:cubicBezTo>
                  <a:lnTo>
                    <a:pt x="116994" y="515152"/>
                  </a:lnTo>
                  <a:cubicBezTo>
                    <a:pt x="118093" y="515601"/>
                    <a:pt x="119238" y="515273"/>
                    <a:pt x="120343" y="515152"/>
                  </a:cubicBezTo>
                  <a:cubicBezTo>
                    <a:pt x="110190" y="555811"/>
                    <a:pt x="110900" y="602176"/>
                    <a:pt x="120343" y="649935"/>
                  </a:cubicBezTo>
                  <a:cubicBezTo>
                    <a:pt x="119948" y="649794"/>
                    <a:pt x="119727" y="649372"/>
                    <a:pt x="119298" y="649312"/>
                  </a:cubicBezTo>
                  <a:lnTo>
                    <a:pt x="54415" y="639474"/>
                  </a:lnTo>
                  <a:cubicBezTo>
                    <a:pt x="50765" y="638911"/>
                    <a:pt x="47443" y="641469"/>
                    <a:pt x="46881" y="645126"/>
                  </a:cubicBezTo>
                  <a:cubicBezTo>
                    <a:pt x="46325" y="648783"/>
                    <a:pt x="48676" y="652098"/>
                    <a:pt x="52326" y="652661"/>
                  </a:cubicBezTo>
                  <a:lnTo>
                    <a:pt x="117202" y="662707"/>
                  </a:lnTo>
                  <a:cubicBezTo>
                    <a:pt x="119399" y="663041"/>
                    <a:pt x="121361" y="662084"/>
                    <a:pt x="122855" y="660610"/>
                  </a:cubicBezTo>
                  <a:cubicBezTo>
                    <a:pt x="133242" y="707370"/>
                    <a:pt x="150541" y="754225"/>
                    <a:pt x="172669" y="796022"/>
                  </a:cubicBezTo>
                  <a:lnTo>
                    <a:pt x="0" y="796022"/>
                  </a:lnTo>
                  <a:lnTo>
                    <a:pt x="0" y="954875"/>
                  </a:lnTo>
                  <a:lnTo>
                    <a:pt x="91250" y="954875"/>
                  </a:lnTo>
                  <a:lnTo>
                    <a:pt x="91250" y="1298732"/>
                  </a:lnTo>
                  <a:cubicBezTo>
                    <a:pt x="91250" y="1342197"/>
                    <a:pt x="122299" y="1377425"/>
                    <a:pt x="160734" y="1377425"/>
                  </a:cubicBezTo>
                  <a:lnTo>
                    <a:pt x="799071" y="1377425"/>
                  </a:lnTo>
                  <a:cubicBezTo>
                    <a:pt x="837480" y="1377425"/>
                    <a:pt x="868555" y="1342197"/>
                    <a:pt x="868555" y="1298732"/>
                  </a:cubicBezTo>
                  <a:lnTo>
                    <a:pt x="868555" y="954875"/>
                  </a:lnTo>
                  <a:lnTo>
                    <a:pt x="949759" y="954875"/>
                  </a:lnTo>
                  <a:lnTo>
                    <a:pt x="949759" y="796022"/>
                  </a:lnTo>
                  <a:lnTo>
                    <a:pt x="753864" y="796022"/>
                  </a:lnTo>
                  <a:cubicBezTo>
                    <a:pt x="785288" y="736785"/>
                    <a:pt x="817100" y="654100"/>
                    <a:pt x="837580" y="565804"/>
                  </a:cubicBezTo>
                  <a:cubicBezTo>
                    <a:pt x="837540" y="565750"/>
                    <a:pt x="837620" y="565643"/>
                    <a:pt x="837580" y="565596"/>
                  </a:cubicBezTo>
                  <a:cubicBezTo>
                    <a:pt x="838759" y="567210"/>
                    <a:pt x="840246" y="568449"/>
                    <a:pt x="842395" y="568523"/>
                  </a:cubicBezTo>
                  <a:lnTo>
                    <a:pt x="915436" y="571034"/>
                  </a:lnTo>
                  <a:cubicBezTo>
                    <a:pt x="919133" y="571155"/>
                    <a:pt x="922234" y="568241"/>
                    <a:pt x="922341" y="564544"/>
                  </a:cubicBezTo>
                  <a:cubicBezTo>
                    <a:pt x="922461" y="560848"/>
                    <a:pt x="919548" y="557760"/>
                    <a:pt x="915851" y="557640"/>
                  </a:cubicBezTo>
                  <a:lnTo>
                    <a:pt x="842811" y="555128"/>
                  </a:lnTo>
                  <a:cubicBezTo>
                    <a:pt x="841672" y="555088"/>
                    <a:pt x="840828" y="555912"/>
                    <a:pt x="839884" y="556387"/>
                  </a:cubicBezTo>
                  <a:cubicBezTo>
                    <a:pt x="839897" y="556314"/>
                    <a:pt x="839864" y="556240"/>
                    <a:pt x="839884" y="556173"/>
                  </a:cubicBezTo>
                  <a:cubicBezTo>
                    <a:pt x="854444" y="490446"/>
                    <a:pt x="862192" y="423299"/>
                    <a:pt x="858509" y="363211"/>
                  </a:cubicBezTo>
                  <a:cubicBezTo>
                    <a:pt x="860873" y="364939"/>
                    <a:pt x="864021" y="365328"/>
                    <a:pt x="866459" y="363419"/>
                  </a:cubicBezTo>
                  <a:lnTo>
                    <a:pt x="929038" y="314656"/>
                  </a:lnTo>
                  <a:cubicBezTo>
                    <a:pt x="931951" y="312372"/>
                    <a:pt x="932367" y="308146"/>
                    <a:pt x="930083" y="305240"/>
                  </a:cubicBezTo>
                  <a:cubicBezTo>
                    <a:pt x="928944" y="303780"/>
                    <a:pt x="927397" y="302929"/>
                    <a:pt x="925689" y="302728"/>
                  </a:cubicBezTo>
                  <a:cubicBezTo>
                    <a:pt x="923988" y="302521"/>
                    <a:pt x="922133" y="302835"/>
                    <a:pt x="920666" y="303981"/>
                  </a:cubicBezTo>
                  <a:lnTo>
                    <a:pt x="858301" y="352958"/>
                  </a:lnTo>
                  <a:cubicBezTo>
                    <a:pt x="857813" y="353333"/>
                    <a:pt x="857806" y="353949"/>
                    <a:pt x="857464" y="354418"/>
                  </a:cubicBezTo>
                  <a:cubicBezTo>
                    <a:pt x="852810" y="297886"/>
                    <a:pt x="837955" y="247938"/>
                    <a:pt x="808072" y="212315"/>
                  </a:cubicBezTo>
                  <a:cubicBezTo>
                    <a:pt x="833080" y="195405"/>
                    <a:pt x="901378" y="159487"/>
                    <a:pt x="887388" y="116250"/>
                  </a:cubicBezTo>
                  <a:cubicBezTo>
                    <a:pt x="881588" y="98328"/>
                    <a:pt x="868682" y="89916"/>
                    <a:pt x="854531" y="88201"/>
                  </a:cubicBezTo>
                  <a:cubicBezTo>
                    <a:pt x="840379" y="86500"/>
                    <a:pt x="824949" y="91456"/>
                    <a:pt x="813510" y="100344"/>
                  </a:cubicBezTo>
                  <a:cubicBezTo>
                    <a:pt x="797912" y="112472"/>
                    <a:pt x="786246" y="128459"/>
                    <a:pt x="772282" y="142409"/>
                  </a:cubicBezTo>
                  <a:cubicBezTo>
                    <a:pt x="765739" y="148952"/>
                    <a:pt x="753375" y="168294"/>
                    <a:pt x="752398" y="169828"/>
                  </a:cubicBezTo>
                  <a:cubicBezTo>
                    <a:pt x="752358" y="169888"/>
                    <a:pt x="751560" y="170886"/>
                    <a:pt x="751560" y="170873"/>
                  </a:cubicBezTo>
                  <a:cubicBezTo>
                    <a:pt x="751560" y="170873"/>
                    <a:pt x="752129" y="169754"/>
                    <a:pt x="752190" y="169620"/>
                  </a:cubicBezTo>
                  <a:cubicBezTo>
                    <a:pt x="753074" y="167953"/>
                    <a:pt x="757950" y="158476"/>
                    <a:pt x="759517" y="155388"/>
                  </a:cubicBezTo>
                  <a:cubicBezTo>
                    <a:pt x="766268" y="141887"/>
                    <a:pt x="772001" y="126363"/>
                    <a:pt x="776046" y="111856"/>
                  </a:cubicBezTo>
                  <a:cubicBezTo>
                    <a:pt x="786681" y="73575"/>
                    <a:pt x="786801" y="7359"/>
                    <a:pt x="735447" y="514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9838384" y="4694505"/>
              <a:ext cx="349872" cy="241347"/>
            </a:xfrm>
            <a:custGeom>
              <a:rect b="b" l="l" r="r" t="t"/>
              <a:pathLst>
                <a:path extrusionOk="0" h="241347" w="349872">
                  <a:moveTo>
                    <a:pt x="15267" y="121373"/>
                  </a:moveTo>
                  <a:cubicBezTo>
                    <a:pt x="-7403" y="76039"/>
                    <a:pt x="-9171" y="38708"/>
                    <a:pt x="40154" y="24202"/>
                  </a:cubicBezTo>
                  <a:cubicBezTo>
                    <a:pt x="87765" y="10198"/>
                    <a:pt x="118720" y="89775"/>
                    <a:pt x="125237" y="123770"/>
                  </a:cubicBezTo>
                  <a:cubicBezTo>
                    <a:pt x="129295" y="144967"/>
                    <a:pt x="131030" y="196536"/>
                    <a:pt x="140600" y="196710"/>
                  </a:cubicBezTo>
                  <a:cubicBezTo>
                    <a:pt x="154765" y="196965"/>
                    <a:pt x="129402" y="169687"/>
                    <a:pt x="126857" y="102493"/>
                  </a:cubicBezTo>
                  <a:cubicBezTo>
                    <a:pt x="125464" y="65779"/>
                    <a:pt x="141363" y="-6799"/>
                    <a:pt x="196214" y="514"/>
                  </a:cubicBezTo>
                  <a:cubicBezTo>
                    <a:pt x="247569" y="7358"/>
                    <a:pt x="247361" y="73481"/>
                    <a:pt x="236732" y="111762"/>
                  </a:cubicBezTo>
                  <a:cubicBezTo>
                    <a:pt x="232701" y="126262"/>
                    <a:pt x="227001" y="141866"/>
                    <a:pt x="220250" y="155368"/>
                  </a:cubicBezTo>
                  <a:cubicBezTo>
                    <a:pt x="218563" y="158737"/>
                    <a:pt x="212167" y="170812"/>
                    <a:pt x="212167" y="170812"/>
                  </a:cubicBezTo>
                  <a:cubicBezTo>
                    <a:pt x="212167" y="170812"/>
                    <a:pt x="226151" y="149120"/>
                    <a:pt x="232955" y="142322"/>
                  </a:cubicBezTo>
                  <a:cubicBezTo>
                    <a:pt x="246899" y="128371"/>
                    <a:pt x="258559" y="112559"/>
                    <a:pt x="274157" y="100430"/>
                  </a:cubicBezTo>
                  <a:cubicBezTo>
                    <a:pt x="297028" y="82642"/>
                    <a:pt x="336395" y="80426"/>
                    <a:pt x="348001" y="116263"/>
                  </a:cubicBezTo>
                  <a:cubicBezTo>
                    <a:pt x="362193" y="160056"/>
                    <a:pt x="291777" y="196530"/>
                    <a:pt x="267600" y="213152"/>
                  </a:cubicBezTo>
                  <a:cubicBezTo>
                    <a:pt x="264794" y="215081"/>
                    <a:pt x="237945" y="243585"/>
                    <a:pt x="233980" y="241207"/>
                  </a:cubicBezTo>
                  <a:cubicBezTo>
                    <a:pt x="205235" y="223961"/>
                    <a:pt x="99847" y="234322"/>
                    <a:pt x="84624" y="221637"/>
                  </a:cubicBezTo>
                  <a:cubicBezTo>
                    <a:pt x="76702" y="215034"/>
                    <a:pt x="55230" y="175105"/>
                    <a:pt x="52598" y="169834"/>
                  </a:cubicBezTo>
                  <a:cubicBezTo>
                    <a:pt x="52598" y="169834"/>
                    <a:pt x="21161" y="133173"/>
                    <a:pt x="15267" y="121373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9411103" y="4930991"/>
              <a:ext cx="253916" cy="226642"/>
            </a:xfrm>
            <a:custGeom>
              <a:rect b="b" l="l" r="r" t="t"/>
              <a:pathLst>
                <a:path extrusionOk="0" h="226642" w="253916">
                  <a:moveTo>
                    <a:pt x="9423" y="77768"/>
                  </a:moveTo>
                  <a:cubicBezTo>
                    <a:pt x="84861" y="4969"/>
                    <a:pt x="152624" y="185125"/>
                    <a:pt x="150092" y="179868"/>
                  </a:cubicBezTo>
                  <a:cubicBezTo>
                    <a:pt x="125774" y="129464"/>
                    <a:pt x="112862" y="-24982"/>
                    <a:pt x="213468" y="3468"/>
                  </a:cubicBezTo>
                  <a:cubicBezTo>
                    <a:pt x="291418" y="25516"/>
                    <a:pt x="233694" y="205257"/>
                    <a:pt x="228243" y="210903"/>
                  </a:cubicBezTo>
                  <a:cubicBezTo>
                    <a:pt x="220661" y="218745"/>
                    <a:pt x="187885" y="203871"/>
                    <a:pt x="172775" y="209195"/>
                  </a:cubicBezTo>
                  <a:cubicBezTo>
                    <a:pt x="157084" y="214727"/>
                    <a:pt x="111268" y="228369"/>
                    <a:pt x="112105" y="226461"/>
                  </a:cubicBezTo>
                  <a:cubicBezTo>
                    <a:pt x="112105" y="226461"/>
                    <a:pt x="-38523" y="124039"/>
                    <a:pt x="9423" y="77768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9727867" y="4849087"/>
              <a:ext cx="431031" cy="755212"/>
            </a:xfrm>
            <a:custGeom>
              <a:rect b="b" l="l" r="r" t="t"/>
              <a:pathLst>
                <a:path extrusionOk="0" h="755212" w="431031">
                  <a:moveTo>
                    <a:pt x="27281" y="679326"/>
                  </a:moveTo>
                  <a:cubicBezTo>
                    <a:pt x="-32137" y="419439"/>
                    <a:pt x="-13914" y="-42017"/>
                    <a:pt x="280994" y="3076"/>
                  </a:cubicBezTo>
                  <a:cubicBezTo>
                    <a:pt x="564368" y="46414"/>
                    <a:pt x="377421" y="614838"/>
                    <a:pt x="278020" y="712363"/>
                  </a:cubicBezTo>
                  <a:cubicBezTo>
                    <a:pt x="235881" y="753712"/>
                    <a:pt x="53990" y="796153"/>
                    <a:pt x="27281" y="679326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9411263" y="5085627"/>
              <a:ext cx="381413" cy="550402"/>
            </a:xfrm>
            <a:custGeom>
              <a:rect b="b" l="l" r="r" t="t"/>
              <a:pathLst>
                <a:path extrusionOk="0" h="550402" w="381413">
                  <a:moveTo>
                    <a:pt x="231404" y="548891"/>
                  </a:moveTo>
                  <a:cubicBezTo>
                    <a:pt x="80167" y="582867"/>
                    <a:pt x="-162462" y="33048"/>
                    <a:pt x="156877" y="1477"/>
                  </a:cubicBezTo>
                  <a:cubicBezTo>
                    <a:pt x="494975" y="-31949"/>
                    <a:pt x="392306" y="512746"/>
                    <a:pt x="231404" y="54889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9726892" y="4911863"/>
              <a:ext cx="61414" cy="57783"/>
            </a:xfrm>
            <a:custGeom>
              <a:rect b="b" l="l" r="r" t="t"/>
              <a:pathLst>
                <a:path extrusionOk="0" h="57783" w="61414">
                  <a:moveTo>
                    <a:pt x="61414" y="57784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10161485" y="5003816"/>
              <a:ext cx="62412" cy="48889"/>
            </a:xfrm>
            <a:custGeom>
              <a:rect b="b" l="l" r="r" t="t"/>
              <a:pathLst>
                <a:path extrusionOk="0" h="48889" w="62412">
                  <a:moveTo>
                    <a:pt x="0" y="48890"/>
                  </a:moveTo>
                  <a:lnTo>
                    <a:pt x="62412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10141701" y="5256343"/>
              <a:ext cx="72986" cy="2411"/>
            </a:xfrm>
            <a:custGeom>
              <a:rect b="b" l="l" r="r" t="t"/>
              <a:pathLst>
                <a:path extrusionOk="0" h="2411" w="72986">
                  <a:moveTo>
                    <a:pt x="0" y="0"/>
                  </a:moveTo>
                  <a:lnTo>
                    <a:pt x="72987" y="2411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9952229" y="4969774"/>
              <a:ext cx="16281" cy="69169"/>
            </a:xfrm>
            <a:custGeom>
              <a:rect b="b" l="l" r="r" t="t"/>
              <a:pathLst>
                <a:path extrusionOk="0" h="69169" w="16281">
                  <a:moveTo>
                    <a:pt x="16281" y="0"/>
                  </a:moveTo>
                  <a:lnTo>
                    <a:pt x="0" y="69169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9933985" y="5140340"/>
              <a:ext cx="10320" cy="70301"/>
            </a:xfrm>
            <a:custGeom>
              <a:rect b="b" l="l" r="r" t="t"/>
              <a:pathLst>
                <a:path extrusionOk="0" h="70301" w="10320">
                  <a:moveTo>
                    <a:pt x="10321" y="0"/>
                  </a:moveTo>
                  <a:lnTo>
                    <a:pt x="0" y="70301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8"/>
            <p:cNvSpPr/>
            <p:nvPr/>
          </p:nvSpPr>
          <p:spPr>
            <a:xfrm>
              <a:off x="9902147" y="5348960"/>
              <a:ext cx="7493" cy="70662"/>
            </a:xfrm>
            <a:custGeom>
              <a:rect b="b" l="l" r="r" t="t"/>
              <a:pathLst>
                <a:path extrusionOk="0" h="70662" w="7493">
                  <a:moveTo>
                    <a:pt x="7494" y="0"/>
                  </a:moveTo>
                  <a:lnTo>
                    <a:pt x="0" y="70663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9794997" y="5201854"/>
              <a:ext cx="48334" cy="50704"/>
            </a:xfrm>
            <a:custGeom>
              <a:rect b="b" l="l" r="r" t="t"/>
              <a:pathLst>
                <a:path extrusionOk="0" h="50704" w="48334">
                  <a:moveTo>
                    <a:pt x="0" y="50705"/>
                  </a:moveTo>
                  <a:lnTo>
                    <a:pt x="48334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9367886" y="5182941"/>
              <a:ext cx="50798" cy="20607"/>
            </a:xfrm>
            <a:custGeom>
              <a:rect b="b" l="l" r="r" t="t"/>
              <a:pathLst>
                <a:path extrusionOk="0" h="20607" w="50798">
                  <a:moveTo>
                    <a:pt x="50799" y="20607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9352516" y="5340581"/>
              <a:ext cx="64795" cy="9945"/>
            </a:xfrm>
            <a:custGeom>
              <a:rect b="b" l="l" r="r" t="t"/>
              <a:pathLst>
                <a:path extrusionOk="0" h="9945" w="64795">
                  <a:moveTo>
                    <a:pt x="64796" y="9945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9591253" y="5194969"/>
              <a:ext cx="6904" cy="41443"/>
            </a:xfrm>
            <a:custGeom>
              <a:rect b="b" l="l" r="r" t="t"/>
              <a:pathLst>
                <a:path extrusionOk="0" h="41443" w="6904">
                  <a:moveTo>
                    <a:pt x="0" y="0"/>
                  </a:moveTo>
                  <a:lnTo>
                    <a:pt x="6905" y="41443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9625784" y="5341398"/>
              <a:ext cx="462" cy="57094"/>
            </a:xfrm>
            <a:custGeom>
              <a:rect b="b" l="l" r="r" t="t"/>
              <a:pathLst>
                <a:path extrusionOk="0" h="57094" w="462">
                  <a:moveTo>
                    <a:pt x="462" y="0"/>
                  </a:moveTo>
                  <a:lnTo>
                    <a:pt x="0" y="57094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>
              <a:off x="9390241" y="5554077"/>
              <a:ext cx="777418" cy="517919"/>
            </a:xfrm>
            <a:custGeom>
              <a:rect b="b" l="l" r="r" t="t"/>
              <a:pathLst>
                <a:path extrusionOk="0" h="517919" w="777418">
                  <a:moveTo>
                    <a:pt x="69551" y="0"/>
                  </a:moveTo>
                  <a:lnTo>
                    <a:pt x="707874" y="0"/>
                  </a:lnTo>
                  <a:cubicBezTo>
                    <a:pt x="746283" y="0"/>
                    <a:pt x="777418" y="35228"/>
                    <a:pt x="777418" y="78693"/>
                  </a:cubicBezTo>
                  <a:lnTo>
                    <a:pt x="777418" y="439227"/>
                  </a:lnTo>
                  <a:cubicBezTo>
                    <a:pt x="777418" y="482685"/>
                    <a:pt x="746283" y="517920"/>
                    <a:pt x="707874" y="517920"/>
                  </a:cubicBezTo>
                  <a:lnTo>
                    <a:pt x="69551" y="517920"/>
                  </a:lnTo>
                  <a:cubicBezTo>
                    <a:pt x="31136" y="517920"/>
                    <a:pt x="0" y="482685"/>
                    <a:pt x="0" y="439227"/>
                  </a:cubicBezTo>
                  <a:lnTo>
                    <a:pt x="0" y="78693"/>
                  </a:lnTo>
                  <a:cubicBezTo>
                    <a:pt x="0" y="35228"/>
                    <a:pt x="31136" y="0"/>
                    <a:pt x="69551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9299051" y="5490520"/>
              <a:ext cx="949772" cy="158765"/>
            </a:xfrm>
            <a:custGeom>
              <a:rect b="b" l="l" r="r" t="t"/>
              <a:pathLst>
                <a:path extrusionOk="0" h="158765" w="949772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>
              <a:off x="9299051" y="5487545"/>
              <a:ext cx="949772" cy="158765"/>
            </a:xfrm>
            <a:custGeom>
              <a:rect b="b" l="l" r="r" t="t"/>
              <a:pathLst>
                <a:path extrusionOk="0" h="158765" w="949772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5" name="Google Shape;215;p18"/>
            <p:cNvGrpSpPr/>
            <p:nvPr/>
          </p:nvGrpSpPr>
          <p:grpSpPr>
            <a:xfrm>
              <a:off x="9606038" y="5799388"/>
              <a:ext cx="395796" cy="114103"/>
              <a:chOff x="1258931" y="4140278"/>
              <a:chExt cx="395796" cy="114103"/>
            </a:xfrm>
          </p:grpSpPr>
          <p:sp>
            <p:nvSpPr>
              <p:cNvPr id="216" name="Google Shape;216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21" name="Google Shape;221;p18"/>
          <p:cNvSpPr/>
          <p:nvPr/>
        </p:nvSpPr>
        <p:spPr>
          <a:xfrm rot="5400000">
            <a:off x="3190711" y="575212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8"/>
          <p:cNvSpPr/>
          <p:nvPr/>
        </p:nvSpPr>
        <p:spPr>
          <a:xfrm rot="8517177">
            <a:off x="2764010" y="5486181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3" name="Google Shape;223;p18"/>
          <p:cNvGrpSpPr/>
          <p:nvPr/>
        </p:nvGrpSpPr>
        <p:grpSpPr>
          <a:xfrm rot="-1661972">
            <a:off x="1650427" y="1181569"/>
            <a:ext cx="970370" cy="754784"/>
            <a:chOff x="6294878" y="3041786"/>
            <a:chExt cx="137914" cy="107271"/>
          </a:xfrm>
        </p:grpSpPr>
        <p:sp>
          <p:nvSpPr>
            <p:cNvPr id="224" name="Google Shape;224;p18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8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8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7" name="Google Shape;227;p18"/>
          <p:cNvGrpSpPr/>
          <p:nvPr/>
        </p:nvGrpSpPr>
        <p:grpSpPr>
          <a:xfrm>
            <a:off x="10599594" y="1185862"/>
            <a:ext cx="1032043" cy="1183475"/>
            <a:chOff x="10599594" y="1185862"/>
            <a:chExt cx="1032043" cy="1183475"/>
          </a:xfrm>
        </p:grpSpPr>
        <p:sp>
          <p:nvSpPr>
            <p:cNvPr id="228" name="Google Shape;228;p18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9" name="Google Shape;229;p18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230" name="Google Shape;230;p18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18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8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3" name="Google Shape;233;p18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4" name="Google Shape;234;p18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235" name="Google Shape;235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0" name="Google Shape;240;p18"/>
          <p:cNvGrpSpPr/>
          <p:nvPr/>
        </p:nvGrpSpPr>
        <p:grpSpPr>
          <a:xfrm>
            <a:off x="80035" y="282257"/>
            <a:ext cx="1577139" cy="2087084"/>
            <a:chOff x="1801585" y="318332"/>
            <a:chExt cx="1577139" cy="2087084"/>
          </a:xfrm>
        </p:grpSpPr>
        <p:sp>
          <p:nvSpPr>
            <p:cNvPr id="241" name="Google Shape;241;p18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242" name="Google Shape;242;p18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243" name="Google Shape;243;p18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244" name="Google Shape;244;p18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5" name="Google Shape;245;p18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6" name="Google Shape;246;p18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247" name="Google Shape;247;p18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248" name="Google Shape;248;p18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249" name="Google Shape;249;p18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250" name="Google Shape;250;p18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1" name="Google Shape;251;p18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2" name="Google Shape;252;p18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3" name="Google Shape;253;p18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4" name="Google Shape;254;p18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pic>
        <p:nvPicPr>
          <p:cNvPr id="255" name="Google Shape;25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175" y="211642"/>
            <a:ext cx="8817876" cy="1608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19" title="March Courtesy Elementary (English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738" y="604538"/>
            <a:ext cx="10042525" cy="56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0"/>
          <p:cNvSpPr txBox="1"/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Courtesy</a:t>
            </a:r>
            <a:endParaRPr sz="4500"/>
          </a:p>
        </p:txBody>
      </p:sp>
      <p:sp>
        <p:nvSpPr>
          <p:cNvPr id="266" name="Google Shape;266;p20"/>
          <p:cNvSpPr txBox="1"/>
          <p:nvPr>
            <p:ph idx="1" type="body"/>
          </p:nvPr>
        </p:nvSpPr>
        <p:spPr>
          <a:xfrm>
            <a:off x="617325" y="3627195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Students will define courtesy.</a:t>
            </a:r>
            <a:endParaRPr sz="2600"/>
          </a:p>
        </p:txBody>
      </p:sp>
      <p:sp>
        <p:nvSpPr>
          <p:cNvPr id="267" name="Google Shape;267;p20"/>
          <p:cNvSpPr txBox="1"/>
          <p:nvPr>
            <p:ph idx="2" type="body"/>
          </p:nvPr>
        </p:nvSpPr>
        <p:spPr>
          <a:xfrm>
            <a:off x="4747525" y="3627195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Students will identify ways to show courtesy.</a:t>
            </a:r>
            <a:endParaRPr sz="2600"/>
          </a:p>
        </p:txBody>
      </p:sp>
      <p:sp>
        <p:nvSpPr>
          <p:cNvPr id="268" name="Google Shape;268;p20"/>
          <p:cNvSpPr txBox="1"/>
          <p:nvPr>
            <p:ph idx="5" type="title"/>
          </p:nvPr>
        </p:nvSpPr>
        <p:spPr>
          <a:xfrm>
            <a:off x="617325" y="2489838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Define</a:t>
            </a:r>
            <a:endParaRPr/>
          </a:p>
        </p:txBody>
      </p:sp>
      <p:sp>
        <p:nvSpPr>
          <p:cNvPr id="269" name="Google Shape;269;p20"/>
          <p:cNvSpPr txBox="1"/>
          <p:nvPr>
            <p:ph idx="6" type="title"/>
          </p:nvPr>
        </p:nvSpPr>
        <p:spPr>
          <a:xfrm>
            <a:off x="4569400" y="2444625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</a:t>
            </a:r>
            <a:endParaRPr/>
          </a:p>
        </p:txBody>
      </p:sp>
      <p:sp>
        <p:nvSpPr>
          <p:cNvPr id="270" name="Google Shape;270;p20"/>
          <p:cNvSpPr txBox="1"/>
          <p:nvPr>
            <p:ph idx="9" type="body"/>
          </p:nvPr>
        </p:nvSpPr>
        <p:spPr>
          <a:xfrm>
            <a:off x="8316450" y="3627200"/>
            <a:ext cx="3740700" cy="260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Students will </a:t>
            </a:r>
            <a:r>
              <a:rPr lang="en" sz="2600"/>
              <a:t>discuss</a:t>
            </a:r>
            <a:r>
              <a:rPr lang="en" sz="2600"/>
              <a:t> how to show courtesy in different scenarios. </a:t>
            </a:r>
            <a:endParaRPr sz="2600"/>
          </a:p>
        </p:txBody>
      </p:sp>
      <p:sp>
        <p:nvSpPr>
          <p:cNvPr id="271" name="Google Shape;271;p20"/>
          <p:cNvSpPr txBox="1"/>
          <p:nvPr>
            <p:ph idx="14" type="title"/>
          </p:nvPr>
        </p:nvSpPr>
        <p:spPr>
          <a:xfrm>
            <a:off x="8316450" y="2444625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</a:t>
            </a:r>
            <a:endParaRPr/>
          </a:p>
        </p:txBody>
      </p:sp>
      <p:grpSp>
        <p:nvGrpSpPr>
          <p:cNvPr id="272" name="Google Shape;272;p20"/>
          <p:cNvGrpSpPr/>
          <p:nvPr/>
        </p:nvGrpSpPr>
        <p:grpSpPr>
          <a:xfrm>
            <a:off x="10877762" y="316258"/>
            <a:ext cx="1062038" cy="1344180"/>
            <a:chOff x="1953887" y="188983"/>
            <a:chExt cx="1062038" cy="1344180"/>
          </a:xfrm>
        </p:grpSpPr>
        <p:sp>
          <p:nvSpPr>
            <p:cNvPr id="273" name="Google Shape;273;p20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4" name="Google Shape;274;p20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275" name="Google Shape;275;p20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20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20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20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20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20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20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20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20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20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20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20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20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20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20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20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1" name="Google Shape;291;p20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2" name="Google Shape;292;p20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293" name="Google Shape;293;p20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8" name="Google Shape;298;p20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299" name="Google Shape;299;p20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300" name="Google Shape;300;p20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301" name="Google Shape;301;p20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302" name="Google Shape;302;p20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3" name="Google Shape;303;p20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4" name="Google Shape;304;p20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305" name="Google Shape;305;p20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306" name="Google Shape;306;p20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307" name="Google Shape;307;p20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308" name="Google Shape;308;p20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9" name="Google Shape;309;p20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" name="Google Shape;310;p20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1" name="Google Shape;311;p20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2" name="Google Shape;312;p20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313" name="Google Shape;313;p20"/>
          <p:cNvSpPr/>
          <p:nvPr/>
        </p:nvSpPr>
        <p:spPr>
          <a:xfrm rot="5400000">
            <a:off x="736423" y="6342551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0"/>
          <p:cNvSpPr/>
          <p:nvPr/>
        </p:nvSpPr>
        <p:spPr>
          <a:xfrm rot="8517177">
            <a:off x="309722" y="6076606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1"/>
          <p:cNvSpPr txBox="1"/>
          <p:nvPr>
            <p:ph type="title"/>
          </p:nvPr>
        </p:nvSpPr>
        <p:spPr>
          <a:xfrm rot="-120692">
            <a:off x="913928" y="825021"/>
            <a:ext cx="10051094" cy="1236166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Courtesy</a:t>
            </a:r>
            <a:endParaRPr sz="5800"/>
          </a:p>
        </p:txBody>
      </p:sp>
      <p:sp>
        <p:nvSpPr>
          <p:cNvPr id="320" name="Google Shape;320;p21"/>
          <p:cNvSpPr txBox="1"/>
          <p:nvPr>
            <p:ph idx="1" type="body"/>
          </p:nvPr>
        </p:nvSpPr>
        <p:spPr>
          <a:xfrm>
            <a:off x="1994975" y="2555713"/>
            <a:ext cx="8572800" cy="387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Polite behavior that shows respect for others</a:t>
            </a:r>
            <a:endParaRPr sz="6700"/>
          </a:p>
        </p:txBody>
      </p:sp>
      <p:grpSp>
        <p:nvGrpSpPr>
          <p:cNvPr id="321" name="Google Shape;321;p21"/>
          <p:cNvGrpSpPr/>
          <p:nvPr/>
        </p:nvGrpSpPr>
        <p:grpSpPr>
          <a:xfrm rot="-538858">
            <a:off x="362775" y="4970813"/>
            <a:ext cx="776864" cy="1523576"/>
            <a:chOff x="11313589" y="2507115"/>
            <a:chExt cx="776896" cy="1523638"/>
          </a:xfrm>
        </p:grpSpPr>
        <p:sp>
          <p:nvSpPr>
            <p:cNvPr id="322" name="Google Shape;322;p21"/>
            <p:cNvSpPr/>
            <p:nvPr/>
          </p:nvSpPr>
          <p:spPr>
            <a:xfrm>
              <a:off x="11313594" y="2507115"/>
              <a:ext cx="776882" cy="1523638"/>
            </a:xfrm>
            <a:custGeom>
              <a:rect b="b" l="l" r="r" t="t"/>
              <a:pathLst>
                <a:path extrusionOk="0" h="1523638" w="776882">
                  <a:moveTo>
                    <a:pt x="379862" y="10"/>
                  </a:moveTo>
                  <a:cubicBezTo>
                    <a:pt x="376165" y="-185"/>
                    <a:pt x="373152" y="2588"/>
                    <a:pt x="372958" y="6292"/>
                  </a:cubicBezTo>
                  <a:lnTo>
                    <a:pt x="369609" y="67612"/>
                  </a:lnTo>
                  <a:cubicBezTo>
                    <a:pt x="369549" y="68744"/>
                    <a:pt x="370225" y="69581"/>
                    <a:pt x="370653" y="70545"/>
                  </a:cubicBezTo>
                  <a:cubicBezTo>
                    <a:pt x="297915" y="76379"/>
                    <a:pt x="243205" y="133439"/>
                    <a:pt x="204896" y="221019"/>
                  </a:cubicBezTo>
                  <a:lnTo>
                    <a:pt x="139391" y="177909"/>
                  </a:lnTo>
                  <a:cubicBezTo>
                    <a:pt x="137843" y="176891"/>
                    <a:pt x="136035" y="176516"/>
                    <a:pt x="134368" y="176864"/>
                  </a:cubicBezTo>
                  <a:cubicBezTo>
                    <a:pt x="132686" y="177206"/>
                    <a:pt x="131193" y="178257"/>
                    <a:pt x="130182" y="179791"/>
                  </a:cubicBezTo>
                  <a:cubicBezTo>
                    <a:pt x="128146" y="182879"/>
                    <a:pt x="128969" y="186971"/>
                    <a:pt x="132063" y="189000"/>
                  </a:cubicBezTo>
                  <a:lnTo>
                    <a:pt x="199036" y="233162"/>
                  </a:lnTo>
                  <a:cubicBezTo>
                    <a:pt x="199097" y="233202"/>
                    <a:pt x="199190" y="233121"/>
                    <a:pt x="199244" y="233162"/>
                  </a:cubicBezTo>
                  <a:cubicBezTo>
                    <a:pt x="171879" y="300436"/>
                    <a:pt x="154084" y="384285"/>
                    <a:pt x="144199" y="475308"/>
                  </a:cubicBezTo>
                  <a:cubicBezTo>
                    <a:pt x="143945" y="475241"/>
                    <a:pt x="143844" y="474933"/>
                    <a:pt x="143576" y="474893"/>
                  </a:cubicBezTo>
                  <a:lnTo>
                    <a:pt x="87694" y="466521"/>
                  </a:lnTo>
                  <a:cubicBezTo>
                    <a:pt x="84038" y="465972"/>
                    <a:pt x="80508" y="468517"/>
                    <a:pt x="79952" y="472167"/>
                  </a:cubicBezTo>
                  <a:cubicBezTo>
                    <a:pt x="79403" y="475830"/>
                    <a:pt x="81941" y="479152"/>
                    <a:pt x="85598" y="479701"/>
                  </a:cubicBezTo>
                  <a:lnTo>
                    <a:pt x="141480" y="488073"/>
                  </a:lnTo>
                  <a:cubicBezTo>
                    <a:pt x="141855" y="488133"/>
                    <a:pt x="142150" y="487872"/>
                    <a:pt x="142525" y="487865"/>
                  </a:cubicBezTo>
                  <a:cubicBezTo>
                    <a:pt x="135138" y="562466"/>
                    <a:pt x="133945" y="641742"/>
                    <a:pt x="137294" y="721017"/>
                  </a:cubicBezTo>
                  <a:cubicBezTo>
                    <a:pt x="136377" y="719819"/>
                    <a:pt x="135124" y="718881"/>
                    <a:pt x="133530" y="718506"/>
                  </a:cubicBezTo>
                  <a:lnTo>
                    <a:pt x="70951" y="703437"/>
                  </a:lnTo>
                  <a:cubicBezTo>
                    <a:pt x="67354" y="702573"/>
                    <a:pt x="63859" y="704864"/>
                    <a:pt x="62995" y="708460"/>
                  </a:cubicBezTo>
                  <a:cubicBezTo>
                    <a:pt x="62137" y="712056"/>
                    <a:pt x="64213" y="715552"/>
                    <a:pt x="67810" y="716410"/>
                  </a:cubicBezTo>
                  <a:lnTo>
                    <a:pt x="130389" y="731478"/>
                  </a:lnTo>
                  <a:cubicBezTo>
                    <a:pt x="133369" y="732188"/>
                    <a:pt x="136055" y="730480"/>
                    <a:pt x="137502" y="727922"/>
                  </a:cubicBezTo>
                  <a:cubicBezTo>
                    <a:pt x="139276" y="766364"/>
                    <a:pt x="141681" y="804740"/>
                    <a:pt x="145873" y="842613"/>
                  </a:cubicBezTo>
                  <a:lnTo>
                    <a:pt x="0" y="843865"/>
                  </a:lnTo>
                  <a:cubicBezTo>
                    <a:pt x="0" y="843872"/>
                    <a:pt x="28289" y="1284251"/>
                    <a:pt x="39346" y="1373786"/>
                  </a:cubicBezTo>
                  <a:cubicBezTo>
                    <a:pt x="43706" y="1409061"/>
                    <a:pt x="53478" y="1523979"/>
                    <a:pt x="152992" y="1523638"/>
                  </a:cubicBezTo>
                  <a:cubicBezTo>
                    <a:pt x="295376" y="1523162"/>
                    <a:pt x="476397" y="1523383"/>
                    <a:pt x="629128" y="1518200"/>
                  </a:cubicBezTo>
                  <a:cubicBezTo>
                    <a:pt x="701271" y="1515748"/>
                    <a:pt x="727531" y="1428831"/>
                    <a:pt x="734610" y="1353909"/>
                  </a:cubicBezTo>
                  <a:cubicBezTo>
                    <a:pt x="741100" y="1285208"/>
                    <a:pt x="776883" y="837168"/>
                    <a:pt x="776883" y="837168"/>
                  </a:cubicBezTo>
                  <a:lnTo>
                    <a:pt x="622638" y="838427"/>
                  </a:lnTo>
                  <a:cubicBezTo>
                    <a:pt x="625371" y="800132"/>
                    <a:pt x="626824" y="761355"/>
                    <a:pt x="627454" y="722477"/>
                  </a:cubicBezTo>
                  <a:cubicBezTo>
                    <a:pt x="628961" y="723174"/>
                    <a:pt x="630608" y="723509"/>
                    <a:pt x="632262" y="722899"/>
                  </a:cubicBezTo>
                  <a:lnTo>
                    <a:pt x="699864" y="698414"/>
                  </a:lnTo>
                  <a:cubicBezTo>
                    <a:pt x="703340" y="697148"/>
                    <a:pt x="705081" y="693311"/>
                    <a:pt x="703842" y="689828"/>
                  </a:cubicBezTo>
                  <a:cubicBezTo>
                    <a:pt x="702583" y="686352"/>
                    <a:pt x="698719" y="684383"/>
                    <a:pt x="695264" y="685642"/>
                  </a:cubicBezTo>
                  <a:lnTo>
                    <a:pt x="627661" y="710134"/>
                  </a:lnTo>
                  <a:cubicBezTo>
                    <a:pt x="627561" y="710168"/>
                    <a:pt x="627541" y="710295"/>
                    <a:pt x="627454" y="710342"/>
                  </a:cubicBezTo>
                  <a:cubicBezTo>
                    <a:pt x="628311" y="629720"/>
                    <a:pt x="624681" y="549500"/>
                    <a:pt x="615734" y="474263"/>
                  </a:cubicBezTo>
                  <a:cubicBezTo>
                    <a:pt x="617990" y="475509"/>
                    <a:pt x="620676" y="475931"/>
                    <a:pt x="622846" y="474263"/>
                  </a:cubicBezTo>
                  <a:lnTo>
                    <a:pt x="664074" y="442866"/>
                  </a:lnTo>
                  <a:cubicBezTo>
                    <a:pt x="667021" y="440636"/>
                    <a:pt x="667590" y="436390"/>
                    <a:pt x="665333" y="433450"/>
                  </a:cubicBezTo>
                  <a:cubicBezTo>
                    <a:pt x="664215" y="431977"/>
                    <a:pt x="662621" y="431153"/>
                    <a:pt x="660940" y="430939"/>
                  </a:cubicBezTo>
                  <a:cubicBezTo>
                    <a:pt x="659239" y="430704"/>
                    <a:pt x="657370" y="431079"/>
                    <a:pt x="655917" y="432198"/>
                  </a:cubicBezTo>
                  <a:lnTo>
                    <a:pt x="614682" y="463588"/>
                  </a:lnTo>
                  <a:cubicBezTo>
                    <a:pt x="614414" y="463795"/>
                    <a:pt x="614494" y="464177"/>
                    <a:pt x="614267" y="464425"/>
                  </a:cubicBezTo>
                  <a:cubicBezTo>
                    <a:pt x="601314" y="361763"/>
                    <a:pt x="578818" y="269059"/>
                    <a:pt x="544990" y="199468"/>
                  </a:cubicBezTo>
                  <a:cubicBezTo>
                    <a:pt x="546691" y="199843"/>
                    <a:pt x="548473" y="199635"/>
                    <a:pt x="550013" y="198631"/>
                  </a:cubicBezTo>
                  <a:lnTo>
                    <a:pt x="613429" y="156773"/>
                  </a:lnTo>
                  <a:cubicBezTo>
                    <a:pt x="616517" y="154737"/>
                    <a:pt x="617334" y="150645"/>
                    <a:pt x="615311" y="147564"/>
                  </a:cubicBezTo>
                  <a:cubicBezTo>
                    <a:pt x="614300" y="146017"/>
                    <a:pt x="612807" y="144979"/>
                    <a:pt x="611126" y="144631"/>
                  </a:cubicBezTo>
                  <a:cubicBezTo>
                    <a:pt x="609451" y="144282"/>
                    <a:pt x="607656" y="144664"/>
                    <a:pt x="606103" y="145675"/>
                  </a:cubicBezTo>
                  <a:lnTo>
                    <a:pt x="542479" y="187326"/>
                  </a:lnTo>
                  <a:cubicBezTo>
                    <a:pt x="541481" y="187982"/>
                    <a:pt x="541112" y="189053"/>
                    <a:pt x="540597" y="190045"/>
                  </a:cubicBezTo>
                  <a:cubicBezTo>
                    <a:pt x="502087" y="115330"/>
                    <a:pt x="449963" y="69413"/>
                    <a:pt x="382374" y="69494"/>
                  </a:cubicBezTo>
                  <a:cubicBezTo>
                    <a:pt x="382508" y="69025"/>
                    <a:pt x="382977" y="68730"/>
                    <a:pt x="383004" y="68241"/>
                  </a:cubicBezTo>
                  <a:lnTo>
                    <a:pt x="386352" y="7129"/>
                  </a:lnTo>
                  <a:cubicBezTo>
                    <a:pt x="386546" y="3432"/>
                    <a:pt x="383566" y="204"/>
                    <a:pt x="379862" y="1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3" name="Google Shape;323;p21"/>
            <p:cNvGrpSpPr/>
            <p:nvPr/>
          </p:nvGrpSpPr>
          <p:grpSpPr>
            <a:xfrm>
              <a:off x="11313589" y="2510433"/>
              <a:ext cx="776896" cy="1517011"/>
              <a:chOff x="5683514" y="2662658"/>
              <a:chExt cx="776896" cy="1517011"/>
            </a:xfrm>
          </p:grpSpPr>
          <p:sp>
            <p:nvSpPr>
              <p:cNvPr id="324" name="Google Shape;324;p21"/>
              <p:cNvSpPr/>
              <p:nvPr/>
            </p:nvSpPr>
            <p:spPr>
              <a:xfrm>
                <a:off x="5818346" y="2725328"/>
                <a:ext cx="493109" cy="1304389"/>
              </a:xfrm>
              <a:custGeom>
                <a:rect b="b" l="l" r="r" t="t"/>
                <a:pathLst>
                  <a:path extrusionOk="0" h="1304389" w="493109">
                    <a:moveTo>
                      <a:pt x="283011" y="1304389"/>
                    </a:moveTo>
                    <a:cubicBezTo>
                      <a:pt x="-47553" y="1302869"/>
                      <a:pt x="-123701" y="7383"/>
                      <a:pt x="244703" y="30"/>
                    </a:cubicBezTo>
                    <a:cubicBezTo>
                      <a:pt x="607949" y="-7217"/>
                      <a:pt x="530481" y="1305528"/>
                      <a:pt x="283011" y="13043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1"/>
              <p:cNvSpPr/>
              <p:nvPr/>
            </p:nvSpPr>
            <p:spPr>
              <a:xfrm>
                <a:off x="6059767" y="2662658"/>
                <a:ext cx="3288" cy="61320"/>
              </a:xfrm>
              <a:custGeom>
                <a:rect b="b" l="l" r="r" t="t"/>
                <a:pathLst>
                  <a:path extrusionOk="0" h="61320" w="3288">
                    <a:moveTo>
                      <a:pt x="0" y="61320"/>
                    </a:moveTo>
                    <a:lnTo>
                      <a:pt x="328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1"/>
              <p:cNvSpPr/>
              <p:nvPr/>
            </p:nvSpPr>
            <p:spPr>
              <a:xfrm>
                <a:off x="6229717" y="2807199"/>
                <a:ext cx="63509" cy="41744"/>
              </a:xfrm>
              <a:custGeom>
                <a:rect b="b" l="l" r="r" t="t"/>
                <a:pathLst>
                  <a:path extrusionOk="0" h="41744" w="63509">
                    <a:moveTo>
                      <a:pt x="0" y="41744"/>
                    </a:moveTo>
                    <a:lnTo>
                      <a:pt x="6351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1"/>
              <p:cNvSpPr/>
              <p:nvPr/>
            </p:nvSpPr>
            <p:spPr>
              <a:xfrm>
                <a:off x="5819181" y="2839412"/>
                <a:ext cx="67012" cy="44188"/>
              </a:xfrm>
              <a:custGeom>
                <a:rect b="b" l="l" r="r" t="t"/>
                <a:pathLst>
                  <a:path extrusionOk="0" h="44188" w="67012">
                    <a:moveTo>
                      <a:pt x="67013" y="4418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1"/>
              <p:cNvSpPr/>
              <p:nvPr/>
            </p:nvSpPr>
            <p:spPr>
              <a:xfrm>
                <a:off x="6302181" y="3093547"/>
                <a:ext cx="41355" cy="31396"/>
              </a:xfrm>
              <a:custGeom>
                <a:rect b="b" l="l" r="r" t="t"/>
                <a:pathLst>
                  <a:path extrusionOk="0" h="31396" w="41355">
                    <a:moveTo>
                      <a:pt x="0" y="31397"/>
                    </a:moveTo>
                    <a:lnTo>
                      <a:pt x="4135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1"/>
              <p:cNvSpPr/>
              <p:nvPr/>
            </p:nvSpPr>
            <p:spPr>
              <a:xfrm>
                <a:off x="5770097" y="3129069"/>
                <a:ext cx="55881" cy="8398"/>
              </a:xfrm>
              <a:custGeom>
                <a:rect b="b" l="l" r="r" t="t"/>
                <a:pathLst>
                  <a:path extrusionOk="0" h="8398" w="55881">
                    <a:moveTo>
                      <a:pt x="55882" y="839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1"/>
              <p:cNvSpPr/>
              <p:nvPr/>
            </p:nvSpPr>
            <p:spPr>
              <a:xfrm>
                <a:off x="5752945" y="3365971"/>
                <a:ext cx="62552" cy="14941"/>
              </a:xfrm>
              <a:custGeom>
                <a:rect b="b" l="l" r="r" t="t"/>
                <a:pathLst>
                  <a:path extrusionOk="0" h="14941" w="62552">
                    <a:moveTo>
                      <a:pt x="62553" y="14942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1"/>
              <p:cNvSpPr/>
              <p:nvPr/>
            </p:nvSpPr>
            <p:spPr>
              <a:xfrm>
                <a:off x="6313513" y="3348023"/>
                <a:ext cx="67501" cy="24478"/>
              </a:xfrm>
              <a:custGeom>
                <a:rect b="b" l="l" r="r" t="t"/>
                <a:pathLst>
                  <a:path extrusionOk="0" h="24478" w="67501">
                    <a:moveTo>
                      <a:pt x="0" y="24478"/>
                    </a:moveTo>
                    <a:lnTo>
                      <a:pt x="6750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21"/>
              <p:cNvSpPr/>
              <p:nvPr/>
            </p:nvSpPr>
            <p:spPr>
              <a:xfrm>
                <a:off x="6051455" y="2885021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21"/>
              <p:cNvSpPr/>
              <p:nvPr/>
            </p:nvSpPr>
            <p:spPr>
              <a:xfrm>
                <a:off x="6049855" y="3051528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21"/>
              <p:cNvSpPr/>
              <p:nvPr/>
            </p:nvSpPr>
            <p:spPr>
              <a:xfrm>
                <a:off x="6045595" y="3205525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21"/>
              <p:cNvSpPr/>
              <p:nvPr/>
            </p:nvSpPr>
            <p:spPr>
              <a:xfrm>
                <a:off x="6044376" y="3386304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21"/>
              <p:cNvSpPr/>
              <p:nvPr/>
            </p:nvSpPr>
            <p:spPr>
              <a:xfrm>
                <a:off x="5683514" y="3493119"/>
                <a:ext cx="776896" cy="686550"/>
              </a:xfrm>
              <a:custGeom>
                <a:rect b="b" l="l" r="r" t="t"/>
                <a:pathLst>
                  <a:path extrusionOk="0" h="686550" w="776896">
                    <a:moveTo>
                      <a:pt x="0" y="6771"/>
                    </a:moveTo>
                    <a:lnTo>
                      <a:pt x="776896" y="0"/>
                    </a:lnTo>
                    <a:cubicBezTo>
                      <a:pt x="776896" y="0"/>
                      <a:pt x="741146" y="448188"/>
                      <a:pt x="734657" y="516882"/>
                    </a:cubicBezTo>
                    <a:cubicBezTo>
                      <a:pt x="727578" y="591811"/>
                      <a:pt x="701197" y="678587"/>
                      <a:pt x="629054" y="681038"/>
                    </a:cubicBezTo>
                    <a:cubicBezTo>
                      <a:pt x="476316" y="686222"/>
                      <a:pt x="295296" y="686068"/>
                      <a:pt x="152912" y="686550"/>
                    </a:cubicBezTo>
                    <a:cubicBezTo>
                      <a:pt x="53397" y="686885"/>
                      <a:pt x="43680" y="571927"/>
                      <a:pt x="39326" y="536652"/>
                    </a:cubicBezTo>
                    <a:cubicBezTo>
                      <a:pt x="28263" y="447116"/>
                      <a:pt x="0" y="6771"/>
                      <a:pt x="0" y="6771"/>
                    </a:cubicBez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7" name="Google Shape;337;p21"/>
            <p:cNvSpPr/>
            <p:nvPr/>
          </p:nvSpPr>
          <p:spPr>
            <a:xfrm>
              <a:off x="11313589" y="3340894"/>
              <a:ext cx="776896" cy="686550"/>
            </a:xfrm>
            <a:custGeom>
              <a:rect b="b" l="l" r="r" t="t"/>
              <a:pathLst>
                <a:path extrusionOk="0" h="686550" w="776896">
                  <a:moveTo>
                    <a:pt x="0" y="6771"/>
                  </a:moveTo>
                  <a:lnTo>
                    <a:pt x="776896" y="0"/>
                  </a:lnTo>
                  <a:cubicBezTo>
                    <a:pt x="776896" y="0"/>
                    <a:pt x="741146" y="448188"/>
                    <a:pt x="734657" y="516882"/>
                  </a:cubicBezTo>
                  <a:cubicBezTo>
                    <a:pt x="727578" y="591811"/>
                    <a:pt x="701197" y="678587"/>
                    <a:pt x="629054" y="681038"/>
                  </a:cubicBezTo>
                  <a:cubicBezTo>
                    <a:pt x="476316" y="686222"/>
                    <a:pt x="295296" y="686068"/>
                    <a:pt x="152912" y="686550"/>
                  </a:cubicBezTo>
                  <a:cubicBezTo>
                    <a:pt x="53397" y="686885"/>
                    <a:pt x="43680" y="571927"/>
                    <a:pt x="39326" y="536652"/>
                  </a:cubicBezTo>
                  <a:cubicBezTo>
                    <a:pt x="28263" y="447116"/>
                    <a:pt x="0" y="6771"/>
                    <a:pt x="0" y="6771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8" name="Google Shape;338;p21"/>
            <p:cNvGrpSpPr/>
            <p:nvPr/>
          </p:nvGrpSpPr>
          <p:grpSpPr>
            <a:xfrm>
              <a:off x="11504138" y="3569088"/>
              <a:ext cx="395796" cy="114103"/>
              <a:chOff x="1258931" y="4140278"/>
              <a:chExt cx="395796" cy="114103"/>
            </a:xfrm>
          </p:grpSpPr>
          <p:sp>
            <p:nvSpPr>
              <p:cNvPr id="339" name="Google Shape;339;p21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21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21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21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21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44" name="Google Shape;344;p21"/>
          <p:cNvGrpSpPr/>
          <p:nvPr/>
        </p:nvGrpSpPr>
        <p:grpSpPr>
          <a:xfrm>
            <a:off x="11012478" y="5469313"/>
            <a:ext cx="937635" cy="1115040"/>
            <a:chOff x="10991428" y="5455263"/>
            <a:chExt cx="937635" cy="1115040"/>
          </a:xfrm>
        </p:grpSpPr>
        <p:sp>
          <p:nvSpPr>
            <p:cNvPr id="345" name="Google Shape;345;p21"/>
            <p:cNvSpPr/>
            <p:nvPr/>
          </p:nvSpPr>
          <p:spPr>
            <a:xfrm>
              <a:off x="11000617" y="5455263"/>
              <a:ext cx="928447" cy="1106722"/>
            </a:xfrm>
            <a:custGeom>
              <a:rect b="b" l="l" r="r" t="t"/>
              <a:pathLst>
                <a:path extrusionOk="0" h="1106722" w="928447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11311136" y="5463540"/>
              <a:ext cx="307417" cy="737549"/>
            </a:xfrm>
            <a:custGeom>
              <a:rect b="b" l="l" r="r" t="t"/>
              <a:pathLst>
                <a:path extrusionOk="0" h="737549" w="307417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1"/>
            <p:cNvSpPr/>
            <p:nvPr/>
          </p:nvSpPr>
          <p:spPr>
            <a:xfrm>
              <a:off x="11499666" y="5568614"/>
              <a:ext cx="287896" cy="585562"/>
            </a:xfrm>
            <a:custGeom>
              <a:rect b="b" l="l" r="r" t="t"/>
              <a:pathLst>
                <a:path extrusionOk="0" h="585562" w="287896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1"/>
            <p:cNvSpPr/>
            <p:nvPr/>
          </p:nvSpPr>
          <p:spPr>
            <a:xfrm>
              <a:off x="11105176" y="5563732"/>
              <a:ext cx="342097" cy="648904"/>
            </a:xfrm>
            <a:custGeom>
              <a:rect b="b" l="l" r="r" t="t"/>
              <a:pathLst>
                <a:path extrusionOk="0" h="648904" w="342097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10998034" y="5754791"/>
              <a:ext cx="367401" cy="507652"/>
            </a:xfrm>
            <a:custGeom>
              <a:rect b="b" l="l" r="r" t="t"/>
              <a:pathLst>
                <a:path extrusionOk="0" h="507652" w="367401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1"/>
            <p:cNvSpPr/>
            <p:nvPr/>
          </p:nvSpPr>
          <p:spPr>
            <a:xfrm>
              <a:off x="11571384" y="5736193"/>
              <a:ext cx="348540" cy="469866"/>
            </a:xfrm>
            <a:custGeom>
              <a:rect b="b" l="l" r="r" t="t"/>
              <a:pathLst>
                <a:path extrusionOk="0" h="469866" w="34854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11287965" y="5686432"/>
              <a:ext cx="348154" cy="707472"/>
            </a:xfrm>
            <a:custGeom>
              <a:rect b="b" l="l" r="r" t="t"/>
              <a:pathLst>
                <a:path extrusionOk="0" h="707472" w="348154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1"/>
            <p:cNvSpPr/>
            <p:nvPr/>
          </p:nvSpPr>
          <p:spPr>
            <a:xfrm>
              <a:off x="10991428" y="6093157"/>
              <a:ext cx="917143" cy="477146"/>
            </a:xfrm>
            <a:custGeom>
              <a:rect b="b" l="l" r="r" t="t"/>
              <a:pathLst>
                <a:path extrusionOk="0" h="477146" w="917143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1"/>
            <p:cNvSpPr/>
            <p:nvPr/>
          </p:nvSpPr>
          <p:spPr>
            <a:xfrm>
              <a:off x="10996378" y="6078870"/>
              <a:ext cx="917143" cy="477146"/>
            </a:xfrm>
            <a:custGeom>
              <a:rect b="b" l="l" r="r" t="t"/>
              <a:pathLst>
                <a:path extrusionOk="0" h="477146" w="917143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4" name="Google Shape;354;p21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355" name="Google Shape;355;p21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21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21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21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21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60" name="Google Shape;360;p21"/>
          <p:cNvSpPr/>
          <p:nvPr/>
        </p:nvSpPr>
        <p:spPr>
          <a:xfrm rot="5400000">
            <a:off x="11721873" y="4296089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1"/>
          <p:cNvSpPr/>
          <p:nvPr/>
        </p:nvSpPr>
        <p:spPr>
          <a:xfrm rot="8517177">
            <a:off x="11295172" y="4030144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2" name="Google Shape;362;p21"/>
          <p:cNvGrpSpPr/>
          <p:nvPr/>
        </p:nvGrpSpPr>
        <p:grpSpPr>
          <a:xfrm rot="6305884">
            <a:off x="10860902" y="1171167"/>
            <a:ext cx="970373" cy="754781"/>
            <a:chOff x="6294878" y="3041786"/>
            <a:chExt cx="137914" cy="107271"/>
          </a:xfrm>
        </p:grpSpPr>
        <p:sp>
          <p:nvSpPr>
            <p:cNvPr id="363" name="Google Shape;363;p21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21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1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6" name="Google Shape;366;p21"/>
          <p:cNvGrpSpPr/>
          <p:nvPr/>
        </p:nvGrpSpPr>
        <p:grpSpPr>
          <a:xfrm rot="4419053">
            <a:off x="600687" y="2701908"/>
            <a:ext cx="913252" cy="759627"/>
            <a:chOff x="7789309" y="5569038"/>
            <a:chExt cx="913218" cy="759599"/>
          </a:xfrm>
        </p:grpSpPr>
        <p:sp>
          <p:nvSpPr>
            <p:cNvPr id="367" name="Google Shape;367;p21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1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2"/>
          <p:cNvSpPr/>
          <p:nvPr/>
        </p:nvSpPr>
        <p:spPr>
          <a:xfrm>
            <a:off x="260850" y="1321350"/>
            <a:ext cx="11582100" cy="415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2"/>
          <p:cNvSpPr txBox="1"/>
          <p:nvPr>
            <p:ph type="title"/>
          </p:nvPr>
        </p:nvSpPr>
        <p:spPr>
          <a:xfrm>
            <a:off x="548250" y="1974950"/>
            <a:ext cx="11095500" cy="3160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How do you show courtesy for others?</a:t>
            </a:r>
            <a:endParaRPr sz="6700"/>
          </a:p>
        </p:txBody>
      </p:sp>
      <p:sp>
        <p:nvSpPr>
          <p:cNvPr id="375" name="Google Shape;375;p22"/>
          <p:cNvSpPr/>
          <p:nvPr/>
        </p:nvSpPr>
        <p:spPr>
          <a:xfrm>
            <a:off x="5067200" y="494157"/>
            <a:ext cx="1828800" cy="18288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rnd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88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?</a:t>
            </a:r>
            <a:endParaRPr sz="6100"/>
          </a:p>
        </p:txBody>
      </p:sp>
      <p:sp>
        <p:nvSpPr>
          <p:cNvPr id="376" name="Google Shape;376;p22"/>
          <p:cNvSpPr/>
          <p:nvPr/>
        </p:nvSpPr>
        <p:spPr>
          <a:xfrm flipH="1" rot="-2734724">
            <a:off x="4765442" y="610452"/>
            <a:ext cx="977570" cy="271440"/>
          </a:xfrm>
          <a:custGeom>
            <a:rect b="b" l="l" r="r" t="t"/>
            <a:pathLst>
              <a:path extrusionOk="0" h="1279581" w="5585545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2"/>
          <p:cNvSpPr/>
          <p:nvPr/>
        </p:nvSpPr>
        <p:spPr>
          <a:xfrm rot="2116345">
            <a:off x="10752009" y="1421432"/>
            <a:ext cx="1402517" cy="369268"/>
          </a:xfrm>
          <a:custGeom>
            <a:rect b="b" l="l" r="r" t="t"/>
            <a:pathLst>
              <a:path extrusionOk="0" h="1279581" w="5585545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8" name="Google Shape;378;p22"/>
          <p:cNvGrpSpPr/>
          <p:nvPr/>
        </p:nvGrpSpPr>
        <p:grpSpPr>
          <a:xfrm>
            <a:off x="486812" y="127733"/>
            <a:ext cx="1062038" cy="1344180"/>
            <a:chOff x="1953887" y="188983"/>
            <a:chExt cx="1062038" cy="1344180"/>
          </a:xfrm>
        </p:grpSpPr>
        <p:sp>
          <p:nvSpPr>
            <p:cNvPr id="379" name="Google Shape;379;p22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0" name="Google Shape;380;p22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381" name="Google Shape;381;p22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22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22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22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2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22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22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22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22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22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22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22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22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22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22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22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7" name="Google Shape;397;p22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8" name="Google Shape;398;p22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399" name="Google Shape;399;p22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22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22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22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22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04" name="Google Shape;404;p22"/>
          <p:cNvGrpSpPr/>
          <p:nvPr/>
        </p:nvGrpSpPr>
        <p:grpSpPr>
          <a:xfrm rot="899539">
            <a:off x="8711927" y="414461"/>
            <a:ext cx="1032085" cy="1183523"/>
            <a:chOff x="10599594" y="1185862"/>
            <a:chExt cx="1032043" cy="1183475"/>
          </a:xfrm>
        </p:grpSpPr>
        <p:sp>
          <p:nvSpPr>
            <p:cNvPr id="405" name="Google Shape;405;p22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6" name="Google Shape;406;p22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407" name="Google Shape;407;p22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22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22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0" name="Google Shape;410;p22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1" name="Google Shape;411;p22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412" name="Google Shape;412;p22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22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414;p22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22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416;p22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17" name="Google Shape;417;p22"/>
          <p:cNvGrpSpPr/>
          <p:nvPr/>
        </p:nvGrpSpPr>
        <p:grpSpPr>
          <a:xfrm>
            <a:off x="548241" y="4570450"/>
            <a:ext cx="1190283" cy="1914609"/>
            <a:chOff x="1284716" y="4247325"/>
            <a:chExt cx="1190283" cy="1914609"/>
          </a:xfrm>
        </p:grpSpPr>
        <p:sp>
          <p:nvSpPr>
            <p:cNvPr id="418" name="Google Shape;418;p22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9" name="Google Shape;419;p22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420" name="Google Shape;420;p22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21" name="Google Shape;421;p22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22" name="Google Shape;422;p22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23" name="Google Shape;423;p22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24" name="Google Shape;424;p22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25" name="Google Shape;425;p22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26" name="Google Shape;426;p22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22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22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22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22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1" name="Google Shape;431;p22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2" name="Google Shape;432;p22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3" name="Google Shape;433;p22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4" name="Google Shape;434;p22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5" name="Google Shape;435;p22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6" name="Google Shape;436;p22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7" name="Google Shape;437;p22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8" name="Google Shape;438;p22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39" name="Google Shape;439;p22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0" name="Google Shape;440;p22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1" name="Google Shape;441;p22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2" name="Google Shape;442;p22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3" name="Google Shape;443;p22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4" name="Google Shape;444;p22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5" name="Google Shape;445;p22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6" name="Google Shape;446;p22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7" name="Google Shape;447;p22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8" name="Google Shape;448;p22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9" name="Google Shape;449;p22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0" name="Google Shape;450;p22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grpSp>
          <p:nvGrpSpPr>
            <p:cNvPr id="451" name="Google Shape;451;p22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452" name="Google Shape;452;p22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22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22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22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57" name="Google Shape;457;p22"/>
          <p:cNvGrpSpPr/>
          <p:nvPr/>
        </p:nvGrpSpPr>
        <p:grpSpPr>
          <a:xfrm rot="1094030">
            <a:off x="10503854" y="4096191"/>
            <a:ext cx="1577160" cy="2087112"/>
            <a:chOff x="1801585" y="318332"/>
            <a:chExt cx="1577139" cy="2087084"/>
          </a:xfrm>
        </p:grpSpPr>
        <p:sp>
          <p:nvSpPr>
            <p:cNvPr id="458" name="Google Shape;458;p22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459" name="Google Shape;459;p22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460" name="Google Shape;460;p22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461" name="Google Shape;461;p22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2" name="Google Shape;462;p22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63" name="Google Shape;463;p22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4" name="Google Shape;464;p22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5" name="Google Shape;465;p22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466" name="Google Shape;466;p22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467" name="Google Shape;467;p22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8" name="Google Shape;468;p22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9" name="Google Shape;469;p22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0" name="Google Shape;470;p22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1" name="Google Shape;471;p22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3"/>
          <p:cNvSpPr/>
          <p:nvPr/>
        </p:nvSpPr>
        <p:spPr>
          <a:xfrm rot="-44126">
            <a:off x="1830872" y="199257"/>
            <a:ext cx="9185557" cy="1128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hlinkClick r:id="rId3"/>
              </a:rPr>
              <a:t> Spin the wheel to identify ways to show courtesy for others.</a:t>
            </a:r>
            <a:r>
              <a:rPr b="1" lang="en" sz="2200" u="sng">
                <a:solidFill>
                  <a:schemeClr val="hlink"/>
                </a:solidFill>
                <a:hlinkClick r:id="rId4"/>
              </a:rPr>
              <a:t> </a:t>
            </a:r>
            <a:endParaRPr b="1" sz="2200"/>
          </a:p>
        </p:txBody>
      </p:sp>
      <p:grpSp>
        <p:nvGrpSpPr>
          <p:cNvPr id="477" name="Google Shape;477;p23"/>
          <p:cNvGrpSpPr/>
          <p:nvPr/>
        </p:nvGrpSpPr>
        <p:grpSpPr>
          <a:xfrm>
            <a:off x="11016062" y="5422633"/>
            <a:ext cx="1062038" cy="1344180"/>
            <a:chOff x="1953887" y="188983"/>
            <a:chExt cx="1062038" cy="1344180"/>
          </a:xfrm>
        </p:grpSpPr>
        <p:sp>
          <p:nvSpPr>
            <p:cNvPr id="478" name="Google Shape;478;p23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9" name="Google Shape;479;p23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480" name="Google Shape;480;p23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23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23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23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23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23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23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23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23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23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23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23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23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23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23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23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96" name="Google Shape;496;p23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97" name="Google Shape;497;p23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498" name="Google Shape;498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499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501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502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03" name="Google Shape;503;p23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3"/>
          <p:cNvSpPr/>
          <p:nvPr/>
        </p:nvSpPr>
        <p:spPr>
          <a:xfrm rot="3120711">
            <a:off x="11118762" y="724514"/>
            <a:ext cx="578774" cy="543009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5" name="Google Shape;50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68707">
            <a:off x="-41600" y="226613"/>
            <a:ext cx="2302315" cy="2302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23"/>
          <p:cNvPicPr preferRelativeResize="0"/>
          <p:nvPr/>
        </p:nvPicPr>
        <p:blipFill rotWithShape="1">
          <a:blip r:embed="rId6">
            <a:alphaModFix/>
          </a:blip>
          <a:srcRect b="1056" l="8943" r="-2981" t="5415"/>
          <a:stretch/>
        </p:blipFill>
        <p:spPr>
          <a:xfrm>
            <a:off x="3291738" y="538100"/>
            <a:ext cx="6919900" cy="648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4"/>
          <p:cNvSpPr txBox="1"/>
          <p:nvPr>
            <p:ph type="title"/>
          </p:nvPr>
        </p:nvSpPr>
        <p:spPr>
          <a:xfrm rot="-144897">
            <a:off x="2363122" y="1331883"/>
            <a:ext cx="7945657" cy="1280926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/>
              <a:t>Scenarios</a:t>
            </a:r>
            <a:endParaRPr sz="12000"/>
          </a:p>
        </p:txBody>
      </p:sp>
      <p:sp>
        <p:nvSpPr>
          <p:cNvPr id="512" name="Google Shape;512;p24"/>
          <p:cNvSpPr txBox="1"/>
          <p:nvPr>
            <p:ph type="title"/>
          </p:nvPr>
        </p:nvSpPr>
        <p:spPr>
          <a:xfrm rot="234694">
            <a:off x="501802" y="3034973"/>
            <a:ext cx="11095547" cy="1407578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What should you do?</a:t>
            </a:r>
            <a:endParaRPr sz="8000"/>
          </a:p>
        </p:txBody>
      </p:sp>
      <p:sp>
        <p:nvSpPr>
          <p:cNvPr id="513" name="Google Shape;513;p24"/>
          <p:cNvSpPr/>
          <p:nvPr/>
        </p:nvSpPr>
        <p:spPr>
          <a:xfrm rot="2114855">
            <a:off x="9529339" y="1027434"/>
            <a:ext cx="1282397" cy="369268"/>
          </a:xfrm>
          <a:custGeom>
            <a:rect b="b" l="l" r="r" t="t"/>
            <a:pathLst>
              <a:path extrusionOk="0" h="1279581" w="5585545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4"/>
          <p:cNvSpPr/>
          <p:nvPr/>
        </p:nvSpPr>
        <p:spPr>
          <a:xfrm flipH="1" rot="-2116345">
            <a:off x="101459" y="2632907"/>
            <a:ext cx="1402517" cy="369268"/>
          </a:xfrm>
          <a:custGeom>
            <a:rect b="b" l="l" r="r" t="t"/>
            <a:pathLst>
              <a:path extrusionOk="0" h="1279581" w="5585545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5" name="Google Shape;515;p24"/>
          <p:cNvGrpSpPr/>
          <p:nvPr/>
        </p:nvGrpSpPr>
        <p:grpSpPr>
          <a:xfrm>
            <a:off x="10801348" y="5188862"/>
            <a:ext cx="1053385" cy="1476247"/>
            <a:chOff x="8702523" y="254187"/>
            <a:chExt cx="1053385" cy="1476247"/>
          </a:xfrm>
        </p:grpSpPr>
        <p:sp>
          <p:nvSpPr>
            <p:cNvPr id="516" name="Google Shape;516;p24"/>
            <p:cNvSpPr/>
            <p:nvPr/>
          </p:nvSpPr>
          <p:spPr>
            <a:xfrm>
              <a:off x="8707134" y="254187"/>
              <a:ext cx="1044143" cy="1476247"/>
            </a:xfrm>
            <a:custGeom>
              <a:rect b="b" l="l" r="r" t="t"/>
              <a:pathLst>
                <a:path extrusionOk="0" h="1476247" w="1044143">
                  <a:moveTo>
                    <a:pt x="485130" y="397"/>
                  </a:moveTo>
                  <a:cubicBezTo>
                    <a:pt x="480181" y="-239"/>
                    <a:pt x="474936" y="-119"/>
                    <a:pt x="469016" y="819"/>
                  </a:cubicBezTo>
                  <a:cubicBezTo>
                    <a:pt x="407448" y="10570"/>
                    <a:pt x="427728" y="127558"/>
                    <a:pt x="436575" y="169924"/>
                  </a:cubicBezTo>
                  <a:cubicBezTo>
                    <a:pt x="435336" y="170085"/>
                    <a:pt x="434043" y="170172"/>
                    <a:pt x="432811" y="170340"/>
                  </a:cubicBezTo>
                  <a:cubicBezTo>
                    <a:pt x="419168" y="132072"/>
                    <a:pt x="387973" y="36441"/>
                    <a:pt x="345954" y="33046"/>
                  </a:cubicBezTo>
                  <a:cubicBezTo>
                    <a:pt x="342438" y="32765"/>
                    <a:pt x="338935" y="33139"/>
                    <a:pt x="335278" y="34305"/>
                  </a:cubicBezTo>
                  <a:cubicBezTo>
                    <a:pt x="278653" y="52320"/>
                    <a:pt x="324791" y="135092"/>
                    <a:pt x="367512" y="185623"/>
                  </a:cubicBezTo>
                  <a:cubicBezTo>
                    <a:pt x="305127" y="207007"/>
                    <a:pt x="256793" y="245322"/>
                    <a:pt x="220173" y="294453"/>
                  </a:cubicBezTo>
                  <a:lnTo>
                    <a:pt x="171195" y="249454"/>
                  </a:lnTo>
                  <a:cubicBezTo>
                    <a:pt x="169836" y="248202"/>
                    <a:pt x="168095" y="247499"/>
                    <a:pt x="166380" y="247573"/>
                  </a:cubicBezTo>
                  <a:cubicBezTo>
                    <a:pt x="164672" y="247647"/>
                    <a:pt x="162817" y="248510"/>
                    <a:pt x="161572" y="249870"/>
                  </a:cubicBezTo>
                  <a:cubicBezTo>
                    <a:pt x="159073" y="252602"/>
                    <a:pt x="159261" y="256795"/>
                    <a:pt x="161987" y="259293"/>
                  </a:cubicBezTo>
                  <a:lnTo>
                    <a:pt x="211587" y="304707"/>
                  </a:lnTo>
                  <a:cubicBezTo>
                    <a:pt x="211821" y="304915"/>
                    <a:pt x="212176" y="304740"/>
                    <a:pt x="212424" y="304915"/>
                  </a:cubicBezTo>
                  <a:cubicBezTo>
                    <a:pt x="175334" y="358607"/>
                    <a:pt x="151030" y="423892"/>
                    <a:pt x="136872" y="494112"/>
                  </a:cubicBezTo>
                  <a:lnTo>
                    <a:pt x="74922" y="456233"/>
                  </a:lnTo>
                  <a:cubicBezTo>
                    <a:pt x="73342" y="455268"/>
                    <a:pt x="71567" y="454987"/>
                    <a:pt x="69899" y="455395"/>
                  </a:cubicBezTo>
                  <a:cubicBezTo>
                    <a:pt x="68238" y="455797"/>
                    <a:pt x="66678" y="456956"/>
                    <a:pt x="65713" y="458536"/>
                  </a:cubicBezTo>
                  <a:cubicBezTo>
                    <a:pt x="63791" y="461698"/>
                    <a:pt x="64856" y="465823"/>
                    <a:pt x="68017" y="467745"/>
                  </a:cubicBezTo>
                  <a:lnTo>
                    <a:pt x="131012" y="506040"/>
                  </a:lnTo>
                  <a:cubicBezTo>
                    <a:pt x="132264" y="506804"/>
                    <a:pt x="133637" y="506750"/>
                    <a:pt x="134990" y="506670"/>
                  </a:cubicBezTo>
                  <a:cubicBezTo>
                    <a:pt x="130951" y="528691"/>
                    <a:pt x="127369" y="550818"/>
                    <a:pt x="125152" y="573435"/>
                  </a:cubicBezTo>
                  <a:cubicBezTo>
                    <a:pt x="122607" y="599440"/>
                    <a:pt x="124053" y="625278"/>
                    <a:pt x="127248" y="650869"/>
                  </a:cubicBezTo>
                  <a:cubicBezTo>
                    <a:pt x="126176" y="648022"/>
                    <a:pt x="123498" y="646040"/>
                    <a:pt x="120336" y="646475"/>
                  </a:cubicBezTo>
                  <a:lnTo>
                    <a:pt x="67595" y="653594"/>
                  </a:lnTo>
                  <a:cubicBezTo>
                    <a:pt x="63932" y="654090"/>
                    <a:pt x="61240" y="657459"/>
                    <a:pt x="61735" y="661129"/>
                  </a:cubicBezTo>
                  <a:cubicBezTo>
                    <a:pt x="62238" y="664792"/>
                    <a:pt x="65606" y="667491"/>
                    <a:pt x="69270" y="666989"/>
                  </a:cubicBezTo>
                  <a:lnTo>
                    <a:pt x="122225" y="659662"/>
                  </a:lnTo>
                  <a:cubicBezTo>
                    <a:pt x="125279" y="659247"/>
                    <a:pt x="127087" y="656715"/>
                    <a:pt x="127456" y="653802"/>
                  </a:cubicBezTo>
                  <a:cubicBezTo>
                    <a:pt x="132653" y="693015"/>
                    <a:pt x="143388" y="731390"/>
                    <a:pt x="160105" y="767448"/>
                  </a:cubicBezTo>
                  <a:lnTo>
                    <a:pt x="27626" y="767448"/>
                  </a:lnTo>
                  <a:cubicBezTo>
                    <a:pt x="12330" y="767448"/>
                    <a:pt x="0" y="779510"/>
                    <a:pt x="0" y="794445"/>
                  </a:cubicBezTo>
                  <a:lnTo>
                    <a:pt x="0" y="1021944"/>
                  </a:lnTo>
                  <a:cubicBezTo>
                    <a:pt x="0" y="1036879"/>
                    <a:pt x="12323" y="1048941"/>
                    <a:pt x="27626" y="1048941"/>
                  </a:cubicBezTo>
                  <a:lnTo>
                    <a:pt x="91873" y="1048941"/>
                  </a:lnTo>
                  <a:cubicBezTo>
                    <a:pt x="108355" y="1162399"/>
                    <a:pt x="130972" y="1316202"/>
                    <a:pt x="137917" y="1349896"/>
                  </a:cubicBezTo>
                  <a:cubicBezTo>
                    <a:pt x="148030" y="1399013"/>
                    <a:pt x="153722" y="1452317"/>
                    <a:pt x="234612" y="1469609"/>
                  </a:cubicBezTo>
                  <a:cubicBezTo>
                    <a:pt x="315501" y="1486949"/>
                    <a:pt x="681889" y="1464238"/>
                    <a:pt x="759510" y="1469402"/>
                  </a:cubicBezTo>
                  <a:cubicBezTo>
                    <a:pt x="820201" y="1473440"/>
                    <a:pt x="900072" y="1461050"/>
                    <a:pt x="913547" y="1376685"/>
                  </a:cubicBezTo>
                  <a:cubicBezTo>
                    <a:pt x="920653" y="1332255"/>
                    <a:pt x="949257" y="1162741"/>
                    <a:pt x="968378" y="1048941"/>
                  </a:cubicBezTo>
                  <a:lnTo>
                    <a:pt x="1016310" y="1048941"/>
                  </a:lnTo>
                  <a:cubicBezTo>
                    <a:pt x="1031607" y="1048941"/>
                    <a:pt x="1044144" y="1036879"/>
                    <a:pt x="1044144" y="1021944"/>
                  </a:cubicBezTo>
                  <a:lnTo>
                    <a:pt x="1044144" y="794445"/>
                  </a:lnTo>
                  <a:cubicBezTo>
                    <a:pt x="1044144" y="779510"/>
                    <a:pt x="1031607" y="767448"/>
                    <a:pt x="1016310" y="767448"/>
                  </a:cubicBezTo>
                  <a:lnTo>
                    <a:pt x="854524" y="767448"/>
                  </a:lnTo>
                  <a:cubicBezTo>
                    <a:pt x="880543" y="712068"/>
                    <a:pt x="896074" y="654411"/>
                    <a:pt x="897219" y="601061"/>
                  </a:cubicBezTo>
                  <a:cubicBezTo>
                    <a:pt x="897152" y="604202"/>
                    <a:pt x="898880" y="607263"/>
                    <a:pt x="902035" y="607966"/>
                  </a:cubicBezTo>
                  <a:lnTo>
                    <a:pt x="951012" y="619057"/>
                  </a:lnTo>
                  <a:cubicBezTo>
                    <a:pt x="954615" y="619880"/>
                    <a:pt x="958144" y="617637"/>
                    <a:pt x="958961" y="614034"/>
                  </a:cubicBezTo>
                  <a:cubicBezTo>
                    <a:pt x="959778" y="610430"/>
                    <a:pt x="957548" y="606693"/>
                    <a:pt x="953938" y="605876"/>
                  </a:cubicBezTo>
                  <a:lnTo>
                    <a:pt x="904968" y="594779"/>
                  </a:lnTo>
                  <a:cubicBezTo>
                    <a:pt x="901526" y="594002"/>
                    <a:pt x="898231" y="596078"/>
                    <a:pt x="897219" y="599387"/>
                  </a:cubicBezTo>
                  <a:cubicBezTo>
                    <a:pt x="897280" y="595650"/>
                    <a:pt x="897943" y="591752"/>
                    <a:pt x="897849" y="588082"/>
                  </a:cubicBezTo>
                  <a:cubicBezTo>
                    <a:pt x="896174" y="521062"/>
                    <a:pt x="878695" y="447520"/>
                    <a:pt x="844271" y="380888"/>
                  </a:cubicBezTo>
                  <a:cubicBezTo>
                    <a:pt x="845396" y="380982"/>
                    <a:pt x="846541" y="381170"/>
                    <a:pt x="847619" y="380681"/>
                  </a:cubicBezTo>
                  <a:lnTo>
                    <a:pt x="911665" y="352003"/>
                  </a:lnTo>
                  <a:cubicBezTo>
                    <a:pt x="915041" y="350496"/>
                    <a:pt x="916728" y="346592"/>
                    <a:pt x="915222" y="343216"/>
                  </a:cubicBezTo>
                  <a:cubicBezTo>
                    <a:pt x="913715" y="339841"/>
                    <a:pt x="909602" y="338147"/>
                    <a:pt x="906220" y="339660"/>
                  </a:cubicBezTo>
                  <a:lnTo>
                    <a:pt x="842181" y="368331"/>
                  </a:lnTo>
                  <a:cubicBezTo>
                    <a:pt x="840735" y="368974"/>
                    <a:pt x="839757" y="370133"/>
                    <a:pt x="839040" y="371472"/>
                  </a:cubicBezTo>
                  <a:cubicBezTo>
                    <a:pt x="815225" y="327906"/>
                    <a:pt x="784029" y="287595"/>
                    <a:pt x="744649" y="254477"/>
                  </a:cubicBezTo>
                  <a:lnTo>
                    <a:pt x="790063" y="207389"/>
                  </a:lnTo>
                  <a:cubicBezTo>
                    <a:pt x="792635" y="204724"/>
                    <a:pt x="792729" y="200531"/>
                    <a:pt x="790063" y="197966"/>
                  </a:cubicBezTo>
                  <a:cubicBezTo>
                    <a:pt x="788737" y="196687"/>
                    <a:pt x="786962" y="196057"/>
                    <a:pt x="785254" y="196084"/>
                  </a:cubicBezTo>
                  <a:cubicBezTo>
                    <a:pt x="783540" y="196118"/>
                    <a:pt x="781718" y="196854"/>
                    <a:pt x="780439" y="198180"/>
                  </a:cubicBezTo>
                  <a:lnTo>
                    <a:pt x="734603" y="245684"/>
                  </a:lnTo>
                  <a:cubicBezTo>
                    <a:pt x="734375" y="245925"/>
                    <a:pt x="734375" y="246267"/>
                    <a:pt x="734188" y="246521"/>
                  </a:cubicBezTo>
                  <a:cubicBezTo>
                    <a:pt x="693080" y="214361"/>
                    <a:pt x="643815" y="189996"/>
                    <a:pt x="585796" y="177037"/>
                  </a:cubicBezTo>
                  <a:cubicBezTo>
                    <a:pt x="629168" y="129024"/>
                    <a:pt x="706937" y="20636"/>
                    <a:pt x="625980" y="4582"/>
                  </a:cubicBezTo>
                  <a:cubicBezTo>
                    <a:pt x="621600" y="3719"/>
                    <a:pt x="617381" y="3585"/>
                    <a:pt x="613423" y="4167"/>
                  </a:cubicBezTo>
                  <a:cubicBezTo>
                    <a:pt x="559610" y="12057"/>
                    <a:pt x="544494" y="139840"/>
                    <a:pt x="537456" y="169295"/>
                  </a:cubicBezTo>
                  <a:cubicBezTo>
                    <a:pt x="536726" y="172336"/>
                    <a:pt x="535527" y="180011"/>
                    <a:pt x="534944" y="180600"/>
                  </a:cubicBezTo>
                  <a:cubicBezTo>
                    <a:pt x="534435" y="181102"/>
                    <a:pt x="535239" y="172376"/>
                    <a:pt x="535359" y="169087"/>
                  </a:cubicBezTo>
                  <a:cubicBezTo>
                    <a:pt x="536304" y="142037"/>
                    <a:pt x="551346" y="8936"/>
                    <a:pt x="485130" y="397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17" name="Google Shape;517;p24"/>
            <p:cNvGrpSpPr/>
            <p:nvPr/>
          </p:nvGrpSpPr>
          <p:grpSpPr>
            <a:xfrm>
              <a:off x="8702523" y="254192"/>
              <a:ext cx="1053385" cy="1476208"/>
              <a:chOff x="8702523" y="254192"/>
              <a:chExt cx="1053385" cy="1476208"/>
            </a:xfrm>
          </p:grpSpPr>
          <p:sp>
            <p:nvSpPr>
              <p:cNvPr id="518" name="Google Shape;518;p24"/>
              <p:cNvSpPr/>
              <p:nvPr/>
            </p:nvSpPr>
            <p:spPr>
              <a:xfrm>
                <a:off x="9011547" y="254192"/>
                <a:ext cx="351753" cy="222742"/>
              </a:xfrm>
              <a:custGeom>
                <a:rect b="b" l="l" r="r" t="t"/>
                <a:pathLst>
                  <a:path extrusionOk="0" h="222742" w="351753">
                    <a:moveTo>
                      <a:pt x="95852" y="221586"/>
                    </a:moveTo>
                    <a:cubicBezTo>
                      <a:pt x="57457" y="196645"/>
                      <a:pt x="-48976" y="58266"/>
                      <a:pt x="26274" y="34324"/>
                    </a:cubicBezTo>
                    <a:cubicBezTo>
                      <a:pt x="84708" y="15732"/>
                      <a:pt x="126653" y="194201"/>
                      <a:pt x="131515" y="189332"/>
                    </a:cubicBezTo>
                    <a:cubicBezTo>
                      <a:pt x="132158" y="188689"/>
                      <a:pt x="85451" y="12605"/>
                      <a:pt x="159925" y="804"/>
                    </a:cubicBezTo>
                    <a:cubicBezTo>
                      <a:pt x="254510" y="-14185"/>
                      <a:pt x="221091" y="185474"/>
                      <a:pt x="226054" y="180519"/>
                    </a:cubicBezTo>
                    <a:cubicBezTo>
                      <a:pt x="232650" y="173921"/>
                      <a:pt x="246808" y="-9322"/>
                      <a:pt x="316936" y="4581"/>
                    </a:cubicBezTo>
                    <a:cubicBezTo>
                      <a:pt x="419752" y="24961"/>
                      <a:pt x="263270" y="198855"/>
                      <a:pt x="251443" y="201809"/>
                    </a:cubicBezTo>
                    <a:cubicBezTo>
                      <a:pt x="220408" y="209571"/>
                      <a:pt x="221312" y="208801"/>
                      <a:pt x="188770" y="213141"/>
                    </a:cubicBezTo>
                    <a:cubicBezTo>
                      <a:pt x="178175" y="214554"/>
                      <a:pt x="103306" y="226435"/>
                      <a:pt x="95852" y="221586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24"/>
              <p:cNvSpPr/>
              <p:nvPr/>
            </p:nvSpPr>
            <p:spPr>
              <a:xfrm>
                <a:off x="8825985" y="420424"/>
                <a:ext cx="774438" cy="845566"/>
              </a:xfrm>
              <a:custGeom>
                <a:rect b="b" l="l" r="r" t="t"/>
                <a:pathLst>
                  <a:path extrusionOk="0" h="845566" w="774438">
                    <a:moveTo>
                      <a:pt x="394772" y="845551"/>
                    </a:moveTo>
                    <a:cubicBezTo>
                      <a:pt x="172222" y="843294"/>
                      <a:pt x="-19822" y="626396"/>
                      <a:pt x="1642" y="407235"/>
                    </a:cubicBezTo>
                    <a:cubicBezTo>
                      <a:pt x="23107" y="188080"/>
                      <a:pt x="125910" y="-11873"/>
                      <a:pt x="389126" y="550"/>
                    </a:cubicBezTo>
                    <a:cubicBezTo>
                      <a:pt x="652342" y="12980"/>
                      <a:pt x="769826" y="241176"/>
                      <a:pt x="774346" y="421922"/>
                    </a:cubicBezTo>
                    <a:cubicBezTo>
                      <a:pt x="778860" y="602674"/>
                      <a:pt x="617322" y="847814"/>
                      <a:pt x="394772" y="845551"/>
                    </a:cubicBez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24"/>
              <p:cNvSpPr/>
              <p:nvPr/>
            </p:nvSpPr>
            <p:spPr>
              <a:xfrm>
                <a:off x="9441961" y="456972"/>
                <a:ext cx="45943" cy="47570"/>
              </a:xfrm>
              <a:custGeom>
                <a:rect b="b" l="l" r="r" t="t"/>
                <a:pathLst>
                  <a:path extrusionOk="0" h="47570" w="45943">
                    <a:moveTo>
                      <a:pt x="0" y="47571"/>
                    </a:moveTo>
                    <a:lnTo>
                      <a:pt x="45943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24"/>
              <p:cNvSpPr/>
              <p:nvPr/>
            </p:nvSpPr>
            <p:spPr>
              <a:xfrm>
                <a:off x="9547376" y="600052"/>
                <a:ext cx="64213" cy="28671"/>
              </a:xfrm>
              <a:custGeom>
                <a:rect b="b" l="l" r="r" t="t"/>
                <a:pathLst>
                  <a:path extrusionOk="0" h="28671" w="64213">
                    <a:moveTo>
                      <a:pt x="0" y="28671"/>
                    </a:moveTo>
                    <a:lnTo>
                      <a:pt x="64213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24"/>
              <p:cNvSpPr/>
              <p:nvPr/>
            </p:nvSpPr>
            <p:spPr>
              <a:xfrm>
                <a:off x="9606051" y="855593"/>
                <a:ext cx="48916" cy="11090"/>
              </a:xfrm>
              <a:custGeom>
                <a:rect b="b" l="l" r="r" t="t"/>
                <a:pathLst>
                  <a:path extrusionOk="0" h="11090" w="48916">
                    <a:moveTo>
                      <a:pt x="0" y="0"/>
                    </a:moveTo>
                    <a:lnTo>
                      <a:pt x="48917" y="1109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24"/>
              <p:cNvSpPr/>
              <p:nvPr/>
            </p:nvSpPr>
            <p:spPr>
              <a:xfrm>
                <a:off x="8869144" y="508567"/>
                <a:ext cx="49566" cy="45407"/>
              </a:xfrm>
              <a:custGeom>
                <a:rect b="b" l="l" r="r" t="t"/>
                <a:pathLst>
                  <a:path extrusionOk="0" h="45407" w="49566">
                    <a:moveTo>
                      <a:pt x="49566" y="454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24"/>
              <p:cNvSpPr/>
              <p:nvPr/>
            </p:nvSpPr>
            <p:spPr>
              <a:xfrm>
                <a:off x="8773962" y="716182"/>
                <a:ext cx="63121" cy="38409"/>
              </a:xfrm>
              <a:custGeom>
                <a:rect b="b" l="l" r="r" t="t"/>
                <a:pathLst>
                  <a:path extrusionOk="0" h="38409" w="63121">
                    <a:moveTo>
                      <a:pt x="63122" y="384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24"/>
              <p:cNvSpPr/>
              <p:nvPr/>
            </p:nvSpPr>
            <p:spPr>
              <a:xfrm>
                <a:off x="8770995" y="907296"/>
                <a:ext cx="52808" cy="7193"/>
              </a:xfrm>
              <a:custGeom>
                <a:rect b="b" l="l" r="r" t="t"/>
                <a:pathLst>
                  <a:path extrusionOk="0" h="7193" w="52808">
                    <a:moveTo>
                      <a:pt x="52808" y="0"/>
                    </a:moveTo>
                    <a:lnTo>
                      <a:pt x="0" y="71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24"/>
              <p:cNvSpPr/>
              <p:nvPr/>
            </p:nvSpPr>
            <p:spPr>
              <a:xfrm>
                <a:off x="9002426" y="660233"/>
                <a:ext cx="29541" cy="53725"/>
              </a:xfrm>
              <a:custGeom>
                <a:rect b="b" l="l" r="r" t="t"/>
                <a:pathLst>
                  <a:path extrusionOk="0" h="53725" w="29541">
                    <a:moveTo>
                      <a:pt x="0" y="0"/>
                    </a:moveTo>
                    <a:lnTo>
                      <a:pt x="29542" y="5372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24"/>
              <p:cNvSpPr/>
              <p:nvPr/>
            </p:nvSpPr>
            <p:spPr>
              <a:xfrm>
                <a:off x="9003766" y="852961"/>
                <a:ext cx="30218" cy="32910"/>
              </a:xfrm>
              <a:custGeom>
                <a:rect b="b" l="l" r="r" t="t"/>
                <a:pathLst>
                  <a:path extrusionOk="0" h="32910" w="30218">
                    <a:moveTo>
                      <a:pt x="0" y="0"/>
                    </a:moveTo>
                    <a:lnTo>
                      <a:pt x="30218" y="3291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24"/>
              <p:cNvSpPr/>
              <p:nvPr/>
            </p:nvSpPr>
            <p:spPr>
              <a:xfrm>
                <a:off x="9190345" y="515666"/>
                <a:ext cx="1627" cy="63858"/>
              </a:xfrm>
              <a:custGeom>
                <a:rect b="b" l="l" r="r" t="t"/>
                <a:pathLst>
                  <a:path extrusionOk="0" h="63858" w="1627">
                    <a:moveTo>
                      <a:pt x="0" y="0"/>
                    </a:moveTo>
                    <a:lnTo>
                      <a:pt x="1627" y="6385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24"/>
              <p:cNvSpPr/>
              <p:nvPr/>
            </p:nvSpPr>
            <p:spPr>
              <a:xfrm>
                <a:off x="9194899" y="663321"/>
                <a:ext cx="1634" cy="63865"/>
              </a:xfrm>
              <a:custGeom>
                <a:rect b="b" l="l" r="r" t="t"/>
                <a:pathLst>
                  <a:path extrusionOk="0" h="63865" w="1634">
                    <a:moveTo>
                      <a:pt x="0" y="0"/>
                    </a:moveTo>
                    <a:lnTo>
                      <a:pt x="1634" y="6386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24"/>
              <p:cNvSpPr/>
              <p:nvPr/>
            </p:nvSpPr>
            <p:spPr>
              <a:xfrm>
                <a:off x="9196533" y="663321"/>
                <a:ext cx="361" cy="63865"/>
              </a:xfrm>
              <a:custGeom>
                <a:rect b="b" l="l" r="r" t="t"/>
                <a:pathLst>
                  <a:path extrusionOk="0" h="63865" w="361">
                    <a:moveTo>
                      <a:pt x="362" y="0"/>
                    </a:moveTo>
                    <a:lnTo>
                      <a:pt x="0" y="6386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24"/>
              <p:cNvSpPr/>
              <p:nvPr/>
            </p:nvSpPr>
            <p:spPr>
              <a:xfrm>
                <a:off x="9198669" y="823875"/>
                <a:ext cx="361" cy="63858"/>
              </a:xfrm>
              <a:custGeom>
                <a:rect b="b" l="l" r="r" t="t"/>
                <a:pathLst>
                  <a:path extrusionOk="0" h="63858" w="361">
                    <a:moveTo>
                      <a:pt x="362" y="0"/>
                    </a:moveTo>
                    <a:lnTo>
                      <a:pt x="0" y="6385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24"/>
              <p:cNvSpPr/>
              <p:nvPr/>
            </p:nvSpPr>
            <p:spPr>
              <a:xfrm>
                <a:off x="9370066" y="660836"/>
                <a:ext cx="28376" cy="44489"/>
              </a:xfrm>
              <a:custGeom>
                <a:rect b="b" l="l" r="r" t="t"/>
                <a:pathLst>
                  <a:path extrusionOk="0" h="44489" w="28376">
                    <a:moveTo>
                      <a:pt x="0" y="44490"/>
                    </a:moveTo>
                    <a:lnTo>
                      <a:pt x="2837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24"/>
              <p:cNvSpPr/>
              <p:nvPr/>
            </p:nvSpPr>
            <p:spPr>
              <a:xfrm>
                <a:off x="9363777" y="845828"/>
                <a:ext cx="27954" cy="44563"/>
              </a:xfrm>
              <a:custGeom>
                <a:rect b="b" l="l" r="r" t="t"/>
                <a:pathLst>
                  <a:path extrusionOk="0" h="44563" w="27954">
                    <a:moveTo>
                      <a:pt x="0" y="44564"/>
                    </a:moveTo>
                    <a:lnTo>
                      <a:pt x="27954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24"/>
              <p:cNvSpPr/>
              <p:nvPr/>
            </p:nvSpPr>
            <p:spPr>
              <a:xfrm>
                <a:off x="8776896" y="1182305"/>
                <a:ext cx="913895" cy="548095"/>
              </a:xfrm>
              <a:custGeom>
                <a:rect b="b" l="l" r="r" t="t"/>
                <a:pathLst>
                  <a:path extrusionOk="0" h="548095" w="913895">
                    <a:moveTo>
                      <a:pt x="0" y="0"/>
                    </a:moveTo>
                    <a:cubicBezTo>
                      <a:pt x="0" y="0"/>
                      <a:pt x="53451" y="372683"/>
                      <a:pt x="63564" y="421794"/>
                    </a:cubicBezTo>
                    <a:cubicBezTo>
                      <a:pt x="73670" y="470905"/>
                      <a:pt x="79383" y="524115"/>
                      <a:pt x="160272" y="541447"/>
                    </a:cubicBezTo>
                    <a:cubicBezTo>
                      <a:pt x="241169" y="558780"/>
                      <a:pt x="607462" y="536143"/>
                      <a:pt x="685077" y="541307"/>
                    </a:cubicBezTo>
                    <a:cubicBezTo>
                      <a:pt x="745767" y="545345"/>
                      <a:pt x="825773" y="532982"/>
                      <a:pt x="839261" y="448623"/>
                    </a:cubicBezTo>
                    <a:cubicBezTo>
                      <a:pt x="848939" y="388073"/>
                      <a:pt x="913896" y="2063"/>
                      <a:pt x="913896" y="206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24"/>
              <p:cNvSpPr/>
              <p:nvPr/>
            </p:nvSpPr>
            <p:spPr>
              <a:xfrm>
                <a:off x="8702523" y="102158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693" y="0"/>
                    </a:moveTo>
                    <a:lnTo>
                      <a:pt x="1016411" y="0"/>
                    </a:lnTo>
                    <a:cubicBezTo>
                      <a:pt x="1031707" y="0"/>
                      <a:pt x="1044110" y="12109"/>
                      <a:pt x="1044110" y="27050"/>
                    </a:cubicBezTo>
                    <a:lnTo>
                      <a:pt x="1044110" y="254550"/>
                    </a:lnTo>
                    <a:cubicBezTo>
                      <a:pt x="1044110" y="269484"/>
                      <a:pt x="1031707" y="281593"/>
                      <a:pt x="1016411" y="281593"/>
                    </a:cubicBezTo>
                    <a:lnTo>
                      <a:pt x="27693" y="281593"/>
                    </a:lnTo>
                    <a:cubicBezTo>
                      <a:pt x="12397" y="281593"/>
                      <a:pt x="0" y="269484"/>
                      <a:pt x="0" y="254550"/>
                    </a:cubicBezTo>
                    <a:lnTo>
                      <a:pt x="0" y="27050"/>
                    </a:lnTo>
                    <a:cubicBezTo>
                      <a:pt x="0" y="12109"/>
                      <a:pt x="12397" y="0"/>
                      <a:pt x="276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24"/>
              <p:cNvSpPr/>
              <p:nvPr/>
            </p:nvSpPr>
            <p:spPr>
              <a:xfrm>
                <a:off x="8711798" y="1030909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693" y="0"/>
                    </a:moveTo>
                    <a:lnTo>
                      <a:pt x="1016411" y="0"/>
                    </a:lnTo>
                    <a:cubicBezTo>
                      <a:pt x="1031707" y="0"/>
                      <a:pt x="1044110" y="12109"/>
                      <a:pt x="1044110" y="27050"/>
                    </a:cubicBezTo>
                    <a:lnTo>
                      <a:pt x="1044110" y="254550"/>
                    </a:lnTo>
                    <a:cubicBezTo>
                      <a:pt x="1044110" y="269484"/>
                      <a:pt x="1031707" y="281593"/>
                      <a:pt x="1016411" y="281593"/>
                    </a:cubicBezTo>
                    <a:lnTo>
                      <a:pt x="27693" y="281593"/>
                    </a:lnTo>
                    <a:cubicBezTo>
                      <a:pt x="12397" y="281593"/>
                      <a:pt x="0" y="269484"/>
                      <a:pt x="0" y="254550"/>
                    </a:cubicBezTo>
                    <a:lnTo>
                      <a:pt x="0" y="27050"/>
                    </a:lnTo>
                    <a:cubicBezTo>
                      <a:pt x="0" y="12109"/>
                      <a:pt x="12397" y="0"/>
                      <a:pt x="27693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37" name="Google Shape;537;p24"/>
            <p:cNvGrpSpPr/>
            <p:nvPr/>
          </p:nvGrpSpPr>
          <p:grpSpPr>
            <a:xfrm>
              <a:off x="9031313" y="1419063"/>
              <a:ext cx="395796" cy="114103"/>
              <a:chOff x="1258931" y="4140278"/>
              <a:chExt cx="395796" cy="114103"/>
            </a:xfrm>
          </p:grpSpPr>
          <p:sp>
            <p:nvSpPr>
              <p:cNvPr id="538" name="Google Shape;538;p24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p24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0" name="Google Shape;540;p24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24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24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43" name="Google Shape;543;p24"/>
          <p:cNvGrpSpPr/>
          <p:nvPr/>
        </p:nvGrpSpPr>
        <p:grpSpPr>
          <a:xfrm>
            <a:off x="10917078" y="268838"/>
            <a:ext cx="937635" cy="1115040"/>
            <a:chOff x="10991428" y="5455263"/>
            <a:chExt cx="937635" cy="1115040"/>
          </a:xfrm>
        </p:grpSpPr>
        <p:sp>
          <p:nvSpPr>
            <p:cNvPr id="544" name="Google Shape;544;p24"/>
            <p:cNvSpPr/>
            <p:nvPr/>
          </p:nvSpPr>
          <p:spPr>
            <a:xfrm>
              <a:off x="11000617" y="5455263"/>
              <a:ext cx="928447" cy="1106722"/>
            </a:xfrm>
            <a:custGeom>
              <a:rect b="b" l="l" r="r" t="t"/>
              <a:pathLst>
                <a:path extrusionOk="0" h="1106722" w="928447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24"/>
            <p:cNvSpPr/>
            <p:nvPr/>
          </p:nvSpPr>
          <p:spPr>
            <a:xfrm>
              <a:off x="11311136" y="5463540"/>
              <a:ext cx="307417" cy="737549"/>
            </a:xfrm>
            <a:custGeom>
              <a:rect b="b" l="l" r="r" t="t"/>
              <a:pathLst>
                <a:path extrusionOk="0" h="737549" w="307417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24"/>
            <p:cNvSpPr/>
            <p:nvPr/>
          </p:nvSpPr>
          <p:spPr>
            <a:xfrm>
              <a:off x="11499666" y="5568614"/>
              <a:ext cx="287896" cy="585562"/>
            </a:xfrm>
            <a:custGeom>
              <a:rect b="b" l="l" r="r" t="t"/>
              <a:pathLst>
                <a:path extrusionOk="0" h="585562" w="287896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4"/>
            <p:cNvSpPr/>
            <p:nvPr/>
          </p:nvSpPr>
          <p:spPr>
            <a:xfrm>
              <a:off x="11105176" y="5563732"/>
              <a:ext cx="342097" cy="648904"/>
            </a:xfrm>
            <a:custGeom>
              <a:rect b="b" l="l" r="r" t="t"/>
              <a:pathLst>
                <a:path extrusionOk="0" h="648904" w="342097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24"/>
            <p:cNvSpPr/>
            <p:nvPr/>
          </p:nvSpPr>
          <p:spPr>
            <a:xfrm>
              <a:off x="10998034" y="5754791"/>
              <a:ext cx="367401" cy="507652"/>
            </a:xfrm>
            <a:custGeom>
              <a:rect b="b" l="l" r="r" t="t"/>
              <a:pathLst>
                <a:path extrusionOk="0" h="507652" w="367401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4"/>
            <p:cNvSpPr/>
            <p:nvPr/>
          </p:nvSpPr>
          <p:spPr>
            <a:xfrm>
              <a:off x="11571384" y="5736193"/>
              <a:ext cx="348540" cy="469866"/>
            </a:xfrm>
            <a:custGeom>
              <a:rect b="b" l="l" r="r" t="t"/>
              <a:pathLst>
                <a:path extrusionOk="0" h="469866" w="34854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4"/>
            <p:cNvSpPr/>
            <p:nvPr/>
          </p:nvSpPr>
          <p:spPr>
            <a:xfrm>
              <a:off x="11287965" y="5686432"/>
              <a:ext cx="348154" cy="707472"/>
            </a:xfrm>
            <a:custGeom>
              <a:rect b="b" l="l" r="r" t="t"/>
              <a:pathLst>
                <a:path extrusionOk="0" h="707472" w="348154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4"/>
            <p:cNvSpPr/>
            <p:nvPr/>
          </p:nvSpPr>
          <p:spPr>
            <a:xfrm>
              <a:off x="10991428" y="6093157"/>
              <a:ext cx="917143" cy="477146"/>
            </a:xfrm>
            <a:custGeom>
              <a:rect b="b" l="l" r="r" t="t"/>
              <a:pathLst>
                <a:path extrusionOk="0" h="477146" w="917143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4"/>
            <p:cNvSpPr/>
            <p:nvPr/>
          </p:nvSpPr>
          <p:spPr>
            <a:xfrm>
              <a:off x="10996378" y="6078870"/>
              <a:ext cx="917143" cy="477146"/>
            </a:xfrm>
            <a:custGeom>
              <a:rect b="b" l="l" r="r" t="t"/>
              <a:pathLst>
                <a:path extrusionOk="0" h="477146" w="917143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3" name="Google Shape;553;p24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554" name="Google Shape;554;p24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p24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24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24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558;p24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9" name="Google Shape;559;p24"/>
          <p:cNvGrpSpPr/>
          <p:nvPr/>
        </p:nvGrpSpPr>
        <p:grpSpPr>
          <a:xfrm flipH="1" rot="-1540555">
            <a:off x="297553" y="4486683"/>
            <a:ext cx="1381743" cy="1828510"/>
            <a:chOff x="1801585" y="318332"/>
            <a:chExt cx="1577139" cy="2087084"/>
          </a:xfrm>
        </p:grpSpPr>
        <p:sp>
          <p:nvSpPr>
            <p:cNvPr id="560" name="Google Shape;560;p24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561" name="Google Shape;561;p24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562" name="Google Shape;562;p24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563" name="Google Shape;563;p24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4" name="Google Shape;564;p24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65" name="Google Shape;565;p24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566" name="Google Shape;566;p24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567" name="Google Shape;567;p24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568" name="Google Shape;568;p24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569" name="Google Shape;569;p24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0" name="Google Shape;570;p24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1" name="Google Shape;571;p24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2" name="Google Shape;572;p24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3" name="Google Shape;573;p24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574" name="Google Shape;574;p24"/>
          <p:cNvSpPr/>
          <p:nvPr/>
        </p:nvSpPr>
        <p:spPr>
          <a:xfrm rot="-5400000">
            <a:off x="226390" y="281890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24"/>
          <p:cNvSpPr/>
          <p:nvPr/>
        </p:nvSpPr>
        <p:spPr>
          <a:xfrm rot="-2282823">
            <a:off x="652984" y="547779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0" name="Google Shape;580;p25"/>
          <p:cNvGrpSpPr/>
          <p:nvPr/>
        </p:nvGrpSpPr>
        <p:grpSpPr>
          <a:xfrm>
            <a:off x="1158350" y="2312075"/>
            <a:ext cx="8379625" cy="3552000"/>
            <a:chOff x="1158350" y="2312075"/>
            <a:chExt cx="8379625" cy="3552000"/>
          </a:xfrm>
        </p:grpSpPr>
        <p:sp>
          <p:nvSpPr>
            <p:cNvPr id="581" name="Google Shape;581;p25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5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3" name="Google Shape;583;p25"/>
          <p:cNvSpPr txBox="1"/>
          <p:nvPr>
            <p:ph type="title"/>
          </p:nvPr>
        </p:nvSpPr>
        <p:spPr>
          <a:xfrm rot="-135104">
            <a:off x="920325" y="859133"/>
            <a:ext cx="8941204" cy="763478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How can you show </a:t>
            </a:r>
            <a:r>
              <a:rPr lang="en" sz="3300"/>
              <a:t>courtesy?</a:t>
            </a:r>
            <a:endParaRPr sz="3300"/>
          </a:p>
        </p:txBody>
      </p:sp>
      <p:sp>
        <p:nvSpPr>
          <p:cNvPr id="584" name="Google Shape;584;p25"/>
          <p:cNvSpPr txBox="1"/>
          <p:nvPr>
            <p:ph idx="1" type="body"/>
          </p:nvPr>
        </p:nvSpPr>
        <p:spPr>
          <a:xfrm>
            <a:off x="1453875" y="2648950"/>
            <a:ext cx="7794000" cy="301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There is a new student in your class. She seems nervous. </a:t>
            </a:r>
            <a:endParaRPr sz="5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grpSp>
        <p:nvGrpSpPr>
          <p:cNvPr id="585" name="Google Shape;585;p25"/>
          <p:cNvGrpSpPr/>
          <p:nvPr/>
        </p:nvGrpSpPr>
        <p:grpSpPr>
          <a:xfrm>
            <a:off x="9913471" y="1055800"/>
            <a:ext cx="1062038" cy="1344180"/>
            <a:chOff x="1953887" y="188983"/>
            <a:chExt cx="1062038" cy="1344180"/>
          </a:xfrm>
        </p:grpSpPr>
        <p:sp>
          <p:nvSpPr>
            <p:cNvPr id="586" name="Google Shape;586;p25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87" name="Google Shape;587;p25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588" name="Google Shape;588;p25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25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25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25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25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25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25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25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25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25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25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25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25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25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25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25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04" name="Google Shape;604;p25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5" name="Google Shape;605;p25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606" name="Google Shape;606;p2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2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2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2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2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11" name="Google Shape;611;p25"/>
          <p:cNvGrpSpPr/>
          <p:nvPr/>
        </p:nvGrpSpPr>
        <p:grpSpPr>
          <a:xfrm rot="-4010252">
            <a:off x="9291862" y="3246154"/>
            <a:ext cx="913125" cy="759662"/>
            <a:chOff x="7789309" y="5569038"/>
            <a:chExt cx="913218" cy="759599"/>
          </a:xfrm>
        </p:grpSpPr>
        <p:sp>
          <p:nvSpPr>
            <p:cNvPr id="612" name="Google Shape;612;p25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613" name="Google Shape;613;p25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4" name="Google Shape;614;p25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25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25"/>
          <p:cNvSpPr/>
          <p:nvPr/>
        </p:nvSpPr>
        <p:spPr>
          <a:xfrm rot="5400000">
            <a:off x="762161" y="621687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25"/>
          <p:cNvSpPr/>
          <p:nvPr/>
        </p:nvSpPr>
        <p:spPr>
          <a:xfrm rot="8524412">
            <a:off x="334165" y="5949717"/>
            <a:ext cx="424078" cy="39787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18" name="Google Shape;618;p25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619" name="Google Shape;619;p25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25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25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2" name="Google Shape;622;p25"/>
          <p:cNvGrpSpPr/>
          <p:nvPr/>
        </p:nvGrpSpPr>
        <p:grpSpPr>
          <a:xfrm rot="899539">
            <a:off x="10782677" y="2701811"/>
            <a:ext cx="1032085" cy="1183523"/>
            <a:chOff x="10599594" y="1185862"/>
            <a:chExt cx="1032043" cy="1183475"/>
          </a:xfrm>
        </p:grpSpPr>
        <p:sp>
          <p:nvSpPr>
            <p:cNvPr id="623" name="Google Shape;623;p25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24" name="Google Shape;624;p25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625" name="Google Shape;625;p25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25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25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28" name="Google Shape;628;p25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grpSp>
          <p:nvGrpSpPr>
            <p:cNvPr id="629" name="Google Shape;629;p25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630" name="Google Shape;630;p2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2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2" name="Google Shape;632;p2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3" name="Google Shape;633;p2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4" name="Google Shape;634;p2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35" name="Google Shape;635;p25"/>
          <p:cNvGrpSpPr/>
          <p:nvPr/>
        </p:nvGrpSpPr>
        <p:grpSpPr>
          <a:xfrm>
            <a:off x="10028466" y="4521300"/>
            <a:ext cx="1190283" cy="1914609"/>
            <a:chOff x="1284716" y="4247325"/>
            <a:chExt cx="1190283" cy="1914609"/>
          </a:xfrm>
        </p:grpSpPr>
        <p:sp>
          <p:nvSpPr>
            <p:cNvPr id="636" name="Google Shape;636;p25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7" name="Google Shape;637;p25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638" name="Google Shape;638;p25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39" name="Google Shape;639;p25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40" name="Google Shape;640;p25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41" name="Google Shape;641;p25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42" name="Google Shape;642;p25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43" name="Google Shape;643;p25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44" name="Google Shape;644;p25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25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25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25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25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49" name="Google Shape;649;p25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0" name="Google Shape;650;p25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1" name="Google Shape;651;p25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2" name="Google Shape;652;p25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3" name="Google Shape;653;p25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4" name="Google Shape;654;p25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5" name="Google Shape;655;p25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6" name="Google Shape;656;p25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7" name="Google Shape;657;p25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8" name="Google Shape;658;p25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59" name="Google Shape;659;p25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0" name="Google Shape;660;p25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1" name="Google Shape;661;p25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2" name="Google Shape;662;p25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3" name="Google Shape;663;p25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4" name="Google Shape;664;p25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5" name="Google Shape;665;p25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6" name="Google Shape;666;p25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7" name="Google Shape;667;p25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668" name="Google Shape;668;p25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500"/>
              </a:p>
            </p:txBody>
          </p:sp>
        </p:grpSp>
        <p:grpSp>
          <p:nvGrpSpPr>
            <p:cNvPr id="669" name="Google Shape;669;p25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670" name="Google Shape;670;p2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1" name="Google Shape;671;p2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2" name="Google Shape;672;p2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2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2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oogle Shape;679;p26"/>
          <p:cNvGrpSpPr/>
          <p:nvPr/>
        </p:nvGrpSpPr>
        <p:grpSpPr>
          <a:xfrm>
            <a:off x="1158350" y="2312075"/>
            <a:ext cx="8379625" cy="3552000"/>
            <a:chOff x="1158350" y="2312075"/>
            <a:chExt cx="8379625" cy="3552000"/>
          </a:xfrm>
        </p:grpSpPr>
        <p:sp>
          <p:nvSpPr>
            <p:cNvPr id="680" name="Google Shape;680;p26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6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2" name="Google Shape;682;p26"/>
          <p:cNvSpPr txBox="1"/>
          <p:nvPr>
            <p:ph type="title"/>
          </p:nvPr>
        </p:nvSpPr>
        <p:spPr>
          <a:xfrm rot="-135104">
            <a:off x="920325" y="859133"/>
            <a:ext cx="8941204" cy="763478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How can you show courtesy?</a:t>
            </a:r>
            <a:endParaRPr sz="3300"/>
          </a:p>
        </p:txBody>
      </p:sp>
      <p:sp>
        <p:nvSpPr>
          <p:cNvPr id="683" name="Google Shape;683;p26"/>
          <p:cNvSpPr txBox="1"/>
          <p:nvPr>
            <p:ph idx="1" type="body"/>
          </p:nvPr>
        </p:nvSpPr>
        <p:spPr>
          <a:xfrm>
            <a:off x="1453875" y="2648950"/>
            <a:ext cx="7794000" cy="301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A student in your class drops their lunch on the ground. </a:t>
            </a:r>
            <a:endParaRPr sz="5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grpSp>
        <p:nvGrpSpPr>
          <p:cNvPr id="684" name="Google Shape;684;p26"/>
          <p:cNvGrpSpPr/>
          <p:nvPr/>
        </p:nvGrpSpPr>
        <p:grpSpPr>
          <a:xfrm>
            <a:off x="9913471" y="1055800"/>
            <a:ext cx="1062038" cy="1344180"/>
            <a:chOff x="1953887" y="188983"/>
            <a:chExt cx="1062038" cy="1344180"/>
          </a:xfrm>
        </p:grpSpPr>
        <p:sp>
          <p:nvSpPr>
            <p:cNvPr id="685" name="Google Shape;685;p26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86" name="Google Shape;686;p26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687" name="Google Shape;687;p26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26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26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26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26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26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26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26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26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26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26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26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26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26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26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26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03" name="Google Shape;703;p26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04" name="Google Shape;704;p26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705" name="Google Shape;705;p26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6" name="Google Shape;706;p26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7" name="Google Shape;707;p26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8" name="Google Shape;708;p26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9" name="Google Shape;709;p26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0" name="Google Shape;710;p26"/>
          <p:cNvGrpSpPr/>
          <p:nvPr/>
        </p:nvGrpSpPr>
        <p:grpSpPr>
          <a:xfrm rot="-4010252">
            <a:off x="9291862" y="3246154"/>
            <a:ext cx="913125" cy="759662"/>
            <a:chOff x="7789309" y="5569038"/>
            <a:chExt cx="913218" cy="759599"/>
          </a:xfrm>
        </p:grpSpPr>
        <p:sp>
          <p:nvSpPr>
            <p:cNvPr id="711" name="Google Shape;711;p26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712" name="Google Shape;712;p26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3" name="Google Shape;713;p26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26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26"/>
          <p:cNvSpPr/>
          <p:nvPr/>
        </p:nvSpPr>
        <p:spPr>
          <a:xfrm rot="5400000">
            <a:off x="762161" y="621687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26"/>
          <p:cNvSpPr/>
          <p:nvPr/>
        </p:nvSpPr>
        <p:spPr>
          <a:xfrm rot="8524412">
            <a:off x="334165" y="5949717"/>
            <a:ext cx="424078" cy="39787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17" name="Google Shape;717;p26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718" name="Google Shape;718;p26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26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26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1" name="Google Shape;721;p26"/>
          <p:cNvGrpSpPr/>
          <p:nvPr/>
        </p:nvGrpSpPr>
        <p:grpSpPr>
          <a:xfrm rot="899539">
            <a:off x="10782677" y="2701811"/>
            <a:ext cx="1032085" cy="1183523"/>
            <a:chOff x="10599594" y="1185862"/>
            <a:chExt cx="1032043" cy="1183475"/>
          </a:xfrm>
        </p:grpSpPr>
        <p:sp>
          <p:nvSpPr>
            <p:cNvPr id="722" name="Google Shape;722;p26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23" name="Google Shape;723;p26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724" name="Google Shape;724;p26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26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26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27" name="Google Shape;727;p26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grpSp>
          <p:nvGrpSpPr>
            <p:cNvPr id="728" name="Google Shape;728;p26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729" name="Google Shape;729;p26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p26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1" name="Google Shape;731;p26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2" name="Google Shape;732;p26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26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34" name="Google Shape;734;p26"/>
          <p:cNvGrpSpPr/>
          <p:nvPr/>
        </p:nvGrpSpPr>
        <p:grpSpPr>
          <a:xfrm>
            <a:off x="9913466" y="4521300"/>
            <a:ext cx="1190283" cy="1914609"/>
            <a:chOff x="1284716" y="4247325"/>
            <a:chExt cx="1190283" cy="1914609"/>
          </a:xfrm>
        </p:grpSpPr>
        <p:sp>
          <p:nvSpPr>
            <p:cNvPr id="735" name="Google Shape;735;p26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6" name="Google Shape;736;p26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737" name="Google Shape;737;p26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38" name="Google Shape;738;p26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39" name="Google Shape;739;p26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40" name="Google Shape;740;p26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41" name="Google Shape;741;p26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42" name="Google Shape;742;p26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43" name="Google Shape;743;p26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26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26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26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26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48" name="Google Shape;748;p26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49" name="Google Shape;749;p26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0" name="Google Shape;750;p26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1" name="Google Shape;751;p26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2" name="Google Shape;752;p26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3" name="Google Shape;753;p26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4" name="Google Shape;754;p26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5" name="Google Shape;755;p26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6" name="Google Shape;756;p26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7" name="Google Shape;757;p26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8" name="Google Shape;758;p26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59" name="Google Shape;759;p26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60" name="Google Shape;760;p26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61" name="Google Shape;761;p26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62" name="Google Shape;762;p26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63" name="Google Shape;763;p26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64" name="Google Shape;764;p26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65" name="Google Shape;765;p26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66" name="Google Shape;766;p26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767" name="Google Shape;767;p26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500"/>
              </a:p>
            </p:txBody>
          </p:sp>
        </p:grpSp>
        <p:grpSp>
          <p:nvGrpSpPr>
            <p:cNvPr id="768" name="Google Shape;768;p26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769" name="Google Shape;769;p26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0" name="Google Shape;770;p26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1" name="Google Shape;771;p26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2" name="Google Shape;772;p26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3" name="Google Shape;773;p26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27"/>
          <p:cNvGrpSpPr/>
          <p:nvPr/>
        </p:nvGrpSpPr>
        <p:grpSpPr>
          <a:xfrm>
            <a:off x="1158350" y="2312075"/>
            <a:ext cx="8379625" cy="3552000"/>
            <a:chOff x="1158350" y="2312075"/>
            <a:chExt cx="8379625" cy="3552000"/>
          </a:xfrm>
        </p:grpSpPr>
        <p:sp>
          <p:nvSpPr>
            <p:cNvPr id="779" name="Google Shape;779;p27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1" name="Google Shape;781;p27"/>
          <p:cNvSpPr txBox="1"/>
          <p:nvPr>
            <p:ph type="title"/>
          </p:nvPr>
        </p:nvSpPr>
        <p:spPr>
          <a:xfrm rot="-135104">
            <a:off x="920325" y="859133"/>
            <a:ext cx="8941204" cy="763478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How can you show courtesy?</a:t>
            </a:r>
            <a:endParaRPr sz="3300"/>
          </a:p>
        </p:txBody>
      </p:sp>
      <p:sp>
        <p:nvSpPr>
          <p:cNvPr id="782" name="Google Shape;782;p27"/>
          <p:cNvSpPr txBox="1"/>
          <p:nvPr>
            <p:ph idx="1" type="body"/>
          </p:nvPr>
        </p:nvSpPr>
        <p:spPr>
          <a:xfrm>
            <a:off x="1219549" y="2527175"/>
            <a:ext cx="8017200" cy="312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Your teacher is teaching a writing lesson.</a:t>
            </a:r>
            <a:r>
              <a:rPr lang="en" sz="5600"/>
              <a:t> </a:t>
            </a:r>
            <a:r>
              <a:rPr lang="en" sz="6700"/>
              <a:t> </a:t>
            </a:r>
            <a:endParaRPr sz="6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grpSp>
        <p:nvGrpSpPr>
          <p:cNvPr id="783" name="Google Shape;783;p27"/>
          <p:cNvGrpSpPr/>
          <p:nvPr/>
        </p:nvGrpSpPr>
        <p:grpSpPr>
          <a:xfrm>
            <a:off x="9913471" y="1055800"/>
            <a:ext cx="1062038" cy="1344180"/>
            <a:chOff x="1953887" y="188983"/>
            <a:chExt cx="1062038" cy="1344180"/>
          </a:xfrm>
        </p:grpSpPr>
        <p:sp>
          <p:nvSpPr>
            <p:cNvPr id="784" name="Google Shape;784;p27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5" name="Google Shape;785;p27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786" name="Google Shape;786;p27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p27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27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p27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" name="Google Shape;790;p27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27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p27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" name="Google Shape;793;p27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p27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" name="Google Shape;795;p27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6" name="Google Shape;796;p27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" name="Google Shape;797;p27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" name="Google Shape;798;p27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p27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" name="Google Shape;800;p27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" name="Google Shape;801;p27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02" name="Google Shape;802;p27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03" name="Google Shape;803;p27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804" name="Google Shape;804;p27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27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6" name="Google Shape;806;p27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27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27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09" name="Google Shape;809;p27"/>
          <p:cNvGrpSpPr/>
          <p:nvPr/>
        </p:nvGrpSpPr>
        <p:grpSpPr>
          <a:xfrm rot="-4010252">
            <a:off x="9291862" y="3246154"/>
            <a:ext cx="913125" cy="759662"/>
            <a:chOff x="7789309" y="5569038"/>
            <a:chExt cx="913218" cy="759599"/>
          </a:xfrm>
        </p:grpSpPr>
        <p:sp>
          <p:nvSpPr>
            <p:cNvPr id="810" name="Google Shape;810;p27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811" name="Google Shape;811;p27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2" name="Google Shape;812;p27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27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27"/>
          <p:cNvSpPr/>
          <p:nvPr/>
        </p:nvSpPr>
        <p:spPr>
          <a:xfrm rot="5400000">
            <a:off x="762161" y="621687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27"/>
          <p:cNvSpPr/>
          <p:nvPr/>
        </p:nvSpPr>
        <p:spPr>
          <a:xfrm rot="8524412">
            <a:off x="334165" y="5949717"/>
            <a:ext cx="424078" cy="39787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6" name="Google Shape;816;p27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817" name="Google Shape;817;p27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27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0" name="Google Shape;820;p27"/>
          <p:cNvGrpSpPr/>
          <p:nvPr/>
        </p:nvGrpSpPr>
        <p:grpSpPr>
          <a:xfrm rot="899539">
            <a:off x="10782677" y="2701811"/>
            <a:ext cx="1032085" cy="1183523"/>
            <a:chOff x="10599594" y="1185862"/>
            <a:chExt cx="1032043" cy="1183475"/>
          </a:xfrm>
        </p:grpSpPr>
        <p:sp>
          <p:nvSpPr>
            <p:cNvPr id="821" name="Google Shape;821;p27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22" name="Google Shape;822;p27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823" name="Google Shape;823;p27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27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27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26" name="Google Shape;826;p27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grpSp>
          <p:nvGrpSpPr>
            <p:cNvPr id="827" name="Google Shape;827;p27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828" name="Google Shape;828;p27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9" name="Google Shape;829;p27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0" name="Google Shape;830;p27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1" name="Google Shape;831;p27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27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33" name="Google Shape;833;p27"/>
          <p:cNvGrpSpPr/>
          <p:nvPr/>
        </p:nvGrpSpPr>
        <p:grpSpPr>
          <a:xfrm>
            <a:off x="10117516" y="4414425"/>
            <a:ext cx="1190283" cy="1914609"/>
            <a:chOff x="1284716" y="4247325"/>
            <a:chExt cx="1190283" cy="1914609"/>
          </a:xfrm>
        </p:grpSpPr>
        <p:sp>
          <p:nvSpPr>
            <p:cNvPr id="834" name="Google Shape;834;p27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35" name="Google Shape;835;p27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836" name="Google Shape;836;p27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37" name="Google Shape;837;p27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38" name="Google Shape;838;p27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39" name="Google Shape;839;p27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40" name="Google Shape;840;p27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41" name="Google Shape;841;p27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42" name="Google Shape;842;p27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27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27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27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27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47" name="Google Shape;847;p27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48" name="Google Shape;848;p27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49" name="Google Shape;849;p27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0" name="Google Shape;850;p27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1" name="Google Shape;851;p27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2" name="Google Shape;852;p27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3" name="Google Shape;853;p27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4" name="Google Shape;854;p27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5" name="Google Shape;855;p27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6" name="Google Shape;856;p27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7" name="Google Shape;857;p27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8" name="Google Shape;858;p27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59" name="Google Shape;859;p27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60" name="Google Shape;860;p27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61" name="Google Shape;861;p27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62" name="Google Shape;862;p27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63" name="Google Shape;863;p27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64" name="Google Shape;864;p27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65" name="Google Shape;865;p27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66" name="Google Shape;866;p27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500"/>
              </a:p>
            </p:txBody>
          </p:sp>
        </p:grpSp>
        <p:grpSp>
          <p:nvGrpSpPr>
            <p:cNvPr id="867" name="Google Shape;867;p27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868" name="Google Shape;868;p27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9" name="Google Shape;869;p27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0" name="Google Shape;870;p27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1" name="Google Shape;871;p27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2" name="Google Shape;872;p27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7" name="Google Shape;877;p28"/>
          <p:cNvGrpSpPr/>
          <p:nvPr/>
        </p:nvGrpSpPr>
        <p:grpSpPr>
          <a:xfrm>
            <a:off x="10637094" y="254186"/>
            <a:ext cx="1381889" cy="1828703"/>
            <a:chOff x="1801585" y="318332"/>
            <a:chExt cx="1577139" cy="2087084"/>
          </a:xfrm>
        </p:grpSpPr>
        <p:sp>
          <p:nvSpPr>
            <p:cNvPr id="878" name="Google Shape;878;p28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879" name="Google Shape;879;p28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880" name="Google Shape;880;p28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881" name="Google Shape;881;p28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2" name="Google Shape;882;p28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83" name="Google Shape;883;p28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84" name="Google Shape;884;p28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885" name="Google Shape;885;p28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886" name="Google Shape;886;p28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887" name="Google Shape;887;p28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8" name="Google Shape;888;p28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9" name="Google Shape;889;p28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0" name="Google Shape;890;p28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1" name="Google Shape;891;p28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pic>
        <p:nvPicPr>
          <p:cNvPr id="892" name="Google Shape;89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075" y="129474"/>
            <a:ext cx="2781677" cy="2781699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3" name="Google Shape;893;p28"/>
          <p:cNvPicPr preferRelativeResize="0"/>
          <p:nvPr/>
        </p:nvPicPr>
        <p:blipFill rotWithShape="1">
          <a:blip r:embed="rId4">
            <a:alphaModFix/>
          </a:blip>
          <a:srcRect b="5953" l="0" r="0" t="0"/>
          <a:stretch/>
        </p:blipFill>
        <p:spPr>
          <a:xfrm>
            <a:off x="1412925" y="3112025"/>
            <a:ext cx="6198325" cy="3605550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94" name="Google Shape;89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86525" y="3082830"/>
            <a:ext cx="2781675" cy="3634746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95" name="Google Shape;895;p28"/>
          <p:cNvSpPr txBox="1"/>
          <p:nvPr/>
        </p:nvSpPr>
        <p:spPr>
          <a:xfrm>
            <a:off x="3543513" y="254175"/>
            <a:ext cx="29907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900">
                <a:solidFill>
                  <a:srgbClr val="ED6962"/>
                </a:solidFill>
                <a:latin typeface="Poppins"/>
                <a:ea typeface="Poppins"/>
                <a:cs typeface="Poppins"/>
                <a:sym typeface="Poppins"/>
              </a:rPr>
              <a:t>What Courtesy Looks Like</a:t>
            </a:r>
            <a:endParaRPr b="1" sz="3900">
              <a:solidFill>
                <a:srgbClr val="ED696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96" name="Google Shape;89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8000" y="197063"/>
            <a:ext cx="3371169" cy="2646525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" name="Google Shape;901;p29"/>
          <p:cNvGrpSpPr/>
          <p:nvPr/>
        </p:nvGrpSpPr>
        <p:grpSpPr>
          <a:xfrm>
            <a:off x="1158350" y="2312075"/>
            <a:ext cx="8379625" cy="3552000"/>
            <a:chOff x="1158350" y="2312075"/>
            <a:chExt cx="8379625" cy="3552000"/>
          </a:xfrm>
        </p:grpSpPr>
        <p:sp>
          <p:nvSpPr>
            <p:cNvPr id="902" name="Google Shape;902;p29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29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4" name="Google Shape;904;p29"/>
          <p:cNvSpPr txBox="1"/>
          <p:nvPr>
            <p:ph type="title"/>
          </p:nvPr>
        </p:nvSpPr>
        <p:spPr>
          <a:xfrm rot="-135104">
            <a:off x="919900" y="1070733"/>
            <a:ext cx="8941204" cy="763478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Home Activity: I will show courtesy </a:t>
            </a:r>
            <a:endParaRPr sz="3300"/>
          </a:p>
        </p:txBody>
      </p:sp>
      <p:sp>
        <p:nvSpPr>
          <p:cNvPr id="905" name="Google Shape;905;p29"/>
          <p:cNvSpPr txBox="1"/>
          <p:nvPr>
            <p:ph idx="1" type="body"/>
          </p:nvPr>
        </p:nvSpPr>
        <p:spPr>
          <a:xfrm>
            <a:off x="1453875" y="2399975"/>
            <a:ext cx="7794000" cy="326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/>
              <a:t>I will….</a:t>
            </a:r>
            <a:endParaRPr b="1"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Listen to others</a:t>
            </a:r>
            <a:endParaRPr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Ask how I can help</a:t>
            </a:r>
            <a:endParaRPr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Say please and thank you</a:t>
            </a:r>
            <a:endParaRPr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Be polite to others</a:t>
            </a:r>
            <a:endParaRPr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Be mindful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grpSp>
        <p:nvGrpSpPr>
          <p:cNvPr id="906" name="Google Shape;906;p29"/>
          <p:cNvGrpSpPr/>
          <p:nvPr/>
        </p:nvGrpSpPr>
        <p:grpSpPr>
          <a:xfrm>
            <a:off x="9913471" y="1055800"/>
            <a:ext cx="1062038" cy="1344180"/>
            <a:chOff x="1953887" y="188983"/>
            <a:chExt cx="1062038" cy="1344180"/>
          </a:xfrm>
        </p:grpSpPr>
        <p:sp>
          <p:nvSpPr>
            <p:cNvPr id="907" name="Google Shape;907;p29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08" name="Google Shape;908;p29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909" name="Google Shape;909;p29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0" name="Google Shape;910;p29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Google Shape;911;p29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2" name="Google Shape;912;p29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3" name="Google Shape;913;p29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29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29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29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29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8" name="Google Shape;918;p29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9" name="Google Shape;919;p29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0" name="Google Shape;920;p29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1" name="Google Shape;921;p29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2" name="Google Shape;922;p29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29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p29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25" name="Google Shape;925;p29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26" name="Google Shape;926;p29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927" name="Google Shape;927;p29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8" name="Google Shape;928;p29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9" name="Google Shape;929;p29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0" name="Google Shape;930;p29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1" name="Google Shape;931;p29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32" name="Google Shape;932;p29"/>
          <p:cNvGrpSpPr/>
          <p:nvPr/>
        </p:nvGrpSpPr>
        <p:grpSpPr>
          <a:xfrm rot="-4010252">
            <a:off x="9291862" y="3246154"/>
            <a:ext cx="913125" cy="759662"/>
            <a:chOff x="7789309" y="5569038"/>
            <a:chExt cx="913218" cy="759599"/>
          </a:xfrm>
        </p:grpSpPr>
        <p:sp>
          <p:nvSpPr>
            <p:cNvPr id="933" name="Google Shape;933;p29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sp>
          <p:nvSpPr>
            <p:cNvPr id="934" name="Google Shape;934;p29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5" name="Google Shape;935;p29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29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29"/>
          <p:cNvSpPr/>
          <p:nvPr/>
        </p:nvSpPr>
        <p:spPr>
          <a:xfrm rot="5400000">
            <a:off x="762161" y="621687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29"/>
          <p:cNvSpPr/>
          <p:nvPr/>
        </p:nvSpPr>
        <p:spPr>
          <a:xfrm rot="8524412">
            <a:off x="334165" y="5949717"/>
            <a:ext cx="424078" cy="39787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9" name="Google Shape;939;p29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940" name="Google Shape;940;p29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29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29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3" name="Google Shape;943;p29"/>
          <p:cNvGrpSpPr/>
          <p:nvPr/>
        </p:nvGrpSpPr>
        <p:grpSpPr>
          <a:xfrm rot="899539">
            <a:off x="10782677" y="2701811"/>
            <a:ext cx="1032085" cy="1183523"/>
            <a:chOff x="10599594" y="1185862"/>
            <a:chExt cx="1032043" cy="1183475"/>
          </a:xfrm>
        </p:grpSpPr>
        <p:sp>
          <p:nvSpPr>
            <p:cNvPr id="944" name="Google Shape;944;p29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45" name="Google Shape;945;p29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946" name="Google Shape;946;p29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7" name="Google Shape;947;p29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8" name="Google Shape;948;p29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49" name="Google Shape;949;p29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grpSp>
          <p:nvGrpSpPr>
            <p:cNvPr id="950" name="Google Shape;950;p29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951" name="Google Shape;951;p29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29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3" name="Google Shape;953;p29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4" name="Google Shape;954;p29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5" name="Google Shape;955;p29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56" name="Google Shape;956;p29"/>
          <p:cNvGrpSpPr/>
          <p:nvPr/>
        </p:nvGrpSpPr>
        <p:grpSpPr>
          <a:xfrm>
            <a:off x="10074341" y="4610350"/>
            <a:ext cx="1190283" cy="1914609"/>
            <a:chOff x="1284716" y="4247325"/>
            <a:chExt cx="1190283" cy="1914609"/>
          </a:xfrm>
        </p:grpSpPr>
        <p:sp>
          <p:nvSpPr>
            <p:cNvPr id="957" name="Google Shape;957;p29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58" name="Google Shape;958;p29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959" name="Google Shape;959;p29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60" name="Google Shape;960;p29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61" name="Google Shape;961;p29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62" name="Google Shape;962;p29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63" name="Google Shape;963;p29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64" name="Google Shape;964;p29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65" name="Google Shape;965;p29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29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7" name="Google Shape;967;p29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8" name="Google Shape;968;p29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9" name="Google Shape;969;p29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0" name="Google Shape;970;p29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1" name="Google Shape;971;p29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2" name="Google Shape;972;p29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3" name="Google Shape;973;p29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4" name="Google Shape;974;p29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5" name="Google Shape;975;p29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6" name="Google Shape;976;p29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7" name="Google Shape;977;p29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8" name="Google Shape;978;p29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79" name="Google Shape;979;p29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0" name="Google Shape;980;p29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1" name="Google Shape;981;p29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2" name="Google Shape;982;p29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3" name="Google Shape;983;p29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4" name="Google Shape;984;p29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5" name="Google Shape;985;p29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6" name="Google Shape;986;p29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7" name="Google Shape;987;p29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8" name="Google Shape;988;p29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5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989" name="Google Shape;989;p29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500"/>
              </a:p>
            </p:txBody>
          </p:sp>
        </p:grpSp>
        <p:grpSp>
          <p:nvGrpSpPr>
            <p:cNvPr id="990" name="Google Shape;990;p29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991" name="Google Shape;991;p29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2" name="Google Shape;992;p29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3" name="Google Shape;993;p29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4" name="Google Shape;994;p29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5" name="Google Shape;995;p29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FFFFFF"/>
      </a:dk1>
      <a:lt1>
        <a:srgbClr val="FFFAEB"/>
      </a:lt1>
      <a:dk2>
        <a:srgbClr val="000000"/>
      </a:dk2>
      <a:lt2>
        <a:srgbClr val="DFA444"/>
      </a:lt2>
      <a:accent1>
        <a:srgbClr val="ACA427"/>
      </a:accent1>
      <a:accent2>
        <a:srgbClr val="FFCB25"/>
      </a:accent2>
      <a:accent3>
        <a:srgbClr val="FFE070"/>
      </a:accent3>
      <a:accent4>
        <a:srgbClr val="D6CC31"/>
      </a:accent4>
      <a:accent5>
        <a:srgbClr val="837D21"/>
      </a:accent5>
      <a:accent6>
        <a:srgbClr val="A1992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