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10287000" cx="18288000"/>
  <p:notesSz cx="6858000" cy="9144000"/>
  <p:embeddedFontLst>
    <p:embeddedFont>
      <p:font typeface="Cabin Sketch"/>
      <p:regular r:id="rId16"/>
      <p:bold r:id="rId17"/>
    </p:embeddedFont>
    <p:embeddedFont>
      <p:font typeface="Pangolin"/>
      <p:regular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9" roundtripDataSignature="AMtx7miuUdnO84lIa0somXDzNQMJ1e0J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CabinSketch-bold.fntdata"/><Relationship Id="rId16" Type="http://schemas.openxmlformats.org/officeDocument/2006/relationships/font" Target="fonts/CabinSketch-regular.fntdata"/><Relationship Id="rId5" Type="http://schemas.openxmlformats.org/officeDocument/2006/relationships/notesMaster" Target="notesMasters/notesMaster1.xml"/><Relationship Id="rId19" Type="http://customschemas.google.com/relationships/presentationmetadata" Target="metadata"/><Relationship Id="rId6" Type="http://schemas.openxmlformats.org/officeDocument/2006/relationships/slide" Target="slides/slide1.xml"/><Relationship Id="rId18" Type="http://schemas.openxmlformats.org/officeDocument/2006/relationships/font" Target="fonts/Pangolin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2" Type="http://schemas.openxmlformats.org/officeDocument/2006/relationships/image" Target="../media/image13.png"/><Relationship Id="rId9" Type="http://schemas.openxmlformats.org/officeDocument/2006/relationships/image" Target="../media/image11.png"/><Relationship Id="rId5" Type="http://schemas.openxmlformats.org/officeDocument/2006/relationships/image" Target="../media/image8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14.png"/><Relationship Id="rId5" Type="http://schemas.openxmlformats.org/officeDocument/2006/relationships/image" Target="../media/image16.png"/><Relationship Id="rId6" Type="http://schemas.openxmlformats.org/officeDocument/2006/relationships/image" Target="../media/image18.png"/><Relationship Id="rId7" Type="http://schemas.openxmlformats.org/officeDocument/2006/relationships/image" Target="../media/image21.png"/><Relationship Id="rId8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14.png"/><Relationship Id="rId5" Type="http://schemas.openxmlformats.org/officeDocument/2006/relationships/image" Target="../media/image16.png"/><Relationship Id="rId6" Type="http://schemas.openxmlformats.org/officeDocument/2006/relationships/image" Target="../media/image18.png"/><Relationship Id="rId7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7.png"/><Relationship Id="rId4" Type="http://schemas.openxmlformats.org/officeDocument/2006/relationships/image" Target="../media/image33.png"/><Relationship Id="rId5" Type="http://schemas.openxmlformats.org/officeDocument/2006/relationships/image" Target="../media/image32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1.png"/><Relationship Id="rId4" Type="http://schemas.openxmlformats.org/officeDocument/2006/relationships/image" Target="../media/image37.png"/><Relationship Id="rId5" Type="http://schemas.openxmlformats.org/officeDocument/2006/relationships/image" Target="../media/image34.png"/><Relationship Id="rId6" Type="http://schemas.openxmlformats.org/officeDocument/2006/relationships/image" Target="../media/image18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14.png"/><Relationship Id="rId5" Type="http://schemas.openxmlformats.org/officeDocument/2006/relationships/image" Target="../media/image16.png"/><Relationship Id="rId6" Type="http://schemas.openxmlformats.org/officeDocument/2006/relationships/image" Target="../media/image18.png"/><Relationship Id="rId7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18.png"/><Relationship Id="rId5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0.png"/><Relationship Id="rId4" Type="http://schemas.openxmlformats.org/officeDocument/2006/relationships/image" Target="../media/image38.png"/><Relationship Id="rId9" Type="http://schemas.openxmlformats.org/officeDocument/2006/relationships/image" Target="../media/image13.png"/><Relationship Id="rId5" Type="http://schemas.openxmlformats.org/officeDocument/2006/relationships/image" Target="../media/image34.png"/><Relationship Id="rId6" Type="http://schemas.openxmlformats.org/officeDocument/2006/relationships/image" Target="../media/image18.png"/><Relationship Id="rId7" Type="http://schemas.openxmlformats.org/officeDocument/2006/relationships/image" Target="../media/image43.png"/><Relationship Id="rId8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9" Type="http://schemas.openxmlformats.org/officeDocument/2006/relationships/image" Target="../media/image13.png"/><Relationship Id="rId5" Type="http://schemas.openxmlformats.org/officeDocument/2006/relationships/image" Target="../media/image45.png"/><Relationship Id="rId6" Type="http://schemas.openxmlformats.org/officeDocument/2006/relationships/image" Target="../media/image49.png"/><Relationship Id="rId7" Type="http://schemas.openxmlformats.org/officeDocument/2006/relationships/image" Target="../media/image52.png"/><Relationship Id="rId8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10" Type="http://schemas.openxmlformats.org/officeDocument/2006/relationships/image" Target="../media/image51.png"/><Relationship Id="rId9" Type="http://schemas.openxmlformats.org/officeDocument/2006/relationships/image" Target="../media/image13.png"/><Relationship Id="rId5" Type="http://schemas.openxmlformats.org/officeDocument/2006/relationships/image" Target="../media/image54.png"/><Relationship Id="rId6" Type="http://schemas.openxmlformats.org/officeDocument/2006/relationships/image" Target="../media/image53.png"/><Relationship Id="rId7" Type="http://schemas.openxmlformats.org/officeDocument/2006/relationships/hyperlink" Target="https://www.wordclouds.com" TargetMode="External"/><Relationship Id="rId8" Type="http://schemas.openxmlformats.org/officeDocument/2006/relationships/hyperlink" Target="https://docs.google.com/presentation/d/1KWXiEu833TZ9lImNSfhlCj1vD3RyGK6mchufqBkGhaI/copy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22F30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 rot="-1226338">
            <a:off x="-901194" y="-119326"/>
            <a:ext cx="4793632" cy="2584992"/>
          </a:xfrm>
          <a:custGeom>
            <a:rect b="b" l="l" r="r" t="t"/>
            <a:pathLst>
              <a:path extrusionOk="0" h="2584992" w="4793632">
                <a:moveTo>
                  <a:pt x="0" y="0"/>
                </a:moveTo>
                <a:lnTo>
                  <a:pt x="4793633" y="0"/>
                </a:lnTo>
                <a:lnTo>
                  <a:pt x="4793633" y="2584993"/>
                </a:lnTo>
                <a:lnTo>
                  <a:pt x="0" y="25849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201677" r="0" t="0"/>
            </a:stretch>
          </a:blip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>
            <a:off x="9639633" y="-180975"/>
            <a:ext cx="2762077" cy="1011611"/>
          </a:xfrm>
          <a:custGeom>
            <a:rect b="b" l="l" r="r" t="t"/>
            <a:pathLst>
              <a:path extrusionOk="0" h="1011611" w="2762077">
                <a:moveTo>
                  <a:pt x="0" y="0"/>
                </a:moveTo>
                <a:lnTo>
                  <a:pt x="2762077" y="0"/>
                </a:lnTo>
                <a:lnTo>
                  <a:pt x="2762077" y="1011611"/>
                </a:lnTo>
                <a:lnTo>
                  <a:pt x="0" y="10116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"/>
          <p:cNvSpPr/>
          <p:nvPr/>
        </p:nvSpPr>
        <p:spPr>
          <a:xfrm>
            <a:off x="16922014" y="667365"/>
            <a:ext cx="2762077" cy="1011611"/>
          </a:xfrm>
          <a:custGeom>
            <a:rect b="b" l="l" r="r" t="t"/>
            <a:pathLst>
              <a:path extrusionOk="0" h="1011611" w="2762077">
                <a:moveTo>
                  <a:pt x="0" y="0"/>
                </a:moveTo>
                <a:lnTo>
                  <a:pt x="2762077" y="0"/>
                </a:lnTo>
                <a:lnTo>
                  <a:pt x="2762077" y="1011611"/>
                </a:lnTo>
                <a:lnTo>
                  <a:pt x="0" y="10116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7" name="Google Shape;87;p1"/>
          <p:cNvGrpSpPr/>
          <p:nvPr/>
        </p:nvGrpSpPr>
        <p:grpSpPr>
          <a:xfrm>
            <a:off x="1804913" y="1045889"/>
            <a:ext cx="14678173" cy="8195223"/>
            <a:chOff x="0" y="0"/>
            <a:chExt cx="10132275" cy="5657124"/>
          </a:xfrm>
        </p:grpSpPr>
        <p:sp>
          <p:nvSpPr>
            <p:cNvPr id="88" name="Google Shape;88;p1"/>
            <p:cNvSpPr/>
            <p:nvPr/>
          </p:nvSpPr>
          <p:spPr>
            <a:xfrm>
              <a:off x="0" y="5352324"/>
              <a:ext cx="10132275" cy="304800"/>
            </a:xfrm>
            <a:custGeom>
              <a:rect b="b" l="l" r="r" t="t"/>
              <a:pathLst>
                <a:path extrusionOk="0" h="304800" w="10132275">
                  <a:moveTo>
                    <a:pt x="9827475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9827475" y="304800"/>
                  </a:lnTo>
                  <a:lnTo>
                    <a:pt x="10132275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89" name="Google Shape;89;p1"/>
            <p:cNvSpPr/>
            <p:nvPr/>
          </p:nvSpPr>
          <p:spPr>
            <a:xfrm>
              <a:off x="9827475" y="1270"/>
              <a:ext cx="304800" cy="5655854"/>
            </a:xfrm>
            <a:custGeom>
              <a:rect b="b" l="l" r="r" t="t"/>
              <a:pathLst>
                <a:path extrusionOk="0" h="5655854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5351054"/>
                  </a:lnTo>
                  <a:lnTo>
                    <a:pt x="304800" y="5655854"/>
                  </a:lnTo>
                  <a:lnTo>
                    <a:pt x="304800" y="5351054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90" name="Google Shape;90;p1"/>
            <p:cNvSpPr/>
            <p:nvPr/>
          </p:nvSpPr>
          <p:spPr>
            <a:xfrm>
              <a:off x="0" y="0"/>
              <a:ext cx="9827475" cy="5352324"/>
            </a:xfrm>
            <a:custGeom>
              <a:rect b="b" l="l" r="r" t="t"/>
              <a:pathLst>
                <a:path extrusionOk="0" h="5352324" w="9827475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5352324"/>
                  </a:lnTo>
                  <a:lnTo>
                    <a:pt x="0" y="5352324"/>
                  </a:lnTo>
                  <a:lnTo>
                    <a:pt x="152400" y="5352324"/>
                  </a:lnTo>
                  <a:lnTo>
                    <a:pt x="304800" y="5352324"/>
                  </a:lnTo>
                  <a:lnTo>
                    <a:pt x="9827475" y="5352324"/>
                  </a:lnTo>
                  <a:lnTo>
                    <a:pt x="9827475" y="304800"/>
                  </a:lnTo>
                  <a:lnTo>
                    <a:pt x="9827475" y="241300"/>
                  </a:lnTo>
                  <a:lnTo>
                    <a:pt x="9827475" y="1270"/>
                  </a:lnTo>
                  <a:lnTo>
                    <a:pt x="9827475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91" name="Google Shape;91;p1"/>
          <p:cNvSpPr/>
          <p:nvPr/>
        </p:nvSpPr>
        <p:spPr>
          <a:xfrm>
            <a:off x="12172571" y="8210398"/>
            <a:ext cx="2887692" cy="1263365"/>
          </a:xfrm>
          <a:custGeom>
            <a:rect b="b" l="l" r="r" t="t"/>
            <a:pathLst>
              <a:path extrusionOk="0" h="1263365" w="2887692">
                <a:moveTo>
                  <a:pt x="0" y="0"/>
                </a:moveTo>
                <a:lnTo>
                  <a:pt x="2887691" y="0"/>
                </a:lnTo>
                <a:lnTo>
                  <a:pt x="2887691" y="1263365"/>
                </a:lnTo>
                <a:lnTo>
                  <a:pt x="0" y="12633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" name="Google Shape;92;p1"/>
          <p:cNvSpPr/>
          <p:nvPr/>
        </p:nvSpPr>
        <p:spPr>
          <a:xfrm rot="-10450016">
            <a:off x="6663359" y="8742815"/>
            <a:ext cx="5293560" cy="2639094"/>
          </a:xfrm>
          <a:custGeom>
            <a:rect b="b" l="l" r="r" t="t"/>
            <a:pathLst>
              <a:path extrusionOk="0" h="2639094" w="5293560">
                <a:moveTo>
                  <a:pt x="0" y="0"/>
                </a:moveTo>
                <a:lnTo>
                  <a:pt x="5293560" y="0"/>
                </a:lnTo>
                <a:lnTo>
                  <a:pt x="5293560" y="2639094"/>
                </a:lnTo>
                <a:lnTo>
                  <a:pt x="0" y="26390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-12345" t="0"/>
            </a:stretch>
          </a:blipFill>
          <a:ln>
            <a:noFill/>
          </a:ln>
        </p:spPr>
      </p:sp>
      <p:sp>
        <p:nvSpPr>
          <p:cNvPr id="93" name="Google Shape;93;p1"/>
          <p:cNvSpPr/>
          <p:nvPr/>
        </p:nvSpPr>
        <p:spPr>
          <a:xfrm flipH="1">
            <a:off x="14049904" y="5807503"/>
            <a:ext cx="1447387" cy="2427446"/>
          </a:xfrm>
          <a:custGeom>
            <a:rect b="b" l="l" r="r" t="t"/>
            <a:pathLst>
              <a:path extrusionOk="0" h="1675122" w="1132801">
                <a:moveTo>
                  <a:pt x="1132801" y="0"/>
                </a:moveTo>
                <a:lnTo>
                  <a:pt x="0" y="0"/>
                </a:lnTo>
                <a:lnTo>
                  <a:pt x="0" y="1675122"/>
                </a:lnTo>
                <a:lnTo>
                  <a:pt x="1132801" y="1675122"/>
                </a:lnTo>
                <a:lnTo>
                  <a:pt x="1132801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4" name="Google Shape;94;p1"/>
          <p:cNvSpPr/>
          <p:nvPr/>
        </p:nvSpPr>
        <p:spPr>
          <a:xfrm>
            <a:off x="2677652" y="5807502"/>
            <a:ext cx="1404621" cy="2402895"/>
          </a:xfrm>
          <a:custGeom>
            <a:rect b="b" l="l" r="r" t="t"/>
            <a:pathLst>
              <a:path extrusionOk="0" h="1675122" w="1132801">
                <a:moveTo>
                  <a:pt x="0" y="0"/>
                </a:moveTo>
                <a:lnTo>
                  <a:pt x="1132801" y="0"/>
                </a:lnTo>
                <a:lnTo>
                  <a:pt x="1132801" y="1675122"/>
                </a:lnTo>
                <a:lnTo>
                  <a:pt x="0" y="16751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5" name="Google Shape;95;p1"/>
          <p:cNvSpPr txBox="1"/>
          <p:nvPr/>
        </p:nvSpPr>
        <p:spPr>
          <a:xfrm>
            <a:off x="2349206" y="5416536"/>
            <a:ext cx="13148100" cy="3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64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100" u="none" cap="none" strike="noStrike">
                <a:solidFill>
                  <a:srgbClr val="FFFFFF"/>
                </a:solidFill>
                <a:latin typeface="Cabin Sketch"/>
                <a:ea typeface="Cabin Sketch"/>
                <a:cs typeface="Cabin Sketch"/>
                <a:sym typeface="Cabin Sketch"/>
              </a:rPr>
              <a:t>Freedom from Prejudice</a:t>
            </a:r>
            <a:endParaRPr b="1" sz="100"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16922014" y="3643304"/>
            <a:ext cx="1816790" cy="3661038"/>
          </a:xfrm>
          <a:custGeom>
            <a:rect b="b" l="l" r="r" t="t"/>
            <a:pathLst>
              <a:path extrusionOk="0" h="3661038" w="1816790">
                <a:moveTo>
                  <a:pt x="0" y="0"/>
                </a:moveTo>
                <a:lnTo>
                  <a:pt x="1816790" y="0"/>
                </a:lnTo>
                <a:lnTo>
                  <a:pt x="1816790" y="3661038"/>
                </a:lnTo>
                <a:lnTo>
                  <a:pt x="0" y="36610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" name="Google Shape;97;p1"/>
          <p:cNvSpPr/>
          <p:nvPr/>
        </p:nvSpPr>
        <p:spPr>
          <a:xfrm>
            <a:off x="14759360" y="-1213723"/>
            <a:ext cx="2476986" cy="2427446"/>
          </a:xfrm>
          <a:custGeom>
            <a:rect b="b" l="l" r="r" t="t"/>
            <a:pathLst>
              <a:path extrusionOk="0" h="2427446" w="2476986">
                <a:moveTo>
                  <a:pt x="0" y="0"/>
                </a:moveTo>
                <a:lnTo>
                  <a:pt x="2476986" y="0"/>
                </a:lnTo>
                <a:lnTo>
                  <a:pt x="2476986" y="2427446"/>
                </a:lnTo>
                <a:lnTo>
                  <a:pt x="0" y="2427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" name="Google Shape;98;p1"/>
          <p:cNvSpPr/>
          <p:nvPr/>
        </p:nvSpPr>
        <p:spPr>
          <a:xfrm rot="1608565">
            <a:off x="678082" y="7974577"/>
            <a:ext cx="2033141" cy="2212943"/>
          </a:xfrm>
          <a:custGeom>
            <a:rect b="b" l="l" r="r" t="t"/>
            <a:pathLst>
              <a:path extrusionOk="0" h="2212943" w="2033141">
                <a:moveTo>
                  <a:pt x="0" y="0"/>
                </a:moveTo>
                <a:lnTo>
                  <a:pt x="2033141" y="0"/>
                </a:lnTo>
                <a:lnTo>
                  <a:pt x="2033141" y="2212943"/>
                </a:lnTo>
                <a:lnTo>
                  <a:pt x="0" y="22129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1"/>
          <p:cNvSpPr/>
          <p:nvPr/>
        </p:nvSpPr>
        <p:spPr>
          <a:xfrm rot="-379913">
            <a:off x="-5907421" y="5910395"/>
            <a:ext cx="7968789" cy="936333"/>
          </a:xfrm>
          <a:custGeom>
            <a:rect b="b" l="l" r="r" t="t"/>
            <a:pathLst>
              <a:path extrusionOk="0" h="936333" w="7968789">
                <a:moveTo>
                  <a:pt x="0" y="0"/>
                </a:moveTo>
                <a:lnTo>
                  <a:pt x="7968789" y="0"/>
                </a:lnTo>
                <a:lnTo>
                  <a:pt x="7968789" y="936333"/>
                </a:lnTo>
                <a:lnTo>
                  <a:pt x="0" y="9363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0" name="Google Shape;100;p1"/>
          <p:cNvSpPr/>
          <p:nvPr/>
        </p:nvSpPr>
        <p:spPr>
          <a:xfrm>
            <a:off x="3431035" y="1213723"/>
            <a:ext cx="11425930" cy="2106656"/>
          </a:xfrm>
          <a:custGeom>
            <a:rect b="b" l="l" r="r" t="t"/>
            <a:pathLst>
              <a:path extrusionOk="0" h="2106656" w="11425930">
                <a:moveTo>
                  <a:pt x="0" y="0"/>
                </a:moveTo>
                <a:lnTo>
                  <a:pt x="11425930" y="0"/>
                </a:lnTo>
                <a:lnTo>
                  <a:pt x="11425930" y="2106656"/>
                </a:lnTo>
                <a:lnTo>
                  <a:pt x="0" y="21066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1" name="Google Shape;101;p1"/>
          <p:cNvSpPr txBox="1"/>
          <p:nvPr/>
        </p:nvSpPr>
        <p:spPr>
          <a:xfrm>
            <a:off x="4428901" y="4093563"/>
            <a:ext cx="9430200" cy="8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521" u="none" cap="none" strike="noStrike">
                <a:solidFill>
                  <a:srgbClr val="FD8B51"/>
                </a:solidFill>
                <a:latin typeface="Pangolin"/>
                <a:ea typeface="Pangolin"/>
                <a:cs typeface="Pangolin"/>
                <a:sym typeface="Pangolin"/>
              </a:rPr>
              <a:t>January</a:t>
            </a:r>
            <a:r>
              <a:rPr i="0" lang="en-US" sz="6521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Character Trait</a:t>
            </a:r>
            <a:endParaRPr>
              <a:latin typeface="Pangolin"/>
              <a:ea typeface="Pangolin"/>
              <a:cs typeface="Pangolin"/>
              <a:sym typeface="Pangoli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1C1B3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"/>
          <p:cNvSpPr/>
          <p:nvPr/>
        </p:nvSpPr>
        <p:spPr>
          <a:xfrm>
            <a:off x="13108330" y="-284823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0" y="0"/>
                </a:moveTo>
                <a:lnTo>
                  <a:pt x="5280726" y="0"/>
                </a:lnTo>
                <a:lnTo>
                  <a:pt x="5280726" y="2059483"/>
                </a:lnTo>
                <a:lnTo>
                  <a:pt x="0" y="20594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7" name="Google Shape;107;p2"/>
          <p:cNvSpPr/>
          <p:nvPr/>
        </p:nvSpPr>
        <p:spPr>
          <a:xfrm flipH="1">
            <a:off x="0" y="8228559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5280725" y="0"/>
                </a:moveTo>
                <a:lnTo>
                  <a:pt x="0" y="0"/>
                </a:lnTo>
                <a:lnTo>
                  <a:pt x="0" y="2059482"/>
                </a:lnTo>
                <a:lnTo>
                  <a:pt x="5280725" y="2059482"/>
                </a:lnTo>
                <a:lnTo>
                  <a:pt x="528072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08" name="Google Shape;108;p2"/>
          <p:cNvGrpSpPr/>
          <p:nvPr/>
        </p:nvGrpSpPr>
        <p:grpSpPr>
          <a:xfrm>
            <a:off x="2833622" y="1045889"/>
            <a:ext cx="12620757" cy="8195223"/>
            <a:chOff x="0" y="0"/>
            <a:chExt cx="8712050" cy="5657124"/>
          </a:xfrm>
        </p:grpSpPr>
        <p:sp>
          <p:nvSpPr>
            <p:cNvPr id="109" name="Google Shape;109;p2"/>
            <p:cNvSpPr/>
            <p:nvPr/>
          </p:nvSpPr>
          <p:spPr>
            <a:xfrm>
              <a:off x="0" y="5352324"/>
              <a:ext cx="8712050" cy="304800"/>
            </a:xfrm>
            <a:custGeom>
              <a:rect b="b" l="l" r="r" t="t"/>
              <a:pathLst>
                <a:path extrusionOk="0" h="304800" w="8712050">
                  <a:moveTo>
                    <a:pt x="8407250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8407250" y="304800"/>
                  </a:lnTo>
                  <a:lnTo>
                    <a:pt x="8712050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110" name="Google Shape;110;p2"/>
            <p:cNvSpPr/>
            <p:nvPr/>
          </p:nvSpPr>
          <p:spPr>
            <a:xfrm>
              <a:off x="8407250" y="1270"/>
              <a:ext cx="304800" cy="5655854"/>
            </a:xfrm>
            <a:custGeom>
              <a:rect b="b" l="l" r="r" t="t"/>
              <a:pathLst>
                <a:path extrusionOk="0" h="5655854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5351054"/>
                  </a:lnTo>
                  <a:lnTo>
                    <a:pt x="304800" y="5655854"/>
                  </a:lnTo>
                  <a:lnTo>
                    <a:pt x="304800" y="5351054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111" name="Google Shape;111;p2"/>
            <p:cNvSpPr/>
            <p:nvPr/>
          </p:nvSpPr>
          <p:spPr>
            <a:xfrm>
              <a:off x="0" y="0"/>
              <a:ext cx="8407250" cy="5352324"/>
            </a:xfrm>
            <a:custGeom>
              <a:rect b="b" l="l" r="r" t="t"/>
              <a:pathLst>
                <a:path extrusionOk="0" h="5352324" w="8407250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5352324"/>
                  </a:lnTo>
                  <a:lnTo>
                    <a:pt x="0" y="5352324"/>
                  </a:lnTo>
                  <a:lnTo>
                    <a:pt x="152400" y="5352324"/>
                  </a:lnTo>
                  <a:lnTo>
                    <a:pt x="304800" y="5352324"/>
                  </a:lnTo>
                  <a:lnTo>
                    <a:pt x="8407250" y="5352324"/>
                  </a:lnTo>
                  <a:lnTo>
                    <a:pt x="8407250" y="304800"/>
                  </a:lnTo>
                  <a:lnTo>
                    <a:pt x="8407250" y="241300"/>
                  </a:lnTo>
                  <a:lnTo>
                    <a:pt x="8407250" y="1270"/>
                  </a:lnTo>
                  <a:lnTo>
                    <a:pt x="8407250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112" name="Google Shape;112;p2"/>
          <p:cNvSpPr txBox="1"/>
          <p:nvPr/>
        </p:nvSpPr>
        <p:spPr>
          <a:xfrm>
            <a:off x="3971646" y="729546"/>
            <a:ext cx="10344600" cy="18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299" u="none" cap="none" strike="noStrike">
                <a:solidFill>
                  <a:srgbClr val="322F30"/>
                </a:solidFill>
                <a:latin typeface="Cabin Sketch"/>
                <a:ea typeface="Cabin Sketch"/>
                <a:cs typeface="Cabin Sketch"/>
                <a:sym typeface="Cabin Sketch"/>
              </a:rPr>
              <a:t>TEACHERS</a:t>
            </a:r>
            <a:endParaRPr b="1"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13" name="Google Shape;113;p2"/>
          <p:cNvSpPr/>
          <p:nvPr/>
        </p:nvSpPr>
        <p:spPr>
          <a:xfrm rot="428587">
            <a:off x="15918154" y="1238359"/>
            <a:ext cx="3278564" cy="2930216"/>
          </a:xfrm>
          <a:custGeom>
            <a:rect b="b" l="l" r="r" t="t"/>
            <a:pathLst>
              <a:path extrusionOk="0" h="2930216" w="3278564">
                <a:moveTo>
                  <a:pt x="0" y="0"/>
                </a:moveTo>
                <a:lnTo>
                  <a:pt x="3278563" y="0"/>
                </a:lnTo>
                <a:lnTo>
                  <a:pt x="3278563" y="2930217"/>
                </a:lnTo>
                <a:lnTo>
                  <a:pt x="0" y="29302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4" name="Google Shape;114;p2"/>
          <p:cNvSpPr/>
          <p:nvPr/>
        </p:nvSpPr>
        <p:spPr>
          <a:xfrm flipH="1" rot="-891431">
            <a:off x="-38176" y="5385180"/>
            <a:ext cx="2133753" cy="1907042"/>
          </a:xfrm>
          <a:custGeom>
            <a:rect b="b" l="l" r="r" t="t"/>
            <a:pathLst>
              <a:path extrusionOk="0" h="1907042" w="2133753">
                <a:moveTo>
                  <a:pt x="2133752" y="0"/>
                </a:moveTo>
                <a:lnTo>
                  <a:pt x="0" y="0"/>
                </a:lnTo>
                <a:lnTo>
                  <a:pt x="0" y="1907042"/>
                </a:lnTo>
                <a:lnTo>
                  <a:pt x="2133752" y="1907042"/>
                </a:lnTo>
                <a:lnTo>
                  <a:pt x="213375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2"/>
          <p:cNvSpPr/>
          <p:nvPr/>
        </p:nvSpPr>
        <p:spPr>
          <a:xfrm rot="-6569460">
            <a:off x="16373850" y="7303784"/>
            <a:ext cx="1248061" cy="3591543"/>
          </a:xfrm>
          <a:custGeom>
            <a:rect b="b" l="l" r="r" t="t"/>
            <a:pathLst>
              <a:path extrusionOk="0" h="3591543" w="1248061">
                <a:moveTo>
                  <a:pt x="1248061" y="3591543"/>
                </a:moveTo>
                <a:lnTo>
                  <a:pt x="0" y="3591543"/>
                </a:lnTo>
                <a:lnTo>
                  <a:pt x="0" y="0"/>
                </a:lnTo>
                <a:lnTo>
                  <a:pt x="1248061" y="0"/>
                </a:lnTo>
                <a:lnTo>
                  <a:pt x="1248061" y="3591543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6" name="Google Shape;116;p2"/>
          <p:cNvSpPr/>
          <p:nvPr/>
        </p:nvSpPr>
        <p:spPr>
          <a:xfrm rot="3937502">
            <a:off x="355298" y="-524707"/>
            <a:ext cx="1346805" cy="3875697"/>
          </a:xfrm>
          <a:custGeom>
            <a:rect b="b" l="l" r="r" t="t"/>
            <a:pathLst>
              <a:path extrusionOk="0" h="3875697" w="1346805">
                <a:moveTo>
                  <a:pt x="1346804" y="3875696"/>
                </a:moveTo>
                <a:lnTo>
                  <a:pt x="0" y="3875696"/>
                </a:lnTo>
                <a:lnTo>
                  <a:pt x="0" y="0"/>
                </a:lnTo>
                <a:lnTo>
                  <a:pt x="1346804" y="0"/>
                </a:lnTo>
                <a:lnTo>
                  <a:pt x="1346804" y="3875696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7" name="Google Shape;117;p2"/>
          <p:cNvSpPr/>
          <p:nvPr/>
        </p:nvSpPr>
        <p:spPr>
          <a:xfrm>
            <a:off x="55405" y="1127052"/>
            <a:ext cx="1621992" cy="1707360"/>
          </a:xfrm>
          <a:custGeom>
            <a:rect b="b" l="l" r="r" t="t"/>
            <a:pathLst>
              <a:path extrusionOk="0" h="1707360" w="1621992">
                <a:moveTo>
                  <a:pt x="0" y="0"/>
                </a:moveTo>
                <a:lnTo>
                  <a:pt x="1621992" y="0"/>
                </a:lnTo>
                <a:lnTo>
                  <a:pt x="1621992" y="1707360"/>
                </a:lnTo>
                <a:lnTo>
                  <a:pt x="0" y="17073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" name="Google Shape;118;p2"/>
          <p:cNvSpPr/>
          <p:nvPr/>
        </p:nvSpPr>
        <p:spPr>
          <a:xfrm>
            <a:off x="16552147" y="7912111"/>
            <a:ext cx="1055202" cy="1110739"/>
          </a:xfrm>
          <a:custGeom>
            <a:rect b="b" l="l" r="r" t="t"/>
            <a:pathLst>
              <a:path extrusionOk="0" h="1110739" w="1055202">
                <a:moveTo>
                  <a:pt x="0" y="0"/>
                </a:moveTo>
                <a:lnTo>
                  <a:pt x="1055202" y="0"/>
                </a:lnTo>
                <a:lnTo>
                  <a:pt x="1055202" y="1110739"/>
                </a:lnTo>
                <a:lnTo>
                  <a:pt x="0" y="11107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" name="Google Shape;119;p2"/>
          <p:cNvSpPr/>
          <p:nvPr/>
        </p:nvSpPr>
        <p:spPr>
          <a:xfrm>
            <a:off x="2304401" y="594894"/>
            <a:ext cx="2545612" cy="2231388"/>
          </a:xfrm>
          <a:custGeom>
            <a:rect b="b" l="l" r="r" t="t"/>
            <a:pathLst>
              <a:path extrusionOk="0" h="2231388" w="2545612">
                <a:moveTo>
                  <a:pt x="0" y="0"/>
                </a:moveTo>
                <a:lnTo>
                  <a:pt x="2545613" y="0"/>
                </a:lnTo>
                <a:lnTo>
                  <a:pt x="2545613" y="2231388"/>
                </a:lnTo>
                <a:lnTo>
                  <a:pt x="0" y="22313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" name="Google Shape;120;p2"/>
          <p:cNvSpPr txBox="1"/>
          <p:nvPr/>
        </p:nvSpPr>
        <p:spPr>
          <a:xfrm>
            <a:off x="2833622" y="2360568"/>
            <a:ext cx="12025200" cy="65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1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41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In the presentation, students will learn what it means to display </a:t>
            </a:r>
            <a:r>
              <a:rPr i="0" lang="en-US" sz="4100" u="none" cap="none" strike="noStrike">
                <a:solidFill>
                  <a:srgbClr val="FCD874"/>
                </a:solidFill>
                <a:latin typeface="Pangolin"/>
                <a:ea typeface="Pangolin"/>
                <a:cs typeface="Pangolin"/>
                <a:sym typeface="Pangolin"/>
              </a:rPr>
              <a:t>freedom from prejudice</a:t>
            </a:r>
            <a:r>
              <a:rPr i="0" lang="en-US" sz="41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in different situations.</a:t>
            </a:r>
            <a:endParaRPr sz="700"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ctr">
              <a:lnSpc>
                <a:spcPct val="4831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900" u="none" cap="none" strike="noStrike">
              <a:solidFill>
                <a:srgbClr val="FFFFFF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ctr">
              <a:lnSpc>
                <a:spcPct val="1727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41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Each slide will contain interactive activities and guided questions for “Bring Out The Best” </a:t>
            </a:r>
            <a:r>
              <a:rPr i="0" lang="en-US" sz="4100" u="none" cap="none" strike="noStrike">
                <a:solidFill>
                  <a:srgbClr val="FCD874"/>
                </a:solidFill>
                <a:latin typeface="Pangolin"/>
                <a:ea typeface="Pangolin"/>
                <a:cs typeface="Pangolin"/>
                <a:sym typeface="Pangolin"/>
              </a:rPr>
              <a:t>Freedom from Prejudice</a:t>
            </a:r>
            <a:r>
              <a:rPr i="0" lang="en-US" sz="41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Character Trait for </a:t>
            </a:r>
            <a:r>
              <a:rPr i="0" lang="en-US" sz="4100" u="none" cap="none" strike="noStrike">
                <a:solidFill>
                  <a:srgbClr val="FF305A"/>
                </a:solidFill>
                <a:latin typeface="Pangolin"/>
                <a:ea typeface="Pangolin"/>
                <a:cs typeface="Pangolin"/>
                <a:sym typeface="Pangolin"/>
              </a:rPr>
              <a:t>grades 6-8</a:t>
            </a:r>
            <a:r>
              <a:rPr i="0" lang="en-US" sz="41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.</a:t>
            </a:r>
            <a:endParaRPr sz="700"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108479" y="8490149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 amt="48000"/>
            </a:blip>
            <a:stretch>
              <a:fillRect b="-10263" l="-76893" r="-64000" t="0"/>
            </a:stretch>
          </a:blipFill>
          <a:ln>
            <a:noFill/>
          </a:ln>
        </p:spPr>
      </p:sp>
      <p:sp>
        <p:nvSpPr>
          <p:cNvPr id="122" name="Google Shape;122;p2"/>
          <p:cNvSpPr txBox="1"/>
          <p:nvPr/>
        </p:nvSpPr>
        <p:spPr>
          <a:xfrm>
            <a:off x="-1270000" y="9087818"/>
            <a:ext cx="12179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6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00" u="none" cap="none" strike="noStrike">
                <a:solidFill>
                  <a:srgbClr val="233E02"/>
                </a:solidFill>
                <a:latin typeface="Cabin Sketch"/>
                <a:ea typeface="Cabin Sketch"/>
                <a:cs typeface="Cabin Sketch"/>
                <a:sym typeface="Cabin Sketch"/>
              </a:rPr>
              <a:t>Freedom from prejudice</a:t>
            </a:r>
            <a:endParaRPr b="1">
              <a:latin typeface="Cabin Sketch"/>
              <a:ea typeface="Cabin Sketch"/>
              <a:cs typeface="Cabin Sketch"/>
              <a:sym typeface="Cabin Sketch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1C1B3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"/>
          <p:cNvSpPr/>
          <p:nvPr/>
        </p:nvSpPr>
        <p:spPr>
          <a:xfrm>
            <a:off x="13108330" y="-284823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0" y="0"/>
                </a:moveTo>
                <a:lnTo>
                  <a:pt x="5280726" y="0"/>
                </a:lnTo>
                <a:lnTo>
                  <a:pt x="5280726" y="2059483"/>
                </a:lnTo>
                <a:lnTo>
                  <a:pt x="0" y="20594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28" name="Google Shape;128;p3"/>
          <p:cNvGrpSpPr/>
          <p:nvPr/>
        </p:nvGrpSpPr>
        <p:grpSpPr>
          <a:xfrm>
            <a:off x="2833622" y="1045889"/>
            <a:ext cx="12620757" cy="8195223"/>
            <a:chOff x="0" y="0"/>
            <a:chExt cx="8712050" cy="5657124"/>
          </a:xfrm>
        </p:grpSpPr>
        <p:sp>
          <p:nvSpPr>
            <p:cNvPr id="129" name="Google Shape;129;p3"/>
            <p:cNvSpPr/>
            <p:nvPr/>
          </p:nvSpPr>
          <p:spPr>
            <a:xfrm>
              <a:off x="0" y="5352324"/>
              <a:ext cx="8712050" cy="304800"/>
            </a:xfrm>
            <a:custGeom>
              <a:rect b="b" l="l" r="r" t="t"/>
              <a:pathLst>
                <a:path extrusionOk="0" h="304800" w="8712050">
                  <a:moveTo>
                    <a:pt x="8407250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8407250" y="304800"/>
                  </a:lnTo>
                  <a:lnTo>
                    <a:pt x="8712050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130" name="Google Shape;130;p3"/>
            <p:cNvSpPr/>
            <p:nvPr/>
          </p:nvSpPr>
          <p:spPr>
            <a:xfrm>
              <a:off x="8407250" y="1270"/>
              <a:ext cx="304800" cy="5655854"/>
            </a:xfrm>
            <a:custGeom>
              <a:rect b="b" l="l" r="r" t="t"/>
              <a:pathLst>
                <a:path extrusionOk="0" h="5655854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5351054"/>
                  </a:lnTo>
                  <a:lnTo>
                    <a:pt x="304800" y="5655854"/>
                  </a:lnTo>
                  <a:lnTo>
                    <a:pt x="304800" y="5351054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131" name="Google Shape;131;p3"/>
            <p:cNvSpPr/>
            <p:nvPr/>
          </p:nvSpPr>
          <p:spPr>
            <a:xfrm>
              <a:off x="0" y="0"/>
              <a:ext cx="8407250" cy="5352324"/>
            </a:xfrm>
            <a:custGeom>
              <a:rect b="b" l="l" r="r" t="t"/>
              <a:pathLst>
                <a:path extrusionOk="0" h="5352324" w="8407250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5352324"/>
                  </a:lnTo>
                  <a:lnTo>
                    <a:pt x="0" y="5352324"/>
                  </a:lnTo>
                  <a:lnTo>
                    <a:pt x="152400" y="5352324"/>
                  </a:lnTo>
                  <a:lnTo>
                    <a:pt x="304800" y="5352324"/>
                  </a:lnTo>
                  <a:lnTo>
                    <a:pt x="8407250" y="5352324"/>
                  </a:lnTo>
                  <a:lnTo>
                    <a:pt x="8407250" y="304800"/>
                  </a:lnTo>
                  <a:lnTo>
                    <a:pt x="8407250" y="241300"/>
                  </a:lnTo>
                  <a:lnTo>
                    <a:pt x="8407250" y="1270"/>
                  </a:lnTo>
                  <a:lnTo>
                    <a:pt x="8407250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132" name="Google Shape;132;p3"/>
          <p:cNvSpPr txBox="1"/>
          <p:nvPr/>
        </p:nvSpPr>
        <p:spPr>
          <a:xfrm>
            <a:off x="3073401" y="3780150"/>
            <a:ext cx="11735100" cy="17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99" u="none" cap="none" strike="noStrike">
                <a:solidFill>
                  <a:srgbClr val="322F30"/>
                </a:solidFill>
                <a:latin typeface="Cabin Sketch"/>
                <a:ea typeface="Cabin Sketch"/>
                <a:cs typeface="Cabin Sketch"/>
                <a:sym typeface="Cabin Sketch"/>
              </a:rPr>
              <a:t>CAMPUS MATRIX</a:t>
            </a:r>
            <a:endParaRPr b="1" sz="400"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33" name="Google Shape;133;p3"/>
          <p:cNvSpPr/>
          <p:nvPr/>
        </p:nvSpPr>
        <p:spPr>
          <a:xfrm rot="428587">
            <a:off x="15918154" y="1238359"/>
            <a:ext cx="3278564" cy="2930216"/>
          </a:xfrm>
          <a:custGeom>
            <a:rect b="b" l="l" r="r" t="t"/>
            <a:pathLst>
              <a:path extrusionOk="0" h="2930216" w="3278564">
                <a:moveTo>
                  <a:pt x="0" y="0"/>
                </a:moveTo>
                <a:lnTo>
                  <a:pt x="3278563" y="0"/>
                </a:lnTo>
                <a:lnTo>
                  <a:pt x="3278563" y="2930217"/>
                </a:lnTo>
                <a:lnTo>
                  <a:pt x="0" y="29302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4" name="Google Shape;134;p3"/>
          <p:cNvSpPr/>
          <p:nvPr/>
        </p:nvSpPr>
        <p:spPr>
          <a:xfrm flipH="1" rot="-891431">
            <a:off x="-38176" y="5385180"/>
            <a:ext cx="2133753" cy="1907042"/>
          </a:xfrm>
          <a:custGeom>
            <a:rect b="b" l="l" r="r" t="t"/>
            <a:pathLst>
              <a:path extrusionOk="0" h="1907042" w="2133753">
                <a:moveTo>
                  <a:pt x="2133752" y="0"/>
                </a:moveTo>
                <a:lnTo>
                  <a:pt x="0" y="0"/>
                </a:lnTo>
                <a:lnTo>
                  <a:pt x="0" y="1907042"/>
                </a:lnTo>
                <a:lnTo>
                  <a:pt x="2133752" y="1907042"/>
                </a:lnTo>
                <a:lnTo>
                  <a:pt x="213375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p3"/>
          <p:cNvSpPr/>
          <p:nvPr/>
        </p:nvSpPr>
        <p:spPr>
          <a:xfrm rot="-6569460">
            <a:off x="16373850" y="7303784"/>
            <a:ext cx="1248061" cy="3591543"/>
          </a:xfrm>
          <a:custGeom>
            <a:rect b="b" l="l" r="r" t="t"/>
            <a:pathLst>
              <a:path extrusionOk="0" h="3591543" w="1248061">
                <a:moveTo>
                  <a:pt x="1248061" y="3591543"/>
                </a:moveTo>
                <a:lnTo>
                  <a:pt x="0" y="3591543"/>
                </a:lnTo>
                <a:lnTo>
                  <a:pt x="0" y="0"/>
                </a:lnTo>
                <a:lnTo>
                  <a:pt x="1248061" y="0"/>
                </a:lnTo>
                <a:lnTo>
                  <a:pt x="1248061" y="3591543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6" name="Google Shape;136;p3"/>
          <p:cNvSpPr/>
          <p:nvPr/>
        </p:nvSpPr>
        <p:spPr>
          <a:xfrm rot="3937502">
            <a:off x="355298" y="-524707"/>
            <a:ext cx="1346805" cy="3875697"/>
          </a:xfrm>
          <a:custGeom>
            <a:rect b="b" l="l" r="r" t="t"/>
            <a:pathLst>
              <a:path extrusionOk="0" h="3875697" w="1346805">
                <a:moveTo>
                  <a:pt x="1346804" y="3875696"/>
                </a:moveTo>
                <a:lnTo>
                  <a:pt x="0" y="3875696"/>
                </a:lnTo>
                <a:lnTo>
                  <a:pt x="0" y="0"/>
                </a:lnTo>
                <a:lnTo>
                  <a:pt x="1346804" y="0"/>
                </a:lnTo>
                <a:lnTo>
                  <a:pt x="1346804" y="3875696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7" name="Google Shape;137;p3"/>
          <p:cNvSpPr/>
          <p:nvPr/>
        </p:nvSpPr>
        <p:spPr>
          <a:xfrm>
            <a:off x="55405" y="1127052"/>
            <a:ext cx="1621992" cy="1707360"/>
          </a:xfrm>
          <a:custGeom>
            <a:rect b="b" l="l" r="r" t="t"/>
            <a:pathLst>
              <a:path extrusionOk="0" h="1707360" w="1621992">
                <a:moveTo>
                  <a:pt x="0" y="0"/>
                </a:moveTo>
                <a:lnTo>
                  <a:pt x="1621992" y="0"/>
                </a:lnTo>
                <a:lnTo>
                  <a:pt x="1621992" y="1707360"/>
                </a:lnTo>
                <a:lnTo>
                  <a:pt x="0" y="17073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8" name="Google Shape;138;p3"/>
          <p:cNvSpPr/>
          <p:nvPr/>
        </p:nvSpPr>
        <p:spPr>
          <a:xfrm>
            <a:off x="16552147" y="7912111"/>
            <a:ext cx="1055202" cy="1110739"/>
          </a:xfrm>
          <a:custGeom>
            <a:rect b="b" l="l" r="r" t="t"/>
            <a:pathLst>
              <a:path extrusionOk="0" h="1110739" w="1055202">
                <a:moveTo>
                  <a:pt x="0" y="0"/>
                </a:moveTo>
                <a:lnTo>
                  <a:pt x="1055202" y="0"/>
                </a:lnTo>
                <a:lnTo>
                  <a:pt x="1055202" y="1110739"/>
                </a:lnTo>
                <a:lnTo>
                  <a:pt x="0" y="11107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9" name="Google Shape;139;p3"/>
          <p:cNvSpPr/>
          <p:nvPr/>
        </p:nvSpPr>
        <p:spPr>
          <a:xfrm flipH="1">
            <a:off x="0" y="8228559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5280725" y="0"/>
                </a:moveTo>
                <a:lnTo>
                  <a:pt x="0" y="0"/>
                </a:lnTo>
                <a:lnTo>
                  <a:pt x="0" y="2059482"/>
                </a:lnTo>
                <a:lnTo>
                  <a:pt x="5280725" y="2059482"/>
                </a:lnTo>
                <a:lnTo>
                  <a:pt x="528072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0" name="Google Shape;140;p3"/>
          <p:cNvSpPr/>
          <p:nvPr/>
        </p:nvSpPr>
        <p:spPr>
          <a:xfrm>
            <a:off x="108479" y="8490149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141" name="Google Shape;141;p3"/>
          <p:cNvSpPr txBox="1"/>
          <p:nvPr/>
        </p:nvSpPr>
        <p:spPr>
          <a:xfrm>
            <a:off x="-1270000" y="9087818"/>
            <a:ext cx="12179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6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00" u="none" cap="none" strike="noStrike">
                <a:solidFill>
                  <a:srgbClr val="233E02"/>
                </a:solidFill>
                <a:latin typeface="Cabin Sketch"/>
                <a:ea typeface="Cabin Sketch"/>
                <a:cs typeface="Cabin Sketch"/>
                <a:sym typeface="Cabin Sketch"/>
              </a:rPr>
              <a:t>Freedom from prejudice</a:t>
            </a:r>
            <a:endParaRPr b="1">
              <a:latin typeface="Cabin Sketch"/>
              <a:ea typeface="Cabin Sketch"/>
              <a:cs typeface="Cabin Sketch"/>
              <a:sym typeface="Cabin Sketch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9E9E9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"/>
          <p:cNvSpPr/>
          <p:nvPr/>
        </p:nvSpPr>
        <p:spPr>
          <a:xfrm rot="1658084">
            <a:off x="10956647" y="6904907"/>
            <a:ext cx="7666992" cy="3402228"/>
          </a:xfrm>
          <a:custGeom>
            <a:rect b="b" l="l" r="r" t="t"/>
            <a:pathLst>
              <a:path extrusionOk="0" h="3402228" w="7666992">
                <a:moveTo>
                  <a:pt x="0" y="0"/>
                </a:moveTo>
                <a:lnTo>
                  <a:pt x="7666992" y="0"/>
                </a:lnTo>
                <a:lnTo>
                  <a:pt x="7666992" y="3402228"/>
                </a:lnTo>
                <a:lnTo>
                  <a:pt x="0" y="34022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7" name="Google Shape;147;p4"/>
          <p:cNvSpPr/>
          <p:nvPr/>
        </p:nvSpPr>
        <p:spPr>
          <a:xfrm rot="7381634">
            <a:off x="-1595356" y="1354283"/>
            <a:ext cx="5667211" cy="2514825"/>
          </a:xfrm>
          <a:custGeom>
            <a:rect b="b" l="l" r="r" t="t"/>
            <a:pathLst>
              <a:path extrusionOk="0" h="2514825" w="5667211">
                <a:moveTo>
                  <a:pt x="0" y="0"/>
                </a:moveTo>
                <a:lnTo>
                  <a:pt x="5667210" y="0"/>
                </a:lnTo>
                <a:lnTo>
                  <a:pt x="5667210" y="2514824"/>
                </a:lnTo>
                <a:lnTo>
                  <a:pt x="0" y="25148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48" name="Google Shape;148;p4"/>
          <p:cNvGrpSpPr/>
          <p:nvPr/>
        </p:nvGrpSpPr>
        <p:grpSpPr>
          <a:xfrm>
            <a:off x="11242970" y="2149892"/>
            <a:ext cx="5806780" cy="6341942"/>
            <a:chOff x="0" y="0"/>
            <a:chExt cx="4008393" cy="4377813"/>
          </a:xfrm>
        </p:grpSpPr>
        <p:sp>
          <p:nvSpPr>
            <p:cNvPr id="149" name="Google Shape;149;p4"/>
            <p:cNvSpPr/>
            <p:nvPr/>
          </p:nvSpPr>
          <p:spPr>
            <a:xfrm>
              <a:off x="0" y="4073013"/>
              <a:ext cx="4008393" cy="304800"/>
            </a:xfrm>
            <a:custGeom>
              <a:rect b="b" l="l" r="r" t="t"/>
              <a:pathLst>
                <a:path extrusionOk="0" h="304800" w="4008393">
                  <a:moveTo>
                    <a:pt x="3703593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3703593" y="304800"/>
                  </a:lnTo>
                  <a:lnTo>
                    <a:pt x="4008393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150" name="Google Shape;150;p4"/>
            <p:cNvSpPr/>
            <p:nvPr/>
          </p:nvSpPr>
          <p:spPr>
            <a:xfrm>
              <a:off x="3703593" y="1270"/>
              <a:ext cx="304800" cy="4376543"/>
            </a:xfrm>
            <a:custGeom>
              <a:rect b="b" l="l" r="r" t="t"/>
              <a:pathLst>
                <a:path extrusionOk="0" h="4376543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4071743"/>
                  </a:lnTo>
                  <a:lnTo>
                    <a:pt x="304800" y="4376543"/>
                  </a:lnTo>
                  <a:lnTo>
                    <a:pt x="304800" y="4071743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151" name="Google Shape;151;p4"/>
            <p:cNvSpPr/>
            <p:nvPr/>
          </p:nvSpPr>
          <p:spPr>
            <a:xfrm>
              <a:off x="0" y="0"/>
              <a:ext cx="3703593" cy="4073013"/>
            </a:xfrm>
            <a:custGeom>
              <a:rect b="b" l="l" r="r" t="t"/>
              <a:pathLst>
                <a:path extrusionOk="0" h="4073013" w="3703593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4073013"/>
                  </a:lnTo>
                  <a:lnTo>
                    <a:pt x="0" y="4073013"/>
                  </a:lnTo>
                  <a:lnTo>
                    <a:pt x="152400" y="4073013"/>
                  </a:lnTo>
                  <a:lnTo>
                    <a:pt x="304800" y="4073013"/>
                  </a:lnTo>
                  <a:lnTo>
                    <a:pt x="3703593" y="4073013"/>
                  </a:lnTo>
                  <a:lnTo>
                    <a:pt x="3703593" y="304800"/>
                  </a:lnTo>
                  <a:lnTo>
                    <a:pt x="3703593" y="241300"/>
                  </a:lnTo>
                  <a:lnTo>
                    <a:pt x="3703593" y="1270"/>
                  </a:lnTo>
                  <a:lnTo>
                    <a:pt x="3703593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152" name="Google Shape;152;p4"/>
          <p:cNvSpPr/>
          <p:nvPr/>
        </p:nvSpPr>
        <p:spPr>
          <a:xfrm rot="-409572">
            <a:off x="13188230" y="296453"/>
            <a:ext cx="3203827" cy="1285536"/>
          </a:xfrm>
          <a:custGeom>
            <a:rect b="b" l="l" r="r" t="t"/>
            <a:pathLst>
              <a:path extrusionOk="0" h="1285536" w="3203827">
                <a:moveTo>
                  <a:pt x="0" y="0"/>
                </a:moveTo>
                <a:lnTo>
                  <a:pt x="3203827" y="0"/>
                </a:lnTo>
                <a:lnTo>
                  <a:pt x="3203827" y="1285536"/>
                </a:lnTo>
                <a:lnTo>
                  <a:pt x="0" y="12855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3" name="Google Shape;153;p4"/>
          <p:cNvSpPr/>
          <p:nvPr/>
        </p:nvSpPr>
        <p:spPr>
          <a:xfrm flipH="1" rot="6456683">
            <a:off x="10648468" y="1950660"/>
            <a:ext cx="1189003" cy="1832760"/>
          </a:xfrm>
          <a:custGeom>
            <a:rect b="b" l="l" r="r" t="t"/>
            <a:pathLst>
              <a:path extrusionOk="0" h="1832760" w="1189003">
                <a:moveTo>
                  <a:pt x="1189004" y="0"/>
                </a:moveTo>
                <a:lnTo>
                  <a:pt x="0" y="0"/>
                </a:lnTo>
                <a:lnTo>
                  <a:pt x="0" y="1832761"/>
                </a:lnTo>
                <a:lnTo>
                  <a:pt x="1189004" y="1832761"/>
                </a:lnTo>
                <a:lnTo>
                  <a:pt x="1189004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4" name="Google Shape;154;p4"/>
          <p:cNvSpPr txBox="1"/>
          <p:nvPr/>
        </p:nvSpPr>
        <p:spPr>
          <a:xfrm>
            <a:off x="843313" y="3490329"/>
            <a:ext cx="2586000" cy="14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449" u="none" cap="none" strike="noStrike">
                <a:solidFill>
                  <a:srgbClr val="699B89"/>
                </a:solidFill>
                <a:latin typeface="Cabin Sketch"/>
                <a:ea typeface="Cabin Sketch"/>
                <a:cs typeface="Cabin Sketch"/>
                <a:sym typeface="Cabin Sketch"/>
              </a:rPr>
              <a:t>01</a:t>
            </a:r>
            <a:endParaRPr b="1"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55" name="Google Shape;155;p4"/>
          <p:cNvSpPr txBox="1"/>
          <p:nvPr/>
        </p:nvSpPr>
        <p:spPr>
          <a:xfrm>
            <a:off x="838206" y="5759633"/>
            <a:ext cx="2586000" cy="14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449" u="none" cap="none" strike="noStrike">
                <a:solidFill>
                  <a:srgbClr val="699B89"/>
                </a:solidFill>
                <a:latin typeface="Cabin Sketch"/>
                <a:ea typeface="Cabin Sketch"/>
                <a:cs typeface="Cabin Sketch"/>
                <a:sym typeface="Cabin Sketch"/>
              </a:rPr>
              <a:t>02</a:t>
            </a:r>
            <a:endParaRPr b="1"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56" name="Google Shape;156;p4"/>
          <p:cNvSpPr txBox="1"/>
          <p:nvPr/>
        </p:nvSpPr>
        <p:spPr>
          <a:xfrm>
            <a:off x="3674497" y="5931494"/>
            <a:ext cx="54888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44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Explore </a:t>
            </a:r>
            <a:r>
              <a:rPr b="1" i="0" lang="en-US" sz="4400" u="none" cap="none" strike="noStrike">
                <a:solidFill>
                  <a:srgbClr val="E36C09"/>
                </a:solidFill>
                <a:latin typeface="Pangolin"/>
                <a:ea typeface="Pangolin"/>
                <a:cs typeface="Pangolin"/>
                <a:sym typeface="Pangolin"/>
              </a:rPr>
              <a:t>prejudice behaviors </a:t>
            </a:r>
            <a:r>
              <a:rPr i="0" lang="en-US" sz="44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and what </a:t>
            </a:r>
            <a:r>
              <a:rPr b="1" i="0" lang="en-US" sz="4400" u="none" cap="none" strike="noStrike">
                <a:solidFill>
                  <a:srgbClr val="E36C09"/>
                </a:solidFill>
                <a:latin typeface="Pangolin"/>
                <a:ea typeface="Pangolin"/>
                <a:cs typeface="Pangolin"/>
                <a:sym typeface="Pangolin"/>
              </a:rPr>
              <a:t>prejudice acts </a:t>
            </a:r>
            <a:r>
              <a:rPr i="0" lang="en-US" sz="44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feel like.</a:t>
            </a:r>
            <a:endParaRPr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57" name="Google Shape;157;p4"/>
          <p:cNvSpPr txBox="1"/>
          <p:nvPr/>
        </p:nvSpPr>
        <p:spPr>
          <a:xfrm>
            <a:off x="3580421" y="3518708"/>
            <a:ext cx="54888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44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Define what it means to be </a:t>
            </a:r>
            <a:r>
              <a:rPr b="1" i="0" lang="en-US" sz="4400" u="none" cap="none" strike="noStrike">
                <a:solidFill>
                  <a:srgbClr val="E36C09"/>
                </a:solidFill>
                <a:latin typeface="Pangolin"/>
                <a:ea typeface="Pangolin"/>
                <a:cs typeface="Pangolin"/>
                <a:sym typeface="Pangolin"/>
              </a:rPr>
              <a:t>free from prejudice</a:t>
            </a:r>
            <a:endParaRPr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11242970" y="3623587"/>
            <a:ext cx="5214000" cy="25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00" u="none" cap="none" strike="noStrike">
                <a:solidFill>
                  <a:srgbClr val="FFFFFF"/>
                </a:solidFill>
                <a:latin typeface="Cabin Sketch"/>
                <a:ea typeface="Cabin Sketch"/>
                <a:cs typeface="Cabin Sketch"/>
                <a:sym typeface="Cabin Sketch"/>
              </a:rPr>
              <a:t>LESSON OBJECTIVES</a:t>
            </a:r>
            <a:endParaRPr b="1" sz="100"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59" name="Google Shape;159;p4"/>
          <p:cNvSpPr txBox="1"/>
          <p:nvPr/>
        </p:nvSpPr>
        <p:spPr>
          <a:xfrm>
            <a:off x="1702127" y="803600"/>
            <a:ext cx="8902800" cy="13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8499" u="none" cap="none" strike="noStrike">
                <a:solidFill>
                  <a:srgbClr val="000000"/>
                </a:solidFill>
                <a:latin typeface="Pangolin"/>
                <a:ea typeface="Pangolin"/>
                <a:cs typeface="Pangolin"/>
                <a:sym typeface="Pangolin"/>
              </a:rPr>
              <a:t>The Learner will...</a:t>
            </a:r>
            <a:endParaRPr sz="800"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60" name="Google Shape;160;p4"/>
          <p:cNvSpPr/>
          <p:nvPr/>
        </p:nvSpPr>
        <p:spPr>
          <a:xfrm flipH="1">
            <a:off x="-804933" y="8491834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5280725" y="0"/>
                </a:moveTo>
                <a:lnTo>
                  <a:pt x="0" y="0"/>
                </a:lnTo>
                <a:lnTo>
                  <a:pt x="0" y="2059482"/>
                </a:lnTo>
                <a:lnTo>
                  <a:pt x="5280725" y="2059482"/>
                </a:lnTo>
                <a:lnTo>
                  <a:pt x="5280725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1" name="Google Shape;161;p4"/>
          <p:cNvSpPr/>
          <p:nvPr/>
        </p:nvSpPr>
        <p:spPr>
          <a:xfrm>
            <a:off x="108479" y="8490149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162" name="Google Shape;162;p4"/>
          <p:cNvSpPr txBox="1"/>
          <p:nvPr/>
        </p:nvSpPr>
        <p:spPr>
          <a:xfrm>
            <a:off x="-1270000" y="9087818"/>
            <a:ext cx="12179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6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00" u="none" cap="none" strike="noStrike">
                <a:solidFill>
                  <a:srgbClr val="233E02"/>
                </a:solidFill>
                <a:latin typeface="Cabin Sketch"/>
                <a:ea typeface="Cabin Sketch"/>
                <a:cs typeface="Cabin Sketch"/>
                <a:sym typeface="Cabin Sketch"/>
              </a:rPr>
              <a:t>Freedom from prejudice</a:t>
            </a:r>
            <a:endParaRPr b="1">
              <a:latin typeface="Cabin Sketch"/>
              <a:ea typeface="Cabin Sketch"/>
              <a:cs typeface="Cabin Sketch"/>
              <a:sym typeface="Cabin Sketch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22F30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"/>
          <p:cNvSpPr/>
          <p:nvPr/>
        </p:nvSpPr>
        <p:spPr>
          <a:xfrm>
            <a:off x="-690335" y="9744280"/>
            <a:ext cx="9834335" cy="971141"/>
          </a:xfrm>
          <a:custGeom>
            <a:rect b="b" l="l" r="r" t="t"/>
            <a:pathLst>
              <a:path extrusionOk="0" h="971141" w="9834335">
                <a:moveTo>
                  <a:pt x="0" y="0"/>
                </a:moveTo>
                <a:lnTo>
                  <a:pt x="9834335" y="0"/>
                </a:lnTo>
                <a:lnTo>
                  <a:pt x="9834335" y="971140"/>
                </a:lnTo>
                <a:lnTo>
                  <a:pt x="0" y="971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8" name="Google Shape;168;p5"/>
          <p:cNvSpPr/>
          <p:nvPr/>
        </p:nvSpPr>
        <p:spPr>
          <a:xfrm>
            <a:off x="-690335" y="-447470"/>
            <a:ext cx="9834335" cy="971141"/>
          </a:xfrm>
          <a:custGeom>
            <a:rect b="b" l="l" r="r" t="t"/>
            <a:pathLst>
              <a:path extrusionOk="0" h="971141" w="9834335">
                <a:moveTo>
                  <a:pt x="0" y="0"/>
                </a:moveTo>
                <a:lnTo>
                  <a:pt x="9834335" y="0"/>
                </a:lnTo>
                <a:lnTo>
                  <a:pt x="9834335" y="971140"/>
                </a:lnTo>
                <a:lnTo>
                  <a:pt x="0" y="971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9" name="Google Shape;169;p5"/>
          <p:cNvSpPr/>
          <p:nvPr/>
        </p:nvSpPr>
        <p:spPr>
          <a:xfrm>
            <a:off x="9144000" y="9744280"/>
            <a:ext cx="9834335" cy="971141"/>
          </a:xfrm>
          <a:custGeom>
            <a:rect b="b" l="l" r="r" t="t"/>
            <a:pathLst>
              <a:path extrusionOk="0" h="971141" w="9834335">
                <a:moveTo>
                  <a:pt x="0" y="0"/>
                </a:moveTo>
                <a:lnTo>
                  <a:pt x="9834335" y="0"/>
                </a:lnTo>
                <a:lnTo>
                  <a:pt x="9834335" y="971140"/>
                </a:lnTo>
                <a:lnTo>
                  <a:pt x="0" y="971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0" name="Google Shape;170;p5"/>
          <p:cNvSpPr/>
          <p:nvPr/>
        </p:nvSpPr>
        <p:spPr>
          <a:xfrm>
            <a:off x="9144000" y="-447470"/>
            <a:ext cx="9834335" cy="971141"/>
          </a:xfrm>
          <a:custGeom>
            <a:rect b="b" l="l" r="r" t="t"/>
            <a:pathLst>
              <a:path extrusionOk="0" h="971141" w="9834335">
                <a:moveTo>
                  <a:pt x="0" y="0"/>
                </a:moveTo>
                <a:lnTo>
                  <a:pt x="9834335" y="0"/>
                </a:lnTo>
                <a:lnTo>
                  <a:pt x="9834335" y="971140"/>
                </a:lnTo>
                <a:lnTo>
                  <a:pt x="0" y="971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71" name="Google Shape;171;p5"/>
          <p:cNvGrpSpPr/>
          <p:nvPr/>
        </p:nvGrpSpPr>
        <p:grpSpPr>
          <a:xfrm>
            <a:off x="1418900" y="2646510"/>
            <a:ext cx="7509469" cy="4993980"/>
            <a:chOff x="0" y="0"/>
            <a:chExt cx="5183752" cy="3447321"/>
          </a:xfrm>
        </p:grpSpPr>
        <p:sp>
          <p:nvSpPr>
            <p:cNvPr id="172" name="Google Shape;172;p5"/>
            <p:cNvSpPr/>
            <p:nvPr/>
          </p:nvSpPr>
          <p:spPr>
            <a:xfrm>
              <a:off x="0" y="3142521"/>
              <a:ext cx="5183752" cy="304800"/>
            </a:xfrm>
            <a:custGeom>
              <a:rect b="b" l="l" r="r" t="t"/>
              <a:pathLst>
                <a:path extrusionOk="0" h="304800" w="5183752">
                  <a:moveTo>
                    <a:pt x="4878952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4878952" y="304800"/>
                  </a:lnTo>
                  <a:lnTo>
                    <a:pt x="5183752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173" name="Google Shape;173;p5"/>
            <p:cNvSpPr/>
            <p:nvPr/>
          </p:nvSpPr>
          <p:spPr>
            <a:xfrm>
              <a:off x="4878952" y="1270"/>
              <a:ext cx="304800" cy="3446051"/>
            </a:xfrm>
            <a:custGeom>
              <a:rect b="b" l="l" r="r" t="t"/>
              <a:pathLst>
                <a:path extrusionOk="0" h="3446051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3141251"/>
                  </a:lnTo>
                  <a:lnTo>
                    <a:pt x="304800" y="3446051"/>
                  </a:lnTo>
                  <a:lnTo>
                    <a:pt x="304800" y="3141251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174" name="Google Shape;174;p5"/>
            <p:cNvSpPr/>
            <p:nvPr/>
          </p:nvSpPr>
          <p:spPr>
            <a:xfrm>
              <a:off x="0" y="0"/>
              <a:ext cx="4878952" cy="3142521"/>
            </a:xfrm>
            <a:custGeom>
              <a:rect b="b" l="l" r="r" t="t"/>
              <a:pathLst>
                <a:path extrusionOk="0" h="3142521" w="4878952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3142521"/>
                  </a:lnTo>
                  <a:lnTo>
                    <a:pt x="0" y="3142521"/>
                  </a:lnTo>
                  <a:lnTo>
                    <a:pt x="152400" y="3142521"/>
                  </a:lnTo>
                  <a:lnTo>
                    <a:pt x="304800" y="3142521"/>
                  </a:lnTo>
                  <a:lnTo>
                    <a:pt x="4878952" y="3142521"/>
                  </a:lnTo>
                  <a:lnTo>
                    <a:pt x="4878952" y="304800"/>
                  </a:lnTo>
                  <a:lnTo>
                    <a:pt x="4878952" y="241300"/>
                  </a:lnTo>
                  <a:lnTo>
                    <a:pt x="4878952" y="1270"/>
                  </a:lnTo>
                  <a:lnTo>
                    <a:pt x="4878952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175" name="Google Shape;175;p5"/>
          <p:cNvSpPr/>
          <p:nvPr/>
        </p:nvSpPr>
        <p:spPr>
          <a:xfrm rot="3069189">
            <a:off x="9219994" y="3361198"/>
            <a:ext cx="839193" cy="1000528"/>
          </a:xfrm>
          <a:custGeom>
            <a:rect b="b" l="l" r="r" t="t"/>
            <a:pathLst>
              <a:path extrusionOk="0" h="1000528" w="839193">
                <a:moveTo>
                  <a:pt x="0" y="0"/>
                </a:moveTo>
                <a:lnTo>
                  <a:pt x="839192" y="0"/>
                </a:lnTo>
                <a:lnTo>
                  <a:pt x="839192" y="1000528"/>
                </a:lnTo>
                <a:lnTo>
                  <a:pt x="0" y="10005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6" name="Google Shape;176;p5"/>
          <p:cNvSpPr/>
          <p:nvPr/>
        </p:nvSpPr>
        <p:spPr>
          <a:xfrm>
            <a:off x="1495100" y="2364222"/>
            <a:ext cx="591722" cy="622866"/>
          </a:xfrm>
          <a:custGeom>
            <a:rect b="b" l="l" r="r" t="t"/>
            <a:pathLst>
              <a:path extrusionOk="0" h="622866" w="591722">
                <a:moveTo>
                  <a:pt x="0" y="0"/>
                </a:moveTo>
                <a:lnTo>
                  <a:pt x="591722" y="0"/>
                </a:lnTo>
                <a:lnTo>
                  <a:pt x="591722" y="622865"/>
                </a:lnTo>
                <a:lnTo>
                  <a:pt x="0" y="6228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7" name="Google Shape;177;p5"/>
          <p:cNvSpPr/>
          <p:nvPr/>
        </p:nvSpPr>
        <p:spPr>
          <a:xfrm>
            <a:off x="5987956" y="1028700"/>
            <a:ext cx="591722" cy="622866"/>
          </a:xfrm>
          <a:custGeom>
            <a:rect b="b" l="l" r="r" t="t"/>
            <a:pathLst>
              <a:path extrusionOk="0" h="622866" w="591722">
                <a:moveTo>
                  <a:pt x="0" y="0"/>
                </a:moveTo>
                <a:lnTo>
                  <a:pt x="591722" y="0"/>
                </a:lnTo>
                <a:lnTo>
                  <a:pt x="591722" y="622866"/>
                </a:lnTo>
                <a:lnTo>
                  <a:pt x="0" y="6228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8" name="Google Shape;178;p5"/>
          <p:cNvSpPr/>
          <p:nvPr/>
        </p:nvSpPr>
        <p:spPr>
          <a:xfrm>
            <a:off x="5694751" y="8170087"/>
            <a:ext cx="589065" cy="620069"/>
          </a:xfrm>
          <a:custGeom>
            <a:rect b="b" l="l" r="r" t="t"/>
            <a:pathLst>
              <a:path extrusionOk="0" h="620069" w="589065">
                <a:moveTo>
                  <a:pt x="0" y="0"/>
                </a:moveTo>
                <a:lnTo>
                  <a:pt x="589066" y="0"/>
                </a:lnTo>
                <a:lnTo>
                  <a:pt x="589066" y="620069"/>
                </a:lnTo>
                <a:lnTo>
                  <a:pt x="0" y="620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9" name="Google Shape;179;p5"/>
          <p:cNvSpPr txBox="1"/>
          <p:nvPr/>
        </p:nvSpPr>
        <p:spPr>
          <a:xfrm>
            <a:off x="835322" y="3988793"/>
            <a:ext cx="8219400" cy="16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30" u="none" cap="none" strike="noStrike">
                <a:solidFill>
                  <a:srgbClr val="FFFFFF"/>
                </a:solidFill>
                <a:latin typeface="Cabin Sketch"/>
                <a:ea typeface="Cabin Sketch"/>
                <a:cs typeface="Cabin Sketch"/>
                <a:sym typeface="Cabin Sketch"/>
              </a:rPr>
              <a:t>DEFINITION </a:t>
            </a:r>
            <a:endParaRPr b="1" sz="100"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80" name="Google Shape;180;p5"/>
          <p:cNvSpPr txBox="1"/>
          <p:nvPr/>
        </p:nvSpPr>
        <p:spPr>
          <a:xfrm>
            <a:off x="10525055" y="3153536"/>
            <a:ext cx="6699000" cy="48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5199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You show </a:t>
            </a:r>
            <a:r>
              <a:rPr b="1" i="0" lang="en-US" sz="5199" u="none" cap="none" strike="noStrike">
                <a:solidFill>
                  <a:srgbClr val="E36C09"/>
                </a:solidFill>
                <a:latin typeface="Pangolin"/>
                <a:ea typeface="Pangolin"/>
                <a:cs typeface="Pangolin"/>
                <a:sym typeface="Pangolin"/>
              </a:rPr>
              <a:t>Freedom from Prejudice </a:t>
            </a:r>
            <a:r>
              <a:rPr i="0" lang="en-US" sz="5199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by understanding that despite differences, you seek to understand those around you </a:t>
            </a:r>
            <a:endParaRPr sz="100"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81" name="Google Shape;181;p5"/>
          <p:cNvSpPr/>
          <p:nvPr/>
        </p:nvSpPr>
        <p:spPr>
          <a:xfrm flipH="1">
            <a:off x="0" y="8228559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5280725" y="0"/>
                </a:moveTo>
                <a:lnTo>
                  <a:pt x="0" y="0"/>
                </a:lnTo>
                <a:lnTo>
                  <a:pt x="0" y="2059482"/>
                </a:lnTo>
                <a:lnTo>
                  <a:pt x="5280725" y="2059482"/>
                </a:lnTo>
                <a:lnTo>
                  <a:pt x="5280725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2" name="Google Shape;182;p5"/>
          <p:cNvSpPr/>
          <p:nvPr/>
        </p:nvSpPr>
        <p:spPr>
          <a:xfrm>
            <a:off x="108479" y="8185349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183" name="Google Shape;183;p5"/>
          <p:cNvSpPr txBox="1"/>
          <p:nvPr/>
        </p:nvSpPr>
        <p:spPr>
          <a:xfrm>
            <a:off x="-1270000" y="8783018"/>
            <a:ext cx="12179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6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00" u="none" cap="none" strike="noStrike">
                <a:solidFill>
                  <a:srgbClr val="C2D59B"/>
                </a:solidFill>
                <a:latin typeface="Cabin Sketch"/>
                <a:ea typeface="Cabin Sketch"/>
                <a:cs typeface="Cabin Sketch"/>
                <a:sym typeface="Cabin Sketch"/>
              </a:rPr>
              <a:t>Freedom from prejudice</a:t>
            </a:r>
            <a:endParaRPr b="1">
              <a:solidFill>
                <a:srgbClr val="C2D59B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1C1B3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"/>
          <p:cNvSpPr/>
          <p:nvPr/>
        </p:nvSpPr>
        <p:spPr>
          <a:xfrm>
            <a:off x="13108330" y="-284823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0" y="0"/>
                </a:moveTo>
                <a:lnTo>
                  <a:pt x="5280726" y="0"/>
                </a:lnTo>
                <a:lnTo>
                  <a:pt x="5280726" y="2059483"/>
                </a:lnTo>
                <a:lnTo>
                  <a:pt x="0" y="20594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9" name="Google Shape;189;p6"/>
          <p:cNvSpPr/>
          <p:nvPr/>
        </p:nvSpPr>
        <p:spPr>
          <a:xfrm flipH="1">
            <a:off x="0" y="8228559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5280725" y="0"/>
                </a:moveTo>
                <a:lnTo>
                  <a:pt x="0" y="0"/>
                </a:lnTo>
                <a:lnTo>
                  <a:pt x="0" y="2059482"/>
                </a:lnTo>
                <a:lnTo>
                  <a:pt x="5280725" y="2059482"/>
                </a:lnTo>
                <a:lnTo>
                  <a:pt x="528072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90" name="Google Shape;190;p6"/>
          <p:cNvGrpSpPr/>
          <p:nvPr/>
        </p:nvGrpSpPr>
        <p:grpSpPr>
          <a:xfrm>
            <a:off x="2833622" y="1045889"/>
            <a:ext cx="12620757" cy="8195223"/>
            <a:chOff x="0" y="0"/>
            <a:chExt cx="8712050" cy="5657124"/>
          </a:xfrm>
        </p:grpSpPr>
        <p:sp>
          <p:nvSpPr>
            <p:cNvPr id="191" name="Google Shape;191;p6"/>
            <p:cNvSpPr/>
            <p:nvPr/>
          </p:nvSpPr>
          <p:spPr>
            <a:xfrm>
              <a:off x="0" y="5352324"/>
              <a:ext cx="8712050" cy="304800"/>
            </a:xfrm>
            <a:custGeom>
              <a:rect b="b" l="l" r="r" t="t"/>
              <a:pathLst>
                <a:path extrusionOk="0" h="304800" w="8712050">
                  <a:moveTo>
                    <a:pt x="8407250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8407250" y="304800"/>
                  </a:lnTo>
                  <a:lnTo>
                    <a:pt x="8712050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192" name="Google Shape;192;p6"/>
            <p:cNvSpPr/>
            <p:nvPr/>
          </p:nvSpPr>
          <p:spPr>
            <a:xfrm>
              <a:off x="8407250" y="1270"/>
              <a:ext cx="304800" cy="5655854"/>
            </a:xfrm>
            <a:custGeom>
              <a:rect b="b" l="l" r="r" t="t"/>
              <a:pathLst>
                <a:path extrusionOk="0" h="5655854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5351054"/>
                  </a:lnTo>
                  <a:lnTo>
                    <a:pt x="304800" y="5655854"/>
                  </a:lnTo>
                  <a:lnTo>
                    <a:pt x="304800" y="5351054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193" name="Google Shape;193;p6"/>
            <p:cNvSpPr/>
            <p:nvPr/>
          </p:nvSpPr>
          <p:spPr>
            <a:xfrm>
              <a:off x="0" y="0"/>
              <a:ext cx="8407250" cy="5352324"/>
            </a:xfrm>
            <a:custGeom>
              <a:rect b="b" l="l" r="r" t="t"/>
              <a:pathLst>
                <a:path extrusionOk="0" h="5352324" w="8407250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5352324"/>
                  </a:lnTo>
                  <a:lnTo>
                    <a:pt x="0" y="5352324"/>
                  </a:lnTo>
                  <a:lnTo>
                    <a:pt x="152400" y="5352324"/>
                  </a:lnTo>
                  <a:lnTo>
                    <a:pt x="304800" y="5352324"/>
                  </a:lnTo>
                  <a:lnTo>
                    <a:pt x="8407250" y="5352324"/>
                  </a:lnTo>
                  <a:lnTo>
                    <a:pt x="8407250" y="304800"/>
                  </a:lnTo>
                  <a:lnTo>
                    <a:pt x="8407250" y="241300"/>
                  </a:lnTo>
                  <a:lnTo>
                    <a:pt x="8407250" y="1270"/>
                  </a:lnTo>
                  <a:lnTo>
                    <a:pt x="8407250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194" name="Google Shape;194;p6"/>
          <p:cNvSpPr txBox="1"/>
          <p:nvPr/>
        </p:nvSpPr>
        <p:spPr>
          <a:xfrm>
            <a:off x="3854193" y="3780144"/>
            <a:ext cx="10344600" cy="17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99" u="none" cap="none" strike="noStrike">
                <a:solidFill>
                  <a:srgbClr val="322F30"/>
                </a:solidFill>
                <a:latin typeface="Cabin Sketch"/>
                <a:ea typeface="Cabin Sketch"/>
                <a:cs typeface="Cabin Sketch"/>
                <a:sym typeface="Cabin Sketch"/>
              </a:rPr>
              <a:t>DISTRICT VIDEO</a:t>
            </a:r>
            <a:endParaRPr b="1" sz="400"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95" name="Google Shape;195;p6"/>
          <p:cNvSpPr/>
          <p:nvPr/>
        </p:nvSpPr>
        <p:spPr>
          <a:xfrm rot="428587">
            <a:off x="15918154" y="1238359"/>
            <a:ext cx="3278564" cy="2930216"/>
          </a:xfrm>
          <a:custGeom>
            <a:rect b="b" l="l" r="r" t="t"/>
            <a:pathLst>
              <a:path extrusionOk="0" h="2930216" w="3278564">
                <a:moveTo>
                  <a:pt x="0" y="0"/>
                </a:moveTo>
                <a:lnTo>
                  <a:pt x="3278563" y="0"/>
                </a:lnTo>
                <a:lnTo>
                  <a:pt x="3278563" y="2930217"/>
                </a:lnTo>
                <a:lnTo>
                  <a:pt x="0" y="29302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6" name="Google Shape;196;p6"/>
          <p:cNvSpPr/>
          <p:nvPr/>
        </p:nvSpPr>
        <p:spPr>
          <a:xfrm flipH="1" rot="-891431">
            <a:off x="-38176" y="5385180"/>
            <a:ext cx="2133753" cy="1907042"/>
          </a:xfrm>
          <a:custGeom>
            <a:rect b="b" l="l" r="r" t="t"/>
            <a:pathLst>
              <a:path extrusionOk="0" h="1907042" w="2133753">
                <a:moveTo>
                  <a:pt x="2133752" y="0"/>
                </a:moveTo>
                <a:lnTo>
                  <a:pt x="0" y="0"/>
                </a:lnTo>
                <a:lnTo>
                  <a:pt x="0" y="1907042"/>
                </a:lnTo>
                <a:lnTo>
                  <a:pt x="2133752" y="1907042"/>
                </a:lnTo>
                <a:lnTo>
                  <a:pt x="213375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7" name="Google Shape;197;p6"/>
          <p:cNvSpPr/>
          <p:nvPr/>
        </p:nvSpPr>
        <p:spPr>
          <a:xfrm rot="-6569460">
            <a:off x="16373850" y="7303784"/>
            <a:ext cx="1248061" cy="3591543"/>
          </a:xfrm>
          <a:custGeom>
            <a:rect b="b" l="l" r="r" t="t"/>
            <a:pathLst>
              <a:path extrusionOk="0" h="3591543" w="1248061">
                <a:moveTo>
                  <a:pt x="1248061" y="3591543"/>
                </a:moveTo>
                <a:lnTo>
                  <a:pt x="0" y="3591543"/>
                </a:lnTo>
                <a:lnTo>
                  <a:pt x="0" y="0"/>
                </a:lnTo>
                <a:lnTo>
                  <a:pt x="1248061" y="0"/>
                </a:lnTo>
                <a:lnTo>
                  <a:pt x="1248061" y="3591543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8" name="Google Shape;198;p6"/>
          <p:cNvSpPr/>
          <p:nvPr/>
        </p:nvSpPr>
        <p:spPr>
          <a:xfrm rot="3937502">
            <a:off x="355298" y="-524707"/>
            <a:ext cx="1346805" cy="3875697"/>
          </a:xfrm>
          <a:custGeom>
            <a:rect b="b" l="l" r="r" t="t"/>
            <a:pathLst>
              <a:path extrusionOk="0" h="3875697" w="1346805">
                <a:moveTo>
                  <a:pt x="1346804" y="3875696"/>
                </a:moveTo>
                <a:lnTo>
                  <a:pt x="0" y="3875696"/>
                </a:lnTo>
                <a:lnTo>
                  <a:pt x="0" y="0"/>
                </a:lnTo>
                <a:lnTo>
                  <a:pt x="1346804" y="0"/>
                </a:lnTo>
                <a:lnTo>
                  <a:pt x="1346804" y="3875696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9" name="Google Shape;199;p6"/>
          <p:cNvSpPr/>
          <p:nvPr/>
        </p:nvSpPr>
        <p:spPr>
          <a:xfrm>
            <a:off x="55405" y="1127052"/>
            <a:ext cx="1621992" cy="1707360"/>
          </a:xfrm>
          <a:custGeom>
            <a:rect b="b" l="l" r="r" t="t"/>
            <a:pathLst>
              <a:path extrusionOk="0" h="1707360" w="1621992">
                <a:moveTo>
                  <a:pt x="0" y="0"/>
                </a:moveTo>
                <a:lnTo>
                  <a:pt x="1621992" y="0"/>
                </a:lnTo>
                <a:lnTo>
                  <a:pt x="1621992" y="1707360"/>
                </a:lnTo>
                <a:lnTo>
                  <a:pt x="0" y="17073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0" name="Google Shape;200;p6"/>
          <p:cNvSpPr/>
          <p:nvPr/>
        </p:nvSpPr>
        <p:spPr>
          <a:xfrm>
            <a:off x="16552147" y="7912111"/>
            <a:ext cx="1055202" cy="1110739"/>
          </a:xfrm>
          <a:custGeom>
            <a:rect b="b" l="l" r="r" t="t"/>
            <a:pathLst>
              <a:path extrusionOk="0" h="1110739" w="1055202">
                <a:moveTo>
                  <a:pt x="0" y="0"/>
                </a:moveTo>
                <a:lnTo>
                  <a:pt x="1055202" y="0"/>
                </a:lnTo>
                <a:lnTo>
                  <a:pt x="1055202" y="1110739"/>
                </a:lnTo>
                <a:lnTo>
                  <a:pt x="0" y="11107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1" name="Google Shape;201;p6"/>
          <p:cNvSpPr/>
          <p:nvPr/>
        </p:nvSpPr>
        <p:spPr>
          <a:xfrm flipH="1">
            <a:off x="0" y="8228559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5280725" y="0"/>
                </a:moveTo>
                <a:lnTo>
                  <a:pt x="0" y="0"/>
                </a:lnTo>
                <a:lnTo>
                  <a:pt x="0" y="2059482"/>
                </a:lnTo>
                <a:lnTo>
                  <a:pt x="5280725" y="2059482"/>
                </a:lnTo>
                <a:lnTo>
                  <a:pt x="528072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2" name="Google Shape;202;p6"/>
          <p:cNvSpPr/>
          <p:nvPr/>
        </p:nvSpPr>
        <p:spPr>
          <a:xfrm>
            <a:off x="108479" y="8490149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203" name="Google Shape;203;p6"/>
          <p:cNvSpPr txBox="1"/>
          <p:nvPr/>
        </p:nvSpPr>
        <p:spPr>
          <a:xfrm>
            <a:off x="-1270000" y="9087818"/>
            <a:ext cx="12179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6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00" u="none" cap="none" strike="noStrike">
                <a:solidFill>
                  <a:srgbClr val="233E02"/>
                </a:solidFill>
                <a:latin typeface="Cabin Sketch"/>
                <a:ea typeface="Cabin Sketch"/>
                <a:cs typeface="Cabin Sketch"/>
                <a:sym typeface="Cabin Sketch"/>
              </a:rPr>
              <a:t>Freedom from prejudice</a:t>
            </a:r>
            <a:endParaRPr b="1">
              <a:latin typeface="Cabin Sketch"/>
              <a:ea typeface="Cabin Sketch"/>
              <a:cs typeface="Cabin Sketch"/>
              <a:sym typeface="Cabin Sketch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22F30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7"/>
          <p:cNvSpPr/>
          <p:nvPr/>
        </p:nvSpPr>
        <p:spPr>
          <a:xfrm rot="1974760">
            <a:off x="12777329" y="-354220"/>
            <a:ext cx="5592642" cy="2481735"/>
          </a:xfrm>
          <a:custGeom>
            <a:rect b="b" l="l" r="r" t="t"/>
            <a:pathLst>
              <a:path extrusionOk="0" h="2481735" w="5592642">
                <a:moveTo>
                  <a:pt x="0" y="0"/>
                </a:moveTo>
                <a:lnTo>
                  <a:pt x="5592642" y="0"/>
                </a:lnTo>
                <a:lnTo>
                  <a:pt x="5592642" y="2481735"/>
                </a:lnTo>
                <a:lnTo>
                  <a:pt x="0" y="24817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9" name="Google Shape;209;p7"/>
          <p:cNvSpPr/>
          <p:nvPr/>
        </p:nvSpPr>
        <p:spPr>
          <a:xfrm rot="-7514771">
            <a:off x="-1318900" y="7308755"/>
            <a:ext cx="5592642" cy="2481735"/>
          </a:xfrm>
          <a:custGeom>
            <a:rect b="b" l="l" r="r" t="t"/>
            <a:pathLst>
              <a:path extrusionOk="0" h="2481735" w="5592642">
                <a:moveTo>
                  <a:pt x="0" y="0"/>
                </a:moveTo>
                <a:lnTo>
                  <a:pt x="5592642" y="0"/>
                </a:lnTo>
                <a:lnTo>
                  <a:pt x="5592642" y="2481735"/>
                </a:lnTo>
                <a:lnTo>
                  <a:pt x="0" y="24817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10" name="Google Shape;210;p7"/>
          <p:cNvGrpSpPr/>
          <p:nvPr/>
        </p:nvGrpSpPr>
        <p:grpSpPr>
          <a:xfrm>
            <a:off x="1150813" y="675707"/>
            <a:ext cx="6160540" cy="8230695"/>
            <a:chOff x="0" y="0"/>
            <a:chExt cx="4252592" cy="5681611"/>
          </a:xfrm>
        </p:grpSpPr>
        <p:sp>
          <p:nvSpPr>
            <p:cNvPr id="211" name="Google Shape;211;p7"/>
            <p:cNvSpPr/>
            <p:nvPr/>
          </p:nvSpPr>
          <p:spPr>
            <a:xfrm>
              <a:off x="0" y="5376811"/>
              <a:ext cx="4252592" cy="304800"/>
            </a:xfrm>
            <a:custGeom>
              <a:rect b="b" l="l" r="r" t="t"/>
              <a:pathLst>
                <a:path extrusionOk="0" h="304800" w="4252592">
                  <a:moveTo>
                    <a:pt x="3947792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3947792" y="304800"/>
                  </a:lnTo>
                  <a:lnTo>
                    <a:pt x="4252592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212" name="Google Shape;212;p7"/>
            <p:cNvSpPr/>
            <p:nvPr/>
          </p:nvSpPr>
          <p:spPr>
            <a:xfrm>
              <a:off x="3947792" y="1270"/>
              <a:ext cx="304800" cy="5680341"/>
            </a:xfrm>
            <a:custGeom>
              <a:rect b="b" l="l" r="r" t="t"/>
              <a:pathLst>
                <a:path extrusionOk="0" h="5680341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5375541"/>
                  </a:lnTo>
                  <a:lnTo>
                    <a:pt x="304800" y="5680341"/>
                  </a:lnTo>
                  <a:lnTo>
                    <a:pt x="304800" y="5375541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213" name="Google Shape;213;p7"/>
            <p:cNvSpPr/>
            <p:nvPr/>
          </p:nvSpPr>
          <p:spPr>
            <a:xfrm>
              <a:off x="0" y="0"/>
              <a:ext cx="3947792" cy="5376811"/>
            </a:xfrm>
            <a:custGeom>
              <a:rect b="b" l="l" r="r" t="t"/>
              <a:pathLst>
                <a:path extrusionOk="0" h="5376811" w="3947792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5376811"/>
                  </a:lnTo>
                  <a:lnTo>
                    <a:pt x="0" y="5376811"/>
                  </a:lnTo>
                  <a:lnTo>
                    <a:pt x="152400" y="5376811"/>
                  </a:lnTo>
                  <a:lnTo>
                    <a:pt x="304800" y="5376811"/>
                  </a:lnTo>
                  <a:lnTo>
                    <a:pt x="3947792" y="5376811"/>
                  </a:lnTo>
                  <a:lnTo>
                    <a:pt x="3947792" y="304800"/>
                  </a:lnTo>
                  <a:lnTo>
                    <a:pt x="3947792" y="241300"/>
                  </a:lnTo>
                  <a:lnTo>
                    <a:pt x="3947792" y="1270"/>
                  </a:lnTo>
                  <a:lnTo>
                    <a:pt x="3947792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214" name="Google Shape;214;p7"/>
          <p:cNvSpPr/>
          <p:nvPr/>
        </p:nvSpPr>
        <p:spPr>
          <a:xfrm>
            <a:off x="5415394" y="2842254"/>
            <a:ext cx="975618" cy="1026966"/>
          </a:xfrm>
          <a:custGeom>
            <a:rect b="b" l="l" r="r" t="t"/>
            <a:pathLst>
              <a:path extrusionOk="0" h="1026966" w="975618">
                <a:moveTo>
                  <a:pt x="0" y="0"/>
                </a:moveTo>
                <a:lnTo>
                  <a:pt x="975618" y="0"/>
                </a:lnTo>
                <a:lnTo>
                  <a:pt x="975618" y="1026966"/>
                </a:lnTo>
                <a:lnTo>
                  <a:pt x="0" y="10269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5" name="Google Shape;215;p7"/>
          <p:cNvSpPr txBox="1"/>
          <p:nvPr/>
        </p:nvSpPr>
        <p:spPr>
          <a:xfrm>
            <a:off x="7311353" y="504133"/>
            <a:ext cx="112839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28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800" u="none" cap="none" strike="noStrike">
                <a:solidFill>
                  <a:srgbClr val="FDDE8A"/>
                </a:solidFill>
                <a:latin typeface="Cabin Sketch"/>
                <a:ea typeface="Cabin Sketch"/>
                <a:cs typeface="Cabin Sketch"/>
                <a:sym typeface="Cabin Sketch"/>
              </a:rPr>
              <a:t>GROUP DISCUSSION..</a:t>
            </a:r>
            <a:r>
              <a:rPr b="1" i="0" lang="en-US" sz="8800" u="none" cap="none" strike="noStrike">
                <a:solidFill>
                  <a:srgbClr val="FFFFFF"/>
                </a:solidFill>
                <a:latin typeface="Cabin Sketch"/>
                <a:ea typeface="Cabin Sketch"/>
                <a:cs typeface="Cabin Sketch"/>
                <a:sym typeface="Cabin Sketch"/>
              </a:rPr>
              <a:t>.</a:t>
            </a:r>
            <a:endParaRPr b="1"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16" name="Google Shape;216;p7"/>
          <p:cNvSpPr txBox="1"/>
          <p:nvPr/>
        </p:nvSpPr>
        <p:spPr>
          <a:xfrm rot="-338377">
            <a:off x="1345023" y="2052086"/>
            <a:ext cx="5229412" cy="42107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119" u="none" cap="none" strike="noStrike">
                <a:solidFill>
                  <a:srgbClr val="FFFFFF"/>
                </a:solidFill>
                <a:latin typeface="Cabin Sketch"/>
                <a:ea typeface="Cabin Sketch"/>
                <a:cs typeface="Cabin Sketch"/>
                <a:sym typeface="Cabin Sketch"/>
              </a:rPr>
              <a:t>WHOLE GROUP ACTIVITY</a:t>
            </a:r>
            <a:endParaRPr b="1" sz="400"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17" name="Google Shape;217;p7"/>
          <p:cNvSpPr txBox="1"/>
          <p:nvPr/>
        </p:nvSpPr>
        <p:spPr>
          <a:xfrm>
            <a:off x="7492329" y="1805335"/>
            <a:ext cx="10316400" cy="80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87502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48"/>
              <a:buFont typeface="Calibri"/>
              <a:buNone/>
            </a:pPr>
            <a:r>
              <a:t/>
            </a:r>
            <a:endParaRPr b="0" i="0" sz="514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38199" lvl="1" marL="14702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48"/>
              <a:buFont typeface="Pangolin"/>
              <a:buAutoNum type="arabicPeriod"/>
            </a:pPr>
            <a:r>
              <a:rPr i="0" lang="en-US" sz="3948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Have you ever been included in a team or group  and you were different from the others?</a:t>
            </a:r>
            <a:endParaRPr sz="400">
              <a:latin typeface="Pangolin"/>
              <a:ea typeface="Pangolin"/>
              <a:cs typeface="Pangolin"/>
              <a:sym typeface="Pangolin"/>
            </a:endParaRPr>
          </a:p>
          <a:p>
            <a:pPr indent="0" lvl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48">
                <a:solidFill>
                  <a:srgbClr val="76923C"/>
                </a:solidFill>
                <a:latin typeface="Pangolin"/>
                <a:ea typeface="Pangolin"/>
                <a:cs typeface="Pangolin"/>
                <a:sym typeface="Pangolin"/>
              </a:rPr>
              <a:t>              </a:t>
            </a:r>
            <a:r>
              <a:rPr i="0" lang="en-US" sz="3948" u="none" cap="none" strike="noStrike">
                <a:solidFill>
                  <a:srgbClr val="76923C"/>
                </a:solidFill>
                <a:latin typeface="Pangolin"/>
                <a:ea typeface="Pangolin"/>
                <a:cs typeface="Pangolin"/>
                <a:sym typeface="Pangolin"/>
              </a:rPr>
              <a:t>How did it make you feel?</a:t>
            </a:r>
            <a:endParaRPr sz="400">
              <a:latin typeface="Pangolin"/>
              <a:ea typeface="Pangolin"/>
              <a:cs typeface="Pangolin"/>
              <a:sym typeface="Pangolin"/>
            </a:endParaRPr>
          </a:p>
          <a:p>
            <a:pPr indent="-587501" lvl="1" marL="14702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48"/>
              <a:buFont typeface="Calibri"/>
              <a:buNone/>
            </a:pPr>
            <a:r>
              <a:t/>
            </a:r>
            <a:endParaRPr i="0" sz="3948" u="none" cap="none" strike="noStrike">
              <a:solidFill>
                <a:srgbClr val="FFFFFF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838199" lvl="1" marL="14702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48"/>
              <a:buFont typeface="Pangolin"/>
              <a:buAutoNum type="arabicPeriod"/>
            </a:pPr>
            <a:r>
              <a:rPr i="0" lang="en-US" sz="3948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Have your ever been Excluded from a team or group? </a:t>
            </a:r>
            <a:endParaRPr sz="400">
              <a:latin typeface="Pangolin"/>
              <a:ea typeface="Pangolin"/>
              <a:cs typeface="Pangolin"/>
              <a:sym typeface="Pangolin"/>
            </a:endParaRPr>
          </a:p>
          <a:p>
            <a:pPr indent="0" lvl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48">
                <a:solidFill>
                  <a:srgbClr val="76923C"/>
                </a:solidFill>
                <a:latin typeface="Pangolin"/>
                <a:ea typeface="Pangolin"/>
                <a:cs typeface="Pangolin"/>
                <a:sym typeface="Pangolin"/>
              </a:rPr>
              <a:t>           </a:t>
            </a:r>
            <a:r>
              <a:rPr i="0" lang="en-US" sz="3948" u="none" cap="none" strike="noStrike">
                <a:solidFill>
                  <a:srgbClr val="76923C"/>
                </a:solidFill>
                <a:latin typeface="Pangolin"/>
                <a:ea typeface="Pangolin"/>
                <a:cs typeface="Pangolin"/>
                <a:sym typeface="Pangolin"/>
              </a:rPr>
              <a:t>Did the exclusion from others make you feel or act a certain way?</a:t>
            </a:r>
            <a:endParaRPr sz="400">
              <a:latin typeface="Pangolin"/>
              <a:ea typeface="Pangolin"/>
              <a:cs typeface="Pangolin"/>
              <a:sym typeface="Pangolin"/>
            </a:endParaRPr>
          </a:p>
          <a:p>
            <a:pPr indent="-587501" lvl="1" marL="14702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48"/>
              <a:buFont typeface="Calibri"/>
              <a:buNone/>
            </a:pPr>
            <a:r>
              <a:t/>
            </a:r>
            <a:endParaRPr i="0" sz="3948" u="none" cap="none" strike="noStrike">
              <a:solidFill>
                <a:srgbClr val="FFFFFF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948" u="none" cap="none" strike="noStrike">
                <a:solidFill>
                  <a:srgbClr val="FABF8E"/>
                </a:solidFill>
                <a:latin typeface="Pangolin"/>
                <a:ea typeface="Pangolin"/>
                <a:cs typeface="Pangolin"/>
                <a:sym typeface="Pangolin"/>
              </a:rPr>
              <a:t>Why or why not?</a:t>
            </a:r>
            <a:endParaRPr sz="400"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961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3948" u="none" cap="none" strike="noStrike">
              <a:solidFill>
                <a:srgbClr val="FFFFFF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18" name="Google Shape;218;p7"/>
          <p:cNvSpPr/>
          <p:nvPr/>
        </p:nvSpPr>
        <p:spPr>
          <a:xfrm>
            <a:off x="108479" y="8490149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219" name="Google Shape;219;p7"/>
          <p:cNvSpPr txBox="1"/>
          <p:nvPr/>
        </p:nvSpPr>
        <p:spPr>
          <a:xfrm>
            <a:off x="-1270000" y="9087818"/>
            <a:ext cx="12179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6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00" u="none" cap="none" strike="noStrike">
                <a:solidFill>
                  <a:schemeClr val="lt2"/>
                </a:solidFill>
                <a:latin typeface="Cabin Sketch"/>
                <a:ea typeface="Cabin Sketch"/>
                <a:cs typeface="Cabin Sketch"/>
                <a:sym typeface="Cabin Sketch"/>
              </a:rPr>
              <a:t>Freedom from prejudice</a:t>
            </a:r>
            <a:endParaRPr b="1">
              <a:solidFill>
                <a:schemeClr val="lt2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1C1B3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8"/>
          <p:cNvSpPr/>
          <p:nvPr/>
        </p:nvSpPr>
        <p:spPr>
          <a:xfrm>
            <a:off x="-3547270" y="7641521"/>
            <a:ext cx="5851265" cy="2391705"/>
          </a:xfrm>
          <a:custGeom>
            <a:rect b="b" l="l" r="r" t="t"/>
            <a:pathLst>
              <a:path extrusionOk="0" h="2391705" w="5851265">
                <a:moveTo>
                  <a:pt x="0" y="0"/>
                </a:moveTo>
                <a:lnTo>
                  <a:pt x="5851266" y="0"/>
                </a:lnTo>
                <a:lnTo>
                  <a:pt x="5851266" y="2391705"/>
                </a:lnTo>
                <a:lnTo>
                  <a:pt x="0" y="2391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5" name="Google Shape;225;p8"/>
          <p:cNvSpPr/>
          <p:nvPr/>
        </p:nvSpPr>
        <p:spPr>
          <a:xfrm rot="-10166719">
            <a:off x="13211078" y="-715167"/>
            <a:ext cx="5851265" cy="2391705"/>
          </a:xfrm>
          <a:custGeom>
            <a:rect b="b" l="l" r="r" t="t"/>
            <a:pathLst>
              <a:path extrusionOk="0" h="2391705" w="5851265">
                <a:moveTo>
                  <a:pt x="5851266" y="2391705"/>
                </a:moveTo>
                <a:lnTo>
                  <a:pt x="0" y="2391705"/>
                </a:lnTo>
                <a:lnTo>
                  <a:pt x="0" y="0"/>
                </a:lnTo>
                <a:lnTo>
                  <a:pt x="5851266" y="0"/>
                </a:lnTo>
                <a:lnTo>
                  <a:pt x="5851266" y="2391705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6" name="Google Shape;226;p8"/>
          <p:cNvSpPr/>
          <p:nvPr/>
        </p:nvSpPr>
        <p:spPr>
          <a:xfrm rot="8923179">
            <a:off x="13211078" y="8872858"/>
            <a:ext cx="3024903" cy="2828284"/>
          </a:xfrm>
          <a:custGeom>
            <a:rect b="b" l="l" r="r" t="t"/>
            <a:pathLst>
              <a:path extrusionOk="0" h="2828284" w="3024903">
                <a:moveTo>
                  <a:pt x="0" y="0"/>
                </a:moveTo>
                <a:lnTo>
                  <a:pt x="3024903" y="0"/>
                </a:lnTo>
                <a:lnTo>
                  <a:pt x="3024903" y="2828284"/>
                </a:lnTo>
                <a:lnTo>
                  <a:pt x="0" y="28282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27" name="Google Shape;227;p8"/>
          <p:cNvGrpSpPr/>
          <p:nvPr/>
        </p:nvGrpSpPr>
        <p:grpSpPr>
          <a:xfrm>
            <a:off x="1418900" y="1524223"/>
            <a:ext cx="6160540" cy="7237460"/>
            <a:chOff x="0" y="0"/>
            <a:chExt cx="4252592" cy="4995985"/>
          </a:xfrm>
        </p:grpSpPr>
        <p:sp>
          <p:nvSpPr>
            <p:cNvPr id="228" name="Google Shape;228;p8"/>
            <p:cNvSpPr/>
            <p:nvPr/>
          </p:nvSpPr>
          <p:spPr>
            <a:xfrm>
              <a:off x="0" y="4691185"/>
              <a:ext cx="4252592" cy="304800"/>
            </a:xfrm>
            <a:custGeom>
              <a:rect b="b" l="l" r="r" t="t"/>
              <a:pathLst>
                <a:path extrusionOk="0" h="304800" w="4252592">
                  <a:moveTo>
                    <a:pt x="3947792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3947792" y="304800"/>
                  </a:lnTo>
                  <a:lnTo>
                    <a:pt x="4252592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229" name="Google Shape;229;p8"/>
            <p:cNvSpPr/>
            <p:nvPr/>
          </p:nvSpPr>
          <p:spPr>
            <a:xfrm>
              <a:off x="3947792" y="1270"/>
              <a:ext cx="304800" cy="4994715"/>
            </a:xfrm>
            <a:custGeom>
              <a:rect b="b" l="l" r="r" t="t"/>
              <a:pathLst>
                <a:path extrusionOk="0" h="4994715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4689915"/>
                  </a:lnTo>
                  <a:lnTo>
                    <a:pt x="304800" y="4994715"/>
                  </a:lnTo>
                  <a:lnTo>
                    <a:pt x="304800" y="4689915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230" name="Google Shape;230;p8"/>
            <p:cNvSpPr/>
            <p:nvPr/>
          </p:nvSpPr>
          <p:spPr>
            <a:xfrm>
              <a:off x="0" y="0"/>
              <a:ext cx="3947792" cy="4691185"/>
            </a:xfrm>
            <a:custGeom>
              <a:rect b="b" l="l" r="r" t="t"/>
              <a:pathLst>
                <a:path extrusionOk="0" h="4691185" w="3947792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4691185"/>
                  </a:lnTo>
                  <a:lnTo>
                    <a:pt x="0" y="4691185"/>
                  </a:lnTo>
                  <a:lnTo>
                    <a:pt x="152400" y="4691185"/>
                  </a:lnTo>
                  <a:lnTo>
                    <a:pt x="304800" y="4691185"/>
                  </a:lnTo>
                  <a:lnTo>
                    <a:pt x="3947792" y="4691185"/>
                  </a:lnTo>
                  <a:lnTo>
                    <a:pt x="3947792" y="304800"/>
                  </a:lnTo>
                  <a:lnTo>
                    <a:pt x="3947792" y="241300"/>
                  </a:lnTo>
                  <a:lnTo>
                    <a:pt x="3947792" y="1270"/>
                  </a:lnTo>
                  <a:lnTo>
                    <a:pt x="3947792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231" name="Google Shape;231;p8"/>
          <p:cNvSpPr/>
          <p:nvPr/>
        </p:nvSpPr>
        <p:spPr>
          <a:xfrm>
            <a:off x="6294026" y="4012181"/>
            <a:ext cx="797194" cy="839151"/>
          </a:xfrm>
          <a:custGeom>
            <a:rect b="b" l="l" r="r" t="t"/>
            <a:pathLst>
              <a:path extrusionOk="0" h="839151" w="797194">
                <a:moveTo>
                  <a:pt x="0" y="0"/>
                </a:moveTo>
                <a:lnTo>
                  <a:pt x="797193" y="0"/>
                </a:lnTo>
                <a:lnTo>
                  <a:pt x="797193" y="839151"/>
                </a:lnTo>
                <a:lnTo>
                  <a:pt x="0" y="8391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2" name="Google Shape;232;p8"/>
          <p:cNvSpPr/>
          <p:nvPr/>
        </p:nvSpPr>
        <p:spPr>
          <a:xfrm>
            <a:off x="2896653" y="7086152"/>
            <a:ext cx="1055202" cy="1110739"/>
          </a:xfrm>
          <a:custGeom>
            <a:rect b="b" l="l" r="r" t="t"/>
            <a:pathLst>
              <a:path extrusionOk="0" h="1110739" w="1055202">
                <a:moveTo>
                  <a:pt x="0" y="0"/>
                </a:moveTo>
                <a:lnTo>
                  <a:pt x="1055202" y="0"/>
                </a:lnTo>
                <a:lnTo>
                  <a:pt x="1055202" y="1110739"/>
                </a:lnTo>
                <a:lnTo>
                  <a:pt x="0" y="11107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3" name="Google Shape;233;p8"/>
          <p:cNvSpPr/>
          <p:nvPr/>
        </p:nvSpPr>
        <p:spPr>
          <a:xfrm>
            <a:off x="1905399" y="2721641"/>
            <a:ext cx="4388627" cy="4842623"/>
          </a:xfrm>
          <a:custGeom>
            <a:rect b="b" l="l" r="r" t="t"/>
            <a:pathLst>
              <a:path extrusionOk="0" h="4842623" w="4388627">
                <a:moveTo>
                  <a:pt x="0" y="0"/>
                </a:moveTo>
                <a:lnTo>
                  <a:pt x="4388627" y="0"/>
                </a:lnTo>
                <a:lnTo>
                  <a:pt x="4388627" y="4842623"/>
                </a:lnTo>
                <a:lnTo>
                  <a:pt x="0" y="48426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4" name="Google Shape;234;p8"/>
          <p:cNvSpPr txBox="1"/>
          <p:nvPr/>
        </p:nvSpPr>
        <p:spPr>
          <a:xfrm>
            <a:off x="7579626" y="607000"/>
            <a:ext cx="10476300" cy="15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299" u="none" cap="none" strike="noStrike">
                <a:solidFill>
                  <a:srgbClr val="699B89"/>
                </a:solidFill>
                <a:latin typeface="Cabin Sketch"/>
                <a:ea typeface="Cabin Sketch"/>
                <a:cs typeface="Cabin Sketch"/>
                <a:sym typeface="Cabin Sketch"/>
              </a:rPr>
              <a:t>SELF-REFLECTION</a:t>
            </a:r>
            <a:endParaRPr b="1"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35" name="Google Shape;235;p8"/>
          <p:cNvSpPr txBox="1"/>
          <p:nvPr/>
        </p:nvSpPr>
        <p:spPr>
          <a:xfrm>
            <a:off x="8788400" y="2614850"/>
            <a:ext cx="8432700" cy="57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61886" lvl="0" marL="0" marR="0" rtl="0" algn="l">
              <a:spcBef>
                <a:spcPts val="0"/>
              </a:spcBef>
              <a:spcAft>
                <a:spcPts val="0"/>
              </a:spcAft>
              <a:buClr>
                <a:srgbClr val="322F30"/>
              </a:buClr>
              <a:buSzPts val="5699"/>
              <a:buFont typeface="Calibri"/>
              <a:buAutoNum type="arabicPeriod"/>
            </a:pPr>
            <a:r>
              <a:rPr b="0" i="0" lang="en-US" sz="5699" u="none" cap="none" strike="noStrike">
                <a:solidFill>
                  <a:srgbClr val="322F3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0" lang="en-US" sz="5299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Now that you understand </a:t>
            </a:r>
            <a:r>
              <a:rPr b="1" i="0" lang="en-US" sz="5299" u="none" cap="none" strike="noStrike">
                <a:solidFill>
                  <a:srgbClr val="FFFF00"/>
                </a:solidFill>
                <a:latin typeface="Pangolin"/>
                <a:ea typeface="Pangolin"/>
                <a:cs typeface="Pangolin"/>
                <a:sym typeface="Pangolin"/>
              </a:rPr>
              <a:t>freedom from prejudice</a:t>
            </a:r>
            <a:r>
              <a:rPr i="0" lang="en-US" sz="5299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, how can we use empathy to include others? </a:t>
            </a:r>
            <a:endParaRPr sz="1000"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99"/>
              <a:buFont typeface="Calibri"/>
              <a:buNone/>
            </a:pPr>
            <a:r>
              <a:t/>
            </a:r>
            <a:endParaRPr i="0" sz="5299" u="none" cap="none" strike="noStrike">
              <a:solidFill>
                <a:srgbClr val="322F3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336486" lvl="0" marL="0" marR="0" rtl="0" algn="l">
              <a:spcBef>
                <a:spcPts val="0"/>
              </a:spcBef>
              <a:spcAft>
                <a:spcPts val="0"/>
              </a:spcAft>
              <a:buClr>
                <a:srgbClr val="322F30"/>
              </a:buClr>
              <a:buSzPts val="5299"/>
              <a:buFont typeface="Pangolin"/>
              <a:buAutoNum type="arabicPeriod"/>
            </a:pPr>
            <a:r>
              <a:rPr i="0" lang="en-US" sz="5299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 Give examples and explain your answer. </a:t>
            </a:r>
            <a:endParaRPr sz="1000"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36" name="Google Shape;236;p8"/>
          <p:cNvSpPr txBox="1"/>
          <p:nvPr/>
        </p:nvSpPr>
        <p:spPr>
          <a:xfrm>
            <a:off x="693448" y="190500"/>
            <a:ext cx="6989100" cy="26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368" u="none" cap="none" strike="noStrike">
                <a:solidFill>
                  <a:srgbClr val="000000"/>
                </a:solidFill>
                <a:latin typeface="Cabin Sketch"/>
                <a:ea typeface="Cabin Sketch"/>
                <a:cs typeface="Cabin Sketch"/>
                <a:sym typeface="Cabin Sketch"/>
              </a:rPr>
              <a:t>CLOSURE:</a:t>
            </a:r>
            <a:endParaRPr b="1">
              <a:latin typeface="Cabin Sketch"/>
              <a:ea typeface="Cabin Sketch"/>
              <a:cs typeface="Cabin Sketch"/>
              <a:sym typeface="Cabin Sketch"/>
            </a:endParaRPr>
          </a:p>
          <a:p>
            <a:pPr indent="0" lvl="0" marL="0" marR="0" rtl="0" algn="ctr">
              <a:lnSpc>
                <a:spcPct val="662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36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8"/>
          <p:cNvSpPr/>
          <p:nvPr/>
        </p:nvSpPr>
        <p:spPr>
          <a:xfrm flipH="1">
            <a:off x="0" y="8228559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5280725" y="0"/>
                </a:moveTo>
                <a:lnTo>
                  <a:pt x="0" y="0"/>
                </a:lnTo>
                <a:lnTo>
                  <a:pt x="0" y="2059482"/>
                </a:lnTo>
                <a:lnTo>
                  <a:pt x="5280725" y="2059482"/>
                </a:lnTo>
                <a:lnTo>
                  <a:pt x="5280725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8" name="Google Shape;238;p8"/>
          <p:cNvSpPr/>
          <p:nvPr/>
        </p:nvSpPr>
        <p:spPr>
          <a:xfrm>
            <a:off x="108479" y="8490149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239" name="Google Shape;239;p8"/>
          <p:cNvSpPr txBox="1"/>
          <p:nvPr/>
        </p:nvSpPr>
        <p:spPr>
          <a:xfrm>
            <a:off x="-1270000" y="9087818"/>
            <a:ext cx="12179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6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00" u="none" cap="none" strike="noStrike">
                <a:solidFill>
                  <a:srgbClr val="233E02"/>
                </a:solidFill>
                <a:latin typeface="Cabin Sketch"/>
                <a:ea typeface="Cabin Sketch"/>
                <a:cs typeface="Cabin Sketch"/>
                <a:sym typeface="Cabin Sketch"/>
              </a:rPr>
              <a:t>Freedom from prejudice</a:t>
            </a:r>
            <a:endParaRPr b="1">
              <a:latin typeface="Cabin Sketch"/>
              <a:ea typeface="Cabin Sketch"/>
              <a:cs typeface="Cabin Sketch"/>
              <a:sym typeface="Cabin Sketch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9E9E9"/>
        </a:solid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9"/>
          <p:cNvSpPr/>
          <p:nvPr/>
        </p:nvSpPr>
        <p:spPr>
          <a:xfrm rot="-6312860">
            <a:off x="15607350" y="5206345"/>
            <a:ext cx="4889736" cy="1998679"/>
          </a:xfrm>
          <a:custGeom>
            <a:rect b="b" l="l" r="r" t="t"/>
            <a:pathLst>
              <a:path extrusionOk="0" h="1998679" w="4889736">
                <a:moveTo>
                  <a:pt x="0" y="0"/>
                </a:moveTo>
                <a:lnTo>
                  <a:pt x="4889736" y="0"/>
                </a:lnTo>
                <a:lnTo>
                  <a:pt x="4889736" y="1998680"/>
                </a:lnTo>
                <a:lnTo>
                  <a:pt x="0" y="1998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5" name="Google Shape;245;p9"/>
          <p:cNvSpPr/>
          <p:nvPr/>
        </p:nvSpPr>
        <p:spPr>
          <a:xfrm rot="-246138">
            <a:off x="1212653" y="9287660"/>
            <a:ext cx="4889736" cy="1998679"/>
          </a:xfrm>
          <a:custGeom>
            <a:rect b="b" l="l" r="r" t="t"/>
            <a:pathLst>
              <a:path extrusionOk="0" h="1998679" w="4889736">
                <a:moveTo>
                  <a:pt x="0" y="0"/>
                </a:moveTo>
                <a:lnTo>
                  <a:pt x="4889735" y="0"/>
                </a:lnTo>
                <a:lnTo>
                  <a:pt x="4889735" y="1998680"/>
                </a:lnTo>
                <a:lnTo>
                  <a:pt x="0" y="1998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6" name="Google Shape;246;p9"/>
          <p:cNvSpPr/>
          <p:nvPr/>
        </p:nvSpPr>
        <p:spPr>
          <a:xfrm rot="-10726985">
            <a:off x="2624588" y="-350062"/>
            <a:ext cx="4889736" cy="1998679"/>
          </a:xfrm>
          <a:custGeom>
            <a:rect b="b" l="l" r="r" t="t"/>
            <a:pathLst>
              <a:path extrusionOk="0" h="1998679" w="4889736">
                <a:moveTo>
                  <a:pt x="0" y="0"/>
                </a:moveTo>
                <a:lnTo>
                  <a:pt x="4889736" y="0"/>
                </a:lnTo>
                <a:lnTo>
                  <a:pt x="4889736" y="1998680"/>
                </a:lnTo>
                <a:lnTo>
                  <a:pt x="0" y="1998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7" name="Google Shape;247;p9"/>
          <p:cNvSpPr/>
          <p:nvPr/>
        </p:nvSpPr>
        <p:spPr>
          <a:xfrm rot="6465506">
            <a:off x="-1991344" y="4144460"/>
            <a:ext cx="4464058" cy="2399431"/>
          </a:xfrm>
          <a:custGeom>
            <a:rect b="b" l="l" r="r" t="t"/>
            <a:pathLst>
              <a:path extrusionOk="0" h="2399431" w="4464058">
                <a:moveTo>
                  <a:pt x="0" y="0"/>
                </a:moveTo>
                <a:lnTo>
                  <a:pt x="4464058" y="0"/>
                </a:lnTo>
                <a:lnTo>
                  <a:pt x="4464058" y="2399431"/>
                </a:lnTo>
                <a:lnTo>
                  <a:pt x="0" y="23994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8" name="Google Shape;248;p9"/>
          <p:cNvSpPr/>
          <p:nvPr/>
        </p:nvSpPr>
        <p:spPr>
          <a:xfrm rot="190678">
            <a:off x="11075529" y="8683133"/>
            <a:ext cx="4771547" cy="2564707"/>
          </a:xfrm>
          <a:custGeom>
            <a:rect b="b" l="l" r="r" t="t"/>
            <a:pathLst>
              <a:path extrusionOk="0" h="2564707" w="4771547">
                <a:moveTo>
                  <a:pt x="0" y="0"/>
                </a:moveTo>
                <a:lnTo>
                  <a:pt x="4771547" y="0"/>
                </a:lnTo>
                <a:lnTo>
                  <a:pt x="4771547" y="2564707"/>
                </a:lnTo>
                <a:lnTo>
                  <a:pt x="0" y="2564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9" name="Google Shape;249;p9"/>
          <p:cNvSpPr/>
          <p:nvPr/>
        </p:nvSpPr>
        <p:spPr>
          <a:xfrm rot="-10395074">
            <a:off x="14097313" y="-1017434"/>
            <a:ext cx="4771547" cy="2564707"/>
          </a:xfrm>
          <a:custGeom>
            <a:rect b="b" l="l" r="r" t="t"/>
            <a:pathLst>
              <a:path extrusionOk="0" h="2564707" w="4771547">
                <a:moveTo>
                  <a:pt x="0" y="0"/>
                </a:moveTo>
                <a:lnTo>
                  <a:pt x="4771547" y="0"/>
                </a:lnTo>
                <a:lnTo>
                  <a:pt x="4771547" y="2564707"/>
                </a:lnTo>
                <a:lnTo>
                  <a:pt x="0" y="2564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50" name="Google Shape;250;p9"/>
          <p:cNvGrpSpPr/>
          <p:nvPr/>
        </p:nvGrpSpPr>
        <p:grpSpPr>
          <a:xfrm>
            <a:off x="1804913" y="1063077"/>
            <a:ext cx="14678173" cy="8195223"/>
            <a:chOff x="0" y="0"/>
            <a:chExt cx="10132275" cy="5657124"/>
          </a:xfrm>
        </p:grpSpPr>
        <p:sp>
          <p:nvSpPr>
            <p:cNvPr id="251" name="Google Shape;251;p9"/>
            <p:cNvSpPr/>
            <p:nvPr/>
          </p:nvSpPr>
          <p:spPr>
            <a:xfrm>
              <a:off x="0" y="5352324"/>
              <a:ext cx="10132275" cy="304800"/>
            </a:xfrm>
            <a:custGeom>
              <a:rect b="b" l="l" r="r" t="t"/>
              <a:pathLst>
                <a:path extrusionOk="0" h="304800" w="10132275">
                  <a:moveTo>
                    <a:pt x="9827475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9827475" y="304800"/>
                  </a:lnTo>
                  <a:lnTo>
                    <a:pt x="10132275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252" name="Google Shape;252;p9"/>
            <p:cNvSpPr/>
            <p:nvPr/>
          </p:nvSpPr>
          <p:spPr>
            <a:xfrm>
              <a:off x="9827475" y="1270"/>
              <a:ext cx="304800" cy="5655854"/>
            </a:xfrm>
            <a:custGeom>
              <a:rect b="b" l="l" r="r" t="t"/>
              <a:pathLst>
                <a:path extrusionOk="0" h="5655854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5351054"/>
                  </a:lnTo>
                  <a:lnTo>
                    <a:pt x="304800" y="5655854"/>
                  </a:lnTo>
                  <a:lnTo>
                    <a:pt x="304800" y="5351054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253" name="Google Shape;253;p9"/>
            <p:cNvSpPr/>
            <p:nvPr/>
          </p:nvSpPr>
          <p:spPr>
            <a:xfrm>
              <a:off x="0" y="0"/>
              <a:ext cx="9827475" cy="5352324"/>
            </a:xfrm>
            <a:custGeom>
              <a:rect b="b" l="l" r="r" t="t"/>
              <a:pathLst>
                <a:path extrusionOk="0" h="5352324" w="9827475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5352324"/>
                  </a:lnTo>
                  <a:lnTo>
                    <a:pt x="0" y="5352324"/>
                  </a:lnTo>
                  <a:lnTo>
                    <a:pt x="152400" y="5352324"/>
                  </a:lnTo>
                  <a:lnTo>
                    <a:pt x="304800" y="5352324"/>
                  </a:lnTo>
                  <a:lnTo>
                    <a:pt x="9827475" y="5352324"/>
                  </a:lnTo>
                  <a:lnTo>
                    <a:pt x="9827475" y="304800"/>
                  </a:lnTo>
                  <a:lnTo>
                    <a:pt x="9827475" y="241300"/>
                  </a:lnTo>
                  <a:lnTo>
                    <a:pt x="9827475" y="1270"/>
                  </a:lnTo>
                  <a:lnTo>
                    <a:pt x="9827475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254" name="Google Shape;254;p9"/>
          <p:cNvSpPr/>
          <p:nvPr/>
        </p:nvSpPr>
        <p:spPr>
          <a:xfrm rot="-223827">
            <a:off x="13507908" y="2327439"/>
            <a:ext cx="1518130" cy="1482074"/>
          </a:xfrm>
          <a:custGeom>
            <a:rect b="b" l="l" r="r" t="t"/>
            <a:pathLst>
              <a:path extrusionOk="0" h="1482074" w="1518130">
                <a:moveTo>
                  <a:pt x="0" y="0"/>
                </a:moveTo>
                <a:lnTo>
                  <a:pt x="1518130" y="0"/>
                </a:lnTo>
                <a:lnTo>
                  <a:pt x="1518130" y="1482074"/>
                </a:lnTo>
                <a:lnTo>
                  <a:pt x="0" y="14820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5" name="Google Shape;255;p9"/>
          <p:cNvSpPr/>
          <p:nvPr/>
        </p:nvSpPr>
        <p:spPr>
          <a:xfrm rot="978063">
            <a:off x="14624915" y="1441031"/>
            <a:ext cx="531182" cy="518567"/>
          </a:xfrm>
          <a:custGeom>
            <a:rect b="b" l="l" r="r" t="t"/>
            <a:pathLst>
              <a:path extrusionOk="0" h="518567" w="531182">
                <a:moveTo>
                  <a:pt x="0" y="0"/>
                </a:moveTo>
                <a:lnTo>
                  <a:pt x="531182" y="0"/>
                </a:lnTo>
                <a:lnTo>
                  <a:pt x="531182" y="518567"/>
                </a:lnTo>
                <a:lnTo>
                  <a:pt x="0" y="5185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6" name="Google Shape;256;p9"/>
          <p:cNvSpPr txBox="1"/>
          <p:nvPr/>
        </p:nvSpPr>
        <p:spPr>
          <a:xfrm>
            <a:off x="4217923" y="-84962"/>
            <a:ext cx="10344900" cy="146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600" u="none" cap="none" strike="noStrike">
                <a:solidFill>
                  <a:srgbClr val="322F30"/>
                </a:solidFill>
                <a:latin typeface="Cabin Sketch"/>
                <a:ea typeface="Cabin Sketch"/>
                <a:cs typeface="Cabin Sketch"/>
                <a:sym typeface="Cabin Sketch"/>
              </a:rPr>
              <a:t>HOME ACTIVITY</a:t>
            </a:r>
            <a:endParaRPr b="1" sz="100"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57" name="Google Shape;257;p9"/>
          <p:cNvSpPr/>
          <p:nvPr/>
        </p:nvSpPr>
        <p:spPr>
          <a:xfrm>
            <a:off x="13750288" y="5575161"/>
            <a:ext cx="2280436" cy="3251959"/>
          </a:xfrm>
          <a:custGeom>
            <a:rect b="b" l="l" r="r" t="t"/>
            <a:pathLst>
              <a:path extrusionOk="0" h="3251959" w="2280436">
                <a:moveTo>
                  <a:pt x="0" y="0"/>
                </a:moveTo>
                <a:lnTo>
                  <a:pt x="2280436" y="0"/>
                </a:lnTo>
                <a:lnTo>
                  <a:pt x="2280436" y="3251959"/>
                </a:lnTo>
                <a:lnTo>
                  <a:pt x="0" y="32519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8" name="Google Shape;258;p9"/>
          <p:cNvSpPr txBox="1"/>
          <p:nvPr/>
        </p:nvSpPr>
        <p:spPr>
          <a:xfrm>
            <a:off x="2140224" y="1957925"/>
            <a:ext cx="11899200" cy="65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rgbClr val="322F3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0" lang="en-US" sz="37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STUDENTS, NOW THAT YOU HAVE AN UNDERSTANDING OF WHAT HAVING </a:t>
            </a:r>
            <a:r>
              <a:rPr i="0" lang="en-US" sz="3700" u="none" cap="none" strike="noStrike">
                <a:solidFill>
                  <a:srgbClr val="E1D0C7"/>
                </a:solidFill>
                <a:latin typeface="Pangolin"/>
                <a:ea typeface="Pangolin"/>
                <a:cs typeface="Pangolin"/>
                <a:sym typeface="Pangolin"/>
              </a:rPr>
              <a:t>FREEDOM FROM PREJUDICE </a:t>
            </a:r>
            <a:r>
              <a:rPr i="0" lang="en-US" sz="3700" u="none" cap="none" strike="noStrike">
                <a:solidFill>
                  <a:schemeClr val="lt1"/>
                </a:solidFill>
                <a:latin typeface="Pangolin"/>
                <a:ea typeface="Pangolin"/>
                <a:cs typeface="Pangolin"/>
                <a:sym typeface="Pangolin"/>
              </a:rPr>
              <a:t>MEANS, YOU WILL:</a:t>
            </a:r>
            <a:r>
              <a:rPr i="0" lang="en-US" sz="3700" u="none" cap="none" strike="noStrike">
                <a:solidFill>
                  <a:srgbClr val="E1D0C7"/>
                </a:solidFill>
                <a:latin typeface="Pangolin"/>
                <a:ea typeface="Pangolin"/>
                <a:cs typeface="Pangolin"/>
                <a:sym typeface="Pangolin"/>
              </a:rPr>
              <a:t>. </a:t>
            </a:r>
            <a:endParaRPr sz="300"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3700" u="none" cap="none" strike="noStrike">
              <a:solidFill>
                <a:srgbClr val="E1D0C7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48311" lvl="1" marL="1036323" marR="0" rtl="0" algn="l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Clr>
                <a:srgbClr val="322F30"/>
              </a:buClr>
              <a:buSzPts val="3700"/>
              <a:buFont typeface="Pangolin"/>
              <a:buChar char="•"/>
            </a:pPr>
            <a:r>
              <a:rPr i="0" lang="en-US" sz="37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CHOOSE A FAMILY MEMBER OR SOMEONE IN YOUR HOME TO SHARE A TIME WHEN THEY EXPERIENCED BEING INCLUDED OR EXCLUDED FROM A GROUP.</a:t>
            </a:r>
            <a:endParaRPr sz="300"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3700" u="none" cap="none" strike="noStrike">
              <a:solidFill>
                <a:srgbClr val="322F3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3700" u="none" cap="none" strike="noStrike">
                <a:solidFill>
                  <a:srgbClr val="FFC000"/>
                </a:solidFill>
                <a:latin typeface="Pangolin"/>
                <a:ea typeface="Pangolin"/>
                <a:cs typeface="Pangolin"/>
                <a:sym typeface="Pangolin"/>
              </a:rPr>
              <a:t>HOW DID IT MAKE THEM FEEL?</a:t>
            </a:r>
            <a:endParaRPr sz="300"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59" name="Google Shape;259;p9"/>
          <p:cNvSpPr/>
          <p:nvPr/>
        </p:nvSpPr>
        <p:spPr>
          <a:xfrm flipH="1">
            <a:off x="0" y="8228559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5280725" y="0"/>
                </a:moveTo>
                <a:lnTo>
                  <a:pt x="0" y="0"/>
                </a:lnTo>
                <a:lnTo>
                  <a:pt x="0" y="2059482"/>
                </a:lnTo>
                <a:lnTo>
                  <a:pt x="5280725" y="2059482"/>
                </a:lnTo>
                <a:lnTo>
                  <a:pt x="5280725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0" name="Google Shape;260;p9"/>
          <p:cNvSpPr/>
          <p:nvPr/>
        </p:nvSpPr>
        <p:spPr>
          <a:xfrm>
            <a:off x="108479" y="8490149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261" name="Google Shape;261;p9"/>
          <p:cNvSpPr txBox="1"/>
          <p:nvPr/>
        </p:nvSpPr>
        <p:spPr>
          <a:xfrm>
            <a:off x="-1270000" y="9087818"/>
            <a:ext cx="12179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6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00" u="none" cap="none" strike="noStrike">
                <a:solidFill>
                  <a:srgbClr val="233E02"/>
                </a:solidFill>
                <a:latin typeface="Cabin Sketch"/>
                <a:ea typeface="Cabin Sketch"/>
                <a:cs typeface="Cabin Sketch"/>
                <a:sym typeface="Cabin Sketch"/>
              </a:rPr>
              <a:t>Freedom from prejudice</a:t>
            </a:r>
            <a:endParaRPr b="1">
              <a:latin typeface="Cabin Sketch"/>
              <a:ea typeface="Cabin Sketch"/>
              <a:cs typeface="Cabin Sketch"/>
              <a:sym typeface="Cabin Sketch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22F30"/>
        </a:solid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0"/>
          <p:cNvSpPr/>
          <p:nvPr/>
        </p:nvSpPr>
        <p:spPr>
          <a:xfrm flipH="1" rot="-719078">
            <a:off x="-1691207" y="-288291"/>
            <a:ext cx="5588621" cy="2479951"/>
          </a:xfrm>
          <a:custGeom>
            <a:rect b="b" l="l" r="r" t="t"/>
            <a:pathLst>
              <a:path extrusionOk="0" h="2481735" w="5592642">
                <a:moveTo>
                  <a:pt x="5592642" y="0"/>
                </a:moveTo>
                <a:lnTo>
                  <a:pt x="0" y="0"/>
                </a:lnTo>
                <a:lnTo>
                  <a:pt x="0" y="2481736"/>
                </a:lnTo>
                <a:lnTo>
                  <a:pt x="5592642" y="2481736"/>
                </a:lnTo>
                <a:lnTo>
                  <a:pt x="5592642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7" name="Google Shape;267;p10"/>
          <p:cNvSpPr/>
          <p:nvPr/>
        </p:nvSpPr>
        <p:spPr>
          <a:xfrm>
            <a:off x="3620121" y="631967"/>
            <a:ext cx="1813637" cy="793466"/>
          </a:xfrm>
          <a:custGeom>
            <a:rect b="b" l="l" r="r" t="t"/>
            <a:pathLst>
              <a:path extrusionOk="0" h="793466" w="1813637">
                <a:moveTo>
                  <a:pt x="0" y="0"/>
                </a:moveTo>
                <a:lnTo>
                  <a:pt x="1813637" y="0"/>
                </a:lnTo>
                <a:lnTo>
                  <a:pt x="1813637" y="793466"/>
                </a:lnTo>
                <a:lnTo>
                  <a:pt x="0" y="7934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8" name="Google Shape;268;p10"/>
          <p:cNvSpPr/>
          <p:nvPr/>
        </p:nvSpPr>
        <p:spPr>
          <a:xfrm>
            <a:off x="16389883" y="8343124"/>
            <a:ext cx="869417" cy="915176"/>
          </a:xfrm>
          <a:custGeom>
            <a:rect b="b" l="l" r="r" t="t"/>
            <a:pathLst>
              <a:path extrusionOk="0" h="915176" w="869417">
                <a:moveTo>
                  <a:pt x="0" y="0"/>
                </a:moveTo>
                <a:lnTo>
                  <a:pt x="869417" y="0"/>
                </a:lnTo>
                <a:lnTo>
                  <a:pt x="869417" y="915176"/>
                </a:lnTo>
                <a:lnTo>
                  <a:pt x="0" y="915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9" name="Google Shape;269;p10"/>
          <p:cNvSpPr/>
          <p:nvPr/>
        </p:nvSpPr>
        <p:spPr>
          <a:xfrm>
            <a:off x="1400721" y="5976855"/>
            <a:ext cx="869417" cy="915176"/>
          </a:xfrm>
          <a:custGeom>
            <a:rect b="b" l="l" r="r" t="t"/>
            <a:pathLst>
              <a:path extrusionOk="0" h="915176" w="869417">
                <a:moveTo>
                  <a:pt x="0" y="0"/>
                </a:moveTo>
                <a:lnTo>
                  <a:pt x="869417" y="0"/>
                </a:lnTo>
                <a:lnTo>
                  <a:pt x="869417" y="915176"/>
                </a:lnTo>
                <a:lnTo>
                  <a:pt x="0" y="915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0" name="Google Shape;270;p10"/>
          <p:cNvSpPr txBox="1"/>
          <p:nvPr/>
        </p:nvSpPr>
        <p:spPr>
          <a:xfrm>
            <a:off x="5078854" y="2069713"/>
            <a:ext cx="12793500" cy="69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5699" u="none" cap="none" strike="noStrike">
                <a:solidFill>
                  <a:srgbClr val="699B89"/>
                </a:solidFill>
                <a:latin typeface="Pangolin"/>
                <a:ea typeface="Pangolin"/>
                <a:cs typeface="Pangolin"/>
                <a:sym typeface="Pangolin"/>
              </a:rPr>
              <a:t>WANT ANOTHER ACTIVITY TO CONTINUE OUR TRAIT OF THE MONTH?</a:t>
            </a:r>
            <a:endParaRPr sz="300"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676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5699" u="none" cap="none" strike="noStrike">
              <a:solidFill>
                <a:srgbClr val="699B89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05130" lvl="1" marL="949961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Pangolin"/>
              <a:buChar char="•"/>
            </a:pPr>
            <a:r>
              <a:rPr i="0" lang="en-US" sz="33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CREATE A </a:t>
            </a:r>
            <a:r>
              <a:rPr i="0" lang="en-US" sz="3300" u="none" cap="none" strike="noStrike">
                <a:solidFill>
                  <a:srgbClr val="FDDE8A"/>
                </a:solidFill>
                <a:latin typeface="Pangolin"/>
                <a:ea typeface="Pangolin"/>
                <a:cs typeface="Pangolin"/>
                <a:sym typeface="Pangolin"/>
              </a:rPr>
              <a:t>COMPETITION BETWEEN EACH CLASS PERIOD</a:t>
            </a:r>
            <a:r>
              <a:rPr i="0" lang="en-US" sz="33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THAT IS SHOWING </a:t>
            </a:r>
            <a:r>
              <a:rPr i="0" lang="en-US" sz="3300" u="none" cap="none" strike="noStrike">
                <a:solidFill>
                  <a:srgbClr val="FF305A"/>
                </a:solidFill>
                <a:latin typeface="Pangolin"/>
                <a:ea typeface="Pangolin"/>
                <a:cs typeface="Pangolin"/>
                <a:sym typeface="Pangolin"/>
              </a:rPr>
              <a:t>FREEDOM FROM PREJUDICE</a:t>
            </a:r>
            <a:endParaRPr sz="300">
              <a:latin typeface="Pangolin"/>
              <a:ea typeface="Pangolin"/>
              <a:cs typeface="Pangolin"/>
              <a:sym typeface="Pangolin"/>
            </a:endParaRPr>
          </a:p>
          <a:p>
            <a:pPr indent="-405130" lvl="1" marL="949961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Pangolin"/>
              <a:buChar char="•"/>
            </a:pPr>
            <a:r>
              <a:rPr i="0" lang="en-US" sz="33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CLICK HERE ON </a:t>
            </a:r>
            <a:r>
              <a:rPr i="0" lang="en-US" sz="3300" u="sng" cap="none" strike="noStrike">
                <a:solidFill>
                  <a:srgbClr val="8CB3E3"/>
                </a:solidFill>
                <a:latin typeface="Pangolin"/>
                <a:ea typeface="Pangolin"/>
                <a:cs typeface="Pangolin"/>
                <a:sym typeface="Pangolin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WORD CLOUD</a:t>
            </a:r>
            <a:r>
              <a:rPr i="0" lang="en-US" sz="3300" u="none" cap="none" strike="noStrike">
                <a:solidFill>
                  <a:srgbClr val="8CB3E3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r>
              <a:rPr i="0" lang="en-US" sz="33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CHOOSING WORDS WITH THE CLASS THAT DEFINES </a:t>
            </a:r>
            <a:r>
              <a:rPr i="0" lang="en-US" sz="3300" u="none" cap="none" strike="noStrike">
                <a:solidFill>
                  <a:srgbClr val="FF305A"/>
                </a:solidFill>
                <a:latin typeface="Pangolin"/>
                <a:ea typeface="Pangolin"/>
                <a:cs typeface="Pangolin"/>
                <a:sym typeface="Pangolin"/>
              </a:rPr>
              <a:t>FREEDOM FROM PREJUDICE </a:t>
            </a:r>
            <a:r>
              <a:rPr i="0" lang="en-US" sz="33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IN THEIR OWN WORDS. </a:t>
            </a:r>
            <a:endParaRPr sz="300">
              <a:latin typeface="Pangolin"/>
              <a:ea typeface="Pangolin"/>
              <a:cs typeface="Pangolin"/>
              <a:sym typeface="Pangolin"/>
            </a:endParaRPr>
          </a:p>
          <a:p>
            <a:pPr indent="-405130" lvl="1" marL="949961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Pangolin"/>
              <a:buChar char="•"/>
            </a:pPr>
            <a:r>
              <a:rPr i="0" lang="en-US" sz="33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CREATE A CLASS </a:t>
            </a:r>
            <a:r>
              <a:rPr i="0" lang="en-US" sz="3300" u="sng" cap="none" strike="noStrike">
                <a:solidFill>
                  <a:srgbClr val="8CB3E3"/>
                </a:solidFill>
                <a:latin typeface="Pangolin"/>
                <a:ea typeface="Pangolin"/>
                <a:cs typeface="Pangolin"/>
                <a:sym typeface="Pangolin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SPOTIFY LIST HERE</a:t>
            </a:r>
            <a:r>
              <a:rPr i="0" lang="en-US" sz="3300" u="none" cap="none" strike="noStrike">
                <a:solidFill>
                  <a:srgbClr val="8CB3E3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r>
              <a:rPr i="0" lang="en-US" sz="33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BASED ON THE CHARACTER TRAIT: </a:t>
            </a:r>
            <a:r>
              <a:rPr lang="en-US" sz="3300">
                <a:solidFill>
                  <a:srgbClr val="FF305A"/>
                </a:solidFill>
                <a:latin typeface="Pangolin"/>
                <a:ea typeface="Pangolin"/>
                <a:cs typeface="Pangolin"/>
                <a:sym typeface="Pangolin"/>
              </a:rPr>
              <a:t>FREEDOM FROM PREJUDICE</a:t>
            </a:r>
            <a:endParaRPr sz="300">
              <a:solidFill>
                <a:srgbClr val="FF305A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71" name="Google Shape;271;p10"/>
          <p:cNvSpPr txBox="1"/>
          <p:nvPr/>
        </p:nvSpPr>
        <p:spPr>
          <a:xfrm>
            <a:off x="5313801" y="142550"/>
            <a:ext cx="12263100" cy="14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100" u="none" cap="none" strike="noStrike">
                <a:solidFill>
                  <a:srgbClr val="E1D0C7"/>
                </a:solidFill>
                <a:latin typeface="Cabin Sketch"/>
                <a:ea typeface="Cabin Sketch"/>
                <a:cs typeface="Cabin Sketch"/>
                <a:sym typeface="Cabin Sketch"/>
              </a:rPr>
              <a:t>EXTENSION LESSONS</a:t>
            </a:r>
            <a:endParaRPr b="1" sz="1100"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72" name="Google Shape;272;p10"/>
          <p:cNvSpPr/>
          <p:nvPr/>
        </p:nvSpPr>
        <p:spPr>
          <a:xfrm>
            <a:off x="108479" y="8490149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273" name="Google Shape;273;p10"/>
          <p:cNvSpPr txBox="1"/>
          <p:nvPr/>
        </p:nvSpPr>
        <p:spPr>
          <a:xfrm>
            <a:off x="-1270000" y="9087818"/>
            <a:ext cx="12179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6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00" cap="none" strike="noStrike">
                <a:solidFill>
                  <a:srgbClr val="FABF8E"/>
                </a:solidFill>
                <a:latin typeface="Cabin Sketch"/>
                <a:ea typeface="Cabin Sketch"/>
                <a:cs typeface="Cabin Sketch"/>
                <a:sym typeface="Cabin Sketch"/>
              </a:rPr>
              <a:t>Freedom from prejudice</a:t>
            </a:r>
            <a:endParaRPr b="1">
              <a:solidFill>
                <a:srgbClr val="FABF8E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74" name="Google Shape;274;p10"/>
          <p:cNvSpPr/>
          <p:nvPr/>
        </p:nvSpPr>
        <p:spPr>
          <a:xfrm>
            <a:off x="225895" y="1598043"/>
            <a:ext cx="5211788" cy="4586373"/>
          </a:xfrm>
          <a:custGeom>
            <a:rect b="b" l="l" r="r" t="t"/>
            <a:pathLst>
              <a:path extrusionOk="0" h="4586373" w="5211788">
                <a:moveTo>
                  <a:pt x="0" y="0"/>
                </a:moveTo>
                <a:lnTo>
                  <a:pt x="5211788" y="0"/>
                </a:lnTo>
                <a:lnTo>
                  <a:pt x="5211788" y="4586373"/>
                </a:lnTo>
                <a:lnTo>
                  <a:pt x="0" y="45863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5" name="Google Shape;275;p10"/>
          <p:cNvSpPr/>
          <p:nvPr/>
        </p:nvSpPr>
        <p:spPr>
          <a:xfrm>
            <a:off x="1678306" y="4669154"/>
            <a:ext cx="931545" cy="695325"/>
          </a:xfrm>
          <a:custGeom>
            <a:rect b="b" l="l" r="r" t="t"/>
            <a:pathLst>
              <a:path extrusionOk="0" h="927100" w="1242060">
                <a:moveTo>
                  <a:pt x="232410" y="421640"/>
                </a:moveTo>
                <a:cubicBezTo>
                  <a:pt x="1210310" y="533400"/>
                  <a:pt x="1217930" y="534670"/>
                  <a:pt x="1225550" y="544830"/>
                </a:cubicBezTo>
                <a:cubicBezTo>
                  <a:pt x="1234440" y="556260"/>
                  <a:pt x="1242060" y="580390"/>
                  <a:pt x="1239520" y="594360"/>
                </a:cubicBezTo>
                <a:cubicBezTo>
                  <a:pt x="1238250" y="607060"/>
                  <a:pt x="1228090" y="621030"/>
                  <a:pt x="1217930" y="628650"/>
                </a:cubicBezTo>
                <a:cubicBezTo>
                  <a:pt x="1207770" y="636270"/>
                  <a:pt x="1198880" y="638810"/>
                  <a:pt x="1178560" y="638810"/>
                </a:cubicBezTo>
                <a:cubicBezTo>
                  <a:pt x="1107440" y="638810"/>
                  <a:pt x="857250" y="546100"/>
                  <a:pt x="706120" y="516890"/>
                </a:cubicBezTo>
                <a:cubicBezTo>
                  <a:pt x="570230" y="491490"/>
                  <a:pt x="420370" y="471170"/>
                  <a:pt x="316230" y="467360"/>
                </a:cubicBezTo>
                <a:cubicBezTo>
                  <a:pt x="246380" y="464820"/>
                  <a:pt x="177800" y="486410"/>
                  <a:pt x="139700" y="477520"/>
                </a:cubicBezTo>
                <a:cubicBezTo>
                  <a:pt x="119380" y="472440"/>
                  <a:pt x="102870" y="466090"/>
                  <a:pt x="95250" y="452120"/>
                </a:cubicBezTo>
                <a:cubicBezTo>
                  <a:pt x="87630" y="436880"/>
                  <a:pt x="88900" y="403860"/>
                  <a:pt x="97790" y="389890"/>
                </a:cubicBezTo>
                <a:cubicBezTo>
                  <a:pt x="106680" y="377190"/>
                  <a:pt x="120650" y="367030"/>
                  <a:pt x="143510" y="368300"/>
                </a:cubicBezTo>
                <a:cubicBezTo>
                  <a:pt x="217170" y="370840"/>
                  <a:pt x="454660" y="548640"/>
                  <a:pt x="604520" y="627380"/>
                </a:cubicBezTo>
                <a:cubicBezTo>
                  <a:pt x="742950" y="701040"/>
                  <a:pt x="963930" y="773430"/>
                  <a:pt x="1010920" y="828040"/>
                </a:cubicBezTo>
                <a:cubicBezTo>
                  <a:pt x="1027430" y="847090"/>
                  <a:pt x="1031240" y="866140"/>
                  <a:pt x="1027430" y="880110"/>
                </a:cubicBezTo>
                <a:cubicBezTo>
                  <a:pt x="1023620" y="894080"/>
                  <a:pt x="1007110" y="909320"/>
                  <a:pt x="984250" y="914400"/>
                </a:cubicBezTo>
                <a:cubicBezTo>
                  <a:pt x="922020" y="927100"/>
                  <a:pt x="716280" y="825500"/>
                  <a:pt x="604520" y="807720"/>
                </a:cubicBezTo>
                <a:cubicBezTo>
                  <a:pt x="518160" y="793750"/>
                  <a:pt x="412750" y="811530"/>
                  <a:pt x="372110" y="796290"/>
                </a:cubicBezTo>
                <a:cubicBezTo>
                  <a:pt x="355600" y="789940"/>
                  <a:pt x="346710" y="782320"/>
                  <a:pt x="340360" y="770890"/>
                </a:cubicBezTo>
                <a:cubicBezTo>
                  <a:pt x="334010" y="760730"/>
                  <a:pt x="331470" y="744220"/>
                  <a:pt x="334010" y="731520"/>
                </a:cubicBezTo>
                <a:cubicBezTo>
                  <a:pt x="336550" y="718820"/>
                  <a:pt x="341630" y="706120"/>
                  <a:pt x="354330" y="697230"/>
                </a:cubicBezTo>
                <a:cubicBezTo>
                  <a:pt x="375920" y="681990"/>
                  <a:pt x="464820" y="699770"/>
                  <a:pt x="474980" y="679450"/>
                </a:cubicBezTo>
                <a:cubicBezTo>
                  <a:pt x="485140" y="659130"/>
                  <a:pt x="445770" y="599440"/>
                  <a:pt x="415290" y="571500"/>
                </a:cubicBezTo>
                <a:cubicBezTo>
                  <a:pt x="378460" y="538480"/>
                  <a:pt x="284480" y="534670"/>
                  <a:pt x="260350" y="505460"/>
                </a:cubicBezTo>
                <a:cubicBezTo>
                  <a:pt x="245110" y="486410"/>
                  <a:pt x="242570" y="458470"/>
                  <a:pt x="246380" y="439420"/>
                </a:cubicBezTo>
                <a:cubicBezTo>
                  <a:pt x="250190" y="422910"/>
                  <a:pt x="262890" y="407670"/>
                  <a:pt x="275590" y="398780"/>
                </a:cubicBezTo>
                <a:cubicBezTo>
                  <a:pt x="289560" y="389890"/>
                  <a:pt x="303530" y="387350"/>
                  <a:pt x="326390" y="387350"/>
                </a:cubicBezTo>
                <a:cubicBezTo>
                  <a:pt x="375920" y="386080"/>
                  <a:pt x="487680" y="414020"/>
                  <a:pt x="556260" y="431800"/>
                </a:cubicBezTo>
                <a:cubicBezTo>
                  <a:pt x="612140" y="445770"/>
                  <a:pt x="678180" y="459740"/>
                  <a:pt x="708660" y="480060"/>
                </a:cubicBezTo>
                <a:cubicBezTo>
                  <a:pt x="725170" y="491490"/>
                  <a:pt x="735330" y="502920"/>
                  <a:pt x="740410" y="516890"/>
                </a:cubicBezTo>
                <a:cubicBezTo>
                  <a:pt x="745490" y="530860"/>
                  <a:pt x="745490" y="552450"/>
                  <a:pt x="740410" y="566420"/>
                </a:cubicBezTo>
                <a:cubicBezTo>
                  <a:pt x="735330" y="580390"/>
                  <a:pt x="720090" y="595630"/>
                  <a:pt x="707390" y="603250"/>
                </a:cubicBezTo>
                <a:cubicBezTo>
                  <a:pt x="697230" y="609600"/>
                  <a:pt x="690880" y="610870"/>
                  <a:pt x="674370" y="610870"/>
                </a:cubicBezTo>
                <a:cubicBezTo>
                  <a:pt x="618490" y="612140"/>
                  <a:pt x="408940" y="551180"/>
                  <a:pt x="307340" y="538480"/>
                </a:cubicBezTo>
                <a:cubicBezTo>
                  <a:pt x="236220" y="529590"/>
                  <a:pt x="160020" y="543560"/>
                  <a:pt x="123190" y="530860"/>
                </a:cubicBezTo>
                <a:cubicBezTo>
                  <a:pt x="104140" y="524510"/>
                  <a:pt x="93980" y="515620"/>
                  <a:pt x="86360" y="502920"/>
                </a:cubicBezTo>
                <a:cubicBezTo>
                  <a:pt x="78740" y="490220"/>
                  <a:pt x="73660" y="472440"/>
                  <a:pt x="76200" y="457200"/>
                </a:cubicBezTo>
                <a:cubicBezTo>
                  <a:pt x="80010" y="440690"/>
                  <a:pt x="99060" y="416560"/>
                  <a:pt x="113030" y="407670"/>
                </a:cubicBezTo>
                <a:cubicBezTo>
                  <a:pt x="123190" y="401320"/>
                  <a:pt x="130810" y="401320"/>
                  <a:pt x="144780" y="401320"/>
                </a:cubicBezTo>
                <a:cubicBezTo>
                  <a:pt x="171450" y="401320"/>
                  <a:pt x="212090" y="414020"/>
                  <a:pt x="257810" y="426720"/>
                </a:cubicBezTo>
                <a:cubicBezTo>
                  <a:pt x="334010" y="448310"/>
                  <a:pt x="481330" y="509270"/>
                  <a:pt x="556260" y="529590"/>
                </a:cubicBezTo>
                <a:cubicBezTo>
                  <a:pt x="600710" y="542290"/>
                  <a:pt x="641350" y="542290"/>
                  <a:pt x="662940" y="552450"/>
                </a:cubicBezTo>
                <a:cubicBezTo>
                  <a:pt x="674370" y="557530"/>
                  <a:pt x="679450" y="562610"/>
                  <a:pt x="684530" y="571500"/>
                </a:cubicBezTo>
                <a:cubicBezTo>
                  <a:pt x="690880" y="581660"/>
                  <a:pt x="697230" y="599440"/>
                  <a:pt x="694690" y="613410"/>
                </a:cubicBezTo>
                <a:cubicBezTo>
                  <a:pt x="692150" y="629920"/>
                  <a:pt x="674370" y="651510"/>
                  <a:pt x="661670" y="660400"/>
                </a:cubicBezTo>
                <a:cubicBezTo>
                  <a:pt x="652780" y="666750"/>
                  <a:pt x="647700" y="666750"/>
                  <a:pt x="632460" y="666750"/>
                </a:cubicBezTo>
                <a:cubicBezTo>
                  <a:pt x="580390" y="668020"/>
                  <a:pt x="342900" y="651510"/>
                  <a:pt x="290830" y="617220"/>
                </a:cubicBezTo>
                <a:cubicBezTo>
                  <a:pt x="269240" y="601980"/>
                  <a:pt x="261620" y="579120"/>
                  <a:pt x="259080" y="562610"/>
                </a:cubicBezTo>
                <a:cubicBezTo>
                  <a:pt x="256540" y="551180"/>
                  <a:pt x="260350" y="541020"/>
                  <a:pt x="265430" y="530860"/>
                </a:cubicBezTo>
                <a:cubicBezTo>
                  <a:pt x="271780" y="518160"/>
                  <a:pt x="279400" y="505460"/>
                  <a:pt x="299720" y="496570"/>
                </a:cubicBezTo>
                <a:cubicBezTo>
                  <a:pt x="361950" y="469900"/>
                  <a:pt x="689610" y="445770"/>
                  <a:pt x="741680" y="488950"/>
                </a:cubicBezTo>
                <a:cubicBezTo>
                  <a:pt x="764540" y="508000"/>
                  <a:pt x="765810" y="567690"/>
                  <a:pt x="755650" y="574040"/>
                </a:cubicBezTo>
                <a:cubicBezTo>
                  <a:pt x="745490" y="580390"/>
                  <a:pt x="706120" y="530860"/>
                  <a:pt x="671830" y="511810"/>
                </a:cubicBezTo>
                <a:cubicBezTo>
                  <a:pt x="624840" y="486410"/>
                  <a:pt x="548640" y="461010"/>
                  <a:pt x="495300" y="441960"/>
                </a:cubicBezTo>
                <a:cubicBezTo>
                  <a:pt x="450850" y="425450"/>
                  <a:pt x="419100" y="412750"/>
                  <a:pt x="372110" y="402590"/>
                </a:cubicBezTo>
                <a:cubicBezTo>
                  <a:pt x="311150" y="389890"/>
                  <a:pt x="195580" y="398780"/>
                  <a:pt x="158750" y="378460"/>
                </a:cubicBezTo>
                <a:cubicBezTo>
                  <a:pt x="142240" y="369570"/>
                  <a:pt x="135890" y="355600"/>
                  <a:pt x="130810" y="342900"/>
                </a:cubicBezTo>
                <a:cubicBezTo>
                  <a:pt x="127000" y="332740"/>
                  <a:pt x="127000" y="322580"/>
                  <a:pt x="129540" y="312420"/>
                </a:cubicBezTo>
                <a:cubicBezTo>
                  <a:pt x="133350" y="299720"/>
                  <a:pt x="143510" y="281940"/>
                  <a:pt x="153670" y="273050"/>
                </a:cubicBezTo>
                <a:cubicBezTo>
                  <a:pt x="161290" y="265430"/>
                  <a:pt x="167640" y="262890"/>
                  <a:pt x="181610" y="260350"/>
                </a:cubicBezTo>
                <a:cubicBezTo>
                  <a:pt x="220980" y="252730"/>
                  <a:pt x="359410" y="251460"/>
                  <a:pt x="408940" y="265430"/>
                </a:cubicBezTo>
                <a:cubicBezTo>
                  <a:pt x="435610" y="273050"/>
                  <a:pt x="455930" y="284480"/>
                  <a:pt x="466090" y="298450"/>
                </a:cubicBezTo>
                <a:cubicBezTo>
                  <a:pt x="473710" y="308610"/>
                  <a:pt x="476250" y="320040"/>
                  <a:pt x="476250" y="331470"/>
                </a:cubicBezTo>
                <a:cubicBezTo>
                  <a:pt x="476250" y="345440"/>
                  <a:pt x="472440" y="367030"/>
                  <a:pt x="461010" y="379730"/>
                </a:cubicBezTo>
                <a:cubicBezTo>
                  <a:pt x="448310" y="393700"/>
                  <a:pt x="420370" y="410210"/>
                  <a:pt x="401320" y="407670"/>
                </a:cubicBezTo>
                <a:cubicBezTo>
                  <a:pt x="379730" y="403860"/>
                  <a:pt x="369570" y="365760"/>
                  <a:pt x="340360" y="351790"/>
                </a:cubicBezTo>
                <a:cubicBezTo>
                  <a:pt x="294640" y="330200"/>
                  <a:pt x="181610" y="353060"/>
                  <a:pt x="137160" y="321310"/>
                </a:cubicBezTo>
                <a:cubicBezTo>
                  <a:pt x="100330" y="295910"/>
                  <a:pt x="69850" y="238760"/>
                  <a:pt x="72390" y="201930"/>
                </a:cubicBezTo>
                <a:cubicBezTo>
                  <a:pt x="74930" y="165100"/>
                  <a:pt x="104140" y="127000"/>
                  <a:pt x="151130" y="99060"/>
                </a:cubicBezTo>
                <a:cubicBezTo>
                  <a:pt x="246380" y="43180"/>
                  <a:pt x="556260" y="29210"/>
                  <a:pt x="695960" y="19050"/>
                </a:cubicBezTo>
                <a:cubicBezTo>
                  <a:pt x="782320" y="12700"/>
                  <a:pt x="862330" y="5080"/>
                  <a:pt x="908050" y="19050"/>
                </a:cubicBezTo>
                <a:cubicBezTo>
                  <a:pt x="932180" y="26670"/>
                  <a:pt x="947420" y="36830"/>
                  <a:pt x="958850" y="52070"/>
                </a:cubicBezTo>
                <a:cubicBezTo>
                  <a:pt x="970280" y="67310"/>
                  <a:pt x="976630" y="91440"/>
                  <a:pt x="974090" y="110490"/>
                </a:cubicBezTo>
                <a:cubicBezTo>
                  <a:pt x="971550" y="129540"/>
                  <a:pt x="958850" y="152400"/>
                  <a:pt x="946150" y="165100"/>
                </a:cubicBezTo>
                <a:cubicBezTo>
                  <a:pt x="935990" y="175260"/>
                  <a:pt x="928370" y="179070"/>
                  <a:pt x="909320" y="184150"/>
                </a:cubicBezTo>
                <a:cubicBezTo>
                  <a:pt x="855980" y="196850"/>
                  <a:pt x="693420" y="180340"/>
                  <a:pt x="586740" y="182880"/>
                </a:cubicBezTo>
                <a:cubicBezTo>
                  <a:pt x="482600" y="185420"/>
                  <a:pt x="292100" y="163830"/>
                  <a:pt x="278130" y="200660"/>
                </a:cubicBezTo>
                <a:cubicBezTo>
                  <a:pt x="265430" y="233680"/>
                  <a:pt x="466090" y="340360"/>
                  <a:pt x="461010" y="375920"/>
                </a:cubicBezTo>
                <a:cubicBezTo>
                  <a:pt x="458470" y="396240"/>
                  <a:pt x="396240" y="394970"/>
                  <a:pt x="387350" y="415290"/>
                </a:cubicBezTo>
                <a:cubicBezTo>
                  <a:pt x="378460" y="436880"/>
                  <a:pt x="426720" y="491490"/>
                  <a:pt x="412750" y="505460"/>
                </a:cubicBezTo>
                <a:cubicBezTo>
                  <a:pt x="391160" y="528320"/>
                  <a:pt x="238760" y="462280"/>
                  <a:pt x="173990" y="453390"/>
                </a:cubicBezTo>
                <a:cubicBezTo>
                  <a:pt x="130810" y="448310"/>
                  <a:pt x="91440" y="455930"/>
                  <a:pt x="64770" y="448310"/>
                </a:cubicBezTo>
                <a:cubicBezTo>
                  <a:pt x="48260" y="443230"/>
                  <a:pt x="38100" y="438150"/>
                  <a:pt x="27940" y="426720"/>
                </a:cubicBezTo>
                <a:cubicBezTo>
                  <a:pt x="15240" y="412750"/>
                  <a:pt x="2540" y="388620"/>
                  <a:pt x="1270" y="369570"/>
                </a:cubicBezTo>
                <a:cubicBezTo>
                  <a:pt x="0" y="349250"/>
                  <a:pt x="7620" y="323850"/>
                  <a:pt x="19050" y="308610"/>
                </a:cubicBezTo>
                <a:cubicBezTo>
                  <a:pt x="30480" y="293370"/>
                  <a:pt x="45720" y="281940"/>
                  <a:pt x="72390" y="275590"/>
                </a:cubicBezTo>
                <a:cubicBezTo>
                  <a:pt x="130810" y="261620"/>
                  <a:pt x="276860" y="298450"/>
                  <a:pt x="379730" y="303530"/>
                </a:cubicBezTo>
                <a:cubicBezTo>
                  <a:pt x="483870" y="308610"/>
                  <a:pt x="692150" y="298450"/>
                  <a:pt x="692150" y="302260"/>
                </a:cubicBezTo>
                <a:cubicBezTo>
                  <a:pt x="692150" y="304800"/>
                  <a:pt x="633730" y="317500"/>
                  <a:pt x="604520" y="312420"/>
                </a:cubicBezTo>
                <a:cubicBezTo>
                  <a:pt x="574040" y="307340"/>
                  <a:pt x="530860" y="262890"/>
                  <a:pt x="514350" y="271780"/>
                </a:cubicBezTo>
                <a:cubicBezTo>
                  <a:pt x="500380" y="279400"/>
                  <a:pt x="515620" y="323850"/>
                  <a:pt x="505460" y="349250"/>
                </a:cubicBezTo>
                <a:cubicBezTo>
                  <a:pt x="494030" y="379730"/>
                  <a:pt x="462280" y="417830"/>
                  <a:pt x="440690" y="440690"/>
                </a:cubicBezTo>
                <a:cubicBezTo>
                  <a:pt x="425450" y="457200"/>
                  <a:pt x="414020" y="471170"/>
                  <a:pt x="394970" y="476250"/>
                </a:cubicBezTo>
                <a:cubicBezTo>
                  <a:pt x="372110" y="482600"/>
                  <a:pt x="332740" y="478790"/>
                  <a:pt x="312420" y="463550"/>
                </a:cubicBezTo>
                <a:cubicBezTo>
                  <a:pt x="292100" y="448310"/>
                  <a:pt x="278130" y="406400"/>
                  <a:pt x="275590" y="387350"/>
                </a:cubicBezTo>
                <a:cubicBezTo>
                  <a:pt x="274320" y="375920"/>
                  <a:pt x="275590" y="369570"/>
                  <a:pt x="280670" y="359410"/>
                </a:cubicBezTo>
                <a:cubicBezTo>
                  <a:pt x="287020" y="345440"/>
                  <a:pt x="299720" y="323850"/>
                  <a:pt x="317500" y="314960"/>
                </a:cubicBezTo>
                <a:cubicBezTo>
                  <a:pt x="337820" y="304800"/>
                  <a:pt x="379730" y="300990"/>
                  <a:pt x="401320" y="308610"/>
                </a:cubicBezTo>
                <a:cubicBezTo>
                  <a:pt x="420370" y="314960"/>
                  <a:pt x="436880" y="330200"/>
                  <a:pt x="444500" y="347980"/>
                </a:cubicBezTo>
                <a:cubicBezTo>
                  <a:pt x="454660" y="369570"/>
                  <a:pt x="454660" y="410210"/>
                  <a:pt x="445770" y="431800"/>
                </a:cubicBezTo>
                <a:cubicBezTo>
                  <a:pt x="438150" y="449580"/>
                  <a:pt x="420370" y="464820"/>
                  <a:pt x="403860" y="472440"/>
                </a:cubicBezTo>
                <a:cubicBezTo>
                  <a:pt x="387350" y="480060"/>
                  <a:pt x="364490" y="482600"/>
                  <a:pt x="346710" y="478790"/>
                </a:cubicBezTo>
                <a:cubicBezTo>
                  <a:pt x="328930" y="474980"/>
                  <a:pt x="308610" y="464820"/>
                  <a:pt x="297180" y="450850"/>
                </a:cubicBezTo>
                <a:cubicBezTo>
                  <a:pt x="285750" y="436880"/>
                  <a:pt x="276860" y="415290"/>
                  <a:pt x="275590" y="397510"/>
                </a:cubicBezTo>
                <a:cubicBezTo>
                  <a:pt x="274320" y="379730"/>
                  <a:pt x="279400" y="365760"/>
                  <a:pt x="289560" y="341630"/>
                </a:cubicBezTo>
                <a:cubicBezTo>
                  <a:pt x="311150" y="290830"/>
                  <a:pt x="379730" y="153670"/>
                  <a:pt x="430530" y="119380"/>
                </a:cubicBezTo>
                <a:cubicBezTo>
                  <a:pt x="462280" y="97790"/>
                  <a:pt x="496570" y="99060"/>
                  <a:pt x="529590" y="101600"/>
                </a:cubicBezTo>
                <a:cubicBezTo>
                  <a:pt x="563880" y="104140"/>
                  <a:pt x="600710" y="120650"/>
                  <a:pt x="631190" y="134620"/>
                </a:cubicBezTo>
                <a:cubicBezTo>
                  <a:pt x="659130" y="147320"/>
                  <a:pt x="681990" y="158750"/>
                  <a:pt x="708660" y="177800"/>
                </a:cubicBezTo>
                <a:cubicBezTo>
                  <a:pt x="739140" y="199390"/>
                  <a:pt x="786130" y="224790"/>
                  <a:pt x="802640" y="261620"/>
                </a:cubicBezTo>
                <a:cubicBezTo>
                  <a:pt x="821690" y="303530"/>
                  <a:pt x="829310" y="384810"/>
                  <a:pt x="803910" y="420370"/>
                </a:cubicBezTo>
                <a:cubicBezTo>
                  <a:pt x="778510" y="455930"/>
                  <a:pt x="713740" y="463550"/>
                  <a:pt x="651510" y="473710"/>
                </a:cubicBezTo>
                <a:cubicBezTo>
                  <a:pt x="561340" y="488950"/>
                  <a:pt x="414020" y="473710"/>
                  <a:pt x="309880" y="468630"/>
                </a:cubicBezTo>
                <a:cubicBezTo>
                  <a:pt x="220980" y="464820"/>
                  <a:pt x="109220" y="462280"/>
                  <a:pt x="64770" y="448310"/>
                </a:cubicBezTo>
                <a:cubicBezTo>
                  <a:pt x="45720" y="441960"/>
                  <a:pt x="38100" y="436880"/>
                  <a:pt x="27940" y="426720"/>
                </a:cubicBezTo>
                <a:cubicBezTo>
                  <a:pt x="17780" y="417830"/>
                  <a:pt x="10160" y="405130"/>
                  <a:pt x="6350" y="391160"/>
                </a:cubicBezTo>
                <a:cubicBezTo>
                  <a:pt x="1270" y="373380"/>
                  <a:pt x="1270" y="345440"/>
                  <a:pt x="8890" y="327660"/>
                </a:cubicBezTo>
                <a:cubicBezTo>
                  <a:pt x="16510" y="309880"/>
                  <a:pt x="36830" y="290830"/>
                  <a:pt x="52070" y="281940"/>
                </a:cubicBezTo>
                <a:cubicBezTo>
                  <a:pt x="64770" y="274320"/>
                  <a:pt x="73660" y="275590"/>
                  <a:pt x="93980" y="274320"/>
                </a:cubicBezTo>
                <a:cubicBezTo>
                  <a:pt x="142240" y="271780"/>
                  <a:pt x="267970" y="285750"/>
                  <a:pt x="340360" y="298450"/>
                </a:cubicBezTo>
                <a:cubicBezTo>
                  <a:pt x="397510" y="308610"/>
                  <a:pt x="458470" y="317500"/>
                  <a:pt x="494030" y="340360"/>
                </a:cubicBezTo>
                <a:cubicBezTo>
                  <a:pt x="519430" y="356870"/>
                  <a:pt x="535940" y="379730"/>
                  <a:pt x="546100" y="403860"/>
                </a:cubicBezTo>
                <a:cubicBezTo>
                  <a:pt x="556260" y="426720"/>
                  <a:pt x="567690" y="458470"/>
                  <a:pt x="558800" y="481330"/>
                </a:cubicBezTo>
                <a:cubicBezTo>
                  <a:pt x="547370" y="509270"/>
                  <a:pt x="496570" y="544830"/>
                  <a:pt x="462280" y="551180"/>
                </a:cubicBezTo>
                <a:cubicBezTo>
                  <a:pt x="431800" y="557530"/>
                  <a:pt x="401320" y="544830"/>
                  <a:pt x="367030" y="528320"/>
                </a:cubicBezTo>
                <a:cubicBezTo>
                  <a:pt x="316230" y="502920"/>
                  <a:pt x="243840" y="435610"/>
                  <a:pt x="195580" y="391160"/>
                </a:cubicBezTo>
                <a:cubicBezTo>
                  <a:pt x="156210" y="354330"/>
                  <a:pt x="113030" y="321310"/>
                  <a:pt x="95250" y="281940"/>
                </a:cubicBezTo>
                <a:cubicBezTo>
                  <a:pt x="81280" y="250190"/>
                  <a:pt x="81280" y="213360"/>
                  <a:pt x="85090" y="180340"/>
                </a:cubicBezTo>
                <a:cubicBezTo>
                  <a:pt x="88900" y="146050"/>
                  <a:pt x="93980" y="104140"/>
                  <a:pt x="115570" y="80010"/>
                </a:cubicBezTo>
                <a:cubicBezTo>
                  <a:pt x="137160" y="55880"/>
                  <a:pt x="176530" y="46990"/>
                  <a:pt x="215900" y="36830"/>
                </a:cubicBezTo>
                <a:cubicBezTo>
                  <a:pt x="266700" y="22860"/>
                  <a:pt x="321310" y="17780"/>
                  <a:pt x="397510" y="13970"/>
                </a:cubicBezTo>
                <a:cubicBezTo>
                  <a:pt x="528320" y="7620"/>
                  <a:pt x="858520" y="0"/>
                  <a:pt x="927100" y="25400"/>
                </a:cubicBezTo>
                <a:cubicBezTo>
                  <a:pt x="946150" y="33020"/>
                  <a:pt x="951230" y="39370"/>
                  <a:pt x="958850" y="52070"/>
                </a:cubicBezTo>
                <a:cubicBezTo>
                  <a:pt x="967740" y="67310"/>
                  <a:pt x="976630" y="91440"/>
                  <a:pt x="974090" y="110490"/>
                </a:cubicBezTo>
                <a:cubicBezTo>
                  <a:pt x="971550" y="129540"/>
                  <a:pt x="958850" y="152400"/>
                  <a:pt x="946150" y="165100"/>
                </a:cubicBezTo>
                <a:cubicBezTo>
                  <a:pt x="935990" y="175260"/>
                  <a:pt x="927100" y="179070"/>
                  <a:pt x="909320" y="184150"/>
                </a:cubicBezTo>
                <a:cubicBezTo>
                  <a:pt x="869950" y="194310"/>
                  <a:pt x="787400" y="184150"/>
                  <a:pt x="707390" y="191770"/>
                </a:cubicBezTo>
                <a:cubicBezTo>
                  <a:pt x="591820" y="201930"/>
                  <a:pt x="346710" y="284480"/>
                  <a:pt x="280670" y="254000"/>
                </a:cubicBezTo>
                <a:cubicBezTo>
                  <a:pt x="251460" y="240030"/>
                  <a:pt x="231140" y="193040"/>
                  <a:pt x="237490" y="184150"/>
                </a:cubicBezTo>
                <a:cubicBezTo>
                  <a:pt x="243840" y="173990"/>
                  <a:pt x="299720" y="190500"/>
                  <a:pt x="331470" y="204470"/>
                </a:cubicBezTo>
                <a:cubicBezTo>
                  <a:pt x="370840" y="220980"/>
                  <a:pt x="431800" y="256540"/>
                  <a:pt x="454660" y="285750"/>
                </a:cubicBezTo>
                <a:cubicBezTo>
                  <a:pt x="469900" y="304800"/>
                  <a:pt x="478790" y="328930"/>
                  <a:pt x="474980" y="347980"/>
                </a:cubicBezTo>
                <a:cubicBezTo>
                  <a:pt x="471170" y="367030"/>
                  <a:pt x="458470" y="389890"/>
                  <a:pt x="434340" y="401320"/>
                </a:cubicBezTo>
                <a:cubicBezTo>
                  <a:pt x="387350" y="422910"/>
                  <a:pt x="222250" y="406400"/>
                  <a:pt x="173990" y="384810"/>
                </a:cubicBezTo>
                <a:cubicBezTo>
                  <a:pt x="151130" y="374650"/>
                  <a:pt x="137160" y="358140"/>
                  <a:pt x="130810" y="342900"/>
                </a:cubicBezTo>
                <a:cubicBezTo>
                  <a:pt x="125730" y="328930"/>
                  <a:pt x="127000" y="309880"/>
                  <a:pt x="134620" y="297180"/>
                </a:cubicBezTo>
                <a:cubicBezTo>
                  <a:pt x="142240" y="281940"/>
                  <a:pt x="160020" y="266700"/>
                  <a:pt x="181610" y="260350"/>
                </a:cubicBezTo>
                <a:cubicBezTo>
                  <a:pt x="214630" y="251460"/>
                  <a:pt x="264160" y="266700"/>
                  <a:pt x="322580" y="280670"/>
                </a:cubicBezTo>
                <a:cubicBezTo>
                  <a:pt x="426720" y="304800"/>
                  <a:pt x="660400" y="368300"/>
                  <a:pt x="745490" y="415290"/>
                </a:cubicBezTo>
                <a:cubicBezTo>
                  <a:pt x="788670" y="438150"/>
                  <a:pt x="829310" y="458470"/>
                  <a:pt x="831850" y="486410"/>
                </a:cubicBezTo>
                <a:cubicBezTo>
                  <a:pt x="835660" y="519430"/>
                  <a:pt x="791210" y="575310"/>
                  <a:pt x="741680" y="601980"/>
                </a:cubicBezTo>
                <a:cubicBezTo>
                  <a:pt x="657860" y="646430"/>
                  <a:pt x="393700" y="645160"/>
                  <a:pt x="321310" y="627380"/>
                </a:cubicBezTo>
                <a:cubicBezTo>
                  <a:pt x="293370" y="619760"/>
                  <a:pt x="276860" y="610870"/>
                  <a:pt x="267970" y="594360"/>
                </a:cubicBezTo>
                <a:cubicBezTo>
                  <a:pt x="259080" y="577850"/>
                  <a:pt x="259080" y="547370"/>
                  <a:pt x="265430" y="530860"/>
                </a:cubicBezTo>
                <a:cubicBezTo>
                  <a:pt x="271780" y="515620"/>
                  <a:pt x="287020" y="502920"/>
                  <a:pt x="299720" y="496570"/>
                </a:cubicBezTo>
                <a:cubicBezTo>
                  <a:pt x="309880" y="491490"/>
                  <a:pt x="316230" y="491490"/>
                  <a:pt x="332740" y="491490"/>
                </a:cubicBezTo>
                <a:cubicBezTo>
                  <a:pt x="384810" y="491490"/>
                  <a:pt x="601980" y="529590"/>
                  <a:pt x="648970" y="546100"/>
                </a:cubicBezTo>
                <a:cubicBezTo>
                  <a:pt x="662940" y="551180"/>
                  <a:pt x="668020" y="552450"/>
                  <a:pt x="675640" y="560070"/>
                </a:cubicBezTo>
                <a:cubicBezTo>
                  <a:pt x="684530" y="568960"/>
                  <a:pt x="692150" y="586740"/>
                  <a:pt x="694690" y="599440"/>
                </a:cubicBezTo>
                <a:cubicBezTo>
                  <a:pt x="695960" y="609600"/>
                  <a:pt x="694690" y="619760"/>
                  <a:pt x="690880" y="628650"/>
                </a:cubicBezTo>
                <a:cubicBezTo>
                  <a:pt x="685800" y="640080"/>
                  <a:pt x="673100" y="654050"/>
                  <a:pt x="661670" y="660400"/>
                </a:cubicBezTo>
                <a:cubicBezTo>
                  <a:pt x="648970" y="666750"/>
                  <a:pt x="640080" y="666750"/>
                  <a:pt x="618490" y="664210"/>
                </a:cubicBezTo>
                <a:cubicBezTo>
                  <a:pt x="543560" y="657860"/>
                  <a:pt x="185420" y="556260"/>
                  <a:pt x="123190" y="530860"/>
                </a:cubicBezTo>
                <a:cubicBezTo>
                  <a:pt x="107950" y="524510"/>
                  <a:pt x="104140" y="523240"/>
                  <a:pt x="96520" y="515620"/>
                </a:cubicBezTo>
                <a:cubicBezTo>
                  <a:pt x="87630" y="505460"/>
                  <a:pt x="77470" y="487680"/>
                  <a:pt x="76200" y="472440"/>
                </a:cubicBezTo>
                <a:cubicBezTo>
                  <a:pt x="74930" y="458470"/>
                  <a:pt x="78740" y="439420"/>
                  <a:pt x="88900" y="427990"/>
                </a:cubicBezTo>
                <a:cubicBezTo>
                  <a:pt x="100330" y="415290"/>
                  <a:pt x="118110" y="406400"/>
                  <a:pt x="144780" y="401320"/>
                </a:cubicBezTo>
                <a:cubicBezTo>
                  <a:pt x="207010" y="391160"/>
                  <a:pt x="363220" y="420370"/>
                  <a:pt x="462280" y="434340"/>
                </a:cubicBezTo>
                <a:cubicBezTo>
                  <a:pt x="549910" y="447040"/>
                  <a:pt x="666750" y="455930"/>
                  <a:pt x="708660" y="480060"/>
                </a:cubicBezTo>
                <a:cubicBezTo>
                  <a:pt x="726440" y="490220"/>
                  <a:pt x="735330" y="502920"/>
                  <a:pt x="740410" y="516890"/>
                </a:cubicBezTo>
                <a:cubicBezTo>
                  <a:pt x="745490" y="530860"/>
                  <a:pt x="745490" y="552450"/>
                  <a:pt x="740410" y="566420"/>
                </a:cubicBezTo>
                <a:cubicBezTo>
                  <a:pt x="735330" y="580390"/>
                  <a:pt x="721360" y="595630"/>
                  <a:pt x="707390" y="603250"/>
                </a:cubicBezTo>
                <a:cubicBezTo>
                  <a:pt x="693420" y="610870"/>
                  <a:pt x="678180" y="610870"/>
                  <a:pt x="657860" y="608330"/>
                </a:cubicBezTo>
                <a:cubicBezTo>
                  <a:pt x="623570" y="604520"/>
                  <a:pt x="575310" y="572770"/>
                  <a:pt x="523240" y="558800"/>
                </a:cubicBezTo>
                <a:cubicBezTo>
                  <a:pt x="453390" y="539750"/>
                  <a:pt x="313690" y="547370"/>
                  <a:pt x="273050" y="516890"/>
                </a:cubicBezTo>
                <a:cubicBezTo>
                  <a:pt x="252730" y="501650"/>
                  <a:pt x="243840" y="476250"/>
                  <a:pt x="243840" y="457200"/>
                </a:cubicBezTo>
                <a:cubicBezTo>
                  <a:pt x="243840" y="436880"/>
                  <a:pt x="259080" y="410210"/>
                  <a:pt x="275590" y="398780"/>
                </a:cubicBezTo>
                <a:cubicBezTo>
                  <a:pt x="292100" y="387350"/>
                  <a:pt x="316230" y="387350"/>
                  <a:pt x="342900" y="391160"/>
                </a:cubicBezTo>
                <a:cubicBezTo>
                  <a:pt x="383540" y="397510"/>
                  <a:pt x="447040" y="431800"/>
                  <a:pt x="492760" y="458470"/>
                </a:cubicBezTo>
                <a:cubicBezTo>
                  <a:pt x="535940" y="483870"/>
                  <a:pt x="584200" y="511810"/>
                  <a:pt x="608330" y="547370"/>
                </a:cubicBezTo>
                <a:cubicBezTo>
                  <a:pt x="629920" y="577850"/>
                  <a:pt x="643890" y="614680"/>
                  <a:pt x="641350" y="650240"/>
                </a:cubicBezTo>
                <a:cubicBezTo>
                  <a:pt x="638810" y="690880"/>
                  <a:pt x="609600" y="755650"/>
                  <a:pt x="577850" y="779780"/>
                </a:cubicBezTo>
                <a:cubicBezTo>
                  <a:pt x="551180" y="801370"/>
                  <a:pt x="510540" y="800100"/>
                  <a:pt x="476250" y="802640"/>
                </a:cubicBezTo>
                <a:cubicBezTo>
                  <a:pt x="441960" y="805180"/>
                  <a:pt x="396240" y="805180"/>
                  <a:pt x="372110" y="796290"/>
                </a:cubicBezTo>
                <a:cubicBezTo>
                  <a:pt x="356870" y="789940"/>
                  <a:pt x="346710" y="782320"/>
                  <a:pt x="340360" y="770890"/>
                </a:cubicBezTo>
                <a:cubicBezTo>
                  <a:pt x="334010" y="758190"/>
                  <a:pt x="331470" y="732790"/>
                  <a:pt x="337820" y="718820"/>
                </a:cubicBezTo>
                <a:cubicBezTo>
                  <a:pt x="344170" y="704850"/>
                  <a:pt x="356870" y="692150"/>
                  <a:pt x="379730" y="685800"/>
                </a:cubicBezTo>
                <a:cubicBezTo>
                  <a:pt x="443230" y="669290"/>
                  <a:pt x="662940" y="725170"/>
                  <a:pt x="777240" y="753110"/>
                </a:cubicBezTo>
                <a:cubicBezTo>
                  <a:pt x="866140" y="774700"/>
                  <a:pt x="976630" y="798830"/>
                  <a:pt x="1010920" y="828040"/>
                </a:cubicBezTo>
                <a:cubicBezTo>
                  <a:pt x="1024890" y="840740"/>
                  <a:pt x="1031240" y="855980"/>
                  <a:pt x="1029970" y="868680"/>
                </a:cubicBezTo>
                <a:cubicBezTo>
                  <a:pt x="1028700" y="882650"/>
                  <a:pt x="1017270" y="901700"/>
                  <a:pt x="1005840" y="908050"/>
                </a:cubicBezTo>
                <a:cubicBezTo>
                  <a:pt x="994410" y="914400"/>
                  <a:pt x="984250" y="915670"/>
                  <a:pt x="961390" y="910590"/>
                </a:cubicBezTo>
                <a:cubicBezTo>
                  <a:pt x="854710" y="887730"/>
                  <a:pt x="198120" y="534670"/>
                  <a:pt x="115570" y="469900"/>
                </a:cubicBezTo>
                <a:cubicBezTo>
                  <a:pt x="99060" y="457200"/>
                  <a:pt x="93980" y="452120"/>
                  <a:pt x="90170" y="440690"/>
                </a:cubicBezTo>
                <a:cubicBezTo>
                  <a:pt x="86360" y="426720"/>
                  <a:pt x="88900" y="402590"/>
                  <a:pt x="97790" y="389890"/>
                </a:cubicBezTo>
                <a:cubicBezTo>
                  <a:pt x="105410" y="378460"/>
                  <a:pt x="121920" y="370840"/>
                  <a:pt x="138430" y="367030"/>
                </a:cubicBezTo>
                <a:cubicBezTo>
                  <a:pt x="162560" y="361950"/>
                  <a:pt x="189230" y="368300"/>
                  <a:pt x="232410" y="372110"/>
                </a:cubicBezTo>
                <a:cubicBezTo>
                  <a:pt x="332740" y="379730"/>
                  <a:pt x="562610" y="397510"/>
                  <a:pt x="726440" y="424180"/>
                </a:cubicBezTo>
                <a:cubicBezTo>
                  <a:pt x="890270" y="452120"/>
                  <a:pt x="1155700" y="485140"/>
                  <a:pt x="1215390" y="535940"/>
                </a:cubicBezTo>
                <a:cubicBezTo>
                  <a:pt x="1236980" y="553720"/>
                  <a:pt x="1240790" y="577850"/>
                  <a:pt x="1239520" y="594360"/>
                </a:cubicBezTo>
                <a:cubicBezTo>
                  <a:pt x="1238250" y="607060"/>
                  <a:pt x="1228090" y="621030"/>
                  <a:pt x="1217930" y="628650"/>
                </a:cubicBezTo>
                <a:cubicBezTo>
                  <a:pt x="1207770" y="636270"/>
                  <a:pt x="1197610" y="637540"/>
                  <a:pt x="1178560" y="638810"/>
                </a:cubicBezTo>
                <a:cubicBezTo>
                  <a:pt x="1121410" y="641350"/>
                  <a:pt x="972820" y="598170"/>
                  <a:pt x="843280" y="582930"/>
                </a:cubicBezTo>
                <a:cubicBezTo>
                  <a:pt x="668020" y="562610"/>
                  <a:pt x="304800" y="558800"/>
                  <a:pt x="223520" y="538480"/>
                </a:cubicBezTo>
                <a:cubicBezTo>
                  <a:pt x="201930" y="533400"/>
                  <a:pt x="194310" y="530860"/>
                  <a:pt x="185420" y="521970"/>
                </a:cubicBezTo>
                <a:cubicBezTo>
                  <a:pt x="176530" y="513080"/>
                  <a:pt x="168910" y="496570"/>
                  <a:pt x="168910" y="482600"/>
                </a:cubicBezTo>
                <a:cubicBezTo>
                  <a:pt x="168910" y="467360"/>
                  <a:pt x="180340" y="443230"/>
                  <a:pt x="191770" y="433070"/>
                </a:cubicBezTo>
                <a:cubicBezTo>
                  <a:pt x="201930" y="424180"/>
                  <a:pt x="232410" y="421640"/>
                  <a:pt x="232410" y="421640"/>
                </a:cubicBezTo>
              </a:path>
            </a:pathLst>
          </a:custGeom>
          <a:solidFill>
            <a:srgbClr val="089A6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10"/>
          <p:cNvSpPr/>
          <p:nvPr/>
        </p:nvSpPr>
        <p:spPr>
          <a:xfrm>
            <a:off x="1665922" y="4578667"/>
            <a:ext cx="2331720" cy="802957"/>
          </a:xfrm>
          <a:custGeom>
            <a:rect b="b" l="l" r="r" t="t"/>
            <a:pathLst>
              <a:path extrusionOk="0" h="1070610" w="3108960">
                <a:moveTo>
                  <a:pt x="2541270" y="1059180"/>
                </a:moveTo>
                <a:cubicBezTo>
                  <a:pt x="2221230" y="1008380"/>
                  <a:pt x="2156460" y="1005840"/>
                  <a:pt x="2033270" y="1004570"/>
                </a:cubicBezTo>
                <a:cubicBezTo>
                  <a:pt x="1781810" y="1000760"/>
                  <a:pt x="1070610" y="1070610"/>
                  <a:pt x="887730" y="1027430"/>
                </a:cubicBezTo>
                <a:cubicBezTo>
                  <a:pt x="825500" y="1012190"/>
                  <a:pt x="798830" y="988060"/>
                  <a:pt x="769620" y="965200"/>
                </a:cubicBezTo>
                <a:cubicBezTo>
                  <a:pt x="749300" y="949960"/>
                  <a:pt x="737870" y="937260"/>
                  <a:pt x="725170" y="915670"/>
                </a:cubicBezTo>
                <a:cubicBezTo>
                  <a:pt x="706120" y="885190"/>
                  <a:pt x="684530" y="826770"/>
                  <a:pt x="678180" y="791210"/>
                </a:cubicBezTo>
                <a:cubicBezTo>
                  <a:pt x="673100" y="765810"/>
                  <a:pt x="673100" y="749300"/>
                  <a:pt x="678180" y="723900"/>
                </a:cubicBezTo>
                <a:cubicBezTo>
                  <a:pt x="684530" y="688340"/>
                  <a:pt x="706120" y="631190"/>
                  <a:pt x="725170" y="599440"/>
                </a:cubicBezTo>
                <a:cubicBezTo>
                  <a:pt x="737870" y="577850"/>
                  <a:pt x="749300" y="565150"/>
                  <a:pt x="769620" y="548640"/>
                </a:cubicBezTo>
                <a:cubicBezTo>
                  <a:pt x="797560" y="525780"/>
                  <a:pt x="835660" y="501650"/>
                  <a:pt x="887730" y="487680"/>
                </a:cubicBezTo>
                <a:cubicBezTo>
                  <a:pt x="971550" y="464820"/>
                  <a:pt x="1106170" y="469900"/>
                  <a:pt x="1234440" y="464820"/>
                </a:cubicBezTo>
                <a:cubicBezTo>
                  <a:pt x="1394460" y="458470"/>
                  <a:pt x="1612900" y="471170"/>
                  <a:pt x="1771650" y="458470"/>
                </a:cubicBezTo>
                <a:cubicBezTo>
                  <a:pt x="1899920" y="448310"/>
                  <a:pt x="2009140" y="417830"/>
                  <a:pt x="2117090" y="407670"/>
                </a:cubicBezTo>
                <a:cubicBezTo>
                  <a:pt x="2211070" y="398780"/>
                  <a:pt x="2325370" y="356870"/>
                  <a:pt x="2382520" y="398780"/>
                </a:cubicBezTo>
                <a:cubicBezTo>
                  <a:pt x="2443480" y="443230"/>
                  <a:pt x="2490470" y="617220"/>
                  <a:pt x="2462530" y="684530"/>
                </a:cubicBezTo>
                <a:cubicBezTo>
                  <a:pt x="2437130" y="745490"/>
                  <a:pt x="2341880" y="773430"/>
                  <a:pt x="2252980" y="801370"/>
                </a:cubicBezTo>
                <a:cubicBezTo>
                  <a:pt x="2120900" y="843280"/>
                  <a:pt x="1902460" y="847090"/>
                  <a:pt x="1732280" y="855980"/>
                </a:cubicBezTo>
                <a:cubicBezTo>
                  <a:pt x="1570990" y="864870"/>
                  <a:pt x="1388110" y="868680"/>
                  <a:pt x="1259840" y="858520"/>
                </a:cubicBezTo>
                <a:cubicBezTo>
                  <a:pt x="1169670" y="852170"/>
                  <a:pt x="1122680" y="833120"/>
                  <a:pt x="1031240" y="822960"/>
                </a:cubicBezTo>
                <a:cubicBezTo>
                  <a:pt x="892810" y="807720"/>
                  <a:pt x="641350" y="788670"/>
                  <a:pt x="509270" y="784860"/>
                </a:cubicBezTo>
                <a:cubicBezTo>
                  <a:pt x="429260" y="782320"/>
                  <a:pt x="365760" y="788670"/>
                  <a:pt x="316230" y="786130"/>
                </a:cubicBezTo>
                <a:cubicBezTo>
                  <a:pt x="284480" y="784860"/>
                  <a:pt x="264160" y="783590"/>
                  <a:pt x="240030" y="777240"/>
                </a:cubicBezTo>
                <a:cubicBezTo>
                  <a:pt x="215900" y="770890"/>
                  <a:pt x="194310" y="764540"/>
                  <a:pt x="168910" y="749300"/>
                </a:cubicBezTo>
                <a:cubicBezTo>
                  <a:pt x="133350" y="727710"/>
                  <a:pt x="81280" y="680720"/>
                  <a:pt x="55880" y="648970"/>
                </a:cubicBezTo>
                <a:cubicBezTo>
                  <a:pt x="38100" y="626110"/>
                  <a:pt x="29210" y="605790"/>
                  <a:pt x="20320" y="581660"/>
                </a:cubicBezTo>
                <a:cubicBezTo>
                  <a:pt x="11430" y="558800"/>
                  <a:pt x="3810" y="537210"/>
                  <a:pt x="2540" y="508000"/>
                </a:cubicBezTo>
                <a:cubicBezTo>
                  <a:pt x="0" y="467360"/>
                  <a:pt x="7620" y="397510"/>
                  <a:pt x="20320" y="358140"/>
                </a:cubicBezTo>
                <a:cubicBezTo>
                  <a:pt x="29210" y="330200"/>
                  <a:pt x="38100" y="313690"/>
                  <a:pt x="55880" y="290830"/>
                </a:cubicBezTo>
                <a:cubicBezTo>
                  <a:pt x="81280" y="259080"/>
                  <a:pt x="133350" y="212090"/>
                  <a:pt x="168910" y="190500"/>
                </a:cubicBezTo>
                <a:cubicBezTo>
                  <a:pt x="194310" y="175260"/>
                  <a:pt x="207010" y="171450"/>
                  <a:pt x="240030" y="163830"/>
                </a:cubicBezTo>
                <a:cubicBezTo>
                  <a:pt x="308610" y="148590"/>
                  <a:pt x="463550" y="154940"/>
                  <a:pt x="565150" y="134620"/>
                </a:cubicBezTo>
                <a:cubicBezTo>
                  <a:pt x="659130" y="115570"/>
                  <a:pt x="740410" y="72390"/>
                  <a:pt x="830580" y="52070"/>
                </a:cubicBezTo>
                <a:cubicBezTo>
                  <a:pt x="920750" y="31750"/>
                  <a:pt x="991870" y="22860"/>
                  <a:pt x="1106170" y="13970"/>
                </a:cubicBezTo>
                <a:cubicBezTo>
                  <a:pt x="1289050" y="0"/>
                  <a:pt x="1647190" y="1270"/>
                  <a:pt x="1827530" y="7620"/>
                </a:cubicBezTo>
                <a:cubicBezTo>
                  <a:pt x="1935480" y="11430"/>
                  <a:pt x="2000250" y="10160"/>
                  <a:pt x="2087880" y="26670"/>
                </a:cubicBezTo>
                <a:cubicBezTo>
                  <a:pt x="2181860" y="44450"/>
                  <a:pt x="2282190" y="95250"/>
                  <a:pt x="2373630" y="113030"/>
                </a:cubicBezTo>
                <a:cubicBezTo>
                  <a:pt x="2454910" y="129540"/>
                  <a:pt x="2537460" y="132080"/>
                  <a:pt x="2609850" y="134620"/>
                </a:cubicBezTo>
                <a:cubicBezTo>
                  <a:pt x="2672080" y="137160"/>
                  <a:pt x="2733040" y="129540"/>
                  <a:pt x="2783840" y="133350"/>
                </a:cubicBezTo>
                <a:cubicBezTo>
                  <a:pt x="2823210" y="137160"/>
                  <a:pt x="2853690" y="139700"/>
                  <a:pt x="2886710" y="151130"/>
                </a:cubicBezTo>
                <a:cubicBezTo>
                  <a:pt x="2919730" y="162560"/>
                  <a:pt x="2951480" y="179070"/>
                  <a:pt x="2979420" y="199390"/>
                </a:cubicBezTo>
                <a:cubicBezTo>
                  <a:pt x="3007360" y="219710"/>
                  <a:pt x="3032760" y="246380"/>
                  <a:pt x="3051810" y="275590"/>
                </a:cubicBezTo>
                <a:cubicBezTo>
                  <a:pt x="3070860" y="303530"/>
                  <a:pt x="3086100" y="337820"/>
                  <a:pt x="3094990" y="370840"/>
                </a:cubicBezTo>
                <a:cubicBezTo>
                  <a:pt x="3103880" y="403860"/>
                  <a:pt x="3108960" y="440690"/>
                  <a:pt x="3106420" y="474980"/>
                </a:cubicBezTo>
                <a:cubicBezTo>
                  <a:pt x="3103880" y="509270"/>
                  <a:pt x="3096260" y="544830"/>
                  <a:pt x="3083560" y="576580"/>
                </a:cubicBezTo>
                <a:cubicBezTo>
                  <a:pt x="3070860" y="608330"/>
                  <a:pt x="3053080" y="640080"/>
                  <a:pt x="3030220" y="666750"/>
                </a:cubicBezTo>
                <a:cubicBezTo>
                  <a:pt x="3008630" y="693420"/>
                  <a:pt x="2979420" y="716280"/>
                  <a:pt x="2950210" y="734060"/>
                </a:cubicBezTo>
                <a:cubicBezTo>
                  <a:pt x="2921000" y="751840"/>
                  <a:pt x="2886710" y="765810"/>
                  <a:pt x="2853690" y="773430"/>
                </a:cubicBezTo>
                <a:cubicBezTo>
                  <a:pt x="2819400" y="781050"/>
                  <a:pt x="2782570" y="782320"/>
                  <a:pt x="2748280" y="778510"/>
                </a:cubicBezTo>
                <a:cubicBezTo>
                  <a:pt x="2713990" y="774700"/>
                  <a:pt x="2678430" y="764540"/>
                  <a:pt x="2647950" y="750570"/>
                </a:cubicBezTo>
                <a:cubicBezTo>
                  <a:pt x="2616200" y="736600"/>
                  <a:pt x="2586990" y="716280"/>
                  <a:pt x="2561590" y="692150"/>
                </a:cubicBezTo>
                <a:cubicBezTo>
                  <a:pt x="2536190" y="668020"/>
                  <a:pt x="2514600" y="638810"/>
                  <a:pt x="2498090" y="608330"/>
                </a:cubicBezTo>
                <a:cubicBezTo>
                  <a:pt x="2481580" y="577850"/>
                  <a:pt x="2470150" y="543560"/>
                  <a:pt x="2465070" y="509270"/>
                </a:cubicBezTo>
                <a:cubicBezTo>
                  <a:pt x="2459990" y="474980"/>
                  <a:pt x="2459990" y="439420"/>
                  <a:pt x="2465070" y="405130"/>
                </a:cubicBezTo>
                <a:cubicBezTo>
                  <a:pt x="2470150" y="370840"/>
                  <a:pt x="2481580" y="336550"/>
                  <a:pt x="2498090" y="306070"/>
                </a:cubicBezTo>
                <a:cubicBezTo>
                  <a:pt x="2514600" y="275590"/>
                  <a:pt x="2536190" y="246380"/>
                  <a:pt x="2561590" y="222250"/>
                </a:cubicBezTo>
                <a:cubicBezTo>
                  <a:pt x="2586990" y="198120"/>
                  <a:pt x="2616200" y="177800"/>
                  <a:pt x="2647950" y="163830"/>
                </a:cubicBezTo>
                <a:cubicBezTo>
                  <a:pt x="2679700" y="149860"/>
                  <a:pt x="2715260" y="139700"/>
                  <a:pt x="2749550" y="135890"/>
                </a:cubicBezTo>
                <a:cubicBezTo>
                  <a:pt x="2783840" y="132080"/>
                  <a:pt x="2820670" y="133350"/>
                  <a:pt x="2853690" y="140970"/>
                </a:cubicBezTo>
                <a:cubicBezTo>
                  <a:pt x="2886710" y="148590"/>
                  <a:pt x="2921000" y="162560"/>
                  <a:pt x="2950210" y="180340"/>
                </a:cubicBezTo>
                <a:cubicBezTo>
                  <a:pt x="2979420" y="198120"/>
                  <a:pt x="3008630" y="220980"/>
                  <a:pt x="3030220" y="247650"/>
                </a:cubicBezTo>
                <a:cubicBezTo>
                  <a:pt x="3053080" y="274320"/>
                  <a:pt x="3070860" y="306070"/>
                  <a:pt x="3083560" y="337820"/>
                </a:cubicBezTo>
                <a:cubicBezTo>
                  <a:pt x="3096260" y="369570"/>
                  <a:pt x="3103880" y="405130"/>
                  <a:pt x="3106420" y="439420"/>
                </a:cubicBezTo>
                <a:cubicBezTo>
                  <a:pt x="3108960" y="473710"/>
                  <a:pt x="3103880" y="510540"/>
                  <a:pt x="3094990" y="543560"/>
                </a:cubicBezTo>
                <a:cubicBezTo>
                  <a:pt x="3086100" y="576580"/>
                  <a:pt x="3070860" y="610870"/>
                  <a:pt x="3051810" y="638810"/>
                </a:cubicBezTo>
                <a:cubicBezTo>
                  <a:pt x="3032760" y="668020"/>
                  <a:pt x="3007360" y="694690"/>
                  <a:pt x="2979420" y="715010"/>
                </a:cubicBezTo>
                <a:cubicBezTo>
                  <a:pt x="2951480" y="735330"/>
                  <a:pt x="2919730" y="751840"/>
                  <a:pt x="2886710" y="763270"/>
                </a:cubicBezTo>
                <a:cubicBezTo>
                  <a:pt x="2853690" y="774700"/>
                  <a:pt x="2825750" y="778510"/>
                  <a:pt x="2783840" y="781050"/>
                </a:cubicBezTo>
                <a:cubicBezTo>
                  <a:pt x="2719070" y="786130"/>
                  <a:pt x="2620010" y="783590"/>
                  <a:pt x="2537460" y="775970"/>
                </a:cubicBezTo>
                <a:cubicBezTo>
                  <a:pt x="2452370" y="768350"/>
                  <a:pt x="2363470" y="754380"/>
                  <a:pt x="2282190" y="734060"/>
                </a:cubicBezTo>
                <a:cubicBezTo>
                  <a:pt x="2203450" y="715010"/>
                  <a:pt x="2153920" y="675640"/>
                  <a:pt x="2056130" y="659130"/>
                </a:cubicBezTo>
                <a:cubicBezTo>
                  <a:pt x="1885950" y="629920"/>
                  <a:pt x="1518920" y="643890"/>
                  <a:pt x="1343660" y="642620"/>
                </a:cubicBezTo>
                <a:cubicBezTo>
                  <a:pt x="1240790" y="642620"/>
                  <a:pt x="1195070" y="635000"/>
                  <a:pt x="1097280" y="646430"/>
                </a:cubicBezTo>
                <a:cubicBezTo>
                  <a:pt x="951230" y="664210"/>
                  <a:pt x="701040" y="753110"/>
                  <a:pt x="556260" y="773430"/>
                </a:cubicBezTo>
                <a:cubicBezTo>
                  <a:pt x="461010" y="787400"/>
                  <a:pt x="373380" y="787400"/>
                  <a:pt x="316230" y="786130"/>
                </a:cubicBezTo>
                <a:cubicBezTo>
                  <a:pt x="283210" y="784860"/>
                  <a:pt x="267970" y="786130"/>
                  <a:pt x="240030" y="777240"/>
                </a:cubicBezTo>
                <a:cubicBezTo>
                  <a:pt x="200660" y="764540"/>
                  <a:pt x="143510" y="739140"/>
                  <a:pt x="106680" y="706120"/>
                </a:cubicBezTo>
                <a:cubicBezTo>
                  <a:pt x="69850" y="673100"/>
                  <a:pt x="36830" y="619760"/>
                  <a:pt x="20320" y="581660"/>
                </a:cubicBezTo>
                <a:cubicBezTo>
                  <a:pt x="8890" y="554990"/>
                  <a:pt x="3810" y="537210"/>
                  <a:pt x="2540" y="508000"/>
                </a:cubicBezTo>
                <a:cubicBezTo>
                  <a:pt x="0" y="467360"/>
                  <a:pt x="7620" y="397510"/>
                  <a:pt x="20320" y="358140"/>
                </a:cubicBezTo>
                <a:cubicBezTo>
                  <a:pt x="29210" y="330200"/>
                  <a:pt x="38100" y="313690"/>
                  <a:pt x="55880" y="290830"/>
                </a:cubicBezTo>
                <a:cubicBezTo>
                  <a:pt x="81280" y="259080"/>
                  <a:pt x="125730" y="213360"/>
                  <a:pt x="168910" y="190500"/>
                </a:cubicBezTo>
                <a:cubicBezTo>
                  <a:pt x="212090" y="167640"/>
                  <a:pt x="261620" y="161290"/>
                  <a:pt x="316230" y="154940"/>
                </a:cubicBezTo>
                <a:cubicBezTo>
                  <a:pt x="381000" y="147320"/>
                  <a:pt x="444500" y="154940"/>
                  <a:pt x="530860" y="158750"/>
                </a:cubicBezTo>
                <a:cubicBezTo>
                  <a:pt x="662940" y="165100"/>
                  <a:pt x="894080" y="184150"/>
                  <a:pt x="1028700" y="200660"/>
                </a:cubicBezTo>
                <a:cubicBezTo>
                  <a:pt x="1120140" y="212090"/>
                  <a:pt x="1167130" y="231140"/>
                  <a:pt x="1259840" y="238760"/>
                </a:cubicBezTo>
                <a:cubicBezTo>
                  <a:pt x="1399540" y="250190"/>
                  <a:pt x="1644650" y="248920"/>
                  <a:pt x="1785620" y="237490"/>
                </a:cubicBezTo>
                <a:cubicBezTo>
                  <a:pt x="1882140" y="229870"/>
                  <a:pt x="1943100" y="208280"/>
                  <a:pt x="2026920" y="200660"/>
                </a:cubicBezTo>
                <a:cubicBezTo>
                  <a:pt x="2115820" y="191770"/>
                  <a:pt x="2216150" y="191770"/>
                  <a:pt x="2305050" y="190500"/>
                </a:cubicBezTo>
                <a:cubicBezTo>
                  <a:pt x="2386330" y="189230"/>
                  <a:pt x="2459990" y="185420"/>
                  <a:pt x="2538730" y="193040"/>
                </a:cubicBezTo>
                <a:cubicBezTo>
                  <a:pt x="2620010" y="200660"/>
                  <a:pt x="2712720" y="189230"/>
                  <a:pt x="2782570" y="234950"/>
                </a:cubicBezTo>
                <a:cubicBezTo>
                  <a:pt x="2868930" y="292100"/>
                  <a:pt x="2984500" y="452120"/>
                  <a:pt x="2990850" y="556260"/>
                </a:cubicBezTo>
                <a:cubicBezTo>
                  <a:pt x="2995930" y="648970"/>
                  <a:pt x="2922270" y="760730"/>
                  <a:pt x="2854960" y="829310"/>
                </a:cubicBezTo>
                <a:cubicBezTo>
                  <a:pt x="2790190" y="895350"/>
                  <a:pt x="2703830" y="933450"/>
                  <a:pt x="2597150" y="962660"/>
                </a:cubicBezTo>
                <a:cubicBezTo>
                  <a:pt x="2446020" y="1004570"/>
                  <a:pt x="2171700" y="984250"/>
                  <a:pt x="2019300" y="998220"/>
                </a:cubicBezTo>
                <a:cubicBezTo>
                  <a:pt x="1918970" y="1007110"/>
                  <a:pt x="1879600" y="1022350"/>
                  <a:pt x="1771650" y="1028700"/>
                </a:cubicBezTo>
                <a:cubicBezTo>
                  <a:pt x="1568450" y="1041400"/>
                  <a:pt x="1042670" y="1065530"/>
                  <a:pt x="887730" y="1027430"/>
                </a:cubicBezTo>
                <a:cubicBezTo>
                  <a:pt x="826770" y="1012190"/>
                  <a:pt x="798830" y="988060"/>
                  <a:pt x="769620" y="965200"/>
                </a:cubicBezTo>
                <a:cubicBezTo>
                  <a:pt x="749300" y="949960"/>
                  <a:pt x="737870" y="937260"/>
                  <a:pt x="725170" y="915670"/>
                </a:cubicBezTo>
                <a:cubicBezTo>
                  <a:pt x="706120" y="885190"/>
                  <a:pt x="683260" y="834390"/>
                  <a:pt x="678180" y="791210"/>
                </a:cubicBezTo>
                <a:cubicBezTo>
                  <a:pt x="673100" y="748030"/>
                  <a:pt x="679450" y="699770"/>
                  <a:pt x="694690" y="659130"/>
                </a:cubicBezTo>
                <a:cubicBezTo>
                  <a:pt x="709930" y="618490"/>
                  <a:pt x="744220" y="574040"/>
                  <a:pt x="769620" y="548640"/>
                </a:cubicBezTo>
                <a:cubicBezTo>
                  <a:pt x="787400" y="530860"/>
                  <a:pt x="801370" y="520700"/>
                  <a:pt x="825500" y="510540"/>
                </a:cubicBezTo>
                <a:cubicBezTo>
                  <a:pt x="858520" y="495300"/>
                  <a:pt x="889000" y="485140"/>
                  <a:pt x="953770" y="478790"/>
                </a:cubicBezTo>
                <a:cubicBezTo>
                  <a:pt x="1148080" y="458470"/>
                  <a:pt x="1823720" y="492760"/>
                  <a:pt x="2129790" y="519430"/>
                </a:cubicBezTo>
                <a:cubicBezTo>
                  <a:pt x="2327910" y="535940"/>
                  <a:pt x="2534920" y="570230"/>
                  <a:pt x="2617470" y="586740"/>
                </a:cubicBezTo>
                <a:cubicBezTo>
                  <a:pt x="2645410" y="593090"/>
                  <a:pt x="2653030" y="591820"/>
                  <a:pt x="2673350" y="601980"/>
                </a:cubicBezTo>
                <a:cubicBezTo>
                  <a:pt x="2701290" y="615950"/>
                  <a:pt x="2741930" y="641350"/>
                  <a:pt x="2764790" y="670560"/>
                </a:cubicBezTo>
                <a:cubicBezTo>
                  <a:pt x="2788920" y="699770"/>
                  <a:pt x="2806700" y="737870"/>
                  <a:pt x="2814320" y="774700"/>
                </a:cubicBezTo>
                <a:cubicBezTo>
                  <a:pt x="2821940" y="811530"/>
                  <a:pt x="2815590" y="858520"/>
                  <a:pt x="2809240" y="889000"/>
                </a:cubicBezTo>
                <a:cubicBezTo>
                  <a:pt x="2804160" y="910590"/>
                  <a:pt x="2799080" y="923290"/>
                  <a:pt x="2786380" y="942340"/>
                </a:cubicBezTo>
                <a:cubicBezTo>
                  <a:pt x="2768600" y="967740"/>
                  <a:pt x="2733040" y="1007110"/>
                  <a:pt x="2707640" y="1024890"/>
                </a:cubicBezTo>
                <a:cubicBezTo>
                  <a:pt x="2689860" y="1037590"/>
                  <a:pt x="2677160" y="1043940"/>
                  <a:pt x="2655570" y="1049020"/>
                </a:cubicBezTo>
                <a:cubicBezTo>
                  <a:pt x="2625090" y="1056640"/>
                  <a:pt x="2541270" y="1059180"/>
                  <a:pt x="2541270" y="1059180"/>
                </a:cubicBezTo>
              </a:path>
            </a:pathLst>
          </a:custGeom>
          <a:solidFill>
            <a:srgbClr val="089A6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0"/>
          <p:cNvSpPr/>
          <p:nvPr/>
        </p:nvSpPr>
        <p:spPr>
          <a:xfrm>
            <a:off x="1752600" y="3344228"/>
            <a:ext cx="1844040" cy="720090"/>
          </a:xfrm>
          <a:custGeom>
            <a:rect b="b" l="l" r="r" t="t"/>
            <a:pathLst>
              <a:path extrusionOk="0" h="960120" w="2458720">
                <a:moveTo>
                  <a:pt x="1964690" y="589280"/>
                </a:moveTo>
                <a:cubicBezTo>
                  <a:pt x="1958340" y="204470"/>
                  <a:pt x="1963420" y="171450"/>
                  <a:pt x="1981200" y="137160"/>
                </a:cubicBezTo>
                <a:cubicBezTo>
                  <a:pt x="1998980" y="102870"/>
                  <a:pt x="2035810" y="67310"/>
                  <a:pt x="2061210" y="46990"/>
                </a:cubicBezTo>
                <a:cubicBezTo>
                  <a:pt x="2078990" y="33020"/>
                  <a:pt x="2092960" y="25400"/>
                  <a:pt x="2114550" y="19050"/>
                </a:cubicBezTo>
                <a:cubicBezTo>
                  <a:pt x="2146300" y="8890"/>
                  <a:pt x="2195830" y="0"/>
                  <a:pt x="2233930" y="5080"/>
                </a:cubicBezTo>
                <a:cubicBezTo>
                  <a:pt x="2272030" y="10160"/>
                  <a:pt x="2313940" y="25400"/>
                  <a:pt x="2345690" y="46990"/>
                </a:cubicBezTo>
                <a:cubicBezTo>
                  <a:pt x="2377440" y="68580"/>
                  <a:pt x="2406650" y="102870"/>
                  <a:pt x="2424430" y="137160"/>
                </a:cubicBezTo>
                <a:cubicBezTo>
                  <a:pt x="2442210" y="171450"/>
                  <a:pt x="2449830" y="208280"/>
                  <a:pt x="2453640" y="254000"/>
                </a:cubicBezTo>
                <a:cubicBezTo>
                  <a:pt x="2458720" y="317500"/>
                  <a:pt x="2454910" y="402590"/>
                  <a:pt x="2437130" y="485140"/>
                </a:cubicBezTo>
                <a:cubicBezTo>
                  <a:pt x="2415540" y="588010"/>
                  <a:pt x="2383790" y="745490"/>
                  <a:pt x="2319020" y="820420"/>
                </a:cubicBezTo>
                <a:cubicBezTo>
                  <a:pt x="2265680" y="882650"/>
                  <a:pt x="2188210" y="910590"/>
                  <a:pt x="2105660" y="932180"/>
                </a:cubicBezTo>
                <a:cubicBezTo>
                  <a:pt x="2005330" y="957580"/>
                  <a:pt x="1861820" y="946150"/>
                  <a:pt x="1753870" y="937260"/>
                </a:cubicBezTo>
                <a:cubicBezTo>
                  <a:pt x="1659890" y="929640"/>
                  <a:pt x="1573530" y="914400"/>
                  <a:pt x="1492250" y="889000"/>
                </a:cubicBezTo>
                <a:cubicBezTo>
                  <a:pt x="1416050" y="864870"/>
                  <a:pt x="1330960" y="830580"/>
                  <a:pt x="1278890" y="791210"/>
                </a:cubicBezTo>
                <a:cubicBezTo>
                  <a:pt x="1239520" y="760730"/>
                  <a:pt x="1211580" y="720090"/>
                  <a:pt x="1193800" y="688340"/>
                </a:cubicBezTo>
                <a:cubicBezTo>
                  <a:pt x="1181100" y="665480"/>
                  <a:pt x="1177290" y="646430"/>
                  <a:pt x="1172210" y="624840"/>
                </a:cubicBezTo>
                <a:cubicBezTo>
                  <a:pt x="1167130" y="603250"/>
                  <a:pt x="1163320" y="582930"/>
                  <a:pt x="1165860" y="557530"/>
                </a:cubicBezTo>
                <a:cubicBezTo>
                  <a:pt x="1169670" y="521970"/>
                  <a:pt x="1179830" y="467360"/>
                  <a:pt x="1201420" y="429260"/>
                </a:cubicBezTo>
                <a:cubicBezTo>
                  <a:pt x="1223010" y="391160"/>
                  <a:pt x="1263650" y="353060"/>
                  <a:pt x="1292860" y="331470"/>
                </a:cubicBezTo>
                <a:cubicBezTo>
                  <a:pt x="1313180" y="316230"/>
                  <a:pt x="1328420" y="308610"/>
                  <a:pt x="1353820" y="302260"/>
                </a:cubicBezTo>
                <a:cubicBezTo>
                  <a:pt x="1389380" y="292100"/>
                  <a:pt x="1450340" y="285750"/>
                  <a:pt x="1487170" y="289560"/>
                </a:cubicBezTo>
                <a:cubicBezTo>
                  <a:pt x="1512570" y="292100"/>
                  <a:pt x="1520190" y="306070"/>
                  <a:pt x="1551940" y="308610"/>
                </a:cubicBezTo>
                <a:cubicBezTo>
                  <a:pt x="1629410" y="314960"/>
                  <a:pt x="1887220" y="261620"/>
                  <a:pt x="1967230" y="260350"/>
                </a:cubicBezTo>
                <a:cubicBezTo>
                  <a:pt x="2000250" y="260350"/>
                  <a:pt x="2011680" y="259080"/>
                  <a:pt x="2037080" y="266700"/>
                </a:cubicBezTo>
                <a:cubicBezTo>
                  <a:pt x="2073910" y="276860"/>
                  <a:pt x="2132330" y="304800"/>
                  <a:pt x="2162810" y="326390"/>
                </a:cubicBezTo>
                <a:cubicBezTo>
                  <a:pt x="2184400" y="341630"/>
                  <a:pt x="2195830" y="354330"/>
                  <a:pt x="2211070" y="377190"/>
                </a:cubicBezTo>
                <a:cubicBezTo>
                  <a:pt x="2231390" y="408940"/>
                  <a:pt x="2256790" y="468630"/>
                  <a:pt x="2264410" y="505460"/>
                </a:cubicBezTo>
                <a:cubicBezTo>
                  <a:pt x="2270760" y="532130"/>
                  <a:pt x="2270760" y="548640"/>
                  <a:pt x="2266950" y="575310"/>
                </a:cubicBezTo>
                <a:cubicBezTo>
                  <a:pt x="2261870" y="613410"/>
                  <a:pt x="2246630" y="669290"/>
                  <a:pt x="2222500" y="707390"/>
                </a:cubicBezTo>
                <a:cubicBezTo>
                  <a:pt x="2198370" y="745490"/>
                  <a:pt x="2153920" y="782320"/>
                  <a:pt x="2122170" y="802640"/>
                </a:cubicBezTo>
                <a:cubicBezTo>
                  <a:pt x="2099310" y="816610"/>
                  <a:pt x="2080260" y="822960"/>
                  <a:pt x="2057400" y="829310"/>
                </a:cubicBezTo>
                <a:cubicBezTo>
                  <a:pt x="2035810" y="835660"/>
                  <a:pt x="2020570" y="840740"/>
                  <a:pt x="1988820" y="840740"/>
                </a:cubicBezTo>
                <a:cubicBezTo>
                  <a:pt x="1920240" y="839470"/>
                  <a:pt x="1784350" y="792480"/>
                  <a:pt x="1664970" y="773430"/>
                </a:cubicBezTo>
                <a:cubicBezTo>
                  <a:pt x="1518920" y="750570"/>
                  <a:pt x="1318260" y="737870"/>
                  <a:pt x="1177290" y="717550"/>
                </a:cubicBezTo>
                <a:cubicBezTo>
                  <a:pt x="1068070" y="702310"/>
                  <a:pt x="999490" y="676910"/>
                  <a:pt x="889000" y="666750"/>
                </a:cubicBezTo>
                <a:cubicBezTo>
                  <a:pt x="744220" y="652780"/>
                  <a:pt x="405130" y="713740"/>
                  <a:pt x="381000" y="659130"/>
                </a:cubicBezTo>
                <a:cubicBezTo>
                  <a:pt x="363220" y="618490"/>
                  <a:pt x="497840" y="506730"/>
                  <a:pt x="566420" y="450850"/>
                </a:cubicBezTo>
                <a:cubicBezTo>
                  <a:pt x="629920" y="398780"/>
                  <a:pt x="675640" y="356870"/>
                  <a:pt x="773430" y="328930"/>
                </a:cubicBezTo>
                <a:cubicBezTo>
                  <a:pt x="963930" y="274320"/>
                  <a:pt x="1525270" y="299720"/>
                  <a:pt x="1676400" y="309880"/>
                </a:cubicBezTo>
                <a:cubicBezTo>
                  <a:pt x="1727200" y="313690"/>
                  <a:pt x="1746250" y="316230"/>
                  <a:pt x="1778000" y="326390"/>
                </a:cubicBezTo>
                <a:cubicBezTo>
                  <a:pt x="1809750" y="337820"/>
                  <a:pt x="1842770" y="354330"/>
                  <a:pt x="1869440" y="374650"/>
                </a:cubicBezTo>
                <a:cubicBezTo>
                  <a:pt x="1896110" y="394970"/>
                  <a:pt x="1921510" y="421640"/>
                  <a:pt x="1940560" y="449580"/>
                </a:cubicBezTo>
                <a:cubicBezTo>
                  <a:pt x="1959610" y="477520"/>
                  <a:pt x="1974850" y="510540"/>
                  <a:pt x="1983740" y="543560"/>
                </a:cubicBezTo>
                <a:cubicBezTo>
                  <a:pt x="1992630" y="576580"/>
                  <a:pt x="1997710" y="612140"/>
                  <a:pt x="1995170" y="646430"/>
                </a:cubicBezTo>
                <a:cubicBezTo>
                  <a:pt x="1992630" y="680720"/>
                  <a:pt x="1985010" y="715010"/>
                  <a:pt x="1972310" y="746760"/>
                </a:cubicBezTo>
                <a:cubicBezTo>
                  <a:pt x="1959610" y="778510"/>
                  <a:pt x="1941830" y="810260"/>
                  <a:pt x="1920240" y="835660"/>
                </a:cubicBezTo>
                <a:cubicBezTo>
                  <a:pt x="1898650" y="861060"/>
                  <a:pt x="1870710" y="883920"/>
                  <a:pt x="1841500" y="901700"/>
                </a:cubicBezTo>
                <a:cubicBezTo>
                  <a:pt x="1812290" y="919480"/>
                  <a:pt x="1778000" y="932180"/>
                  <a:pt x="1744980" y="939800"/>
                </a:cubicBezTo>
                <a:cubicBezTo>
                  <a:pt x="1711960" y="947420"/>
                  <a:pt x="1676400" y="949960"/>
                  <a:pt x="1642110" y="946150"/>
                </a:cubicBezTo>
                <a:cubicBezTo>
                  <a:pt x="1609090" y="942340"/>
                  <a:pt x="1573530" y="932180"/>
                  <a:pt x="1543050" y="918210"/>
                </a:cubicBezTo>
                <a:cubicBezTo>
                  <a:pt x="1512570" y="904240"/>
                  <a:pt x="1482090" y="882650"/>
                  <a:pt x="1457960" y="859790"/>
                </a:cubicBezTo>
                <a:cubicBezTo>
                  <a:pt x="1433830" y="836930"/>
                  <a:pt x="1410970" y="807720"/>
                  <a:pt x="1395730" y="778510"/>
                </a:cubicBezTo>
                <a:cubicBezTo>
                  <a:pt x="1379220" y="748030"/>
                  <a:pt x="1367790" y="713740"/>
                  <a:pt x="1362710" y="680720"/>
                </a:cubicBezTo>
                <a:cubicBezTo>
                  <a:pt x="1357630" y="647700"/>
                  <a:pt x="1357630" y="610870"/>
                  <a:pt x="1362710" y="577850"/>
                </a:cubicBezTo>
                <a:cubicBezTo>
                  <a:pt x="1367790" y="544830"/>
                  <a:pt x="1380490" y="510540"/>
                  <a:pt x="1395730" y="480060"/>
                </a:cubicBezTo>
                <a:cubicBezTo>
                  <a:pt x="1412240" y="449580"/>
                  <a:pt x="1433830" y="421640"/>
                  <a:pt x="1457960" y="397510"/>
                </a:cubicBezTo>
                <a:cubicBezTo>
                  <a:pt x="1482090" y="374650"/>
                  <a:pt x="1512570" y="353060"/>
                  <a:pt x="1543050" y="339090"/>
                </a:cubicBezTo>
                <a:cubicBezTo>
                  <a:pt x="1573530" y="325120"/>
                  <a:pt x="1609090" y="316230"/>
                  <a:pt x="1642110" y="312420"/>
                </a:cubicBezTo>
                <a:cubicBezTo>
                  <a:pt x="1676400" y="308610"/>
                  <a:pt x="1711960" y="309880"/>
                  <a:pt x="1744980" y="317500"/>
                </a:cubicBezTo>
                <a:cubicBezTo>
                  <a:pt x="1778000" y="325120"/>
                  <a:pt x="1812290" y="337820"/>
                  <a:pt x="1841500" y="355600"/>
                </a:cubicBezTo>
                <a:cubicBezTo>
                  <a:pt x="1870710" y="373380"/>
                  <a:pt x="1898650" y="397510"/>
                  <a:pt x="1920240" y="422910"/>
                </a:cubicBezTo>
                <a:cubicBezTo>
                  <a:pt x="1941830" y="448310"/>
                  <a:pt x="1959610" y="478790"/>
                  <a:pt x="1972310" y="510540"/>
                </a:cubicBezTo>
                <a:cubicBezTo>
                  <a:pt x="1985010" y="542290"/>
                  <a:pt x="1993900" y="577850"/>
                  <a:pt x="1995170" y="612140"/>
                </a:cubicBezTo>
                <a:cubicBezTo>
                  <a:pt x="1996440" y="646430"/>
                  <a:pt x="1992630" y="680720"/>
                  <a:pt x="1983740" y="713740"/>
                </a:cubicBezTo>
                <a:cubicBezTo>
                  <a:pt x="1974850" y="746760"/>
                  <a:pt x="1959610" y="779780"/>
                  <a:pt x="1940560" y="807720"/>
                </a:cubicBezTo>
                <a:cubicBezTo>
                  <a:pt x="1921510" y="835660"/>
                  <a:pt x="1896110" y="862330"/>
                  <a:pt x="1869440" y="882650"/>
                </a:cubicBezTo>
                <a:cubicBezTo>
                  <a:pt x="1842770" y="902970"/>
                  <a:pt x="1809750" y="919480"/>
                  <a:pt x="1778000" y="930910"/>
                </a:cubicBezTo>
                <a:cubicBezTo>
                  <a:pt x="1746250" y="941070"/>
                  <a:pt x="1722120" y="943610"/>
                  <a:pt x="1676400" y="947420"/>
                </a:cubicBezTo>
                <a:cubicBezTo>
                  <a:pt x="1582420" y="956310"/>
                  <a:pt x="1390650" y="957580"/>
                  <a:pt x="1240790" y="958850"/>
                </a:cubicBezTo>
                <a:cubicBezTo>
                  <a:pt x="1079500" y="960120"/>
                  <a:pt x="878840" y="958850"/>
                  <a:pt x="739140" y="953770"/>
                </a:cubicBezTo>
                <a:cubicBezTo>
                  <a:pt x="638810" y="949960"/>
                  <a:pt x="558800" y="957580"/>
                  <a:pt x="478790" y="935990"/>
                </a:cubicBezTo>
                <a:cubicBezTo>
                  <a:pt x="402590" y="915670"/>
                  <a:pt x="331470" y="875030"/>
                  <a:pt x="266700" y="831850"/>
                </a:cubicBezTo>
                <a:cubicBezTo>
                  <a:pt x="201930" y="789940"/>
                  <a:pt x="134620" y="742950"/>
                  <a:pt x="90170" y="681990"/>
                </a:cubicBezTo>
                <a:cubicBezTo>
                  <a:pt x="45720" y="622300"/>
                  <a:pt x="0" y="548640"/>
                  <a:pt x="2540" y="469900"/>
                </a:cubicBezTo>
                <a:cubicBezTo>
                  <a:pt x="5080" y="369570"/>
                  <a:pt x="82550" y="198120"/>
                  <a:pt x="163830" y="129540"/>
                </a:cubicBezTo>
                <a:cubicBezTo>
                  <a:pt x="234950" y="69850"/>
                  <a:pt x="346710" y="63500"/>
                  <a:pt x="439420" y="50800"/>
                </a:cubicBezTo>
                <a:cubicBezTo>
                  <a:pt x="529590" y="39370"/>
                  <a:pt x="623570" y="49530"/>
                  <a:pt x="709930" y="54610"/>
                </a:cubicBezTo>
                <a:cubicBezTo>
                  <a:pt x="789940" y="59690"/>
                  <a:pt x="843280" y="64770"/>
                  <a:pt x="941070" y="77470"/>
                </a:cubicBezTo>
                <a:cubicBezTo>
                  <a:pt x="1112520" y="99060"/>
                  <a:pt x="1446530" y="154940"/>
                  <a:pt x="1647190" y="190500"/>
                </a:cubicBezTo>
                <a:cubicBezTo>
                  <a:pt x="1797050" y="217170"/>
                  <a:pt x="1944370" y="236220"/>
                  <a:pt x="2037080" y="266700"/>
                </a:cubicBezTo>
                <a:cubicBezTo>
                  <a:pt x="2091690" y="284480"/>
                  <a:pt x="2132330" y="304800"/>
                  <a:pt x="2162810" y="326390"/>
                </a:cubicBezTo>
                <a:cubicBezTo>
                  <a:pt x="2184400" y="341630"/>
                  <a:pt x="2195830" y="354330"/>
                  <a:pt x="2211070" y="377190"/>
                </a:cubicBezTo>
                <a:cubicBezTo>
                  <a:pt x="2231390" y="408940"/>
                  <a:pt x="2258060" y="461010"/>
                  <a:pt x="2264410" y="505460"/>
                </a:cubicBezTo>
                <a:cubicBezTo>
                  <a:pt x="2270760" y="549910"/>
                  <a:pt x="2266950" y="600710"/>
                  <a:pt x="2252980" y="643890"/>
                </a:cubicBezTo>
                <a:cubicBezTo>
                  <a:pt x="2239010" y="685800"/>
                  <a:pt x="2211070" y="730250"/>
                  <a:pt x="2178050" y="760730"/>
                </a:cubicBezTo>
                <a:cubicBezTo>
                  <a:pt x="2145030" y="791210"/>
                  <a:pt x="2104390" y="814070"/>
                  <a:pt x="2057400" y="829310"/>
                </a:cubicBezTo>
                <a:cubicBezTo>
                  <a:pt x="2001520" y="847090"/>
                  <a:pt x="1940560" y="848360"/>
                  <a:pt x="1859280" y="850900"/>
                </a:cubicBezTo>
                <a:cubicBezTo>
                  <a:pt x="1727200" y="854710"/>
                  <a:pt x="1424940" y="848360"/>
                  <a:pt x="1338580" y="824230"/>
                </a:cubicBezTo>
                <a:cubicBezTo>
                  <a:pt x="1306830" y="815340"/>
                  <a:pt x="1299210" y="807720"/>
                  <a:pt x="1278890" y="791210"/>
                </a:cubicBezTo>
                <a:cubicBezTo>
                  <a:pt x="1250950" y="768350"/>
                  <a:pt x="1212850" y="727710"/>
                  <a:pt x="1193800" y="688340"/>
                </a:cubicBezTo>
                <a:cubicBezTo>
                  <a:pt x="1174750" y="648970"/>
                  <a:pt x="1167130" y="594360"/>
                  <a:pt x="1165860" y="557530"/>
                </a:cubicBezTo>
                <a:cubicBezTo>
                  <a:pt x="1164590" y="532130"/>
                  <a:pt x="1169670" y="513080"/>
                  <a:pt x="1176020" y="491490"/>
                </a:cubicBezTo>
                <a:cubicBezTo>
                  <a:pt x="1182370" y="469900"/>
                  <a:pt x="1187450" y="450850"/>
                  <a:pt x="1201420" y="429260"/>
                </a:cubicBezTo>
                <a:cubicBezTo>
                  <a:pt x="1220470" y="398780"/>
                  <a:pt x="1256030" y="354330"/>
                  <a:pt x="1292860" y="331470"/>
                </a:cubicBezTo>
                <a:cubicBezTo>
                  <a:pt x="1329690" y="307340"/>
                  <a:pt x="1376680" y="292100"/>
                  <a:pt x="1419860" y="288290"/>
                </a:cubicBezTo>
                <a:cubicBezTo>
                  <a:pt x="1463040" y="284480"/>
                  <a:pt x="1498600" y="292100"/>
                  <a:pt x="1551940" y="308610"/>
                </a:cubicBezTo>
                <a:cubicBezTo>
                  <a:pt x="1645920" y="339090"/>
                  <a:pt x="1852930" y="528320"/>
                  <a:pt x="1917700" y="494030"/>
                </a:cubicBezTo>
                <a:cubicBezTo>
                  <a:pt x="1973580" y="464820"/>
                  <a:pt x="1944370" y="254000"/>
                  <a:pt x="1959610" y="194310"/>
                </a:cubicBezTo>
                <a:cubicBezTo>
                  <a:pt x="1965960" y="167640"/>
                  <a:pt x="1968500" y="157480"/>
                  <a:pt x="1981200" y="137160"/>
                </a:cubicBezTo>
                <a:cubicBezTo>
                  <a:pt x="1997710" y="109220"/>
                  <a:pt x="2035810" y="67310"/>
                  <a:pt x="2061210" y="46990"/>
                </a:cubicBezTo>
                <a:cubicBezTo>
                  <a:pt x="2078990" y="33020"/>
                  <a:pt x="2092960" y="25400"/>
                  <a:pt x="2114550" y="19050"/>
                </a:cubicBezTo>
                <a:cubicBezTo>
                  <a:pt x="2146300" y="8890"/>
                  <a:pt x="2195830" y="0"/>
                  <a:pt x="2233930" y="5080"/>
                </a:cubicBezTo>
                <a:cubicBezTo>
                  <a:pt x="2272030" y="10160"/>
                  <a:pt x="2313940" y="25400"/>
                  <a:pt x="2345690" y="46990"/>
                </a:cubicBezTo>
                <a:cubicBezTo>
                  <a:pt x="2377440" y="68580"/>
                  <a:pt x="2407920" y="109220"/>
                  <a:pt x="2424430" y="137160"/>
                </a:cubicBezTo>
                <a:cubicBezTo>
                  <a:pt x="2435860" y="157480"/>
                  <a:pt x="2440940" y="166370"/>
                  <a:pt x="2446020" y="194310"/>
                </a:cubicBezTo>
                <a:cubicBezTo>
                  <a:pt x="2458720" y="266700"/>
                  <a:pt x="2453640" y="497840"/>
                  <a:pt x="2442210" y="589280"/>
                </a:cubicBezTo>
                <a:cubicBezTo>
                  <a:pt x="2435860" y="638810"/>
                  <a:pt x="2432050" y="668020"/>
                  <a:pt x="2414270" y="701040"/>
                </a:cubicBezTo>
                <a:cubicBezTo>
                  <a:pt x="2396490" y="734060"/>
                  <a:pt x="2362200" y="767080"/>
                  <a:pt x="2338070" y="786130"/>
                </a:cubicBezTo>
                <a:cubicBezTo>
                  <a:pt x="2320290" y="800100"/>
                  <a:pt x="2308860" y="806450"/>
                  <a:pt x="2287270" y="812800"/>
                </a:cubicBezTo>
                <a:cubicBezTo>
                  <a:pt x="2258060" y="821690"/>
                  <a:pt x="2211070" y="830580"/>
                  <a:pt x="2174240" y="826770"/>
                </a:cubicBezTo>
                <a:cubicBezTo>
                  <a:pt x="2137410" y="822960"/>
                  <a:pt x="2094230" y="802640"/>
                  <a:pt x="2067560" y="786130"/>
                </a:cubicBezTo>
                <a:cubicBezTo>
                  <a:pt x="2048510" y="774700"/>
                  <a:pt x="2037080" y="762000"/>
                  <a:pt x="2024380" y="748030"/>
                </a:cubicBezTo>
                <a:cubicBezTo>
                  <a:pt x="2011680" y="734060"/>
                  <a:pt x="2000250" y="721360"/>
                  <a:pt x="1991360" y="701040"/>
                </a:cubicBezTo>
                <a:cubicBezTo>
                  <a:pt x="1978660" y="673100"/>
                  <a:pt x="1964690" y="589280"/>
                  <a:pt x="1964690" y="589280"/>
                </a:cubicBezTo>
              </a:path>
            </a:pathLst>
          </a:custGeom>
          <a:solidFill>
            <a:srgbClr val="089A6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10"/>
          <p:cNvSpPr/>
          <p:nvPr/>
        </p:nvSpPr>
        <p:spPr>
          <a:xfrm>
            <a:off x="1854200" y="3505200"/>
            <a:ext cx="2169000" cy="477900"/>
          </a:xfrm>
          <a:prstGeom prst="rect">
            <a:avLst/>
          </a:prstGeom>
          <a:solidFill>
            <a:srgbClr val="089A62"/>
          </a:solidFill>
          <a:ln cap="flat" cmpd="sng" w="9525">
            <a:solidFill>
              <a:srgbClr val="089A6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10"/>
          <p:cNvSpPr/>
          <p:nvPr/>
        </p:nvSpPr>
        <p:spPr>
          <a:xfrm>
            <a:off x="1692563" y="4690225"/>
            <a:ext cx="2169000" cy="477900"/>
          </a:xfrm>
          <a:prstGeom prst="rect">
            <a:avLst/>
          </a:prstGeom>
          <a:solidFill>
            <a:srgbClr val="089A62"/>
          </a:solidFill>
          <a:ln cap="flat" cmpd="sng" w="9525">
            <a:solidFill>
              <a:srgbClr val="089A6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0"/>
          <p:cNvSpPr txBox="1"/>
          <p:nvPr/>
        </p:nvSpPr>
        <p:spPr>
          <a:xfrm>
            <a:off x="2164250" y="3134525"/>
            <a:ext cx="1630200" cy="10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951" u="none" cap="none" strike="noStrike">
                <a:solidFill>
                  <a:srgbClr val="000000"/>
                </a:solidFill>
                <a:latin typeface="Pangolin"/>
                <a:ea typeface="Pangolin"/>
                <a:cs typeface="Pangolin"/>
                <a:sym typeface="Pangolin"/>
              </a:rPr>
              <a:t>FOR</a:t>
            </a:r>
            <a:r>
              <a:rPr b="1" i="0" lang="en-US" sz="6851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endParaRPr b="1" sz="200"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81" name="Google Shape;281;p10"/>
          <p:cNvSpPr txBox="1"/>
          <p:nvPr/>
        </p:nvSpPr>
        <p:spPr>
          <a:xfrm>
            <a:off x="2067189" y="4234695"/>
            <a:ext cx="2129100" cy="12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950" u="none" cap="none" strike="noStrike">
                <a:solidFill>
                  <a:srgbClr val="000000"/>
                </a:solidFill>
                <a:latin typeface="Pangolin"/>
                <a:ea typeface="Pangolin"/>
                <a:cs typeface="Pangolin"/>
                <a:sym typeface="Pangolin"/>
              </a:rPr>
              <a:t>ONLY</a:t>
            </a:r>
            <a:r>
              <a:rPr b="0" i="0" lang="en-US" sz="805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282" name="Google Shape;282;p10"/>
          <p:cNvSpPr txBox="1"/>
          <p:nvPr/>
        </p:nvSpPr>
        <p:spPr>
          <a:xfrm>
            <a:off x="4001948" y="3988125"/>
            <a:ext cx="8694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4651" u="none" cap="none" strike="noStrike">
                <a:solidFill>
                  <a:srgbClr val="FCD874"/>
                </a:solidFill>
                <a:latin typeface="Pangolin"/>
                <a:ea typeface="Pangolin"/>
                <a:cs typeface="Pangolin"/>
                <a:sym typeface="Pangolin"/>
              </a:rPr>
              <a:t>'S</a:t>
            </a:r>
            <a:endParaRPr sz="900">
              <a:latin typeface="Pangolin"/>
              <a:ea typeface="Pangolin"/>
              <a:cs typeface="Pangolin"/>
              <a:sym typeface="Pangoli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Francesca Santiago</dc:creator>
</cp:coreProperties>
</file>